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2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3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708" r:id="rId2"/>
    <p:sldMasterId id="2147483756" r:id="rId3"/>
    <p:sldMasterId id="2147483804" r:id="rId4"/>
  </p:sldMasterIdLst>
  <p:notesMasterIdLst>
    <p:notesMasterId r:id="rId44"/>
  </p:notesMasterIdLst>
  <p:sldIdLst>
    <p:sldId id="256" r:id="rId5"/>
    <p:sldId id="269" r:id="rId6"/>
    <p:sldId id="323" r:id="rId7"/>
    <p:sldId id="1827" r:id="rId8"/>
    <p:sldId id="1839" r:id="rId9"/>
    <p:sldId id="1512" r:id="rId10"/>
    <p:sldId id="1788" r:id="rId11"/>
    <p:sldId id="1517" r:id="rId12"/>
    <p:sldId id="1520" r:id="rId13"/>
    <p:sldId id="1845" r:id="rId14"/>
    <p:sldId id="1518" r:id="rId15"/>
    <p:sldId id="1537" r:id="rId16"/>
    <p:sldId id="1521" r:id="rId17"/>
    <p:sldId id="1337" r:id="rId18"/>
    <p:sldId id="276" r:id="rId19"/>
    <p:sldId id="1840" r:id="rId20"/>
    <p:sldId id="271" r:id="rId21"/>
    <p:sldId id="278" r:id="rId22"/>
    <p:sldId id="277" r:id="rId23"/>
    <p:sldId id="273" r:id="rId24"/>
    <p:sldId id="261" r:id="rId25"/>
    <p:sldId id="1841" r:id="rId26"/>
    <p:sldId id="272" r:id="rId27"/>
    <p:sldId id="329" r:id="rId28"/>
    <p:sldId id="1844" r:id="rId29"/>
    <p:sldId id="275" r:id="rId30"/>
    <p:sldId id="1843" r:id="rId31"/>
    <p:sldId id="322" r:id="rId32"/>
    <p:sldId id="1847" r:id="rId33"/>
    <p:sldId id="1849" r:id="rId34"/>
    <p:sldId id="1848" r:id="rId35"/>
    <p:sldId id="1850" r:id="rId36"/>
    <p:sldId id="1851" r:id="rId37"/>
    <p:sldId id="1852" r:id="rId38"/>
    <p:sldId id="1855" r:id="rId39"/>
    <p:sldId id="1854" r:id="rId40"/>
    <p:sldId id="1856" r:id="rId41"/>
    <p:sldId id="1853" r:id="rId42"/>
    <p:sldId id="1842" r:id="rId43"/>
  </p:sldIdLst>
  <p:sldSz cx="12192000" cy="6858000"/>
  <p:notesSz cx="6858000" cy="9144000"/>
  <p:defaultTextStyle>
    <a:defPPr>
      <a:defRPr lang="en-US"/>
    </a:defPPr>
    <a:lvl1pPr marL="0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688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9379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4068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8759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3447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8138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2827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7518" algn="l" defTabSz="182937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5E48FE-422F-46B0-97BC-C14E17C2CE8D}" v="242" dt="2026-07-04T18:42:13.830"/>
    <p1510:client id="{50F83685-CF4C-458C-94ED-96EBA09C95BA}" v="8" dt="2026-07-05T07:38:24.5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47" autoAdjust="0"/>
  </p:normalViewPr>
  <p:slideViewPr>
    <p:cSldViewPr snapToGrid="0">
      <p:cViewPr varScale="1">
        <p:scale>
          <a:sx n="104" d="100"/>
          <a:sy n="104" d="100"/>
        </p:scale>
        <p:origin x="10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than Sayles" userId="049f7ab8f1d47e49" providerId="LiveId" clId="{7C71CCA3-1EBF-4F1F-8FEB-71EA6FB53DFB}"/>
    <pc:docChg chg="undo custSel addSld modSld">
      <pc:chgData name="Jonathan Sayles" userId="049f7ab8f1d47e49" providerId="LiveId" clId="{7C71CCA3-1EBF-4F1F-8FEB-71EA6FB53DFB}" dt="2026-07-05T07:41:39.313" v="1097" actId="20577"/>
      <pc:docMkLst>
        <pc:docMk/>
      </pc:docMkLst>
      <pc:sldChg chg="modSp mod">
        <pc:chgData name="Jonathan Sayles" userId="049f7ab8f1d47e49" providerId="LiveId" clId="{7C71CCA3-1EBF-4F1F-8FEB-71EA6FB53DFB}" dt="2026-07-05T07:38:18.161" v="884" actId="20577"/>
        <pc:sldMkLst>
          <pc:docMk/>
          <pc:sldMk cId="1672067108" sldId="271"/>
        </pc:sldMkLst>
        <pc:spChg chg="mod">
          <ac:chgData name="Jonathan Sayles" userId="049f7ab8f1d47e49" providerId="LiveId" clId="{7C71CCA3-1EBF-4F1F-8FEB-71EA6FB53DFB}" dt="2026-07-05T07:38:18.161" v="884" actId="20577"/>
          <ac:spMkLst>
            <pc:docMk/>
            <pc:sldMk cId="1672067108" sldId="271"/>
            <ac:spMk id="281" creationId="{00000000-0000-0000-0000-000000000000}"/>
          </ac:spMkLst>
        </pc:spChg>
      </pc:sldChg>
      <pc:sldChg chg="modSp">
        <pc:chgData name="Jonathan Sayles" userId="049f7ab8f1d47e49" providerId="LiveId" clId="{7C71CCA3-1EBF-4F1F-8FEB-71EA6FB53DFB}" dt="2026-07-05T07:37:44.561" v="878" actId="20577"/>
        <pc:sldMkLst>
          <pc:docMk/>
          <pc:sldMk cId="3105260793" sldId="276"/>
        </pc:sldMkLst>
        <pc:spChg chg="mod">
          <ac:chgData name="Jonathan Sayles" userId="049f7ab8f1d47e49" providerId="LiveId" clId="{7C71CCA3-1EBF-4F1F-8FEB-71EA6FB53DFB}" dt="2026-07-05T07:37:44.561" v="878" actId="20577"/>
          <ac:spMkLst>
            <pc:docMk/>
            <pc:sldMk cId="3105260793" sldId="276"/>
            <ac:spMk id="3" creationId="{EC2E86E5-EA72-8AA4-9EB5-38245F3BE612}"/>
          </ac:spMkLst>
        </pc:spChg>
      </pc:sldChg>
      <pc:sldChg chg="modSp mod">
        <pc:chgData name="Jonathan Sayles" userId="049f7ab8f1d47e49" providerId="LiveId" clId="{7C71CCA3-1EBF-4F1F-8FEB-71EA6FB53DFB}" dt="2026-07-05T07:41:39.313" v="1097" actId="20577"/>
        <pc:sldMkLst>
          <pc:docMk/>
          <pc:sldMk cId="1576972248" sldId="322"/>
        </pc:sldMkLst>
        <pc:graphicFrameChg chg="modGraphic">
          <ac:chgData name="Jonathan Sayles" userId="049f7ab8f1d47e49" providerId="LiveId" clId="{7C71CCA3-1EBF-4F1F-8FEB-71EA6FB53DFB}" dt="2026-07-05T07:41:39.313" v="1097" actId="20577"/>
          <ac:graphicFrameMkLst>
            <pc:docMk/>
            <pc:sldMk cId="1576972248" sldId="322"/>
            <ac:graphicFrameMk id="3" creationId="{FBD08F19-92F6-CC29-DD22-F3AEA59E6323}"/>
          </ac:graphicFrameMkLst>
        </pc:graphicFrameChg>
      </pc:sldChg>
      <pc:sldChg chg="modSp mod">
        <pc:chgData name="Jonathan Sayles" userId="049f7ab8f1d47e49" providerId="LiveId" clId="{7C71CCA3-1EBF-4F1F-8FEB-71EA6FB53DFB}" dt="2026-07-05T07:35:42.255" v="694" actId="20577"/>
        <pc:sldMkLst>
          <pc:docMk/>
          <pc:sldMk cId="3393275821" sldId="329"/>
        </pc:sldMkLst>
        <pc:spChg chg="mod">
          <ac:chgData name="Jonathan Sayles" userId="049f7ab8f1d47e49" providerId="LiveId" clId="{7C71CCA3-1EBF-4F1F-8FEB-71EA6FB53DFB}" dt="2026-07-05T06:56:35.203" v="197" actId="404"/>
          <ac:spMkLst>
            <pc:docMk/>
            <pc:sldMk cId="3393275821" sldId="329"/>
            <ac:spMk id="9" creationId="{42DA124E-6EEB-4992-AFB4-3DE15C137C6D}"/>
          </ac:spMkLst>
        </pc:spChg>
        <pc:spChg chg="mod">
          <ac:chgData name="Jonathan Sayles" userId="049f7ab8f1d47e49" providerId="LiveId" clId="{7C71CCA3-1EBF-4F1F-8FEB-71EA6FB53DFB}" dt="2026-07-05T07:35:42.255" v="694" actId="20577"/>
          <ac:spMkLst>
            <pc:docMk/>
            <pc:sldMk cId="3393275821" sldId="329"/>
            <ac:spMk id="18" creationId="{2C969928-66DE-6237-F05D-AB4F33CE556B}"/>
          </ac:spMkLst>
        </pc:spChg>
      </pc:sldChg>
      <pc:sldChg chg="addSp modSp add mod">
        <pc:chgData name="Jonathan Sayles" userId="049f7ab8f1d47e49" providerId="LiveId" clId="{7C71CCA3-1EBF-4F1F-8FEB-71EA6FB53DFB}" dt="2026-07-05T07:32:36.628" v="503" actId="113"/>
        <pc:sldMkLst>
          <pc:docMk/>
          <pc:sldMk cId="2458928291" sldId="1844"/>
        </pc:sldMkLst>
        <pc:spChg chg="mod">
          <ac:chgData name="Jonathan Sayles" userId="049f7ab8f1d47e49" providerId="LiveId" clId="{7C71CCA3-1EBF-4F1F-8FEB-71EA6FB53DFB}" dt="2026-07-05T07:32:36.628" v="503" actId="113"/>
          <ac:spMkLst>
            <pc:docMk/>
            <pc:sldMk cId="2458928291" sldId="1844"/>
            <ac:spMk id="18" creationId="{8A435B06-9B40-225B-8925-195086CF4AAC}"/>
          </ac:spMkLst>
        </pc:spChg>
        <pc:picChg chg="add mod">
          <ac:chgData name="Jonathan Sayles" userId="049f7ab8f1d47e49" providerId="LiveId" clId="{7C71CCA3-1EBF-4F1F-8FEB-71EA6FB53DFB}" dt="2026-07-05T07:28:27.172" v="229" actId="14100"/>
          <ac:picMkLst>
            <pc:docMk/>
            <pc:sldMk cId="2458928291" sldId="1844"/>
            <ac:picMk id="3" creationId="{3C139EEC-46FC-D31F-1250-447498550B92}"/>
          </ac:picMkLst>
        </pc:picChg>
      </pc:sldChg>
    </pc:docChg>
  </pc:docChgLst>
  <pc:docChgLst>
    <pc:chgData name="Jonathan Sayles" userId="049f7ab8f1d47e49" providerId="LiveId" clId="{88975DEF-F10A-4B1C-A089-320068D5BD21}"/>
    <pc:docChg chg="undo custSel addSld delSld modSld sldOrd">
      <pc:chgData name="Jonathan Sayles" userId="049f7ab8f1d47e49" providerId="LiveId" clId="{88975DEF-F10A-4B1C-A089-320068D5BD21}" dt="2026-07-04T18:42:19.558" v="9298" actId="255"/>
      <pc:docMkLst>
        <pc:docMk/>
      </pc:docMkLst>
      <pc:sldChg chg="addSp modSp mod">
        <pc:chgData name="Jonathan Sayles" userId="049f7ab8f1d47e49" providerId="LiveId" clId="{88975DEF-F10A-4B1C-A089-320068D5BD21}" dt="2026-06-27T19:27:50.293" v="261" actId="1076"/>
        <pc:sldMkLst>
          <pc:docMk/>
          <pc:sldMk cId="1954325202" sldId="256"/>
        </pc:sldMkLst>
        <pc:spChg chg="add mod">
          <ac:chgData name="Jonathan Sayles" userId="049f7ab8f1d47e49" providerId="LiveId" clId="{88975DEF-F10A-4B1C-A089-320068D5BD21}" dt="2026-06-27T19:27:50.293" v="261" actId="1076"/>
          <ac:spMkLst>
            <pc:docMk/>
            <pc:sldMk cId="1954325202" sldId="256"/>
            <ac:spMk id="4" creationId="{A0FC471B-04A3-EA97-9079-BBDF8D07FCE2}"/>
          </ac:spMkLst>
        </pc:spChg>
      </pc:sldChg>
      <pc:sldChg chg="addSp delSp modSp add mod">
        <pc:chgData name="Jonathan Sayles" userId="049f7ab8f1d47e49" providerId="LiveId" clId="{88975DEF-F10A-4B1C-A089-320068D5BD21}" dt="2026-07-04T17:42:54.260" v="7912" actId="113"/>
        <pc:sldMkLst>
          <pc:docMk/>
          <pc:sldMk cId="0" sldId="261"/>
        </pc:sldMkLst>
        <pc:spChg chg="mod">
          <ac:chgData name="Jonathan Sayles" userId="049f7ab8f1d47e49" providerId="LiveId" clId="{88975DEF-F10A-4B1C-A089-320068D5BD21}" dt="2026-07-04T17:42:54.260" v="7912" actId="113"/>
          <ac:spMkLst>
            <pc:docMk/>
            <pc:sldMk cId="0" sldId="261"/>
            <ac:spMk id="2" creationId="{30C0F746-741E-D6CF-92B8-87C3A4E77940}"/>
          </ac:spMkLst>
        </pc:spChg>
        <pc:spChg chg="mod">
          <ac:chgData name="Jonathan Sayles" userId="049f7ab8f1d47e49" providerId="LiveId" clId="{88975DEF-F10A-4B1C-A089-320068D5BD21}" dt="2026-07-03T02:15:13.937" v="7117" actId="1036"/>
          <ac:spMkLst>
            <pc:docMk/>
            <pc:sldMk cId="0" sldId="261"/>
            <ac:spMk id="6" creationId="{44EEC6DF-E789-5BB6-7DB1-FF6FC5266F84}"/>
          </ac:spMkLst>
        </pc:spChg>
        <pc:spChg chg="mod">
          <ac:chgData name="Jonathan Sayles" userId="049f7ab8f1d47e49" providerId="LiveId" clId="{88975DEF-F10A-4B1C-A089-320068D5BD21}" dt="2026-06-30T16:05:40.741" v="2629"/>
          <ac:spMkLst>
            <pc:docMk/>
            <pc:sldMk cId="0" sldId="261"/>
            <ac:spMk id="10" creationId="{75D1768F-BA4B-9DEB-8546-19228EB32087}"/>
          </ac:spMkLst>
        </pc:spChg>
        <pc:spChg chg="mod">
          <ac:chgData name="Jonathan Sayles" userId="049f7ab8f1d47e49" providerId="LiveId" clId="{88975DEF-F10A-4B1C-A089-320068D5BD21}" dt="2026-06-30T16:05:40.741" v="2629"/>
          <ac:spMkLst>
            <pc:docMk/>
            <pc:sldMk cId="0" sldId="261"/>
            <ac:spMk id="11" creationId="{B1066AEA-9D28-FAFC-53B0-0951F3666601}"/>
          </ac:spMkLst>
        </pc:spChg>
        <pc:spChg chg="mod">
          <ac:chgData name="Jonathan Sayles" userId="049f7ab8f1d47e49" providerId="LiveId" clId="{88975DEF-F10A-4B1C-A089-320068D5BD21}" dt="2026-07-03T02:13:55.796" v="7011" actId="1035"/>
          <ac:spMkLst>
            <pc:docMk/>
            <pc:sldMk cId="0" sldId="261"/>
            <ac:spMk id="282" creationId="{00000000-0000-0000-0000-000000000000}"/>
          </ac:spMkLst>
        </pc:spChg>
        <pc:grpChg chg="add mod">
          <ac:chgData name="Jonathan Sayles" userId="049f7ab8f1d47e49" providerId="LiveId" clId="{88975DEF-F10A-4B1C-A089-320068D5BD21}" dt="2026-06-30T16:05:55.769" v="2648" actId="1037"/>
          <ac:grpSpMkLst>
            <pc:docMk/>
            <pc:sldMk cId="0" sldId="261"/>
            <ac:grpSpMk id="8" creationId="{C72B91BF-8711-F27D-978F-8E496B4BE17C}"/>
          </ac:grpSpMkLst>
        </pc:grpChg>
        <pc:picChg chg="add del mod">
          <ac:chgData name="Jonathan Sayles" userId="049f7ab8f1d47e49" providerId="LiveId" clId="{88975DEF-F10A-4B1C-A089-320068D5BD21}" dt="2026-07-03T02:15:13.937" v="7117" actId="1036"/>
          <ac:picMkLst>
            <pc:docMk/>
            <pc:sldMk cId="0" sldId="261"/>
            <ac:picMk id="13" creationId="{DEE52411-1025-813B-A519-D4755D859151}"/>
          </ac:picMkLst>
        </pc:picChg>
        <pc:picChg chg="add mod">
          <ac:chgData name="Jonathan Sayles" userId="049f7ab8f1d47e49" providerId="LiveId" clId="{88975DEF-F10A-4B1C-A089-320068D5BD21}" dt="2026-07-03T02:15:13.937" v="7117" actId="1036"/>
          <ac:picMkLst>
            <pc:docMk/>
            <pc:sldMk cId="0" sldId="261"/>
            <ac:picMk id="17" creationId="{4990CB26-0F38-CD4E-6AF1-828B0597E95E}"/>
          </ac:picMkLst>
        </pc:picChg>
        <pc:picChg chg="add mod">
          <ac:chgData name="Jonathan Sayles" userId="049f7ab8f1d47e49" providerId="LiveId" clId="{88975DEF-F10A-4B1C-A089-320068D5BD21}" dt="2026-07-03T02:15:13.937" v="7117" actId="1036"/>
          <ac:picMkLst>
            <pc:docMk/>
            <pc:sldMk cId="0" sldId="261"/>
            <ac:picMk id="19" creationId="{862AB27F-AFA1-36BC-9758-85E90F3B8E6E}"/>
          </ac:picMkLst>
        </pc:picChg>
      </pc:sldChg>
      <pc:sldChg chg="modSp mod">
        <pc:chgData name="Jonathan Sayles" userId="049f7ab8f1d47e49" providerId="LiveId" clId="{88975DEF-F10A-4B1C-A089-320068D5BD21}" dt="2026-06-23T12:49:25.374" v="53" actId="20577"/>
        <pc:sldMkLst>
          <pc:docMk/>
          <pc:sldMk cId="3019161691" sldId="269"/>
        </pc:sldMkLst>
        <pc:spChg chg="mod">
          <ac:chgData name="Jonathan Sayles" userId="049f7ab8f1d47e49" providerId="LiveId" clId="{88975DEF-F10A-4B1C-A089-320068D5BD21}" dt="2026-06-23T12:49:25.374" v="53" actId="20577"/>
          <ac:spMkLst>
            <pc:docMk/>
            <pc:sldMk cId="3019161691" sldId="269"/>
            <ac:spMk id="8" creationId="{32242CB5-83E6-D229-69F5-6BABF57F4574}"/>
          </ac:spMkLst>
        </pc:spChg>
      </pc:sldChg>
      <pc:sldChg chg="addSp delSp modSp add mod addAnim delAnim">
        <pc:chgData name="Jonathan Sayles" userId="049f7ab8f1d47e49" providerId="LiveId" clId="{88975DEF-F10A-4B1C-A089-320068D5BD21}" dt="2026-07-01T17:02:47.234" v="6351" actId="113"/>
        <pc:sldMkLst>
          <pc:docMk/>
          <pc:sldMk cId="1672067108" sldId="271"/>
        </pc:sldMkLst>
        <pc:spChg chg="mod">
          <ac:chgData name="Jonathan Sayles" userId="049f7ab8f1d47e49" providerId="LiveId" clId="{88975DEF-F10A-4B1C-A089-320068D5BD21}" dt="2026-06-29T17:36:18.870" v="1084" actId="1076"/>
          <ac:spMkLst>
            <pc:docMk/>
            <pc:sldMk cId="1672067108" sldId="271"/>
            <ac:spMk id="2" creationId="{AC0DF072-A7ED-712B-3EF7-10F992833EE2}"/>
          </ac:spMkLst>
        </pc:spChg>
        <pc:spChg chg="mod">
          <ac:chgData name="Jonathan Sayles" userId="049f7ab8f1d47e49" providerId="LiveId" clId="{88975DEF-F10A-4B1C-A089-320068D5BD21}" dt="2026-06-29T17:51:55.950" v="1210" actId="1076"/>
          <ac:spMkLst>
            <pc:docMk/>
            <pc:sldMk cId="1672067108" sldId="271"/>
            <ac:spMk id="4" creationId="{04DFA4BF-31DB-BE64-7CE0-B95A524E6C7F}"/>
          </ac:spMkLst>
        </pc:spChg>
        <pc:spChg chg="mod">
          <ac:chgData name="Jonathan Sayles" userId="049f7ab8f1d47e49" providerId="LiveId" clId="{88975DEF-F10A-4B1C-A089-320068D5BD21}" dt="2026-06-30T16:45:42.954" v="2872" actId="1036"/>
          <ac:spMkLst>
            <pc:docMk/>
            <pc:sldMk cId="1672067108" sldId="271"/>
            <ac:spMk id="5" creationId="{940B6BDA-ABC1-C20A-CCD9-9BE3F59EE662}"/>
          </ac:spMkLst>
        </pc:spChg>
        <pc:spChg chg="mod">
          <ac:chgData name="Jonathan Sayles" userId="049f7ab8f1d47e49" providerId="LiveId" clId="{88975DEF-F10A-4B1C-A089-320068D5BD21}" dt="2026-06-29T17:53:16.378" v="1258" actId="1037"/>
          <ac:spMkLst>
            <pc:docMk/>
            <pc:sldMk cId="1672067108" sldId="271"/>
            <ac:spMk id="6" creationId="{AF6DC4F7-245E-3C23-907C-57134B3938B1}"/>
          </ac:spMkLst>
        </pc:spChg>
        <pc:spChg chg="mod">
          <ac:chgData name="Jonathan Sayles" userId="049f7ab8f1d47e49" providerId="LiveId" clId="{88975DEF-F10A-4B1C-A089-320068D5BD21}" dt="2026-06-30T15:52:32.867" v="2260"/>
          <ac:spMkLst>
            <pc:docMk/>
            <pc:sldMk cId="1672067108" sldId="271"/>
            <ac:spMk id="8" creationId="{ACE6CF3E-4391-997F-2F12-13BAB932C7BC}"/>
          </ac:spMkLst>
        </pc:spChg>
        <pc:spChg chg="mod">
          <ac:chgData name="Jonathan Sayles" userId="049f7ab8f1d47e49" providerId="LiveId" clId="{88975DEF-F10A-4B1C-A089-320068D5BD21}" dt="2026-06-30T15:52:32.867" v="2260"/>
          <ac:spMkLst>
            <pc:docMk/>
            <pc:sldMk cId="1672067108" sldId="271"/>
            <ac:spMk id="9" creationId="{6BD41F6A-1E2F-49A8-7850-9316F44EDAFD}"/>
          </ac:spMkLst>
        </pc:spChg>
        <pc:spChg chg="add mod">
          <ac:chgData name="Jonathan Sayles" userId="049f7ab8f1d47e49" providerId="LiveId" clId="{88975DEF-F10A-4B1C-A089-320068D5BD21}" dt="2026-06-30T16:45:34.371" v="2863" actId="1035"/>
          <ac:spMkLst>
            <pc:docMk/>
            <pc:sldMk cId="1672067108" sldId="271"/>
            <ac:spMk id="12" creationId="{27670407-D58A-E6E3-B06E-39640FBA5870}"/>
          </ac:spMkLst>
        </pc:spChg>
        <pc:spChg chg="add mod">
          <ac:chgData name="Jonathan Sayles" userId="049f7ab8f1d47e49" providerId="LiveId" clId="{88975DEF-F10A-4B1C-A089-320068D5BD21}" dt="2026-06-30T16:45:34.371" v="2863" actId="1035"/>
          <ac:spMkLst>
            <pc:docMk/>
            <pc:sldMk cId="1672067108" sldId="271"/>
            <ac:spMk id="13" creationId="{DBBE5541-6B0F-2022-43F3-F9E6311F2BB5}"/>
          </ac:spMkLst>
        </pc:spChg>
        <pc:spChg chg="add mod">
          <ac:chgData name="Jonathan Sayles" userId="049f7ab8f1d47e49" providerId="LiveId" clId="{88975DEF-F10A-4B1C-A089-320068D5BD21}" dt="2026-06-29T18:08:48.022" v="1436" actId="164"/>
          <ac:spMkLst>
            <pc:docMk/>
            <pc:sldMk cId="1672067108" sldId="271"/>
            <ac:spMk id="14" creationId="{A4661842-4972-1313-D6A6-B4C33DD69F06}"/>
          </ac:spMkLst>
        </pc:spChg>
        <pc:spChg chg="add mod">
          <ac:chgData name="Jonathan Sayles" userId="049f7ab8f1d47e49" providerId="LiveId" clId="{88975DEF-F10A-4B1C-A089-320068D5BD21}" dt="2026-07-01T17:02:36.926" v="6350" actId="14100"/>
          <ac:spMkLst>
            <pc:docMk/>
            <pc:sldMk cId="1672067108" sldId="271"/>
            <ac:spMk id="16" creationId="{027A6E07-40EE-1A39-AE9C-023BAF9AD22C}"/>
          </ac:spMkLst>
        </pc:spChg>
        <pc:spChg chg="add mod">
          <ac:chgData name="Jonathan Sayles" userId="049f7ab8f1d47e49" providerId="LiveId" clId="{88975DEF-F10A-4B1C-A089-320068D5BD21}" dt="2026-06-30T16:45:34.371" v="2863" actId="1035"/>
          <ac:spMkLst>
            <pc:docMk/>
            <pc:sldMk cId="1672067108" sldId="271"/>
            <ac:spMk id="17" creationId="{CF829BEE-7B50-D0A3-A0B7-1D6ECBAD16BD}"/>
          </ac:spMkLst>
        </pc:spChg>
        <pc:spChg chg="add mod">
          <ac:chgData name="Jonathan Sayles" userId="049f7ab8f1d47e49" providerId="LiveId" clId="{88975DEF-F10A-4B1C-A089-320068D5BD21}" dt="2026-06-29T18:08:48.022" v="1436" actId="164"/>
          <ac:spMkLst>
            <pc:docMk/>
            <pc:sldMk cId="1672067108" sldId="271"/>
            <ac:spMk id="18" creationId="{BB6550F1-53EC-1533-E346-D8B4B0C184ED}"/>
          </ac:spMkLst>
        </pc:spChg>
        <pc:spChg chg="add mod">
          <ac:chgData name="Jonathan Sayles" userId="049f7ab8f1d47e49" providerId="LiveId" clId="{88975DEF-F10A-4B1C-A089-320068D5BD21}" dt="2026-06-30T16:45:34.371" v="2863" actId="1035"/>
          <ac:spMkLst>
            <pc:docMk/>
            <pc:sldMk cId="1672067108" sldId="271"/>
            <ac:spMk id="20" creationId="{88A6CB88-A1EF-931E-C42E-354FC2103842}"/>
          </ac:spMkLst>
        </pc:spChg>
        <pc:spChg chg="mod">
          <ac:chgData name="Jonathan Sayles" userId="049f7ab8f1d47e49" providerId="LiveId" clId="{88975DEF-F10A-4B1C-A089-320068D5BD21}" dt="2026-07-01T17:02:47.234" v="6351" actId="113"/>
          <ac:spMkLst>
            <pc:docMk/>
            <pc:sldMk cId="1672067108" sldId="271"/>
            <ac:spMk id="281" creationId="{00000000-0000-0000-0000-000000000000}"/>
          </ac:spMkLst>
        </pc:spChg>
        <pc:spChg chg="mod">
          <ac:chgData name="Jonathan Sayles" userId="049f7ab8f1d47e49" providerId="LiveId" clId="{88975DEF-F10A-4B1C-A089-320068D5BD21}" dt="2026-06-30T16:51:13.450" v="2916" actId="1076"/>
          <ac:spMkLst>
            <pc:docMk/>
            <pc:sldMk cId="1672067108" sldId="271"/>
            <ac:spMk id="282" creationId="{00000000-0000-0000-0000-000000000000}"/>
          </ac:spMkLst>
        </pc:spChg>
        <pc:grpChg chg="add mod">
          <ac:chgData name="Jonathan Sayles" userId="049f7ab8f1d47e49" providerId="LiveId" clId="{88975DEF-F10A-4B1C-A089-320068D5BD21}" dt="2026-06-30T15:52:32.867" v="2260"/>
          <ac:grpSpMkLst>
            <pc:docMk/>
            <pc:sldMk cId="1672067108" sldId="271"/>
            <ac:grpSpMk id="3" creationId="{61EE27A7-4476-FD6A-DAB8-F1707200B50C}"/>
          </ac:grpSpMkLst>
        </pc:grpChg>
        <pc:grpChg chg="add del mod">
          <ac:chgData name="Jonathan Sayles" userId="049f7ab8f1d47e49" providerId="LiveId" clId="{88975DEF-F10A-4B1C-A089-320068D5BD21}" dt="2026-06-30T15:54:23.132" v="2305" actId="1036"/>
          <ac:grpSpMkLst>
            <pc:docMk/>
            <pc:sldMk cId="1672067108" sldId="271"/>
            <ac:grpSpMk id="7" creationId="{5466566C-2D3C-6638-2D2F-ED6C6132A798}"/>
          </ac:grpSpMkLst>
        </pc:grpChg>
        <pc:grpChg chg="add mod">
          <ac:chgData name="Jonathan Sayles" userId="049f7ab8f1d47e49" providerId="LiveId" clId="{88975DEF-F10A-4B1C-A089-320068D5BD21}" dt="2026-06-30T16:45:34.371" v="2863" actId="1035"/>
          <ac:grpSpMkLst>
            <pc:docMk/>
            <pc:sldMk cId="1672067108" sldId="271"/>
            <ac:grpSpMk id="19" creationId="{E345A7DB-196D-0F75-892C-35DB01F83210}"/>
          </ac:grpSpMkLst>
        </pc:grpChg>
        <pc:picChg chg="add mod ord">
          <ac:chgData name="Jonathan Sayles" userId="049f7ab8f1d47e49" providerId="LiveId" clId="{88975DEF-F10A-4B1C-A089-320068D5BD21}" dt="2026-06-29T18:08:48.022" v="1436" actId="164"/>
          <ac:picMkLst>
            <pc:docMk/>
            <pc:sldMk cId="1672067108" sldId="271"/>
            <ac:picMk id="10" creationId="{83377397-EAB6-AC7D-032C-D7088CFE4C4E}"/>
          </ac:picMkLst>
        </pc:picChg>
      </pc:sldChg>
      <pc:sldChg chg="addSp delSp modSp add mod modAnim">
        <pc:chgData name="Jonathan Sayles" userId="049f7ab8f1d47e49" providerId="LiveId" clId="{88975DEF-F10A-4B1C-A089-320068D5BD21}" dt="2026-07-04T18:07:53.667" v="8708" actId="20577"/>
        <pc:sldMkLst>
          <pc:docMk/>
          <pc:sldMk cId="198229343" sldId="272"/>
        </pc:sldMkLst>
        <pc:spChg chg="mod">
          <ac:chgData name="Jonathan Sayles" userId="049f7ab8f1d47e49" providerId="LiveId" clId="{88975DEF-F10A-4B1C-A089-320068D5BD21}" dt="2026-06-30T18:35:42.787" v="3770" actId="1076"/>
          <ac:spMkLst>
            <pc:docMk/>
            <pc:sldMk cId="198229343" sldId="272"/>
            <ac:spMk id="2" creationId="{A5D03AF9-0E5C-3C34-87FC-8B60244096C5}"/>
          </ac:spMkLst>
        </pc:spChg>
        <pc:spChg chg="mod">
          <ac:chgData name="Jonathan Sayles" userId="049f7ab8f1d47e49" providerId="LiveId" clId="{88975DEF-F10A-4B1C-A089-320068D5BD21}" dt="2026-07-04T18:05:59.398" v="8660" actId="1076"/>
          <ac:spMkLst>
            <pc:docMk/>
            <pc:sldMk cId="198229343" sldId="272"/>
            <ac:spMk id="7" creationId="{CE1D0E43-B433-E8A1-5EE3-A0B32421B480}"/>
          </ac:spMkLst>
        </pc:spChg>
        <pc:spChg chg="mod">
          <ac:chgData name="Jonathan Sayles" userId="049f7ab8f1d47e49" providerId="LiveId" clId="{88975DEF-F10A-4B1C-A089-320068D5BD21}" dt="2026-06-30T18:35:36.984" v="3769" actId="1076"/>
          <ac:spMkLst>
            <pc:docMk/>
            <pc:sldMk cId="198229343" sldId="272"/>
            <ac:spMk id="8" creationId="{72CB945C-75EE-5498-3379-01CEE44440E6}"/>
          </ac:spMkLst>
        </pc:spChg>
        <pc:spChg chg="mod">
          <ac:chgData name="Jonathan Sayles" userId="049f7ab8f1d47e49" providerId="LiveId" clId="{88975DEF-F10A-4B1C-A089-320068D5BD21}" dt="2026-06-30T18:34:47.067" v="3757" actId="164"/>
          <ac:spMkLst>
            <pc:docMk/>
            <pc:sldMk cId="198229343" sldId="272"/>
            <ac:spMk id="9" creationId="{81B80AB0-1985-AE05-7A05-B35A26403BE4}"/>
          </ac:spMkLst>
        </pc:spChg>
        <pc:spChg chg="add mod">
          <ac:chgData name="Jonathan Sayles" userId="049f7ab8f1d47e49" providerId="LiveId" clId="{88975DEF-F10A-4B1C-A089-320068D5BD21}" dt="2026-07-04T18:07:53.667" v="8708" actId="20577"/>
          <ac:spMkLst>
            <pc:docMk/>
            <pc:sldMk cId="198229343" sldId="272"/>
            <ac:spMk id="13" creationId="{AF26E28C-308C-40D0-87FC-EA5121F81408}"/>
          </ac:spMkLst>
        </pc:spChg>
        <pc:grpChg chg="add mod">
          <ac:chgData name="Jonathan Sayles" userId="049f7ab8f1d47e49" providerId="LiveId" clId="{88975DEF-F10A-4B1C-A089-320068D5BD21}" dt="2026-06-30T18:34:54.144" v="3759" actId="1076"/>
          <ac:grpSpMkLst>
            <pc:docMk/>
            <pc:sldMk cId="198229343" sldId="272"/>
            <ac:grpSpMk id="12" creationId="{950D0A2F-381F-F2DD-EF32-03AAC893BFF0}"/>
          </ac:grpSpMkLst>
        </pc:grpChg>
        <pc:picChg chg="add mod ord">
          <ac:chgData name="Jonathan Sayles" userId="049f7ab8f1d47e49" providerId="LiveId" clId="{88975DEF-F10A-4B1C-A089-320068D5BD21}" dt="2026-06-30T18:34:47.067" v="3757" actId="164"/>
          <ac:picMkLst>
            <pc:docMk/>
            <pc:sldMk cId="198229343" sldId="272"/>
            <ac:picMk id="11" creationId="{CD7CB3EE-4F3C-1B05-5A49-7A348B2260D6}"/>
          </ac:picMkLst>
        </pc:picChg>
      </pc:sldChg>
      <pc:sldChg chg="addSp delSp modSp add mod ord addAnim delAnim">
        <pc:chgData name="Jonathan Sayles" userId="049f7ab8f1d47e49" providerId="LiveId" clId="{88975DEF-F10A-4B1C-A089-320068D5BD21}" dt="2026-07-01T17:10:03.748" v="6512" actId="20577"/>
        <pc:sldMkLst>
          <pc:docMk/>
          <pc:sldMk cId="213282549" sldId="273"/>
        </pc:sldMkLst>
        <pc:spChg chg="mod">
          <ac:chgData name="Jonathan Sayles" userId="049f7ab8f1d47e49" providerId="LiveId" clId="{88975DEF-F10A-4B1C-A089-320068D5BD21}" dt="2026-07-01T17:10:03.748" v="6512" actId="20577"/>
          <ac:spMkLst>
            <pc:docMk/>
            <pc:sldMk cId="213282549" sldId="273"/>
            <ac:spMk id="2" creationId="{F7E7FFC4-8A68-E0D3-BF11-4A02F633E0A2}"/>
          </ac:spMkLst>
        </pc:spChg>
        <pc:spChg chg="add del mod">
          <ac:chgData name="Jonathan Sayles" userId="049f7ab8f1d47e49" providerId="LiveId" clId="{88975DEF-F10A-4B1C-A089-320068D5BD21}" dt="2026-06-30T17:08:05.013" v="3342" actId="1035"/>
          <ac:spMkLst>
            <pc:docMk/>
            <pc:sldMk cId="213282549" sldId="273"/>
            <ac:spMk id="3" creationId="{3A666440-B315-B490-75D8-45E2D4B54820}"/>
          </ac:spMkLst>
        </pc:spChg>
        <pc:spChg chg="add del mod">
          <ac:chgData name="Jonathan Sayles" userId="049f7ab8f1d47e49" providerId="LiveId" clId="{88975DEF-F10A-4B1C-A089-320068D5BD21}" dt="2026-06-30T17:33:03.492" v="3670" actId="1038"/>
          <ac:spMkLst>
            <pc:docMk/>
            <pc:sldMk cId="213282549" sldId="273"/>
            <ac:spMk id="6" creationId="{4706887A-C2E9-0039-20C7-3AAFD2008FFE}"/>
          </ac:spMkLst>
        </pc:spChg>
        <pc:spChg chg="mod">
          <ac:chgData name="Jonathan Sayles" userId="049f7ab8f1d47e49" providerId="LiveId" clId="{88975DEF-F10A-4B1C-A089-320068D5BD21}" dt="2026-06-30T16:19:38.171" v="2838"/>
          <ac:spMkLst>
            <pc:docMk/>
            <pc:sldMk cId="213282549" sldId="273"/>
            <ac:spMk id="8" creationId="{A5BE3404-EAF1-1388-B7C4-1157CDABAA8F}"/>
          </ac:spMkLst>
        </pc:spChg>
        <pc:spChg chg="mod">
          <ac:chgData name="Jonathan Sayles" userId="049f7ab8f1d47e49" providerId="LiveId" clId="{88975DEF-F10A-4B1C-A089-320068D5BD21}" dt="2026-06-30T16:55:16.712" v="2927" actId="20577"/>
          <ac:spMkLst>
            <pc:docMk/>
            <pc:sldMk cId="213282549" sldId="273"/>
            <ac:spMk id="9" creationId="{BB155963-AFDB-5151-BE98-68226B3B4492}"/>
          </ac:spMkLst>
        </pc:spChg>
        <pc:spChg chg="add mod">
          <ac:chgData name="Jonathan Sayles" userId="049f7ab8f1d47e49" providerId="LiveId" clId="{88975DEF-F10A-4B1C-A089-320068D5BD21}" dt="2026-06-30T17:08:05.013" v="3342" actId="1035"/>
          <ac:spMkLst>
            <pc:docMk/>
            <pc:sldMk cId="213282549" sldId="273"/>
            <ac:spMk id="12" creationId="{F9E0FBBD-B8D0-AFA1-A3AD-03782C671CB2}"/>
          </ac:spMkLst>
        </pc:spChg>
        <pc:spChg chg="mod">
          <ac:chgData name="Jonathan Sayles" userId="049f7ab8f1d47e49" providerId="LiveId" clId="{88975DEF-F10A-4B1C-A089-320068D5BD21}" dt="2026-07-01T17:08:06.403" v="6476" actId="113"/>
          <ac:spMkLst>
            <pc:docMk/>
            <pc:sldMk cId="213282549" sldId="273"/>
            <ac:spMk id="282" creationId="{82E72157-D6A6-BCE9-8631-888746B73FB8}"/>
          </ac:spMkLst>
        </pc:spChg>
        <pc:grpChg chg="add mod">
          <ac:chgData name="Jonathan Sayles" userId="049f7ab8f1d47e49" providerId="LiveId" clId="{88975DEF-F10A-4B1C-A089-320068D5BD21}" dt="2026-06-30T16:19:38.171" v="2838"/>
          <ac:grpSpMkLst>
            <pc:docMk/>
            <pc:sldMk cId="213282549" sldId="273"/>
            <ac:grpSpMk id="7" creationId="{391874F8-55F8-69FB-383E-B2792C339214}"/>
          </ac:grpSpMkLst>
        </pc:grpChg>
        <pc:picChg chg="add mod">
          <ac:chgData name="Jonathan Sayles" userId="049f7ab8f1d47e49" providerId="LiveId" clId="{88975DEF-F10A-4B1C-A089-320068D5BD21}" dt="2026-06-30T17:08:05.013" v="3342" actId="1035"/>
          <ac:picMkLst>
            <pc:docMk/>
            <pc:sldMk cId="213282549" sldId="273"/>
            <ac:picMk id="18" creationId="{E304C4B3-D97B-E82E-EE3D-6F22004F6F51}"/>
          </ac:picMkLst>
        </pc:picChg>
        <pc:picChg chg="add mod">
          <ac:chgData name="Jonathan Sayles" userId="049f7ab8f1d47e49" providerId="LiveId" clId="{88975DEF-F10A-4B1C-A089-320068D5BD21}" dt="2026-06-30T17:33:03.492" v="3670" actId="1038"/>
          <ac:picMkLst>
            <pc:docMk/>
            <pc:sldMk cId="213282549" sldId="273"/>
            <ac:picMk id="20" creationId="{89F4D218-CB13-AC85-3AAA-E82B6AEB3967}"/>
          </ac:picMkLst>
        </pc:picChg>
        <pc:cxnChg chg="add mod">
          <ac:chgData name="Jonathan Sayles" userId="049f7ab8f1d47e49" providerId="LiveId" clId="{88975DEF-F10A-4B1C-A089-320068D5BD21}" dt="2026-06-30T20:50:56.915" v="5489" actId="1037"/>
          <ac:cxnSpMkLst>
            <pc:docMk/>
            <pc:sldMk cId="213282549" sldId="273"/>
            <ac:cxnSpMk id="10" creationId="{ABAE1F42-5CD0-17DD-ED09-8C88CFBDE3A8}"/>
          </ac:cxnSpMkLst>
        </pc:cxnChg>
        <pc:cxnChg chg="add mod">
          <ac:chgData name="Jonathan Sayles" userId="049f7ab8f1d47e49" providerId="LiveId" clId="{88975DEF-F10A-4B1C-A089-320068D5BD21}" dt="2026-06-30T20:50:48.808" v="5488" actId="692"/>
          <ac:cxnSpMkLst>
            <pc:docMk/>
            <pc:sldMk cId="213282549" sldId="273"/>
            <ac:cxnSpMk id="11" creationId="{4E96B5DD-EEB7-5539-F308-8B15CAB750C5}"/>
          </ac:cxnSpMkLst>
        </pc:cxnChg>
      </pc:sldChg>
      <pc:sldChg chg="addSp delSp modSp add mod">
        <pc:chgData name="Jonathan Sayles" userId="049f7ab8f1d47e49" providerId="LiveId" clId="{88975DEF-F10A-4B1C-A089-320068D5BD21}" dt="2026-07-02T18:12:07.047" v="6743" actId="20577"/>
        <pc:sldMkLst>
          <pc:docMk/>
          <pc:sldMk cId="3197051976" sldId="275"/>
        </pc:sldMkLst>
        <pc:spChg chg="mod">
          <ac:chgData name="Jonathan Sayles" userId="049f7ab8f1d47e49" providerId="LiveId" clId="{88975DEF-F10A-4B1C-A089-320068D5BD21}" dt="2026-07-02T18:12:07.047" v="6743" actId="20577"/>
          <ac:spMkLst>
            <pc:docMk/>
            <pc:sldMk cId="3197051976" sldId="275"/>
            <ac:spMk id="3" creationId="{5B25096E-5F75-5304-36F5-1BBD9F54A80F}"/>
          </ac:spMkLst>
        </pc:spChg>
        <pc:spChg chg="mod">
          <ac:chgData name="Jonathan Sayles" userId="049f7ab8f1d47e49" providerId="LiveId" clId="{88975DEF-F10A-4B1C-A089-320068D5BD21}" dt="2026-06-30T19:11:04.554" v="4487" actId="1076"/>
          <ac:spMkLst>
            <pc:docMk/>
            <pc:sldMk cId="3197051976" sldId="275"/>
            <ac:spMk id="358" creationId="{1FCD8081-37C6-80EB-3BE4-993A8C05844B}"/>
          </ac:spMkLst>
        </pc:spChg>
      </pc:sldChg>
      <pc:sldChg chg="addSp modSp add mod">
        <pc:chgData name="Jonathan Sayles" userId="049f7ab8f1d47e49" providerId="LiveId" clId="{88975DEF-F10A-4B1C-A089-320068D5BD21}" dt="2026-06-30T15:52:02.555" v="2258" actId="255"/>
        <pc:sldMkLst>
          <pc:docMk/>
          <pc:sldMk cId="3105260793" sldId="276"/>
        </pc:sldMkLst>
        <pc:spChg chg="mod">
          <ac:chgData name="Jonathan Sayles" userId="049f7ab8f1d47e49" providerId="LiveId" clId="{88975DEF-F10A-4B1C-A089-320068D5BD21}" dt="2026-06-29T18:14:59.075" v="1920" actId="1076"/>
          <ac:spMkLst>
            <pc:docMk/>
            <pc:sldMk cId="3105260793" sldId="276"/>
            <ac:spMk id="3" creationId="{EC2E86E5-EA72-8AA4-9EB5-38245F3BE612}"/>
          </ac:spMkLst>
        </pc:spChg>
        <pc:spChg chg="mod">
          <ac:chgData name="Jonathan Sayles" userId="049f7ab8f1d47e49" providerId="LiveId" clId="{88975DEF-F10A-4B1C-A089-320068D5BD21}" dt="2026-06-29T18:15:23.483" v="1965" actId="20577"/>
          <ac:spMkLst>
            <pc:docMk/>
            <pc:sldMk cId="3105260793" sldId="276"/>
            <ac:spMk id="4" creationId="{B0D95494-9CAF-41FC-87AA-972D5F802235}"/>
          </ac:spMkLst>
        </pc:spChg>
        <pc:spChg chg="mod">
          <ac:chgData name="Jonathan Sayles" userId="049f7ab8f1d47e49" providerId="LiveId" clId="{88975DEF-F10A-4B1C-A089-320068D5BD21}" dt="2026-06-29T18:10:52.935" v="1510" actId="2711"/>
          <ac:spMkLst>
            <pc:docMk/>
            <pc:sldMk cId="3105260793" sldId="276"/>
            <ac:spMk id="5" creationId="{A8F96FA7-2DDF-8504-217F-7388DAB6B2C6}"/>
          </ac:spMkLst>
        </pc:spChg>
        <pc:spChg chg="mod">
          <ac:chgData name="Jonathan Sayles" userId="049f7ab8f1d47e49" providerId="LiveId" clId="{88975DEF-F10A-4B1C-A089-320068D5BD21}" dt="2026-06-30T15:51:14.496" v="2244"/>
          <ac:spMkLst>
            <pc:docMk/>
            <pc:sldMk cId="3105260793" sldId="276"/>
            <ac:spMk id="6" creationId="{2A8CD8BC-7A1E-974E-FB8A-6758F7DD5ED9}"/>
          </ac:spMkLst>
        </pc:spChg>
        <pc:spChg chg="mod">
          <ac:chgData name="Jonathan Sayles" userId="049f7ab8f1d47e49" providerId="LiveId" clId="{88975DEF-F10A-4B1C-A089-320068D5BD21}" dt="2026-06-29T18:10:52.935" v="1510" actId="2711"/>
          <ac:spMkLst>
            <pc:docMk/>
            <pc:sldMk cId="3105260793" sldId="276"/>
            <ac:spMk id="7" creationId="{78C18147-0711-71CC-FA06-22C82629E81A}"/>
          </ac:spMkLst>
        </pc:spChg>
        <pc:spChg chg="mod">
          <ac:chgData name="Jonathan Sayles" userId="049f7ab8f1d47e49" providerId="LiveId" clId="{88975DEF-F10A-4B1C-A089-320068D5BD21}" dt="2026-06-29T18:11:08.953" v="1512" actId="255"/>
          <ac:spMkLst>
            <pc:docMk/>
            <pc:sldMk cId="3105260793" sldId="276"/>
            <ac:spMk id="8" creationId="{D25EAD6C-CFF2-B1F9-5FE2-784D8096C2AF}"/>
          </ac:spMkLst>
        </pc:spChg>
        <pc:spChg chg="mod">
          <ac:chgData name="Jonathan Sayles" userId="049f7ab8f1d47e49" providerId="LiveId" clId="{88975DEF-F10A-4B1C-A089-320068D5BD21}" dt="2026-06-30T15:52:02.555" v="2258" actId="255"/>
          <ac:spMkLst>
            <pc:docMk/>
            <pc:sldMk cId="3105260793" sldId="276"/>
            <ac:spMk id="9" creationId="{87D7F8E0-C7F3-B15F-A07C-6224875481BD}"/>
          </ac:spMkLst>
        </pc:spChg>
        <pc:spChg chg="mod">
          <ac:chgData name="Jonathan Sayles" userId="049f7ab8f1d47e49" providerId="LiveId" clId="{88975DEF-F10A-4B1C-A089-320068D5BD21}" dt="2026-06-29T18:12:37.319" v="1603" actId="20577"/>
          <ac:spMkLst>
            <pc:docMk/>
            <pc:sldMk cId="3105260793" sldId="276"/>
            <ac:spMk id="10" creationId="{9FD600E8-8DE7-5010-3A44-1E5D42332171}"/>
          </ac:spMkLst>
        </pc:spChg>
        <pc:spChg chg="mod">
          <ac:chgData name="Jonathan Sayles" userId="049f7ab8f1d47e49" providerId="LiveId" clId="{88975DEF-F10A-4B1C-A089-320068D5BD21}" dt="2026-06-29T18:12:30.237" v="1572" actId="20577"/>
          <ac:spMkLst>
            <pc:docMk/>
            <pc:sldMk cId="3105260793" sldId="276"/>
            <ac:spMk id="11" creationId="{69428D7E-3FEC-AF9A-DA17-B0D3B170D9CF}"/>
          </ac:spMkLst>
        </pc:spChg>
        <pc:spChg chg="mod">
          <ac:chgData name="Jonathan Sayles" userId="049f7ab8f1d47e49" providerId="LiveId" clId="{88975DEF-F10A-4B1C-A089-320068D5BD21}" dt="2026-06-29T18:15:44.783" v="1997" actId="1076"/>
          <ac:spMkLst>
            <pc:docMk/>
            <pc:sldMk cId="3105260793" sldId="276"/>
            <ac:spMk id="281" creationId="{BEA19495-4232-0A94-9623-BDD851E7BCAD}"/>
          </ac:spMkLst>
        </pc:spChg>
        <pc:spChg chg="mod">
          <ac:chgData name="Jonathan Sayles" userId="049f7ab8f1d47e49" providerId="LiveId" clId="{88975DEF-F10A-4B1C-A089-320068D5BD21}" dt="2026-06-29T18:15:33.538" v="1987" actId="20577"/>
          <ac:spMkLst>
            <pc:docMk/>
            <pc:sldMk cId="3105260793" sldId="276"/>
            <ac:spMk id="282" creationId="{A80466BC-E5AB-0F8E-6A05-FCD9D2598BA4}"/>
          </ac:spMkLst>
        </pc:spChg>
        <pc:grpChg chg="add mod">
          <ac:chgData name="Jonathan Sayles" userId="049f7ab8f1d47e49" providerId="LiveId" clId="{88975DEF-F10A-4B1C-A089-320068D5BD21}" dt="2026-06-30T15:51:47.943" v="2257" actId="1035"/>
          <ac:grpSpMkLst>
            <pc:docMk/>
            <pc:sldMk cId="3105260793" sldId="276"/>
            <ac:grpSpMk id="2" creationId="{D202484D-AA0A-8791-0F18-BEC981B85824}"/>
          </ac:grpSpMkLst>
        </pc:grpChg>
        <pc:grpChg chg="mod">
          <ac:chgData name="Jonathan Sayles" userId="049f7ab8f1d47e49" providerId="LiveId" clId="{88975DEF-F10A-4B1C-A089-320068D5BD21}" dt="2026-06-29T18:14:36.323" v="1891" actId="1036"/>
          <ac:grpSpMkLst>
            <pc:docMk/>
            <pc:sldMk cId="3105260793" sldId="276"/>
            <ac:grpSpMk id="12" creationId="{3A0F374E-F5E4-C85C-A706-6267E21D8CC4}"/>
          </ac:grpSpMkLst>
        </pc:grpChg>
      </pc:sldChg>
      <pc:sldChg chg="addSp delSp modSp add mod">
        <pc:chgData name="Jonathan Sayles" userId="049f7ab8f1d47e49" providerId="LiveId" clId="{88975DEF-F10A-4B1C-A089-320068D5BD21}" dt="2026-07-03T02:13:34.434" v="7004" actId="20577"/>
        <pc:sldMkLst>
          <pc:docMk/>
          <pc:sldMk cId="3313399885" sldId="277"/>
        </pc:sldMkLst>
        <pc:spChg chg="mod">
          <ac:chgData name="Jonathan Sayles" userId="049f7ab8f1d47e49" providerId="LiveId" clId="{88975DEF-F10A-4B1C-A089-320068D5BD21}" dt="2026-07-01T17:07:14.695" v="6466" actId="2711"/>
          <ac:spMkLst>
            <pc:docMk/>
            <pc:sldMk cId="3313399885" sldId="277"/>
            <ac:spMk id="2" creationId="{041F1F44-1B1F-7AE3-9EE2-99E9385BABCD}"/>
          </ac:spMkLst>
        </pc:spChg>
        <pc:spChg chg="mod">
          <ac:chgData name="Jonathan Sayles" userId="049f7ab8f1d47e49" providerId="LiveId" clId="{88975DEF-F10A-4B1C-A089-320068D5BD21}" dt="2026-06-30T15:59:01.840" v="2475"/>
          <ac:spMkLst>
            <pc:docMk/>
            <pc:sldMk cId="3313399885" sldId="277"/>
            <ac:spMk id="7" creationId="{53C0E50E-4530-0B9C-A714-87F3BD9A6B9C}"/>
          </ac:spMkLst>
        </pc:spChg>
        <pc:spChg chg="mod">
          <ac:chgData name="Jonathan Sayles" userId="049f7ab8f1d47e49" providerId="LiveId" clId="{88975DEF-F10A-4B1C-A089-320068D5BD21}" dt="2026-06-30T15:59:01.840" v="2475"/>
          <ac:spMkLst>
            <pc:docMk/>
            <pc:sldMk cId="3313399885" sldId="277"/>
            <ac:spMk id="9" creationId="{1B4ABD1D-EB17-EEA9-5224-69127509A499}"/>
          </ac:spMkLst>
        </pc:spChg>
        <pc:spChg chg="mod">
          <ac:chgData name="Jonathan Sayles" userId="049f7ab8f1d47e49" providerId="LiveId" clId="{88975DEF-F10A-4B1C-A089-320068D5BD21}" dt="2026-06-30T15:59:26.455" v="2477"/>
          <ac:spMkLst>
            <pc:docMk/>
            <pc:sldMk cId="3313399885" sldId="277"/>
            <ac:spMk id="11" creationId="{02DF6793-B54A-D743-476E-3995160E21E8}"/>
          </ac:spMkLst>
        </pc:spChg>
        <pc:spChg chg="mod">
          <ac:chgData name="Jonathan Sayles" userId="049f7ab8f1d47e49" providerId="LiveId" clId="{88975DEF-F10A-4B1C-A089-320068D5BD21}" dt="2026-06-30T15:59:26.455" v="2477"/>
          <ac:spMkLst>
            <pc:docMk/>
            <pc:sldMk cId="3313399885" sldId="277"/>
            <ac:spMk id="12" creationId="{6EDC3375-1449-D117-6A70-EDE86617BC49}"/>
          </ac:spMkLst>
        </pc:spChg>
        <pc:spChg chg="mod">
          <ac:chgData name="Jonathan Sayles" userId="049f7ab8f1d47e49" providerId="LiveId" clId="{88975DEF-F10A-4B1C-A089-320068D5BD21}" dt="2026-07-01T17:07:41.742" v="6469" actId="113"/>
          <ac:spMkLst>
            <pc:docMk/>
            <pc:sldMk cId="3313399885" sldId="277"/>
            <ac:spMk id="281" creationId="{C3C37A64-649A-AFA2-1083-6D6AE15A21BD}"/>
          </ac:spMkLst>
        </pc:spChg>
        <pc:spChg chg="mod">
          <ac:chgData name="Jonathan Sayles" userId="049f7ab8f1d47e49" providerId="LiveId" clId="{88975DEF-F10A-4B1C-A089-320068D5BD21}" dt="2026-07-03T02:13:34.434" v="7004" actId="20577"/>
          <ac:spMkLst>
            <pc:docMk/>
            <pc:sldMk cId="3313399885" sldId="277"/>
            <ac:spMk id="282" creationId="{C069E065-DDD8-BD56-A69F-4F4F3E5CF4B3}"/>
          </ac:spMkLst>
        </pc:spChg>
        <pc:grpChg chg="add mod">
          <ac:chgData name="Jonathan Sayles" userId="049f7ab8f1d47e49" providerId="LiveId" clId="{88975DEF-F10A-4B1C-A089-320068D5BD21}" dt="2026-06-30T15:59:33.361" v="2478" actId="1076"/>
          <ac:grpSpMkLst>
            <pc:docMk/>
            <pc:sldMk cId="3313399885" sldId="277"/>
            <ac:grpSpMk id="6" creationId="{4F863360-9F30-1AD7-B59F-8C1CD92F7D89}"/>
          </ac:grpSpMkLst>
        </pc:grpChg>
        <pc:grpChg chg="add mod">
          <ac:chgData name="Jonathan Sayles" userId="049f7ab8f1d47e49" providerId="LiveId" clId="{88975DEF-F10A-4B1C-A089-320068D5BD21}" dt="2026-06-30T15:59:26.455" v="2477"/>
          <ac:grpSpMkLst>
            <pc:docMk/>
            <pc:sldMk cId="3313399885" sldId="277"/>
            <ac:grpSpMk id="10" creationId="{B67FE5D0-829A-8CA2-7AD8-C94B5F58F519}"/>
          </ac:grpSpMkLst>
        </pc:grpChg>
        <pc:picChg chg="add mod">
          <ac:chgData name="Jonathan Sayles" userId="049f7ab8f1d47e49" providerId="LiveId" clId="{88975DEF-F10A-4B1C-A089-320068D5BD21}" dt="2026-06-30T16:03:28.318" v="2492" actId="14100"/>
          <ac:picMkLst>
            <pc:docMk/>
            <pc:sldMk cId="3313399885" sldId="277"/>
            <ac:picMk id="14" creationId="{EC6834D0-3AE1-8F70-56AB-E34913FA631C}"/>
          </ac:picMkLst>
        </pc:picChg>
      </pc:sldChg>
      <pc:sldChg chg="addSp delSp modSp add mod">
        <pc:chgData name="Jonathan Sayles" userId="049f7ab8f1d47e49" providerId="LiveId" clId="{88975DEF-F10A-4B1C-A089-320068D5BD21}" dt="2026-07-03T02:13:19.606" v="6996" actId="403"/>
        <pc:sldMkLst>
          <pc:docMk/>
          <pc:sldMk cId="2247587549" sldId="278"/>
        </pc:sldMkLst>
        <pc:spChg chg="mod">
          <ac:chgData name="Jonathan Sayles" userId="049f7ab8f1d47e49" providerId="LiveId" clId="{88975DEF-F10A-4B1C-A089-320068D5BD21}" dt="2026-06-30T15:55:39.565" v="2329"/>
          <ac:spMkLst>
            <pc:docMk/>
            <pc:sldMk cId="2247587549" sldId="278"/>
            <ac:spMk id="5" creationId="{C95FD5DD-B276-9CCB-BFE6-351A73920B47}"/>
          </ac:spMkLst>
        </pc:spChg>
        <pc:spChg chg="mod">
          <ac:chgData name="Jonathan Sayles" userId="049f7ab8f1d47e49" providerId="LiveId" clId="{88975DEF-F10A-4B1C-A089-320068D5BD21}" dt="2026-06-30T15:56:10.340" v="2356" actId="20577"/>
          <ac:spMkLst>
            <pc:docMk/>
            <pc:sldMk cId="2247587549" sldId="278"/>
            <ac:spMk id="6" creationId="{E9550CED-D1A7-F8CF-E4FD-805F2A5D8B39}"/>
          </ac:spMkLst>
        </pc:spChg>
        <pc:spChg chg="add mod">
          <ac:chgData name="Jonathan Sayles" userId="049f7ab8f1d47e49" providerId="LiveId" clId="{88975DEF-F10A-4B1C-A089-320068D5BD21}" dt="2026-06-30T15:57:11.886" v="2394" actId="1076"/>
          <ac:spMkLst>
            <pc:docMk/>
            <pc:sldMk cId="2247587549" sldId="278"/>
            <ac:spMk id="7" creationId="{14D878D2-8E73-AC21-4DBD-9D21569AD7EC}"/>
          </ac:spMkLst>
        </pc:spChg>
        <pc:spChg chg="mod">
          <ac:chgData name="Jonathan Sayles" userId="049f7ab8f1d47e49" providerId="LiveId" clId="{88975DEF-F10A-4B1C-A089-320068D5BD21}" dt="2026-07-01T17:03:29.617" v="6356" actId="113"/>
          <ac:spMkLst>
            <pc:docMk/>
            <pc:sldMk cId="2247587549" sldId="278"/>
            <ac:spMk id="281" creationId="{11229B7D-676D-5252-3599-376213B40FB0}"/>
          </ac:spMkLst>
        </pc:spChg>
        <pc:spChg chg="mod">
          <ac:chgData name="Jonathan Sayles" userId="049f7ab8f1d47e49" providerId="LiveId" clId="{88975DEF-F10A-4B1C-A089-320068D5BD21}" dt="2026-07-03T02:13:19.606" v="6996" actId="403"/>
          <ac:spMkLst>
            <pc:docMk/>
            <pc:sldMk cId="2247587549" sldId="278"/>
            <ac:spMk id="282" creationId="{CAC66EE4-4A21-51DE-3F3D-6B1108D9FE56}"/>
          </ac:spMkLst>
        </pc:spChg>
        <pc:grpChg chg="add mod">
          <ac:chgData name="Jonathan Sayles" userId="049f7ab8f1d47e49" providerId="LiveId" clId="{88975DEF-F10A-4B1C-A089-320068D5BD21}" dt="2026-06-30T15:55:39.565" v="2329"/>
          <ac:grpSpMkLst>
            <pc:docMk/>
            <pc:sldMk cId="2247587549" sldId="278"/>
            <ac:grpSpMk id="4" creationId="{0CE0295B-7FC7-16A3-CD30-5C7A5561E01E}"/>
          </ac:grpSpMkLst>
        </pc:grpChg>
        <pc:picChg chg="mod">
          <ac:chgData name="Jonathan Sayles" userId="049f7ab8f1d47e49" providerId="LiveId" clId="{88975DEF-F10A-4B1C-A089-320068D5BD21}" dt="2026-07-01T17:06:46.669" v="6464" actId="1037"/>
          <ac:picMkLst>
            <pc:docMk/>
            <pc:sldMk cId="2247587549" sldId="278"/>
            <ac:picMk id="13" creationId="{AA21EFAD-DC72-87AA-C99A-66EE0B407433}"/>
          </ac:picMkLst>
        </pc:picChg>
      </pc:sldChg>
      <pc:sldChg chg="modSp mod">
        <pc:chgData name="Jonathan Sayles" userId="049f7ab8f1d47e49" providerId="LiveId" clId="{88975DEF-F10A-4B1C-A089-320068D5BD21}" dt="2026-07-04T18:31:26.312" v="9230" actId="20577"/>
        <pc:sldMkLst>
          <pc:docMk/>
          <pc:sldMk cId="1576972248" sldId="322"/>
        </pc:sldMkLst>
        <pc:spChg chg="mod">
          <ac:chgData name="Jonathan Sayles" userId="049f7ab8f1d47e49" providerId="LiveId" clId="{88975DEF-F10A-4B1C-A089-320068D5BD21}" dt="2026-07-04T18:30:09.306" v="9124" actId="20577"/>
          <ac:spMkLst>
            <pc:docMk/>
            <pc:sldMk cId="1576972248" sldId="322"/>
            <ac:spMk id="2" creationId="{E0267C5B-9D6C-C091-E71E-32131AC1DA9C}"/>
          </ac:spMkLst>
        </pc:spChg>
        <pc:spChg chg="mod">
          <ac:chgData name="Jonathan Sayles" userId="049f7ab8f1d47e49" providerId="LiveId" clId="{88975DEF-F10A-4B1C-A089-320068D5BD21}" dt="2026-07-04T18:30:23.146" v="9155" actId="6549"/>
          <ac:spMkLst>
            <pc:docMk/>
            <pc:sldMk cId="1576972248" sldId="322"/>
            <ac:spMk id="7" creationId="{9235E4E8-A28D-7E04-B33B-5E09F585E8A7}"/>
          </ac:spMkLst>
        </pc:spChg>
        <pc:graphicFrameChg chg="modGraphic">
          <ac:chgData name="Jonathan Sayles" userId="049f7ab8f1d47e49" providerId="LiveId" clId="{88975DEF-F10A-4B1C-A089-320068D5BD21}" dt="2026-07-04T18:31:26.312" v="9230" actId="20577"/>
          <ac:graphicFrameMkLst>
            <pc:docMk/>
            <pc:sldMk cId="1576972248" sldId="322"/>
            <ac:graphicFrameMk id="3" creationId="{FBD08F19-92F6-CC29-DD22-F3AEA59E6323}"/>
          </ac:graphicFrameMkLst>
        </pc:graphicFrameChg>
      </pc:sldChg>
      <pc:sldChg chg="modSp add mod">
        <pc:chgData name="Jonathan Sayles" userId="049f7ab8f1d47e49" providerId="LiveId" clId="{88975DEF-F10A-4B1C-A089-320068D5BD21}" dt="2026-06-30T16:20:19.605" v="2853" actId="14100"/>
        <pc:sldMkLst>
          <pc:docMk/>
          <pc:sldMk cId="1197198299" sldId="323"/>
        </pc:sldMkLst>
        <pc:spChg chg="mod">
          <ac:chgData name="Jonathan Sayles" userId="049f7ab8f1d47e49" providerId="LiveId" clId="{88975DEF-F10A-4B1C-A089-320068D5BD21}" dt="2026-06-30T15:49:58.173" v="2224" actId="20577"/>
          <ac:spMkLst>
            <pc:docMk/>
            <pc:sldMk cId="1197198299" sldId="323"/>
            <ac:spMk id="3" creationId="{9E84709A-12D8-E916-4808-21B95FFFD078}"/>
          </ac:spMkLst>
        </pc:spChg>
        <pc:spChg chg="mod">
          <ac:chgData name="Jonathan Sayles" userId="049f7ab8f1d47e49" providerId="LiveId" clId="{88975DEF-F10A-4B1C-A089-320068D5BD21}" dt="2026-06-30T16:20:14.534" v="2852" actId="404"/>
          <ac:spMkLst>
            <pc:docMk/>
            <pc:sldMk cId="1197198299" sldId="323"/>
            <ac:spMk id="7" creationId="{3299421C-02E0-53E6-CD74-95345747C102}"/>
          </ac:spMkLst>
        </pc:spChg>
        <pc:spChg chg="mod">
          <ac:chgData name="Jonathan Sayles" userId="049f7ab8f1d47e49" providerId="LiveId" clId="{88975DEF-F10A-4B1C-A089-320068D5BD21}" dt="2026-06-30T16:20:14.534" v="2852" actId="404"/>
          <ac:spMkLst>
            <pc:docMk/>
            <pc:sldMk cId="1197198299" sldId="323"/>
            <ac:spMk id="14" creationId="{0D6AFD9D-C6AD-ACDF-09B3-8D9D8F93C9FA}"/>
          </ac:spMkLst>
        </pc:spChg>
        <pc:grpChg chg="mod">
          <ac:chgData name="Jonathan Sayles" userId="049f7ab8f1d47e49" providerId="LiveId" clId="{88975DEF-F10A-4B1C-A089-320068D5BD21}" dt="2026-06-30T16:20:19.605" v="2853" actId="14100"/>
          <ac:grpSpMkLst>
            <pc:docMk/>
            <pc:sldMk cId="1197198299" sldId="323"/>
            <ac:grpSpMk id="15" creationId="{32BFAEA5-484E-78EB-FBDB-0A8FC02DF3DA}"/>
          </ac:grpSpMkLst>
        </pc:grpChg>
      </pc:sldChg>
      <pc:sldChg chg="modSp mod ord">
        <pc:chgData name="Jonathan Sayles" userId="049f7ab8f1d47e49" providerId="LiveId" clId="{88975DEF-F10A-4B1C-A089-320068D5BD21}" dt="2026-07-04T18:42:19.558" v="9298" actId="255"/>
        <pc:sldMkLst>
          <pc:docMk/>
          <pc:sldMk cId="3393275821" sldId="329"/>
        </pc:sldMkLst>
        <pc:spChg chg="mod">
          <ac:chgData name="Jonathan Sayles" userId="049f7ab8f1d47e49" providerId="LiveId" clId="{88975DEF-F10A-4B1C-A089-320068D5BD21}" dt="2026-07-04T18:36:26.887" v="9294" actId="20577"/>
          <ac:spMkLst>
            <pc:docMk/>
            <pc:sldMk cId="3393275821" sldId="329"/>
            <ac:spMk id="9" creationId="{42DA124E-6EEB-4992-AFB4-3DE15C137C6D}"/>
          </ac:spMkLst>
        </pc:spChg>
        <pc:spChg chg="mod">
          <ac:chgData name="Jonathan Sayles" userId="049f7ab8f1d47e49" providerId="LiveId" clId="{88975DEF-F10A-4B1C-A089-320068D5BD21}" dt="2026-07-04T18:42:19.558" v="9298" actId="255"/>
          <ac:spMkLst>
            <pc:docMk/>
            <pc:sldMk cId="3393275821" sldId="329"/>
            <ac:spMk id="18" creationId="{2C969928-66DE-6237-F05D-AB4F33CE556B}"/>
          </ac:spMkLst>
        </pc:spChg>
      </pc:sldChg>
      <pc:sldChg chg="del">
        <pc:chgData name="Jonathan Sayles" userId="049f7ab8f1d47e49" providerId="LiveId" clId="{88975DEF-F10A-4B1C-A089-320068D5BD21}" dt="2026-07-04T18:23:32.978" v="9118" actId="47"/>
        <pc:sldMkLst>
          <pc:docMk/>
          <pc:sldMk cId="1791798147" sldId="340"/>
        </pc:sldMkLst>
      </pc:sldChg>
      <pc:sldChg chg="modSp add mod">
        <pc:chgData name="Jonathan Sayles" userId="049f7ab8f1d47e49" providerId="LiveId" clId="{88975DEF-F10A-4B1C-A089-320068D5BD21}" dt="2026-06-29T16:54:23.436" v="297" actId="1076"/>
        <pc:sldMkLst>
          <pc:docMk/>
          <pc:sldMk cId="0" sldId="1337"/>
        </pc:sldMkLst>
        <pc:spChg chg="mod">
          <ac:chgData name="Jonathan Sayles" userId="049f7ab8f1d47e49" providerId="LiveId" clId="{88975DEF-F10A-4B1C-A089-320068D5BD21}" dt="2026-06-29T16:54:23.436" v="297" actId="1076"/>
          <ac:spMkLst>
            <pc:docMk/>
            <pc:sldMk cId="0" sldId="1337"/>
            <ac:spMk id="2438154" creationId="{FB7AAEFB-DBB3-9610-E4B7-F89AE666E4F9}"/>
          </ac:spMkLst>
        </pc:spChg>
      </pc:sldChg>
      <pc:sldChg chg="addSp delSp modSp add del mod">
        <pc:chgData name="Jonathan Sayles" userId="049f7ab8f1d47e49" providerId="LiveId" clId="{88975DEF-F10A-4B1C-A089-320068D5BD21}" dt="2026-07-04T18:23:31.834" v="9117" actId="47"/>
        <pc:sldMkLst>
          <pc:docMk/>
          <pc:sldMk cId="0" sldId="1398"/>
        </pc:sldMkLst>
      </pc:sldChg>
      <pc:sldChg chg="add">
        <pc:chgData name="Jonathan Sayles" userId="049f7ab8f1d47e49" providerId="LiveId" clId="{88975DEF-F10A-4B1C-A089-320068D5BD21}" dt="2026-06-20T04:57:51.946" v="44"/>
        <pc:sldMkLst>
          <pc:docMk/>
          <pc:sldMk cId="0" sldId="1512"/>
        </pc:sldMkLst>
      </pc:sldChg>
      <pc:sldChg chg="modSp add mod">
        <pc:chgData name="Jonathan Sayles" userId="049f7ab8f1d47e49" providerId="LiveId" clId="{88975DEF-F10A-4B1C-A089-320068D5BD21}" dt="2026-07-01T15:38:55.233" v="5621" actId="14100"/>
        <pc:sldMkLst>
          <pc:docMk/>
          <pc:sldMk cId="0" sldId="1517"/>
        </pc:sldMkLst>
        <pc:spChg chg="mod">
          <ac:chgData name="Jonathan Sayles" userId="049f7ab8f1d47e49" providerId="LiveId" clId="{88975DEF-F10A-4B1C-A089-320068D5BD21}" dt="2026-07-01T15:36:21.378" v="5581" actId="20577"/>
          <ac:spMkLst>
            <pc:docMk/>
            <pc:sldMk cId="0" sldId="1517"/>
            <ac:spMk id="23554" creationId="{94683AF0-6D7C-4418-1B00-218678EBE9C0}"/>
          </ac:spMkLst>
        </pc:spChg>
        <pc:spChg chg="mod">
          <ac:chgData name="Jonathan Sayles" userId="049f7ab8f1d47e49" providerId="LiveId" clId="{88975DEF-F10A-4B1C-A089-320068D5BD21}" dt="2026-07-01T15:38:55.233" v="5621" actId="14100"/>
          <ac:spMkLst>
            <pc:docMk/>
            <pc:sldMk cId="0" sldId="1517"/>
            <ac:spMk id="23555" creationId="{CA49C324-6104-7EA3-42CD-3749AB5CEC91}"/>
          </ac:spMkLst>
        </pc:spChg>
      </pc:sldChg>
      <pc:sldChg chg="modSp add mod">
        <pc:chgData name="Jonathan Sayles" userId="049f7ab8f1d47e49" providerId="LiveId" clId="{88975DEF-F10A-4B1C-A089-320068D5BD21}" dt="2026-07-01T15:41:30.828" v="5687" actId="1036"/>
        <pc:sldMkLst>
          <pc:docMk/>
          <pc:sldMk cId="0" sldId="1518"/>
        </pc:sldMkLst>
        <pc:spChg chg="mod">
          <ac:chgData name="Jonathan Sayles" userId="049f7ab8f1d47e49" providerId="LiveId" clId="{88975DEF-F10A-4B1C-A089-320068D5BD21}" dt="2026-06-23T12:52:52.740" v="142" actId="1076"/>
          <ac:spMkLst>
            <pc:docMk/>
            <pc:sldMk cId="0" sldId="1518"/>
            <ac:spMk id="2" creationId="{989B53F8-5716-E629-B6DB-A9B61AD59FEF}"/>
          </ac:spMkLst>
        </pc:spChg>
        <pc:spChg chg="mod">
          <ac:chgData name="Jonathan Sayles" userId="049f7ab8f1d47e49" providerId="LiveId" clId="{88975DEF-F10A-4B1C-A089-320068D5BD21}" dt="2026-07-01T15:41:30.828" v="5687" actId="1036"/>
          <ac:spMkLst>
            <pc:docMk/>
            <pc:sldMk cId="0" sldId="1518"/>
            <ac:spMk id="19460" creationId="{17EE5261-0BAB-7995-E347-1E54B810C542}"/>
          </ac:spMkLst>
        </pc:spChg>
        <pc:spChg chg="mod">
          <ac:chgData name="Jonathan Sayles" userId="049f7ab8f1d47e49" providerId="LiveId" clId="{88975DEF-F10A-4B1C-A089-320068D5BD21}" dt="2026-06-23T12:54:48.766" v="209" actId="20577"/>
          <ac:spMkLst>
            <pc:docMk/>
            <pc:sldMk cId="0" sldId="1518"/>
            <ac:spMk id="27651" creationId="{360A9218-EB3F-1632-005B-79ECBB30C134}"/>
          </ac:spMkLst>
        </pc:spChg>
        <pc:spChg chg="mod">
          <ac:chgData name="Jonathan Sayles" userId="049f7ab8f1d47e49" providerId="LiveId" clId="{88975DEF-F10A-4B1C-A089-320068D5BD21}" dt="2026-06-23T12:54:23.255" v="181" actId="20577"/>
          <ac:spMkLst>
            <pc:docMk/>
            <pc:sldMk cId="0" sldId="1518"/>
            <ac:spMk id="27652" creationId="{C221952A-211B-64D2-E4D9-4549A8AE1B54}"/>
          </ac:spMkLst>
        </pc:spChg>
        <pc:spChg chg="mod">
          <ac:chgData name="Jonathan Sayles" userId="049f7ab8f1d47e49" providerId="LiveId" clId="{88975DEF-F10A-4B1C-A089-320068D5BD21}" dt="2026-06-23T12:52:31.322" v="137"/>
          <ac:spMkLst>
            <pc:docMk/>
            <pc:sldMk cId="0" sldId="1518"/>
            <ac:spMk id="27655" creationId="{1080B63A-4141-A23F-E290-161A80A6C488}"/>
          </ac:spMkLst>
        </pc:spChg>
        <pc:picChg chg="mod">
          <ac:chgData name="Jonathan Sayles" userId="049f7ab8f1d47e49" providerId="LiveId" clId="{88975DEF-F10A-4B1C-A089-320068D5BD21}" dt="2026-06-23T12:54:34.394" v="204" actId="1036"/>
          <ac:picMkLst>
            <pc:docMk/>
            <pc:sldMk cId="0" sldId="1518"/>
            <ac:picMk id="14" creationId="{65E29F67-9321-9170-3592-72D0D94ECAA8}"/>
          </ac:picMkLst>
        </pc:picChg>
        <pc:picChg chg="mod">
          <ac:chgData name="Jonathan Sayles" userId="049f7ab8f1d47e49" providerId="LiveId" clId="{88975DEF-F10A-4B1C-A089-320068D5BD21}" dt="2026-06-23T12:52:19.650" v="132" actId="1076"/>
          <ac:picMkLst>
            <pc:docMk/>
            <pc:sldMk cId="0" sldId="1518"/>
            <ac:picMk id="27654" creationId="{FF80B4C6-394C-BA45-8227-FB99CA37284D}"/>
          </ac:picMkLst>
        </pc:picChg>
        <pc:picChg chg="mod">
          <ac:chgData name="Jonathan Sayles" userId="049f7ab8f1d47e49" providerId="LiveId" clId="{88975DEF-F10A-4B1C-A089-320068D5BD21}" dt="2026-06-23T12:53:08.067" v="172" actId="1036"/>
          <ac:picMkLst>
            <pc:docMk/>
            <pc:sldMk cId="0" sldId="1518"/>
            <ac:picMk id="27657" creationId="{5B15ED03-9FB5-CEDE-1F11-D1A6E7AA6216}"/>
          </ac:picMkLst>
        </pc:picChg>
      </pc:sldChg>
      <pc:sldChg chg="modSp add mod">
        <pc:chgData name="Jonathan Sayles" userId="049f7ab8f1d47e49" providerId="LiveId" clId="{88975DEF-F10A-4B1C-A089-320068D5BD21}" dt="2026-07-01T15:41:04.058" v="5681" actId="20577"/>
        <pc:sldMkLst>
          <pc:docMk/>
          <pc:sldMk cId="0" sldId="1520"/>
        </pc:sldMkLst>
        <pc:spChg chg="mod">
          <ac:chgData name="Jonathan Sayles" userId="049f7ab8f1d47e49" providerId="LiveId" clId="{88975DEF-F10A-4B1C-A089-320068D5BD21}" dt="2026-07-01T15:41:04.058" v="5681" actId="20577"/>
          <ac:spMkLst>
            <pc:docMk/>
            <pc:sldMk cId="0" sldId="1520"/>
            <ac:spMk id="3" creationId="{C6B865E5-4F68-4F7C-B820-9F79C3F38286}"/>
          </ac:spMkLst>
        </pc:spChg>
        <pc:picChg chg="mod">
          <ac:chgData name="Jonathan Sayles" userId="049f7ab8f1d47e49" providerId="LiveId" clId="{88975DEF-F10A-4B1C-A089-320068D5BD21}" dt="2026-07-01T15:39:39.049" v="5660" actId="1037"/>
          <ac:picMkLst>
            <pc:docMk/>
            <pc:sldMk cId="0" sldId="1520"/>
            <ac:picMk id="25604" creationId="{90673BBD-2D52-FF03-6B50-A9AA0A1EAEC1}"/>
          </ac:picMkLst>
        </pc:picChg>
        <pc:picChg chg="mod">
          <ac:chgData name="Jonathan Sayles" userId="049f7ab8f1d47e49" providerId="LiveId" clId="{88975DEF-F10A-4B1C-A089-320068D5BD21}" dt="2026-07-01T15:39:39.049" v="5660" actId="1037"/>
          <ac:picMkLst>
            <pc:docMk/>
            <pc:sldMk cId="0" sldId="1520"/>
            <ac:picMk id="25605" creationId="{563C7E2E-55CA-3AF9-CE31-82CFC95E3651}"/>
          </ac:picMkLst>
        </pc:picChg>
      </pc:sldChg>
      <pc:sldChg chg="addSp modSp add mod">
        <pc:chgData name="Jonathan Sayles" userId="049f7ab8f1d47e49" providerId="LiveId" clId="{88975DEF-F10A-4B1C-A089-320068D5BD21}" dt="2026-07-01T16:35:28.996" v="6335" actId="403"/>
        <pc:sldMkLst>
          <pc:docMk/>
          <pc:sldMk cId="0" sldId="1521"/>
        </pc:sldMkLst>
        <pc:spChg chg="mod">
          <ac:chgData name="Jonathan Sayles" userId="049f7ab8f1d47e49" providerId="LiveId" clId="{88975DEF-F10A-4B1C-A089-320068D5BD21}" dt="2026-06-30T15:50:15.932" v="2225"/>
          <ac:spMkLst>
            <pc:docMk/>
            <pc:sldMk cId="0" sldId="1521"/>
            <ac:spMk id="6" creationId="{9AF3D998-AF63-6D51-17B5-4E8F25BD9F69}"/>
          </ac:spMkLst>
        </pc:spChg>
        <pc:spChg chg="mod">
          <ac:chgData name="Jonathan Sayles" userId="049f7ab8f1d47e49" providerId="LiveId" clId="{88975DEF-F10A-4B1C-A089-320068D5BD21}" dt="2026-06-30T15:50:15.932" v="2225"/>
          <ac:spMkLst>
            <pc:docMk/>
            <pc:sldMk cId="0" sldId="1521"/>
            <ac:spMk id="7" creationId="{454158C5-B91D-78CA-01C9-3B862CC86193}"/>
          </ac:spMkLst>
        </pc:spChg>
        <pc:spChg chg="mod">
          <ac:chgData name="Jonathan Sayles" userId="049f7ab8f1d47e49" providerId="LiveId" clId="{88975DEF-F10A-4B1C-A089-320068D5BD21}" dt="2026-06-30T15:47:48.122" v="2107" actId="20577"/>
          <ac:spMkLst>
            <pc:docMk/>
            <pc:sldMk cId="0" sldId="1521"/>
            <ac:spMk id="30722" creationId="{24FDC99F-1EF4-CA61-B99D-70EAC5001BB8}"/>
          </ac:spMkLst>
        </pc:spChg>
        <pc:spChg chg="mod">
          <ac:chgData name="Jonathan Sayles" userId="049f7ab8f1d47e49" providerId="LiveId" clId="{88975DEF-F10A-4B1C-A089-320068D5BD21}" dt="2026-07-01T16:35:28.996" v="6335" actId="403"/>
          <ac:spMkLst>
            <pc:docMk/>
            <pc:sldMk cId="0" sldId="1521"/>
            <ac:spMk id="30723" creationId="{A3AD2465-40D6-6F7F-354E-ACE077E92052}"/>
          </ac:spMkLst>
        </pc:spChg>
        <pc:grpChg chg="add mod">
          <ac:chgData name="Jonathan Sayles" userId="049f7ab8f1d47e49" providerId="LiveId" clId="{88975DEF-F10A-4B1C-A089-320068D5BD21}" dt="2026-06-30T15:50:52.721" v="2243" actId="1038"/>
          <ac:grpSpMkLst>
            <pc:docMk/>
            <pc:sldMk cId="0" sldId="1521"/>
            <ac:grpSpMk id="5" creationId="{8ADC4FAE-080A-B9C3-33F5-7B640B7E2DF2}"/>
          </ac:grpSpMkLst>
        </pc:grpChg>
      </pc:sldChg>
      <pc:sldChg chg="addSp delSp modSp add mod">
        <pc:chgData name="Jonathan Sayles" userId="049f7ab8f1d47e49" providerId="LiveId" clId="{88975DEF-F10A-4B1C-A089-320068D5BD21}" dt="2026-07-01T15:43:29.611" v="5733" actId="1076"/>
        <pc:sldMkLst>
          <pc:docMk/>
          <pc:sldMk cId="0" sldId="1537"/>
        </pc:sldMkLst>
        <pc:spChg chg="mod">
          <ac:chgData name="Jonathan Sayles" userId="049f7ab8f1d47e49" providerId="LiveId" clId="{88975DEF-F10A-4B1C-A089-320068D5BD21}" dt="2026-07-01T15:42:38.121" v="5716" actId="1036"/>
          <ac:spMkLst>
            <pc:docMk/>
            <pc:sldMk cId="0" sldId="1537"/>
            <ac:spMk id="3" creationId="{F16286EE-D286-E45D-E6C7-9701B8001004}"/>
          </ac:spMkLst>
        </pc:spChg>
        <pc:spChg chg="add mod">
          <ac:chgData name="Jonathan Sayles" userId="049f7ab8f1d47e49" providerId="LiveId" clId="{88975DEF-F10A-4B1C-A089-320068D5BD21}" dt="2026-07-01T15:43:29.611" v="5733" actId="1076"/>
          <ac:spMkLst>
            <pc:docMk/>
            <pc:sldMk cId="0" sldId="1537"/>
            <ac:spMk id="5" creationId="{9ABE60EC-54D8-7B68-6ABF-79518A8FDFDD}"/>
          </ac:spMkLst>
        </pc:spChg>
        <pc:spChg chg="mod">
          <ac:chgData name="Jonathan Sayles" userId="049f7ab8f1d47e49" providerId="LiveId" clId="{88975DEF-F10A-4B1C-A089-320068D5BD21}" dt="2026-07-01T15:43:03.192" v="5730" actId="20577"/>
          <ac:spMkLst>
            <pc:docMk/>
            <pc:sldMk cId="0" sldId="1537"/>
            <ac:spMk id="21507" creationId="{70106C12-5A7C-92E8-4C1C-0C357C651ACE}"/>
          </ac:spMkLst>
        </pc:spChg>
        <pc:spChg chg="mod">
          <ac:chgData name="Jonathan Sayles" userId="049f7ab8f1d47e49" providerId="LiveId" clId="{88975DEF-F10A-4B1C-A089-320068D5BD21}" dt="2026-07-01T15:41:52.450" v="5691" actId="20577"/>
          <ac:spMkLst>
            <pc:docMk/>
            <pc:sldMk cId="0" sldId="1537"/>
            <ac:spMk id="29698" creationId="{E16039E2-DA6C-80BC-8DD4-8C90E12E7075}"/>
          </ac:spMkLst>
        </pc:spChg>
        <pc:spChg chg="mod">
          <ac:chgData name="Jonathan Sayles" userId="049f7ab8f1d47e49" providerId="LiveId" clId="{88975DEF-F10A-4B1C-A089-320068D5BD21}" dt="2026-07-01T15:42:38.121" v="5716" actId="1036"/>
          <ac:spMkLst>
            <pc:docMk/>
            <pc:sldMk cId="0" sldId="1537"/>
            <ac:spMk id="29701" creationId="{04DD44BF-0B5A-2E8F-3AE6-4614A8A35955}"/>
          </ac:spMkLst>
        </pc:spChg>
        <pc:picChg chg="mod">
          <ac:chgData name="Jonathan Sayles" userId="049f7ab8f1d47e49" providerId="LiveId" clId="{88975DEF-F10A-4B1C-A089-320068D5BD21}" dt="2026-07-01T15:42:38.121" v="5716" actId="1036"/>
          <ac:picMkLst>
            <pc:docMk/>
            <pc:sldMk cId="0" sldId="1537"/>
            <ac:picMk id="2" creationId="{B793F860-C7C8-D564-1D07-85F54AD23652}"/>
          </ac:picMkLst>
        </pc:picChg>
      </pc:sldChg>
      <pc:sldChg chg="addSp modSp add mod">
        <pc:chgData name="Jonathan Sayles" userId="049f7ab8f1d47e49" providerId="LiveId" clId="{88975DEF-F10A-4B1C-A089-320068D5BD21}" dt="2026-06-30T15:23:28.426" v="2092" actId="1076"/>
        <pc:sldMkLst>
          <pc:docMk/>
          <pc:sldMk cId="0" sldId="1788"/>
        </pc:sldMkLst>
        <pc:spChg chg="add mod">
          <ac:chgData name="Jonathan Sayles" userId="049f7ab8f1d47e49" providerId="LiveId" clId="{88975DEF-F10A-4B1C-A089-320068D5BD21}" dt="2026-06-30T15:23:28.426" v="2092" actId="1076"/>
          <ac:spMkLst>
            <pc:docMk/>
            <pc:sldMk cId="0" sldId="1788"/>
            <ac:spMk id="2" creationId="{A6E123CC-8C48-1DDF-5D85-075F0F5C6E58}"/>
          </ac:spMkLst>
        </pc:spChg>
        <pc:spChg chg="mod">
          <ac:chgData name="Jonathan Sayles" userId="049f7ab8f1d47e49" providerId="LiveId" clId="{88975DEF-F10A-4B1C-A089-320068D5BD21}" dt="2026-06-30T15:22:30.025" v="2037" actId="1076"/>
          <ac:spMkLst>
            <pc:docMk/>
            <pc:sldMk cId="0" sldId="1788"/>
            <ac:spMk id="10" creationId="{2B27A75C-3D99-0B38-7811-D181081C79A3}"/>
          </ac:spMkLst>
        </pc:spChg>
        <pc:spChg chg="mod">
          <ac:chgData name="Jonathan Sayles" userId="049f7ab8f1d47e49" providerId="LiveId" clId="{88975DEF-F10A-4B1C-A089-320068D5BD21}" dt="2026-06-30T15:22:23.346" v="2036" actId="403"/>
          <ac:spMkLst>
            <pc:docMk/>
            <pc:sldMk cId="0" sldId="1788"/>
            <ac:spMk id="22530" creationId="{2E8DC84D-3756-7D52-D04C-104B172AA039}"/>
          </ac:spMkLst>
        </pc:spChg>
        <pc:picChg chg="mod">
          <ac:chgData name="Jonathan Sayles" userId="049f7ab8f1d47e49" providerId="LiveId" clId="{88975DEF-F10A-4B1C-A089-320068D5BD21}" dt="2026-06-30T15:23:15.955" v="2090" actId="1076"/>
          <ac:picMkLst>
            <pc:docMk/>
            <pc:sldMk cId="0" sldId="1788"/>
            <ac:picMk id="22532" creationId="{0F2CFB77-5DD9-6CA0-C1F6-388A355574D1}"/>
          </ac:picMkLst>
        </pc:picChg>
      </pc:sldChg>
      <pc:sldChg chg="add">
        <pc:chgData name="Jonathan Sayles" userId="049f7ab8f1d47e49" providerId="LiveId" clId="{88975DEF-F10A-4B1C-A089-320068D5BD21}" dt="2026-06-20T04:59:09.157" v="47"/>
        <pc:sldMkLst>
          <pc:docMk/>
          <pc:sldMk cId="0" sldId="1827"/>
        </pc:sldMkLst>
      </pc:sldChg>
      <pc:sldChg chg="add">
        <pc:chgData name="Jonathan Sayles" userId="049f7ab8f1d47e49" providerId="LiveId" clId="{88975DEF-F10A-4B1C-A089-320068D5BD21}" dt="2026-06-20T04:57:51.946" v="44"/>
        <pc:sldMkLst>
          <pc:docMk/>
          <pc:sldMk cId="836847144" sldId="1839"/>
        </pc:sldMkLst>
      </pc:sldChg>
      <pc:sldChg chg="addSp delSp modSp add mod delAnim">
        <pc:chgData name="Jonathan Sayles" userId="049f7ab8f1d47e49" providerId="LiveId" clId="{88975DEF-F10A-4B1C-A089-320068D5BD21}" dt="2026-07-02T17:33:30.709" v="6513" actId="113"/>
        <pc:sldMkLst>
          <pc:docMk/>
          <pc:sldMk cId="1302978566" sldId="1840"/>
        </pc:sldMkLst>
        <pc:spChg chg="mod">
          <ac:chgData name="Jonathan Sayles" userId="049f7ab8f1d47e49" providerId="LiveId" clId="{88975DEF-F10A-4B1C-A089-320068D5BD21}" dt="2026-06-30T15:52:28.373" v="2259"/>
          <ac:spMkLst>
            <pc:docMk/>
            <pc:sldMk cId="1302978566" sldId="1840"/>
            <ac:spMk id="3" creationId="{FA81AA38-A7F4-EEA6-9097-F8A651962776}"/>
          </ac:spMkLst>
        </pc:spChg>
        <pc:spChg chg="mod">
          <ac:chgData name="Jonathan Sayles" userId="049f7ab8f1d47e49" providerId="LiveId" clId="{88975DEF-F10A-4B1C-A089-320068D5BD21}" dt="2026-06-30T15:52:28.373" v="2259"/>
          <ac:spMkLst>
            <pc:docMk/>
            <pc:sldMk cId="1302978566" sldId="1840"/>
            <ac:spMk id="4" creationId="{3549A466-8335-FF69-3FD7-5ED1CBB0A081}"/>
          </ac:spMkLst>
        </pc:spChg>
        <pc:spChg chg="add mod">
          <ac:chgData name="Jonathan Sayles" userId="049f7ab8f1d47e49" providerId="LiveId" clId="{88975DEF-F10A-4B1C-A089-320068D5BD21}" dt="2026-06-30T16:49:38.848" v="2907" actId="1036"/>
          <ac:spMkLst>
            <pc:docMk/>
            <pc:sldMk cId="1302978566" sldId="1840"/>
            <ac:spMk id="18" creationId="{BA03DA73-BF47-E27B-4EF2-7780D770CA99}"/>
          </ac:spMkLst>
        </pc:spChg>
        <pc:spChg chg="add mod">
          <ac:chgData name="Jonathan Sayles" userId="049f7ab8f1d47e49" providerId="LiveId" clId="{88975DEF-F10A-4B1C-A089-320068D5BD21}" dt="2026-06-30T16:46:23.530" v="2876" actId="14100"/>
          <ac:spMkLst>
            <pc:docMk/>
            <pc:sldMk cId="1302978566" sldId="1840"/>
            <ac:spMk id="20" creationId="{F1D7446E-EEF5-6DCC-F04D-DED7A5B52C3A}"/>
          </ac:spMkLst>
        </pc:spChg>
        <pc:spChg chg="add mod">
          <ac:chgData name="Jonathan Sayles" userId="049f7ab8f1d47e49" providerId="LiveId" clId="{88975DEF-F10A-4B1C-A089-320068D5BD21}" dt="2026-06-30T16:46:15.663" v="2874" actId="14100"/>
          <ac:spMkLst>
            <pc:docMk/>
            <pc:sldMk cId="1302978566" sldId="1840"/>
            <ac:spMk id="24" creationId="{6EBF98B9-07AC-F261-02D8-D7A008C5C5D5}"/>
          </ac:spMkLst>
        </pc:spChg>
        <pc:spChg chg="mod">
          <ac:chgData name="Jonathan Sayles" userId="049f7ab8f1d47e49" providerId="LiveId" clId="{88975DEF-F10A-4B1C-A089-320068D5BD21}" dt="2026-07-02T17:33:30.709" v="6513" actId="113"/>
          <ac:spMkLst>
            <pc:docMk/>
            <pc:sldMk cId="1302978566" sldId="1840"/>
            <ac:spMk id="281" creationId="{00000000-0000-0000-0000-000000000000}"/>
          </ac:spMkLst>
        </pc:spChg>
        <pc:spChg chg="mod">
          <ac:chgData name="Jonathan Sayles" userId="049f7ab8f1d47e49" providerId="LiveId" clId="{88975DEF-F10A-4B1C-A089-320068D5BD21}" dt="2026-07-01T17:02:09.299" v="6342" actId="20577"/>
          <ac:spMkLst>
            <pc:docMk/>
            <pc:sldMk cId="1302978566" sldId="1840"/>
            <ac:spMk id="282" creationId="{00000000-0000-0000-0000-000000000000}"/>
          </ac:spMkLst>
        </pc:spChg>
        <pc:grpChg chg="add mod">
          <ac:chgData name="Jonathan Sayles" userId="049f7ab8f1d47e49" providerId="LiveId" clId="{88975DEF-F10A-4B1C-A089-320068D5BD21}" dt="2026-06-30T15:52:28.373" v="2259"/>
          <ac:grpSpMkLst>
            <pc:docMk/>
            <pc:sldMk cId="1302978566" sldId="1840"/>
            <ac:grpSpMk id="2" creationId="{320AB530-28A7-F3FC-AA2B-3149A015EEB5}"/>
          </ac:grpSpMkLst>
        </pc:grpChg>
        <pc:picChg chg="add mod">
          <ac:chgData name="Jonathan Sayles" userId="049f7ab8f1d47e49" providerId="LiveId" clId="{88975DEF-F10A-4B1C-A089-320068D5BD21}" dt="2026-06-29T17:30:12.047" v="749" actId="1076"/>
          <ac:picMkLst>
            <pc:docMk/>
            <pc:sldMk cId="1302978566" sldId="1840"/>
            <ac:picMk id="13" creationId="{2EC7DFAA-3351-B83C-BD68-7872FAE7F671}"/>
          </ac:picMkLst>
        </pc:picChg>
        <pc:picChg chg="add mod">
          <ac:chgData name="Jonathan Sayles" userId="049f7ab8f1d47e49" providerId="LiveId" clId="{88975DEF-F10A-4B1C-A089-320068D5BD21}" dt="2026-06-29T17:20:28.292" v="541" actId="1076"/>
          <ac:picMkLst>
            <pc:docMk/>
            <pc:sldMk cId="1302978566" sldId="1840"/>
            <ac:picMk id="17" creationId="{CB561517-5AAD-818A-20C0-2299A55A72F4}"/>
          </ac:picMkLst>
        </pc:picChg>
        <pc:picChg chg="add mod">
          <ac:chgData name="Jonathan Sayles" userId="049f7ab8f1d47e49" providerId="LiveId" clId="{88975DEF-F10A-4B1C-A089-320068D5BD21}" dt="2026-06-29T17:28:57.105" v="709" actId="14100"/>
          <ac:picMkLst>
            <pc:docMk/>
            <pc:sldMk cId="1302978566" sldId="1840"/>
            <ac:picMk id="22" creationId="{E0A31745-E43B-43AE-71AD-1A724D1B5181}"/>
          </ac:picMkLst>
        </pc:picChg>
      </pc:sldChg>
      <pc:sldChg chg="addSp delSp modSp add mod">
        <pc:chgData name="Jonathan Sayles" userId="049f7ab8f1d47e49" providerId="LiveId" clId="{88975DEF-F10A-4B1C-A089-320068D5BD21}" dt="2026-07-04T18:20:36.797" v="9010" actId="1076"/>
        <pc:sldMkLst>
          <pc:docMk/>
          <pc:sldMk cId="2521438111" sldId="1841"/>
        </pc:sldMkLst>
        <pc:spChg chg="mod">
          <ac:chgData name="Jonathan Sayles" userId="049f7ab8f1d47e49" providerId="LiveId" clId="{88975DEF-F10A-4B1C-A089-320068D5BD21}" dt="2026-07-04T18:04:03.726" v="8649" actId="20577"/>
          <ac:spMkLst>
            <pc:docMk/>
            <pc:sldMk cId="2521438111" sldId="1841"/>
            <ac:spMk id="2" creationId="{B7FAC7AF-3B8E-5153-CEF5-20B00461BF4A}"/>
          </ac:spMkLst>
        </pc:spChg>
        <pc:spChg chg="add mod">
          <ac:chgData name="Jonathan Sayles" userId="049f7ab8f1d47e49" providerId="LiveId" clId="{88975DEF-F10A-4B1C-A089-320068D5BD21}" dt="2026-07-02T18:09:35.839" v="6702" actId="164"/>
          <ac:spMkLst>
            <pc:docMk/>
            <pc:sldMk cId="2521438111" sldId="1841"/>
            <ac:spMk id="3" creationId="{D23A1204-A524-CA2A-8F41-86421F7219A6}"/>
          </ac:spMkLst>
        </pc:spChg>
        <pc:spChg chg="add mod">
          <ac:chgData name="Jonathan Sayles" userId="049f7ab8f1d47e49" providerId="LiveId" clId="{88975DEF-F10A-4B1C-A089-320068D5BD21}" dt="2026-07-04T18:00:57.208" v="8568" actId="1076"/>
          <ac:spMkLst>
            <pc:docMk/>
            <pc:sldMk cId="2521438111" sldId="1841"/>
            <ac:spMk id="13" creationId="{54553A8F-56B7-14F0-2990-7EEEAFFC2560}"/>
          </ac:spMkLst>
        </pc:spChg>
        <pc:spChg chg="mod">
          <ac:chgData name="Jonathan Sayles" userId="049f7ab8f1d47e49" providerId="LiveId" clId="{88975DEF-F10A-4B1C-A089-320068D5BD21}" dt="2026-07-04T17:52:07.270" v="8170" actId="1076"/>
          <ac:spMkLst>
            <pc:docMk/>
            <pc:sldMk cId="2521438111" sldId="1841"/>
            <ac:spMk id="282" creationId="{B96825E7-F235-1E6D-93AB-362638755131}"/>
          </ac:spMkLst>
        </pc:spChg>
        <pc:grpChg chg="add mod">
          <ac:chgData name="Jonathan Sayles" userId="049f7ab8f1d47e49" providerId="LiveId" clId="{88975DEF-F10A-4B1C-A089-320068D5BD21}" dt="2026-07-04T17:58:27.991" v="8529" actId="1035"/>
          <ac:grpSpMkLst>
            <pc:docMk/>
            <pc:sldMk cId="2521438111" sldId="1841"/>
            <ac:grpSpMk id="5" creationId="{5221CCD9-1028-8365-F8C4-A49437FB1299}"/>
          </ac:grpSpMkLst>
        </pc:grpChg>
        <pc:picChg chg="add mod">
          <ac:chgData name="Jonathan Sayles" userId="049f7ab8f1d47e49" providerId="LiveId" clId="{88975DEF-F10A-4B1C-A089-320068D5BD21}" dt="2026-07-04T17:58:48.562" v="8534" actId="1076"/>
          <ac:picMkLst>
            <pc:docMk/>
            <pc:sldMk cId="2521438111" sldId="1841"/>
            <ac:picMk id="6" creationId="{AF4D1537-2CAC-AB73-42A4-E0A44709E923}"/>
          </ac:picMkLst>
        </pc:picChg>
        <pc:picChg chg="add mod">
          <ac:chgData name="Jonathan Sayles" userId="049f7ab8f1d47e49" providerId="LiveId" clId="{88975DEF-F10A-4B1C-A089-320068D5BD21}" dt="2026-07-04T17:44:36.951" v="8041" actId="1038"/>
          <ac:picMkLst>
            <pc:docMk/>
            <pc:sldMk cId="2521438111" sldId="1841"/>
            <ac:picMk id="7" creationId="{55A5E02E-1088-B08F-C5E2-59E9C1215628}"/>
          </ac:picMkLst>
        </pc:picChg>
        <pc:picChg chg="add del">
          <ac:chgData name="Jonathan Sayles" userId="049f7ab8f1d47e49" providerId="LiveId" clId="{88975DEF-F10A-4B1C-A089-320068D5BD21}" dt="2026-07-04T18:04:16.766" v="8652" actId="478"/>
          <ac:picMkLst>
            <pc:docMk/>
            <pc:sldMk cId="2521438111" sldId="1841"/>
            <ac:picMk id="15" creationId="{66CF327E-66DF-2639-2E69-2C902C4A314C}"/>
          </ac:picMkLst>
        </pc:picChg>
        <pc:picChg chg="add mod">
          <ac:chgData name="Jonathan Sayles" userId="049f7ab8f1d47e49" providerId="LiveId" clId="{88975DEF-F10A-4B1C-A089-320068D5BD21}" dt="2026-07-04T18:05:06.891" v="8658" actId="14100"/>
          <ac:picMkLst>
            <pc:docMk/>
            <pc:sldMk cId="2521438111" sldId="1841"/>
            <ac:picMk id="17" creationId="{E77665D6-2919-CDE9-4885-C0FB1DBC0F77}"/>
          </ac:picMkLst>
        </pc:picChg>
        <pc:cxnChg chg="add mod">
          <ac:chgData name="Jonathan Sayles" userId="049f7ab8f1d47e49" providerId="LiveId" clId="{88975DEF-F10A-4B1C-A089-320068D5BD21}" dt="2026-07-04T18:20:36.797" v="9010" actId="1076"/>
          <ac:cxnSpMkLst>
            <pc:docMk/>
            <pc:sldMk cId="2521438111" sldId="1841"/>
            <ac:cxnSpMk id="12" creationId="{B39D0684-F4E5-35F8-CE95-4B103EC85B2C}"/>
          </ac:cxnSpMkLst>
        </pc:cxnChg>
      </pc:sldChg>
      <pc:sldChg chg="add">
        <pc:chgData name="Jonathan Sayles" userId="049f7ab8f1d47e49" providerId="LiveId" clId="{88975DEF-F10A-4B1C-A089-320068D5BD21}" dt="2026-07-02T18:52:45.974" v="6745"/>
        <pc:sldMkLst>
          <pc:docMk/>
          <pc:sldMk cId="1049106923" sldId="1842"/>
        </pc:sldMkLst>
      </pc:sldChg>
      <pc:sldChg chg="addSp modSp add mod">
        <pc:chgData name="Jonathan Sayles" userId="049f7ab8f1d47e49" providerId="LiveId" clId="{88975DEF-F10A-4B1C-A089-320068D5BD21}" dt="2026-07-04T18:23:17.423" v="9116" actId="1036"/>
        <pc:sldMkLst>
          <pc:docMk/>
          <pc:sldMk cId="1211613818" sldId="1843"/>
        </pc:sldMkLst>
        <pc:spChg chg="add mod">
          <ac:chgData name="Jonathan Sayles" userId="049f7ab8f1d47e49" providerId="LiveId" clId="{88975DEF-F10A-4B1C-A089-320068D5BD21}" dt="2026-07-04T18:11:50.718" v="8796" actId="164"/>
          <ac:spMkLst>
            <pc:docMk/>
            <pc:sldMk cId="1211613818" sldId="1843"/>
            <ac:spMk id="2" creationId="{BC4390C2-0477-C8A7-F4EE-30ED0B64EB9F}"/>
          </ac:spMkLst>
        </pc:spChg>
        <pc:spChg chg="mod">
          <ac:chgData name="Jonathan Sayles" userId="049f7ab8f1d47e49" providerId="LiveId" clId="{88975DEF-F10A-4B1C-A089-320068D5BD21}" dt="2026-07-04T18:23:06.087" v="9104" actId="403"/>
          <ac:spMkLst>
            <pc:docMk/>
            <pc:sldMk cId="1211613818" sldId="1843"/>
            <ac:spMk id="3" creationId="{0BA1A173-526C-4F8A-AEC8-9416425C47F8}"/>
          </ac:spMkLst>
        </pc:spChg>
        <pc:spChg chg="mod">
          <ac:chgData name="Jonathan Sayles" userId="049f7ab8f1d47e49" providerId="LiveId" clId="{88975DEF-F10A-4B1C-A089-320068D5BD21}" dt="2026-07-04T18:08:30.621" v="8719" actId="20577"/>
          <ac:spMkLst>
            <pc:docMk/>
            <pc:sldMk cId="1211613818" sldId="1843"/>
            <ac:spMk id="358" creationId="{80483BAE-124C-74F8-B2B8-0686BAEF6C6D}"/>
          </ac:spMkLst>
        </pc:spChg>
        <pc:grpChg chg="add mod">
          <ac:chgData name="Jonathan Sayles" userId="049f7ab8f1d47e49" providerId="LiveId" clId="{88975DEF-F10A-4B1C-A089-320068D5BD21}" dt="2026-07-04T18:11:55.473" v="8797" actId="1076"/>
          <ac:grpSpMkLst>
            <pc:docMk/>
            <pc:sldMk cId="1211613818" sldId="1843"/>
            <ac:grpSpMk id="5" creationId="{A83C6778-5DA1-61EA-9F8E-B237B344C12F}"/>
          </ac:grpSpMkLst>
        </pc:grpChg>
        <pc:picChg chg="add mod">
          <ac:chgData name="Jonathan Sayles" userId="049f7ab8f1d47e49" providerId="LiveId" clId="{88975DEF-F10A-4B1C-A089-320068D5BD21}" dt="2026-07-04T18:11:50.718" v="8796" actId="164"/>
          <ac:picMkLst>
            <pc:docMk/>
            <pc:sldMk cId="1211613818" sldId="1843"/>
            <ac:picMk id="4" creationId="{D1EED110-D28D-3A83-17ED-4E3D87356103}"/>
          </ac:picMkLst>
        </pc:picChg>
        <pc:picChg chg="add mod">
          <ac:chgData name="Jonathan Sayles" userId="049f7ab8f1d47e49" providerId="LiveId" clId="{88975DEF-F10A-4B1C-A089-320068D5BD21}" dt="2026-07-04T18:23:10.263" v="9109" actId="1036"/>
          <ac:picMkLst>
            <pc:docMk/>
            <pc:sldMk cId="1211613818" sldId="1843"/>
            <ac:picMk id="7" creationId="{6D5DB34A-604A-03A0-A20C-1120D58D5E6C}"/>
          </ac:picMkLst>
        </pc:picChg>
        <pc:picChg chg="add mod">
          <ac:chgData name="Jonathan Sayles" userId="049f7ab8f1d47e49" providerId="LiveId" clId="{88975DEF-F10A-4B1C-A089-320068D5BD21}" dt="2026-07-04T18:23:17.423" v="9116" actId="1036"/>
          <ac:picMkLst>
            <pc:docMk/>
            <pc:sldMk cId="1211613818" sldId="1843"/>
            <ac:picMk id="9" creationId="{3EC7B041-EC5D-E8BA-4A8A-2B60ED56463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C5A81-8736-544A-83E6-8D49CF1E552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535EF6-91F8-004A-A746-68F8CC3EC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0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modularity.info/conference/2010/files/pdf/industry/shinomi.pdf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dsi.unive.it/~cortesi/paperi/ICSOFT_2011_spano.pdf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odularity.info/conference/2010/files/pdf/industry/shinomi.pdf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dsi.unive.it/~cortesi/paperi/ICSOFT_2011_spano.pdf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35EF6-91F8-004A-A746-68F8CC3ECCD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529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96E9A472-994B-D055-29B9-10E3CB76C3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2A39F6D-A0F5-435D-9DC7-0DBAB8E6D045}" type="slidenum">
              <a:rPr lang="en-US" altLang="en-US" sz="1300" smtClean="0"/>
              <a:pPr>
                <a:spcBef>
                  <a:spcPct val="0"/>
                </a:spcBef>
              </a:pPr>
              <a:t>14</a:t>
            </a:fld>
            <a:endParaRPr lang="en-US" altLang="en-US" sz="1300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D8E3B856-0382-6587-EA93-9C2EBD050A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50D0A896-3CD8-E1EB-6985-4B0BCD5C4A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>
          <a:extLst>
            <a:ext uri="{FF2B5EF4-FFF2-40B4-BE49-F238E27FC236}">
              <a16:creationId xmlns:a16="http://schemas.microsoft.com/office/drawing/2014/main" id="{95A4FA12-ADBC-EB33-631F-C0500CF1B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2:notes">
            <a:extLst>
              <a:ext uri="{FF2B5EF4-FFF2-40B4-BE49-F238E27FC236}">
                <a16:creationId xmlns:a16="http://schemas.microsoft.com/office/drawing/2014/main" id="{0B6DFF18-CA6B-54CB-67AE-8D7B6B6349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77" name="Google Shape;277;p32:notes">
            <a:extLst>
              <a:ext uri="{FF2B5EF4-FFF2-40B4-BE49-F238E27FC236}">
                <a16:creationId xmlns:a16="http://schemas.microsoft.com/office/drawing/2014/main" id="{53F84527-111A-504C-3E9B-243885DDD8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278" name="Google Shape;278;p32:notes">
            <a:extLst>
              <a:ext uri="{FF2B5EF4-FFF2-40B4-BE49-F238E27FC236}">
                <a16:creationId xmlns:a16="http://schemas.microsoft.com/office/drawing/2014/main" id="{4A8B14A7-0ADB-4B77-F401-ADEBDD51941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36721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77" name="Google Shape;277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278" name="Google Shape;27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05423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77" name="Google Shape;277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278" name="Google Shape;27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05423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>
          <a:extLst>
            <a:ext uri="{FF2B5EF4-FFF2-40B4-BE49-F238E27FC236}">
              <a16:creationId xmlns:a16="http://schemas.microsoft.com/office/drawing/2014/main" id="{2E44F057-6F08-7723-9F13-BE8A12EDA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2:notes">
            <a:extLst>
              <a:ext uri="{FF2B5EF4-FFF2-40B4-BE49-F238E27FC236}">
                <a16:creationId xmlns:a16="http://schemas.microsoft.com/office/drawing/2014/main" id="{F57894FF-A592-40EC-7B98-5AD74D920B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77" name="Google Shape;277;p32:notes">
            <a:extLst>
              <a:ext uri="{FF2B5EF4-FFF2-40B4-BE49-F238E27FC236}">
                <a16:creationId xmlns:a16="http://schemas.microsoft.com/office/drawing/2014/main" id="{CCD699A1-97BE-08BC-F840-92A0809814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err="1"/>
              <a:t>vvvv</a:t>
            </a:r>
            <a:endParaRPr dirty="0"/>
          </a:p>
        </p:txBody>
      </p:sp>
      <p:sp>
        <p:nvSpPr>
          <p:cNvPr id="278" name="Google Shape;278;p32:notes">
            <a:extLst>
              <a:ext uri="{FF2B5EF4-FFF2-40B4-BE49-F238E27FC236}">
                <a16:creationId xmlns:a16="http://schemas.microsoft.com/office/drawing/2014/main" id="{C8D7190A-4456-6E83-15A2-A18D44FF8E1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30910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>
          <a:extLst>
            <a:ext uri="{FF2B5EF4-FFF2-40B4-BE49-F238E27FC236}">
              <a16:creationId xmlns:a16="http://schemas.microsoft.com/office/drawing/2014/main" id="{B396D698-3517-FDF0-1724-89313EBD9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2:notes">
            <a:extLst>
              <a:ext uri="{FF2B5EF4-FFF2-40B4-BE49-F238E27FC236}">
                <a16:creationId xmlns:a16="http://schemas.microsoft.com/office/drawing/2014/main" id="{16265FB1-8D91-AB6F-DDA6-8E6435665B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77" name="Google Shape;277;p32:notes">
            <a:extLst>
              <a:ext uri="{FF2B5EF4-FFF2-40B4-BE49-F238E27FC236}">
                <a16:creationId xmlns:a16="http://schemas.microsoft.com/office/drawing/2014/main" id="{17FF1BC5-1A31-A35E-014D-27FFA38243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278" name="Google Shape;278;p32:notes">
            <a:extLst>
              <a:ext uri="{FF2B5EF4-FFF2-40B4-BE49-F238E27FC236}">
                <a16:creationId xmlns:a16="http://schemas.microsoft.com/office/drawing/2014/main" id="{C1B1249E-7362-0BD4-1641-F933BE5E1D6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72693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>
          <a:extLst>
            <a:ext uri="{FF2B5EF4-FFF2-40B4-BE49-F238E27FC236}">
              <a16:creationId xmlns:a16="http://schemas.microsoft.com/office/drawing/2014/main" id="{688E8364-1053-4180-1C5E-DC583292A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0:notes">
            <a:extLst>
              <a:ext uri="{FF2B5EF4-FFF2-40B4-BE49-F238E27FC236}">
                <a16:creationId xmlns:a16="http://schemas.microsoft.com/office/drawing/2014/main" id="{E49B1759-F6E3-A900-2374-A384849461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0:notes">
            <a:extLst>
              <a:ext uri="{FF2B5EF4-FFF2-40B4-BE49-F238E27FC236}">
                <a16:creationId xmlns:a16="http://schemas.microsoft.com/office/drawing/2014/main" id="{18A3E784-B33A-51C6-22F4-B29AB0D2B0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959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>
          <a:extLst>
            <a:ext uri="{FF2B5EF4-FFF2-40B4-BE49-F238E27FC236}">
              <a16:creationId xmlns:a16="http://schemas.microsoft.com/office/drawing/2014/main" id="{10ADF013-F5D2-8ED9-1894-6547CBC09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0:notes">
            <a:extLst>
              <a:ext uri="{FF2B5EF4-FFF2-40B4-BE49-F238E27FC236}">
                <a16:creationId xmlns:a16="http://schemas.microsoft.com/office/drawing/2014/main" id="{44F69171-4B10-5E4C-0783-6890201566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0:notes">
            <a:extLst>
              <a:ext uri="{FF2B5EF4-FFF2-40B4-BE49-F238E27FC236}">
                <a16:creationId xmlns:a16="http://schemas.microsoft.com/office/drawing/2014/main" id="{2433E4E3-F342-EE41-FFB8-4FF95DFF04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1375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>
          <a:extLst>
            <a:ext uri="{FF2B5EF4-FFF2-40B4-BE49-F238E27FC236}">
              <a16:creationId xmlns:a16="http://schemas.microsoft.com/office/drawing/2014/main" id="{14370015-7CD9-CE13-05CA-31F74C86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8:notes">
            <a:extLst>
              <a:ext uri="{FF2B5EF4-FFF2-40B4-BE49-F238E27FC236}">
                <a16:creationId xmlns:a16="http://schemas.microsoft.com/office/drawing/2014/main" id="{180BDF1A-945F-7428-93F1-113B4C2BE5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56" name="Google Shape;356;p38:notes">
            <a:extLst>
              <a:ext uri="{FF2B5EF4-FFF2-40B4-BE49-F238E27FC236}">
                <a16:creationId xmlns:a16="http://schemas.microsoft.com/office/drawing/2014/main" id="{001389FE-FF6E-E5E5-DEF1-26B0E415FD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42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C5AA1-4F8D-C338-B9DE-E33EDFB02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CB47F4-A6BE-A7A0-B519-D5116B5543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807E23-9C9A-47B2-32EE-972225C753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981446-06F6-61C5-906D-53D0904A5F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35EF6-91F8-004A-A746-68F8CC3ECCD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472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>
          <a:extLst>
            <a:ext uri="{FF2B5EF4-FFF2-40B4-BE49-F238E27FC236}">
              <a16:creationId xmlns:a16="http://schemas.microsoft.com/office/drawing/2014/main" id="{3EFF82C2-8232-B8FD-08B9-A9F8D60D7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8:notes">
            <a:extLst>
              <a:ext uri="{FF2B5EF4-FFF2-40B4-BE49-F238E27FC236}">
                <a16:creationId xmlns:a16="http://schemas.microsoft.com/office/drawing/2014/main" id="{80AF6252-88E8-2745-5F50-8048F18EEF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56" name="Google Shape;356;p38:notes">
            <a:extLst>
              <a:ext uri="{FF2B5EF4-FFF2-40B4-BE49-F238E27FC236}">
                <a16:creationId xmlns:a16="http://schemas.microsoft.com/office/drawing/2014/main" id="{7805C828-95CD-6ACE-D01E-9FD2B1357D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1866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>
          <a:extLst>
            <a:ext uri="{FF2B5EF4-FFF2-40B4-BE49-F238E27FC236}">
              <a16:creationId xmlns:a16="http://schemas.microsoft.com/office/drawing/2014/main" id="{0DE8F5D1-2ACD-67AC-81B7-9B3468BB3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8:notes">
            <a:extLst>
              <a:ext uri="{FF2B5EF4-FFF2-40B4-BE49-F238E27FC236}">
                <a16:creationId xmlns:a16="http://schemas.microsoft.com/office/drawing/2014/main" id="{496C3003-CC46-036B-C260-DEFD74C839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56" name="Google Shape;356;p38:notes">
            <a:extLst>
              <a:ext uri="{FF2B5EF4-FFF2-40B4-BE49-F238E27FC236}">
                <a16:creationId xmlns:a16="http://schemas.microsoft.com/office/drawing/2014/main" id="{0F769177-1B11-E060-8DB9-656BA8B746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868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1803A470-3ED0-85C5-17C2-6B0849959F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4F75DE-0904-FC4B-90AD-F4B444D6D705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4462EA0B-FAFF-793D-15C5-B929717EE5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63750" y="881063"/>
            <a:ext cx="5681663" cy="3197225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0A43C8DC-2F32-CAC7-FA05-E5749B3A20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19388" y="4319588"/>
            <a:ext cx="4348162" cy="424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de-DE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9E3014A4-9D13-9368-DCC1-C0CCA9888C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8C8C80B-C422-2B44-A9E1-E6FE34C9AD9F}" type="slidenum">
              <a:rPr lang="en-US" altLang="en-US" sz="1300" smtClean="0"/>
              <a:pPr>
                <a:spcBef>
                  <a:spcPct val="0"/>
                </a:spcBef>
              </a:pPr>
              <a:t>6</a:t>
            </a:fld>
            <a:endParaRPr lang="en-US" altLang="en-US" sz="13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D41C3BD0-8C7B-0757-7CB7-0B56E3EF4D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8D355ECA-DAE9-BD4F-9F39-9B8030DBCA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sz="10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F6640F1E-C8FC-9134-D199-E6CB666C39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7F4E221-340F-6D4F-911C-2142941AE917}" type="slidenum">
              <a:rPr lang="en-US" altLang="en-US" sz="1300" smtClean="0"/>
              <a:pPr>
                <a:spcBef>
                  <a:spcPct val="0"/>
                </a:spcBef>
              </a:pPr>
              <a:t>8</a:t>
            </a:fld>
            <a:endParaRPr lang="en-US" altLang="en-US" sz="13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F823399E-C798-4B21-5567-B0207DDE17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BFBFCAB7-70C2-1F68-B957-215A6AB350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sz="10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09756265-5BA7-8D2C-F991-E38FEBD2C1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EF8E0E90-9CA5-6C98-2327-8294593951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Good article: </a:t>
            </a:r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  <a:hlinkClick r:id="rId3"/>
              </a:rPr>
              <a:t>http://modularity.info/conference/2010/files/pdf/industry/shinomi.pdf</a:t>
            </a:r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solidFill>
                <a:schemeClr val="bg2"/>
              </a:solidFill>
              <a:latin typeface="Arial" panose="020B0604020202020204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Another good article: </a:t>
            </a:r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  <a:hlinkClick r:id="rId4"/>
              </a:rPr>
              <a:t>http://www.dsi.unive.it/~cortesi/paperi/ICSOFT_2011_spano.pdf</a:t>
            </a:r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 </a:t>
            </a:r>
          </a:p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E8457570-C0AA-3448-5FBD-A957520246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66788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66788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66788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66788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9E0E6D46-2DAD-CB48-A3FA-7EE964B893F0}" type="slidenum">
              <a:rPr lang="en-US" altLang="en-US" sz="1300" b="0" smtClean="0">
                <a:latin typeface="Arial" panose="020B0604020202020204" pitchFamily="34" charset="0"/>
              </a:rPr>
              <a:pPr/>
              <a:t>9</a:t>
            </a:fld>
            <a:endParaRPr lang="en-US" altLang="en-US" sz="1300" b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E3966-E581-26F1-120E-D65D9D3AC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078F91B7-0855-2D19-1141-D76243EE9F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C5800991-A12B-B7E4-FCA1-E7E92674F6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1400">
                <a:solidFill>
                  <a:schemeClr val="bg2"/>
                </a:solidFill>
                <a:latin typeface="Arial" panose="020B0604020202020204" pitchFamily="34" charset="0"/>
              </a:rPr>
              <a:t>Good article: </a:t>
            </a:r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  <a:hlinkClick r:id="rId3"/>
              </a:rPr>
              <a:t>http://modularity.info/conference/2010/files/pdf/industry/shinomi.pdf</a:t>
            </a:r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solidFill>
                <a:schemeClr val="bg2"/>
              </a:solidFill>
              <a:latin typeface="Arial" panose="020B0604020202020204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Another good article: </a:t>
            </a:r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  <a:hlinkClick r:id="rId4"/>
              </a:rPr>
              <a:t>http://www.dsi.unive.it/~cortesi/paperi/ICSOFT_2011_spano.pdf</a:t>
            </a:r>
            <a:r>
              <a:rPr lang="en-US" altLang="en-US">
                <a:solidFill>
                  <a:schemeClr val="bg2"/>
                </a:solidFill>
                <a:latin typeface="Arial" panose="020B0604020202020204" pitchFamily="34" charset="0"/>
              </a:rPr>
              <a:t> </a:t>
            </a:r>
          </a:p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E5B7F999-B888-A711-4177-52422F6587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66788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66788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66788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66788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9E0E6D46-2DAD-CB48-A3FA-7EE964B893F0}" type="slidenum">
              <a:rPr lang="en-US" altLang="en-US" sz="1300" b="0" smtClean="0">
                <a:latin typeface="Arial" panose="020B0604020202020204" pitchFamily="34" charset="0"/>
              </a:rPr>
              <a:pPr/>
              <a:t>10</a:t>
            </a:fld>
            <a:endParaRPr lang="en-US" altLang="en-US" sz="1300" b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29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47CC54C6-1458-09ED-2900-5E0C22160F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88146A9-47D2-FC4F-84FB-1A44270E9D49}" type="slidenum">
              <a:rPr lang="en-US" altLang="en-US" sz="1300" smtClean="0"/>
              <a:pPr>
                <a:spcBef>
                  <a:spcPct val="0"/>
                </a:spcBef>
              </a:pPr>
              <a:t>11</a:t>
            </a:fld>
            <a:endParaRPr lang="en-US" altLang="en-US" sz="1300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068372CD-7416-A500-2DF4-C9CD0C6B3B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0F212A58-44C4-61C6-C159-6E0E8AB3C5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sz="10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9C9C5EB1-F14F-F28A-E274-605660B4A5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A92CAB5-FF45-5D49-B964-2C659817E5CA}" type="slidenum">
              <a:rPr lang="en-US" altLang="en-US" sz="1300" smtClean="0"/>
              <a:pPr>
                <a:spcBef>
                  <a:spcPct val="0"/>
                </a:spcBef>
              </a:pPr>
              <a:t>13</a:t>
            </a:fld>
            <a:endParaRPr lang="en-US" altLang="en-US" sz="1300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FA34E9BC-48AA-9CC9-8117-C78CEEE733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26D2493E-259C-B2A2-3947-FAFBF00879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sz="10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imag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 descr="Place imagery here">
            <a:extLst>
              <a:ext uri="{FF2B5EF4-FFF2-40B4-BE49-F238E27FC236}">
                <a16:creationId xmlns:a16="http://schemas.microsoft.com/office/drawing/2014/main" id="{EA7055A2-0B5C-73F2-C2DB-FC7245A7AB3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00075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192024"/>
            <a:ext cx="5524575" cy="314404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04A9AD-5866-6BA4-C928-31A5F88EF1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6044184"/>
            <a:ext cx="2468622" cy="5715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4A8A02-E5FB-018D-1574-2015680C3A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5316" y="6042370"/>
            <a:ext cx="2468622" cy="5715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8" name="Picture 7" descr="IBM 8-bar logo">
            <a:extLst>
              <a:ext uri="{FF2B5EF4-FFF2-40B4-BE49-F238E27FC236}">
                <a16:creationId xmlns:a16="http://schemas.microsoft.com/office/drawing/2014/main" id="{418F6040-10C6-A4A5-7C1E-09A9F553C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525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55085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lout, head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4953942" cy="1429544"/>
          </a:xfrm>
        </p:spPr>
        <p:txBody>
          <a:bodyPr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54631A-4ED7-F527-1CBC-9AF7BE2CB6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82795" y="224028"/>
            <a:ext cx="5520318" cy="428704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 marL="292549" indent="-292549"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2pPr>
            <a:lvl3pPr marL="548530" indent="-292549"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3pPr>
            <a:lvl4pPr marL="877648"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319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BE5947E-6D4A-9E09-E5A6-D31DBCAEE2C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C82E6DCD-41A5-9DA3-C061-E8DA39B9905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372902"/>
      </p:ext>
    </p:extLst>
  </p:cSld>
  <p:clrMapOvr>
    <a:masterClrMapping/>
  </p:clrMapOvr>
  <p:transition spd="med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imagery, half, business un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6E74B7-8F2A-46A5-97C4-76677246CF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288036"/>
            <a:ext cx="5049180" cy="285750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3A412C-EE28-6248-612D-41BAAD7F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763524"/>
            <a:ext cx="5049180" cy="4668838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 descr="Place imagery here">
            <a:extLst>
              <a:ext uri="{FF2B5EF4-FFF2-40B4-BE49-F238E27FC236}">
                <a16:creationId xmlns:a16="http://schemas.microsoft.com/office/drawing/2014/main" id="{9CD5B627-E439-376E-A00C-87BAFF059F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80919" y="284956"/>
            <a:ext cx="5523781" cy="6287294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pic>
        <p:nvPicPr>
          <p:cNvPr id="4" name="Picture 3" descr="IBM 8-bar logo">
            <a:extLst>
              <a:ext uri="{FF2B5EF4-FFF2-40B4-BE49-F238E27FC236}">
                <a16:creationId xmlns:a16="http://schemas.microsoft.com/office/drawing/2014/main" id="{EEE0A3D1-7815-E46E-77D1-E2DC099B4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88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120124"/>
      </p:ext>
    </p:extLst>
  </p:cSld>
  <p:clrMapOvr>
    <a:masterClrMapping/>
  </p:clrMapOvr>
  <p:transition spd="med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2477765" cy="2286794"/>
          </a:xfrm>
        </p:spPr>
        <p:txBody>
          <a:bodyPr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75443B4-0187-FC99-0FDE-8EB191B6CE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80919" y="284957"/>
            <a:ext cx="2476178" cy="5715794"/>
          </a:xfrm>
        </p:spPr>
        <p:txBody>
          <a:bodyPr/>
          <a:lstStyle>
            <a:lvl1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A647AD3-098B-D1AB-C8D8-463E38402F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30110" y="284957"/>
            <a:ext cx="2474590" cy="5715794"/>
          </a:xfrm>
        </p:spPr>
        <p:txBody>
          <a:bodyPr/>
          <a:lstStyle>
            <a:lvl1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028AA764-A00C-AFFF-7F3F-49A733DCD47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D5D1D2A7-CF30-5698-14FC-F71CB82D5BC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200013"/>
      </p:ext>
    </p:extLst>
  </p:cSld>
  <p:clrMapOvr>
    <a:masterClrMapping/>
  </p:clrMapOvr>
  <p:transition spd="med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192024"/>
            <a:ext cx="5524575" cy="1429544"/>
          </a:xfrm>
        </p:spPr>
        <p:txBody>
          <a:bodyPr rIns="457200"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289B0F8-E9A7-CF76-E87F-8D4302E8DA4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A4B74093-A800-CB62-8607-A04D569204E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493283"/>
      </p:ext>
    </p:extLst>
  </p:cSld>
  <p:clrMapOvr>
    <a:masterClrMapping/>
  </p:clrMapOvr>
  <p:transition spd="med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C7EC0-4BFB-A603-5703-0D692C626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00" y="210312"/>
            <a:ext cx="8569797" cy="4095750"/>
          </a:xfrm>
        </p:spPr>
        <p:txBody>
          <a:bodyPr/>
          <a:lstStyle>
            <a:lvl1pPr>
              <a:defRPr sz="8598" b="0" i="0">
                <a:solidFill>
                  <a:schemeClr val="tx2"/>
                </a:solidFill>
                <a:latin typeface="IBM Plex Sans ExtLt" panose="020B03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C591478-AD3F-2EF7-29A4-36A887DC195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6697187-0170-8894-23C9-28F80A0C3B2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037105"/>
      </p:ext>
    </p:extLst>
  </p:cSld>
  <p:clrMapOvr>
    <a:masterClrMapping/>
  </p:clrMapOvr>
  <p:transition spd="med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lout, head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4953942" cy="1429544"/>
          </a:xfrm>
        </p:spPr>
        <p:txBody>
          <a:bodyPr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54631A-4ED7-F527-1CBC-9AF7BE2CB6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82795" y="224028"/>
            <a:ext cx="5520318" cy="428704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 marL="292549" indent="-292549"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2pPr>
            <a:lvl3pPr marL="548530" indent="-292549"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3pPr>
            <a:lvl4pPr marL="877648"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319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BE5947E-6D4A-9E09-E5A6-D31DBCAEE2C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C82E6DCD-41A5-9DA3-C061-E8DA39B9905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27565"/>
      </p:ext>
    </p:extLst>
  </p:cSld>
  <p:clrMapOvr>
    <a:masterClrMapping/>
  </p:clrMapOvr>
  <p:transition spd="med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lout, stand-al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210312"/>
            <a:ext cx="7330121" cy="485854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1FCFA7EA-8E9F-E01B-AB9C-B7BE7D3D11E9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12510822-3D1B-0CFC-3FF0-1E55DA550F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41313"/>
      </p:ext>
    </p:extLst>
  </p:cSld>
  <p:clrMapOvr>
    <a:masterClrMapping/>
  </p:clrMapOvr>
  <p:transition spd="med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, 2 callouts,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D5E03B0-C633-E81D-0D42-3FCCAFD64B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288036"/>
            <a:ext cx="3811091" cy="314404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20D7FD-6784-59C5-938D-4728A153F5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7998" y="4649724"/>
            <a:ext cx="5524575" cy="177165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sz="12897" b="0" i="0">
                <a:solidFill>
                  <a:schemeClr val="accent1"/>
                </a:solidFill>
                <a:latin typeface="IBM Plex Sans ExtLt" panose="020B0303050203000203" pitchFamily="34" charset="0"/>
              </a:defRPr>
            </a:lvl1pPr>
          </a:lstStyle>
          <a:p>
            <a:r>
              <a:rPr lang="en-US"/>
              <a:t>↗︎00M</a:t>
            </a:r>
          </a:p>
        </p:txBody>
      </p:sp>
      <p:cxnSp>
        <p:nvCxnSpPr>
          <p:cNvPr id="9" name="Straight Connector 8" descr="Vertical column divider">
            <a:extLst>
              <a:ext uri="{FF2B5EF4-FFF2-40B4-BE49-F238E27FC236}">
                <a16:creationId xmlns:a16="http://schemas.microsoft.com/office/drawing/2014/main" id="{1C44518A-7FBB-67DA-E35B-8BC0AAFC6062}"/>
              </a:ext>
            </a:extLst>
          </p:cNvPr>
          <p:cNvCxnSpPr/>
          <p:nvPr/>
        </p:nvCxnSpPr>
        <p:spPr bwMode="auto">
          <a:xfrm>
            <a:off x="609600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A7285B0-4A1E-8885-0C0E-77D0ECA9CA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0919" y="288036"/>
            <a:ext cx="3809504" cy="314404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F395CBF-E65B-9A42-BAE5-C2B2BD9B7B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0919" y="4648200"/>
            <a:ext cx="5523781" cy="177165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sz="12897" b="0" i="0">
                <a:solidFill>
                  <a:schemeClr val="accent1"/>
                </a:solidFill>
                <a:latin typeface="IBM Plex Sans ExtLt" panose="020B0303050203000203" pitchFamily="34" charset="0"/>
              </a:defRPr>
            </a:lvl1pPr>
          </a:lstStyle>
          <a:p>
            <a:r>
              <a:rPr lang="en-US"/>
              <a:t>+00%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8F3E002C-97C5-3260-CB49-7E93DF3397C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160DC6C8-AF18-F14B-A164-C49B271F59A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685359"/>
      </p:ext>
    </p:extLst>
  </p:cSld>
  <p:clrMapOvr>
    <a:masterClrMapping/>
  </p:clrMapOvr>
  <p:transition spd="med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, 3 callouts,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D02D-89A9-0455-FACB-7B6D03346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429544"/>
          </a:xfrm>
        </p:spPr>
        <p:txBody>
          <a:bodyPr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B79390-98CC-5F62-D373-F6646F767D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33316" y="214884"/>
            <a:ext cx="2475384" cy="953956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DE7F16-A938-0D17-3BFA-034F142A80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166534"/>
            <a:ext cx="2475384" cy="483652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516E6B1-7020-1EA5-CDD4-B1FC6CE274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83301" y="213241"/>
            <a:ext cx="2474590" cy="953294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FD8FB-143C-CB66-123C-0495EB1C33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167327"/>
            <a:ext cx="2476178" cy="4833423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C11D906-6DD0-910D-48BA-0C197C90AA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428523" y="214827"/>
            <a:ext cx="2474590" cy="951707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1063D1-FD79-491C-791B-87858EA0CB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2" y="1166533"/>
            <a:ext cx="2476178" cy="4833423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E465D-4B5F-2DAE-57C4-590983308A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316" y="6021388"/>
            <a:ext cx="2475384" cy="571500"/>
          </a:xfrm>
        </p:spPr>
        <p:txBody>
          <a:bodyPr anchor="b"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73137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46275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19412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15DBF980-9C8F-3F7A-E896-C207BA2781B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85A7B871-06B9-0A3F-4D1D-A14D572C26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680054"/>
      </p:ext>
    </p:extLst>
  </p:cSld>
  <p:clrMapOvr>
    <a:masterClrMapping/>
  </p:clrMapOvr>
  <p:transition spd="med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, 2 callouts, horiz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48808-B77B-7E67-E7EA-BCC945D4D5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00" y="201168"/>
            <a:ext cx="2474590" cy="266779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1pPr>
          </a:lstStyle>
          <a:p>
            <a:r>
              <a:rPr lang="en-US"/>
              <a:t>+000%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378CF2-9CD6-2749-A489-08A4608D0B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316" y="201168"/>
            <a:ext cx="5523781" cy="266779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1pPr>
            <a:lvl2pPr marL="393113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2pPr>
            <a:lvl3pPr marL="749658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3pPr>
            <a:lvl4pPr marL="1142771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0" name="Straight Connector 9" descr="Horizontal row divider">
            <a:extLst>
              <a:ext uri="{FF2B5EF4-FFF2-40B4-BE49-F238E27FC236}">
                <a16:creationId xmlns:a16="http://schemas.microsoft.com/office/drawing/2014/main" id="{3D81813D-DA09-FCA0-D570-1E2D428C59E9}"/>
              </a:ext>
            </a:extLst>
          </p:cNvPr>
          <p:cNvCxnSpPr/>
          <p:nvPr/>
        </p:nvCxnSpPr>
        <p:spPr bwMode="auto">
          <a:xfrm>
            <a:off x="284126" y="3048000"/>
            <a:ext cx="1162057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16C1F9D-1D2C-5BDA-E821-35CB4A8708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00" y="3238500"/>
            <a:ext cx="2474590" cy="2667000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+000M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97FE8A-75E3-6FC8-02DD-50E0A4C8C9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3316" y="3238500"/>
            <a:ext cx="5523781" cy="2667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1pPr>
            <a:lvl2pPr marL="393113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2pPr>
            <a:lvl3pPr marL="749658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3pPr>
            <a:lvl4pPr marL="1142771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0837D060-1DA4-2AC5-AC63-E1AFDD16370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B3EE9E1A-5619-752E-836B-A127FD2C7D7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95842"/>
      </p:ext>
    </p:extLst>
  </p:cSld>
  <p:clrMapOvr>
    <a:masterClrMapping/>
  </p:clrMapOvr>
  <p:transition spd="med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, 3 callouts, horiz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D02D-89A9-0455-FACB-7B6D03346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429544"/>
          </a:xfrm>
        </p:spPr>
        <p:txBody>
          <a:bodyPr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B79390-98CC-5F62-D373-F6646F767D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33316" y="205740"/>
            <a:ext cx="2475384" cy="1429544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r>
              <a:rPr lang="en-US"/>
              <a:t>00%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DE7F16-A938-0D17-3BFA-034F142A80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288036"/>
            <a:ext cx="3809504" cy="1429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7" name="Straight Connector 16" descr="Horizontal row divider">
            <a:extLst>
              <a:ext uri="{FF2B5EF4-FFF2-40B4-BE49-F238E27FC236}">
                <a16:creationId xmlns:a16="http://schemas.microsoft.com/office/drawing/2014/main" id="{1103109C-6DA9-8F27-B4B1-EE276442E489}"/>
              </a:ext>
            </a:extLst>
          </p:cNvPr>
          <p:cNvCxnSpPr/>
          <p:nvPr/>
        </p:nvCxnSpPr>
        <p:spPr bwMode="auto">
          <a:xfrm>
            <a:off x="3333316" y="2000250"/>
            <a:ext cx="857138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516E6B1-7020-1EA5-CDD4-B1FC6CE274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33316" y="2093976"/>
            <a:ext cx="2475384" cy="1428753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</a:lstStyle>
          <a:p>
            <a:r>
              <a:rPr lang="en-US"/>
              <a:t>00%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FD8FB-143C-CB66-123C-0495EB1C33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2190750"/>
            <a:ext cx="3809504" cy="14287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5" name="Straight Connector 14" descr="Horizontal row divider">
            <a:extLst>
              <a:ext uri="{FF2B5EF4-FFF2-40B4-BE49-F238E27FC236}">
                <a16:creationId xmlns:a16="http://schemas.microsoft.com/office/drawing/2014/main" id="{687931BB-B3EF-829C-B354-B048514D5138}"/>
              </a:ext>
            </a:extLst>
          </p:cNvPr>
          <p:cNvCxnSpPr/>
          <p:nvPr/>
        </p:nvCxnSpPr>
        <p:spPr bwMode="auto">
          <a:xfrm>
            <a:off x="3333316" y="4095750"/>
            <a:ext cx="857138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C11D906-6DD0-910D-48BA-0C197C90AA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33317" y="4201668"/>
            <a:ext cx="2475383" cy="1428753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</a:lstStyle>
          <a:p>
            <a:r>
              <a:rPr lang="en-US"/>
              <a:t>00%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1063D1-FD79-491C-791B-87858EA0CB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0919" y="4286250"/>
            <a:ext cx="3809504" cy="14287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E465D-4B5F-2DAE-57C4-590983308A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316" y="6021388"/>
            <a:ext cx="2475384" cy="571500"/>
          </a:xfrm>
        </p:spPr>
        <p:txBody>
          <a:bodyPr anchor="b"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5C67502-D618-DC10-9CCC-905693ABB58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022EFDDC-A614-EFF6-CE30-E60F4DB9F75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7991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lout, stand-al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210312"/>
            <a:ext cx="7330121" cy="485854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1FCFA7EA-8E9F-E01B-AB9C-B7BE7D3D11E9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12510822-3D1B-0CFC-3FF0-1E55DA550F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564329"/>
      </p:ext>
    </p:extLst>
  </p:cSld>
  <p:clrMapOvr>
    <a:masterClrMapping/>
  </p:clrMapOvr>
  <p:transition spd="med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4 columns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17B282-9F6A-839A-442D-69BC9DF374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1714500"/>
            <a:ext cx="2477765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0D5184-93C0-B658-7967-FBC78C38A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2" y="1714500"/>
            <a:ext cx="2479352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FBB77C83-5304-5E09-3590-D4337DA42A4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E78A9E4F-B41B-2A68-ED74-D619432AAB2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060996"/>
      </p:ext>
    </p:extLst>
  </p:cSld>
  <p:clrMapOvr>
    <a:masterClrMapping/>
  </p:clrMapOvr>
  <p:transition spd="med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4 columns, short divide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2CE3F-FA6A-2FE0-0146-4BFD45CF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3316" y="288036"/>
            <a:ext cx="2477765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1239EA8E-6B4C-405F-E7F6-ABB450E071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9681" y="1714500"/>
            <a:ext cx="2475384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0" name="Straight Connector 19" descr="Vertical column divider">
            <a:extLst>
              <a:ext uri="{FF2B5EF4-FFF2-40B4-BE49-F238E27FC236}">
                <a16:creationId xmlns:a16="http://schemas.microsoft.com/office/drawing/2014/main" id="{ABAB2974-AD95-0BF2-C41A-265AEF03B4F7}"/>
              </a:ext>
            </a:extLst>
          </p:cNvPr>
          <p:cNvCxnSpPr>
            <a:cxnSpLocks/>
          </p:cNvCxnSpPr>
          <p:nvPr/>
        </p:nvCxnSpPr>
        <p:spPr bwMode="auto">
          <a:xfrm>
            <a:off x="3047603" y="1714500"/>
            <a:ext cx="0" cy="428625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1" name="Straight Connector 20" descr="Vertical column divider">
            <a:extLst>
              <a:ext uri="{FF2B5EF4-FFF2-40B4-BE49-F238E27FC236}">
                <a16:creationId xmlns:a16="http://schemas.microsoft.com/office/drawing/2014/main" id="{CDB8CB8D-C4DB-E357-4948-59CD6A18A9DC}"/>
              </a:ext>
            </a:extLst>
          </p:cNvPr>
          <p:cNvCxnSpPr/>
          <p:nvPr/>
        </p:nvCxnSpPr>
        <p:spPr bwMode="auto">
          <a:xfrm>
            <a:off x="6093683" y="1714500"/>
            <a:ext cx="0" cy="4288536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2" name="Straight Connector 21" descr="Vertical column divider">
            <a:extLst>
              <a:ext uri="{FF2B5EF4-FFF2-40B4-BE49-F238E27FC236}">
                <a16:creationId xmlns:a16="http://schemas.microsoft.com/office/drawing/2014/main" id="{8B5887E5-28C4-AA99-EBD5-E34B88F46F25}"/>
              </a:ext>
            </a:extLst>
          </p:cNvPr>
          <p:cNvCxnSpPr/>
          <p:nvPr/>
        </p:nvCxnSpPr>
        <p:spPr bwMode="auto">
          <a:xfrm>
            <a:off x="9142810" y="1714500"/>
            <a:ext cx="0" cy="4288536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0D5184-93C0-B658-7967-FBC78C38A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2" y="1714500"/>
            <a:ext cx="2479352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69EE7B3-BC6A-6676-8FA2-607F9B08DA3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DB52D7E1-3828-A1B9-9239-637B1E2A543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749567"/>
      </p:ext>
    </p:extLst>
  </p:cSld>
  <p:clrMapOvr>
    <a:masterClrMapping/>
  </p:clrMapOvr>
  <p:transition spd="med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4 columns, dividers, headlin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4" name="Straight Connector 13" descr="Vertical column divider">
            <a:extLst>
              <a:ext uri="{FF2B5EF4-FFF2-40B4-BE49-F238E27FC236}">
                <a16:creationId xmlns:a16="http://schemas.microsoft.com/office/drawing/2014/main" id="{C6EB28FF-C21F-A83D-2D19-2242B76C6B09}"/>
              </a:ext>
            </a:extLst>
          </p:cNvPr>
          <p:cNvCxnSpPr/>
          <p:nvPr/>
        </p:nvCxnSpPr>
        <p:spPr bwMode="auto">
          <a:xfrm>
            <a:off x="3047603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2CE3F-FA6A-2FE0-0146-4BFD45CF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3316" y="288036"/>
            <a:ext cx="2477765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8" name="Straight Connector 17" descr="Vertical column divider">
            <a:extLst>
              <a:ext uri="{FF2B5EF4-FFF2-40B4-BE49-F238E27FC236}">
                <a16:creationId xmlns:a16="http://schemas.microsoft.com/office/drawing/2014/main" id="{3D7A0E74-695D-C6F5-07CD-01209D58A70A}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8036"/>
            <a:ext cx="2476178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9" name="Straight Connector 18" descr="Vertical column divider">
            <a:extLst>
              <a:ext uri="{FF2B5EF4-FFF2-40B4-BE49-F238E27FC236}">
                <a16:creationId xmlns:a16="http://schemas.microsoft.com/office/drawing/2014/main" id="{19E1AC9A-B000-435B-E4BC-54B09FB7957C}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0D5184-93C0-B658-7967-FBC78C38A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2" y="1714500"/>
            <a:ext cx="2479352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E3F3A850-F28F-F30E-5505-EA11791B052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B96005D4-0874-989F-217D-8A2592F81D5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064816"/>
      </p:ext>
    </p:extLst>
  </p:cSld>
  <p:clrMapOvr>
    <a:masterClrMapping/>
  </p:clrMapOvr>
  <p:transition spd="med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4 columns, dividers, pictogram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34332-B5B5-4358-3C72-8B35F374A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048544"/>
          </a:xfrm>
        </p:spPr>
        <p:txBody>
          <a:bodyPr/>
          <a:lstStyle>
            <a:lvl1pPr>
              <a:lnSpc>
                <a:spcPct val="110000"/>
              </a:lnSpc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C4772-2960-241E-274D-18A4B5568D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1714500"/>
            <a:ext cx="2477765" cy="200025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 descr="Vertical column divider">
            <a:extLst>
              <a:ext uri="{FF2B5EF4-FFF2-40B4-BE49-F238E27FC236}">
                <a16:creationId xmlns:a16="http://schemas.microsoft.com/office/drawing/2014/main" id="{4D695107-5427-4D2D-F88F-89BA74127CBF}"/>
              </a:ext>
            </a:extLst>
          </p:cNvPr>
          <p:cNvCxnSpPr/>
          <p:nvPr/>
        </p:nvCxnSpPr>
        <p:spPr bwMode="auto">
          <a:xfrm>
            <a:off x="3047603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Picture Placeholder 13" descr="Place pictogram here">
            <a:extLst>
              <a:ext uri="{FF2B5EF4-FFF2-40B4-BE49-F238E27FC236}">
                <a16:creationId xmlns:a16="http://schemas.microsoft.com/office/drawing/2014/main" id="{637C5D5A-A533-DB2D-8BBE-C9DAA013CA0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33316" y="288036"/>
            <a:ext cx="607997" cy="608076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7CF39F-F0FC-7815-2582-A13E0599BC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8" name="Straight Connector 17" descr="Vertical column divider">
            <a:extLst>
              <a:ext uri="{FF2B5EF4-FFF2-40B4-BE49-F238E27FC236}">
                <a16:creationId xmlns:a16="http://schemas.microsoft.com/office/drawing/2014/main" id="{43B07B4A-5DB5-8126-EA79-502787053E82}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Picture Placeholder 13" descr="Place pictogram here">
            <a:extLst>
              <a:ext uri="{FF2B5EF4-FFF2-40B4-BE49-F238E27FC236}">
                <a16:creationId xmlns:a16="http://schemas.microsoft.com/office/drawing/2014/main" id="{81413BEF-DDD1-548F-409B-224DE030B67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87345" y="288036"/>
            <a:ext cx="607997" cy="608076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8C92137-8AC3-46D8-C9A2-F6F058938B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185" y="1714500"/>
            <a:ext cx="247073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9" name="Straight Connector 18" descr="Vertical column divider">
            <a:extLst>
              <a:ext uri="{FF2B5EF4-FFF2-40B4-BE49-F238E27FC236}">
                <a16:creationId xmlns:a16="http://schemas.microsoft.com/office/drawing/2014/main" id="{4D829559-0A72-8826-E06A-C6CCD39750A4}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icture Placeholder 13" descr="Place pictogram here">
            <a:extLst>
              <a:ext uri="{FF2B5EF4-FFF2-40B4-BE49-F238E27FC236}">
                <a16:creationId xmlns:a16="http://schemas.microsoft.com/office/drawing/2014/main" id="{B37C3DBB-1177-5FC6-7F7F-E6C5931C962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28522" y="288036"/>
            <a:ext cx="607997" cy="608076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C380211-AA5F-2F8D-309F-DC766DF1EF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3" y="1714500"/>
            <a:ext cx="2476177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E782CF-665F-3C56-698C-16112EB19B2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D2A45AB7-102C-FBDF-94FD-99783B6A5A1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087651"/>
      </p:ext>
    </p:extLst>
  </p:cSld>
  <p:clrMapOvr>
    <a:masterClrMapping/>
  </p:clrMapOvr>
  <p:transition spd="med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1 wide column,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2474590" cy="570706"/>
          </a:xfrm>
        </p:spPr>
        <p:txBody>
          <a:bodyPr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2CE3F-FA6A-2FE0-0146-4BFD45CF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2554" y="192024"/>
            <a:ext cx="2477765" cy="57070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714500"/>
            <a:ext cx="5047593" cy="4286250"/>
          </a:xfrm>
        </p:spPr>
        <p:txBody>
          <a:bodyPr/>
          <a:lstStyle>
            <a:lvl1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3B922-FA59-5165-48BF-0B57DFD6634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5C3B405E-94D1-4A09-C6BF-A66D9CBEF63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55539"/>
      </p:ext>
    </p:extLst>
  </p:cSld>
  <p:clrMapOvr>
    <a:masterClrMapping/>
  </p:clrMapOvr>
  <p:transition spd="med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wid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46C39-902F-3DA0-AAF4-319DA8AE3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3711980" cy="953294"/>
          </a:xfrm>
        </p:spPr>
        <p:txBody>
          <a:bodyPr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BBA43D-8D00-4EDB-B803-D1EEE6CE2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1714500"/>
            <a:ext cx="5049180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32DCE7C-29C5-BC86-B154-7DD0C4F055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1714500"/>
            <a:ext cx="5047593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A0F4B3-D63C-0D8F-2804-F97776F90E4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38EC09FB-402F-F3CE-E1D2-51583F1BCCF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6187"/>
      </p:ext>
    </p:extLst>
  </p:cSld>
  <p:clrMapOvr>
    <a:masterClrMapping/>
  </p:clrMapOvr>
  <p:transition spd="med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691A7-388D-D543-2C74-58FA1F3BC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22193" cy="2286794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E09569-73DF-2226-A7D7-ABBE84A470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0919" y="288036"/>
            <a:ext cx="2476178" cy="57157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B0D0BB0-9896-0353-D972-26B687C3D8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28522" y="288036"/>
            <a:ext cx="2476178" cy="57157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A54578-ECD5-347E-35A9-C3F93EB8CDF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C7A51FE3-0F54-1487-47B4-164B5B802CA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95175"/>
      </p:ext>
    </p:extLst>
  </p:cSld>
  <p:clrMapOvr>
    <a:masterClrMapping/>
  </p:clrMapOvr>
  <p:transition spd="med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691A7-388D-D543-2C74-58FA1F3BC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288036"/>
            <a:ext cx="2476178" cy="2286794"/>
          </a:xfrm>
        </p:spPr>
        <p:txBody>
          <a:bodyPr/>
          <a:lstStyle>
            <a:lvl1pPr>
              <a:lnSpc>
                <a:spcPct val="10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E09569-73DF-2226-A7D7-ABBE84A470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0919" y="284957"/>
            <a:ext cx="2476178" cy="57157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B0D0BB0-9896-0353-D972-26B687C3D8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28522" y="284957"/>
            <a:ext cx="2476178" cy="57157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A54578-ECD5-347E-35A9-C3F93EB8CDF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745FF4F8-7F82-E9C2-8046-C791019E169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777697"/>
      </p:ext>
    </p:extLst>
  </p:cSld>
  <p:clrMapOvr>
    <a:masterClrMapping/>
  </p:clrMapOvr>
  <p:transition spd="med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dividers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E75BA-E283-08AE-B230-A89A2245C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19019" cy="2286794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8AF10F27-0178-9C93-8741-F0241501B4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8036"/>
            <a:ext cx="2476178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98D950-EA52-ABF9-D15D-C6C8FE9464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7CD3DC6-7946-2D82-C3E4-10BC579C88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501ADC5-5846-FF23-F5DB-93E8D05863E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30109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E734E-170F-6CE2-C852-A644ACB8F40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9BFC0CA6-CE6F-D94C-2967-FBF2240020C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608607"/>
      </p:ext>
    </p:extLst>
  </p:cSld>
  <p:clrMapOvr>
    <a:masterClrMapping/>
  </p:clrMapOvr>
  <p:transition spd="med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dividers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E75BA-E283-08AE-B230-A89A2245C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288036"/>
            <a:ext cx="2474591" cy="2286794"/>
          </a:xfrm>
        </p:spPr>
        <p:txBody>
          <a:bodyPr rIns="0"/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8AF10F27-0178-9C93-8741-F0241501B4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8036"/>
            <a:ext cx="2476178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98D950-EA52-ABF9-D15D-C6C8FE9464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7CD3DC6-7946-2D82-C3E4-10BC579C88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501ADC5-5846-FF23-F5DB-93E8D05863E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31697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E734E-170F-6CE2-C852-A644ACB8F40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8CF1D655-1791-BEF3-D8AA-E589057E73A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465899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, 2 callouts,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D5E03B0-C633-E81D-0D42-3FCCAFD64B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288036"/>
            <a:ext cx="3811091" cy="314404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20D7FD-6784-59C5-938D-4728A153F5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7998" y="4649724"/>
            <a:ext cx="5524575" cy="177165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sz="12897" b="0" i="0">
                <a:solidFill>
                  <a:schemeClr val="accent1"/>
                </a:solidFill>
                <a:latin typeface="IBM Plex Sans ExtLt" panose="020B0303050203000203" pitchFamily="34" charset="0"/>
              </a:defRPr>
            </a:lvl1pPr>
          </a:lstStyle>
          <a:p>
            <a:r>
              <a:rPr lang="en-US"/>
              <a:t>↗︎00M</a:t>
            </a:r>
          </a:p>
        </p:txBody>
      </p:sp>
      <p:cxnSp>
        <p:nvCxnSpPr>
          <p:cNvPr id="9" name="Straight Connector 8" descr="Vertical column divider">
            <a:extLst>
              <a:ext uri="{FF2B5EF4-FFF2-40B4-BE49-F238E27FC236}">
                <a16:creationId xmlns:a16="http://schemas.microsoft.com/office/drawing/2014/main" id="{1C44518A-7FBB-67DA-E35B-8BC0AAFC6062}"/>
              </a:ext>
            </a:extLst>
          </p:cNvPr>
          <p:cNvCxnSpPr/>
          <p:nvPr/>
        </p:nvCxnSpPr>
        <p:spPr bwMode="auto">
          <a:xfrm>
            <a:off x="609600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A7285B0-4A1E-8885-0C0E-77D0ECA9CA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0919" y="288036"/>
            <a:ext cx="3809504" cy="314404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F395CBF-E65B-9A42-BAE5-C2B2BD9B7B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0919" y="4648200"/>
            <a:ext cx="5523781" cy="177165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sz="12897" b="0" i="0">
                <a:solidFill>
                  <a:schemeClr val="accent1"/>
                </a:solidFill>
                <a:latin typeface="IBM Plex Sans ExtLt" panose="020B0303050203000203" pitchFamily="34" charset="0"/>
              </a:defRPr>
            </a:lvl1pPr>
          </a:lstStyle>
          <a:p>
            <a:r>
              <a:rPr lang="en-US"/>
              <a:t>+00%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8F3E002C-97C5-3260-CB49-7E93DF3397C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160DC6C8-AF18-F14B-A164-C49B271F59A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74163"/>
      </p:ext>
    </p:extLst>
  </p:cSld>
  <p:clrMapOvr>
    <a:masterClrMapping/>
  </p:clrMapOvr>
  <p:transition spd="med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dividers, pictogram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2474590" cy="570707"/>
          </a:xfrm>
        </p:spPr>
        <p:txBody>
          <a:bodyPr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2CE3F-FA6A-2FE0-0146-4BFD45CF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4142" y="192024"/>
            <a:ext cx="2477765" cy="57070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1400"/>
            </a:lvl2pPr>
            <a:lvl3pPr>
              <a:lnSpc>
                <a:spcPct val="90000"/>
              </a:lnSpc>
              <a:spcBef>
                <a:spcPts val="0"/>
              </a:spcBef>
              <a:defRPr sz="1400"/>
            </a:lvl3pPr>
            <a:lvl4pPr>
              <a:lnSpc>
                <a:spcPct val="90000"/>
              </a:lnSpc>
              <a:spcBef>
                <a:spcPts val="0"/>
              </a:spcBef>
              <a:defRPr sz="1400"/>
            </a:lvl4pPr>
            <a:lvl5pPr>
              <a:lnSpc>
                <a:spcPct val="90000"/>
              </a:lnSpc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3" name="Straight Connector 12" descr="Vertical column divider">
            <a:extLst>
              <a:ext uri="{FF2B5EF4-FFF2-40B4-BE49-F238E27FC236}">
                <a16:creationId xmlns:a16="http://schemas.microsoft.com/office/drawing/2014/main" id="{202744BD-C7A4-D538-2E19-AA279C025A21}"/>
              </a:ext>
            </a:extLst>
          </p:cNvPr>
          <p:cNvCxnSpPr/>
          <p:nvPr/>
        </p:nvCxnSpPr>
        <p:spPr bwMode="auto">
          <a:xfrm>
            <a:off x="6093683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Picture Placeholder 4" descr="Place pictogram here">
            <a:extLst>
              <a:ext uri="{FF2B5EF4-FFF2-40B4-BE49-F238E27FC236}">
                <a16:creationId xmlns:a16="http://schemas.microsoft.com/office/drawing/2014/main" id="{4E8FFEFF-CCD0-A436-418A-5FB8624CCC89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380919" y="288036"/>
            <a:ext cx="607997" cy="607231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2988" y="1714500"/>
            <a:ext cx="2476178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4" name="Straight Connector 13" descr="Vertical column divider">
            <a:extLst>
              <a:ext uri="{FF2B5EF4-FFF2-40B4-BE49-F238E27FC236}">
                <a16:creationId xmlns:a16="http://schemas.microsoft.com/office/drawing/2014/main" id="{ADCE883F-3781-7F7E-8236-8BB5CEBAD77C}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 descr="Place pictogram here">
            <a:extLst>
              <a:ext uri="{FF2B5EF4-FFF2-40B4-BE49-F238E27FC236}">
                <a16:creationId xmlns:a16="http://schemas.microsoft.com/office/drawing/2014/main" id="{484E55D7-CBB2-992D-3E77-5CB7B7CADA9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28522" y="288036"/>
            <a:ext cx="608843" cy="608076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0D5184-93C0-B658-7967-FBC78C38A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30591" y="1714500"/>
            <a:ext cx="2479352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B96A2B-2DD4-AEBB-75C4-9215E33D266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FE28AB83-26B6-464D-000B-077BBC18861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708511"/>
      </p:ext>
    </p:extLst>
  </p:cSld>
  <p:clrMapOvr>
    <a:masterClrMapping/>
  </p:clrMapOvr>
  <p:transition spd="med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stacked wide, pictogram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 descr="Place pictogram here">
            <a:extLst>
              <a:ext uri="{FF2B5EF4-FFF2-40B4-BE49-F238E27FC236}">
                <a16:creationId xmlns:a16="http://schemas.microsoft.com/office/drawing/2014/main" id="{30AB5158-BCB8-39EE-DA85-F2CD01699F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87998" y="288036"/>
            <a:ext cx="607997" cy="608076"/>
          </a:xfrm>
        </p:spPr>
        <p:txBody>
          <a:bodyPr anchor="ctr"/>
          <a:lstStyle>
            <a:lvl1pPr algn="ctr">
              <a:defRPr sz="8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1099CB-CB87-D5D5-506D-4B49C08161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1239012"/>
            <a:ext cx="3334903" cy="1524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4" name="Straight Connector 13" descr="Vertical column divider">
            <a:extLst>
              <a:ext uri="{FF2B5EF4-FFF2-40B4-BE49-F238E27FC236}">
                <a16:creationId xmlns:a16="http://schemas.microsoft.com/office/drawing/2014/main" id="{00A530A6-2F26-DA70-D0D9-6DD90453CE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5206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Picture Placeholder 14" descr="Place pictogram here">
            <a:extLst>
              <a:ext uri="{FF2B5EF4-FFF2-40B4-BE49-F238E27FC236}">
                <a16:creationId xmlns:a16="http://schemas.microsoft.com/office/drawing/2014/main" id="{3C3730E5-61EB-7405-CC85-AB04242CDBC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80919" y="288036"/>
            <a:ext cx="607997" cy="608076"/>
          </a:xfrm>
        </p:spPr>
        <p:txBody>
          <a:bodyPr anchor="ctr"/>
          <a:lstStyle>
            <a:lvl1pPr algn="ctr">
              <a:defRPr sz="8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C1DA3C4-E728-0E45-C91D-8EDF4B495F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1238250"/>
            <a:ext cx="3333316" cy="1524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6" name="Straight Connector 15" descr="Horizontal row divider">
            <a:extLst>
              <a:ext uri="{FF2B5EF4-FFF2-40B4-BE49-F238E27FC236}">
                <a16:creationId xmlns:a16="http://schemas.microsoft.com/office/drawing/2014/main" id="{9C5483A0-0E31-72CE-21C3-6248FAEBC0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284126" y="3048000"/>
            <a:ext cx="1162057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Picture Placeholder 16" descr="Place pictogram here">
            <a:extLst>
              <a:ext uri="{FF2B5EF4-FFF2-40B4-BE49-F238E27FC236}">
                <a16:creationId xmlns:a16="http://schemas.microsoft.com/office/drawing/2014/main" id="{62C94928-6A9B-2EA7-301C-71E5F2547C8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87998" y="3236976"/>
            <a:ext cx="607997" cy="608076"/>
          </a:xfrm>
        </p:spPr>
        <p:txBody>
          <a:bodyPr anchor="ctr"/>
          <a:lstStyle>
            <a:lvl1pPr algn="ctr">
              <a:defRPr sz="8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0565063-698E-31B0-B619-B99A9A0B3D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7998" y="4192524"/>
            <a:ext cx="3334904" cy="1524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Picture Placeholder 18" descr="Place pictogram here">
            <a:extLst>
              <a:ext uri="{FF2B5EF4-FFF2-40B4-BE49-F238E27FC236}">
                <a16:creationId xmlns:a16="http://schemas.microsoft.com/office/drawing/2014/main" id="{2E840026-2FAF-826F-DCFD-3FF0082B082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80919" y="3238500"/>
            <a:ext cx="607997" cy="608076"/>
          </a:xfrm>
        </p:spPr>
        <p:txBody>
          <a:bodyPr anchor="ctr"/>
          <a:lstStyle>
            <a:lvl1pPr algn="ctr">
              <a:defRPr sz="8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E44FFD-1EB7-1873-F6D1-67DE839EF0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0920" y="4191000"/>
            <a:ext cx="3333316" cy="1524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07BB90E-D2B7-D6BA-E8F5-B16C3F57F6F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DDCE3A8-54F6-70FC-38D0-2AF2D8AB71E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131176"/>
      </p:ext>
    </p:extLst>
  </p:cSld>
  <p:clrMapOvr>
    <a:masterClrMapping/>
  </p:clrMapOvr>
  <p:transition spd="med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stacked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9EF9E2-1551-8357-22BD-8C43EF5EBE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7999" y="288036"/>
            <a:ext cx="2477765" cy="570706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841248"/>
            <a:ext cx="2857128" cy="1138428"/>
          </a:xfrm>
        </p:spPr>
        <p:txBody>
          <a:bodyPr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1681" y="288036"/>
            <a:ext cx="2476178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D5CF1-28D6-74AF-B345-5911CB10D4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7B1C684-915C-90D4-C69F-C24979A42E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28522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46B95-CF19-9C3F-1691-68ABF62095B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6CE92126-B67C-8301-95D0-A821B804399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797240"/>
      </p:ext>
    </p:extLst>
  </p:cSld>
  <p:clrMapOvr>
    <a:masterClrMapping/>
  </p:clrMapOvr>
  <p:transition spd="med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stacked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9EF9E2-1551-8357-22BD-8C43EF5EBE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7999" y="288036"/>
            <a:ext cx="2477765" cy="224028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763524"/>
            <a:ext cx="5521401" cy="1138428"/>
          </a:xfrm>
        </p:spPr>
        <p:txBody>
          <a:bodyPr rIns="457200"/>
          <a:lstStyle>
            <a:lvl1pPr>
              <a:lnSpc>
                <a:spcPct val="11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4957"/>
            <a:ext cx="2476178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4957"/>
            <a:ext cx="2479352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D5CF1-28D6-74AF-B345-5911CB10D4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7B1C684-915C-90D4-C69F-C24979A42E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28522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46B95-CF19-9C3F-1691-68ABF62095B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D8351E8F-C586-866F-37A3-340B3DD347B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766722"/>
      </p:ext>
    </p:extLst>
  </p:cSld>
  <p:clrMapOvr>
    <a:masterClrMapping/>
  </p:clrMapOvr>
  <p:transition spd="med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horizontal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353C-7670-AC55-CDA3-888971A5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7765" cy="2286794"/>
          </a:xfrm>
        </p:spPr>
        <p:txBody>
          <a:bodyPr/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71C2BF-857E-B291-7D82-5920AF4A52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3328416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57EC586-7CBB-7AC4-C2FA-85F4BA8AA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1187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0ABD1EA-F6CD-F56B-B5E1-034EEB64D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049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F2DD97F-E181-3C33-32D8-844B57967D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3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B76B22-9748-7A34-9D32-D77BB1B498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7D0BCD34-4CA7-388C-5244-7DC8F9F36FA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801167"/>
      </p:ext>
    </p:extLst>
  </p:cSld>
  <p:clrMapOvr>
    <a:masterClrMapping/>
  </p:clrMapOvr>
  <p:transition spd="med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horizontal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353C-7670-AC55-CDA3-888971A5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24575" cy="2286794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71C2BF-857E-B291-7D82-5920AF4A52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3328416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57EC586-7CBB-7AC4-C2FA-85F4BA8AA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4362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0ABD1EA-F6CD-F56B-B5E1-034EEB64D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049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F2DD97F-E181-3C33-32D8-844B57967D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3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B76B22-9748-7A34-9D32-D77BB1B498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238163DF-77AB-875A-C8AC-2F8AEABFB8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609624"/>
      </p:ext>
    </p:extLst>
  </p:cSld>
  <p:clrMapOvr>
    <a:masterClrMapping/>
  </p:clrMapOvr>
  <p:transition spd="med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6 stack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2286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B1D44C30-196F-B4B1-540A-E556579735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32554" y="288036"/>
            <a:ext cx="2476178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8036"/>
            <a:ext cx="2476178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AB1A268B-43F5-F600-93B7-6248877F5D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34141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D5CF1-28D6-74AF-B345-5911CB10D4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7B1C684-915C-90D4-C69F-C24979A42E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28522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A4BD59-9F51-7E32-8659-A763D0799EB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180E7AB4-F0E4-7C09-7FE7-9F182217FE0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20805"/>
      </p:ext>
    </p:extLst>
  </p:cSld>
  <p:clrMapOvr>
    <a:masterClrMapping/>
  </p:clrMapOvr>
  <p:transition spd="med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6 stacked, ic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5819-78ED-4475-16CD-65C8A2C5E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42954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4" name="Straight Connector 23" descr="Vertical column divider">
            <a:extLst>
              <a:ext uri="{FF2B5EF4-FFF2-40B4-BE49-F238E27FC236}">
                <a16:creationId xmlns:a16="http://schemas.microsoft.com/office/drawing/2014/main" id="{B5CBE6E3-0E18-8A57-578D-D314948AF1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3047603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icture Placeholder 15" descr="Place icon here">
            <a:extLst>
              <a:ext uri="{FF2B5EF4-FFF2-40B4-BE49-F238E27FC236}">
                <a16:creationId xmlns:a16="http://schemas.microsoft.com/office/drawing/2014/main" id="{DD1F0C48-79E5-E356-43FC-0FCF2DE89A2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33316" y="288036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148C06-F3C6-0E95-A225-29F730DD15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316" y="666750"/>
            <a:ext cx="2475384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8" name="Straight Connector 27" descr="Vertical column divider">
            <a:extLst>
              <a:ext uri="{FF2B5EF4-FFF2-40B4-BE49-F238E27FC236}">
                <a16:creationId xmlns:a16="http://schemas.microsoft.com/office/drawing/2014/main" id="{52FF3B59-8BBA-8C99-9D4D-743723E434F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Picture Placeholder 15" descr="Place icon here">
            <a:extLst>
              <a:ext uri="{FF2B5EF4-FFF2-40B4-BE49-F238E27FC236}">
                <a16:creationId xmlns:a16="http://schemas.microsoft.com/office/drawing/2014/main" id="{18E9E323-0756-7849-8F52-19C58A517BD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80920" y="288036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1FD5E03-A007-B728-4616-E05622A43A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666750"/>
            <a:ext cx="2476178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7" name="Straight Connector 26" descr="Vertical column divider">
            <a:extLst>
              <a:ext uri="{FF2B5EF4-FFF2-40B4-BE49-F238E27FC236}">
                <a16:creationId xmlns:a16="http://schemas.microsoft.com/office/drawing/2014/main" id="{47200B05-7E36-4E03-3739-0BA9837646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Picture Placeholder 15" descr="Place icon here">
            <a:extLst>
              <a:ext uri="{FF2B5EF4-FFF2-40B4-BE49-F238E27FC236}">
                <a16:creationId xmlns:a16="http://schemas.microsoft.com/office/drawing/2014/main" id="{7C3BFFDB-5499-B3D7-98B2-1ABDA7D5C9D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428523" y="288036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EEC06719-7195-BBE7-0154-56A039A4B3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28523" y="666750"/>
            <a:ext cx="2476178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3" name="Straight Connector 22" descr="Horizontal row divider">
            <a:extLst>
              <a:ext uri="{FF2B5EF4-FFF2-40B4-BE49-F238E27FC236}">
                <a16:creationId xmlns:a16="http://schemas.microsoft.com/office/drawing/2014/main" id="{252CDB94-BA57-B58F-95F0-D406FE34BB4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3047603" y="3048000"/>
            <a:ext cx="8860271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Picture Placeholder 15" descr="Place icon here">
            <a:extLst>
              <a:ext uri="{FF2B5EF4-FFF2-40B4-BE49-F238E27FC236}">
                <a16:creationId xmlns:a16="http://schemas.microsoft.com/office/drawing/2014/main" id="{C00295A2-8D30-455D-EBB9-FA7A467919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33316" y="3347315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704E464-B0E0-CDD0-B14B-FA6386285A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33316" y="3714750"/>
            <a:ext cx="2475384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Picture Placeholder 15" descr="Place icon here">
            <a:extLst>
              <a:ext uri="{FF2B5EF4-FFF2-40B4-BE49-F238E27FC236}">
                <a16:creationId xmlns:a16="http://schemas.microsoft.com/office/drawing/2014/main" id="{F30F0F2C-CA19-3A79-4375-EB8A00FA887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380920" y="3347315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E96B64B8-6DA8-8704-DD30-37587B3E68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80920" y="3714750"/>
            <a:ext cx="2475384" cy="1896341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Picture Placeholder 15" descr="Place icon here">
            <a:extLst>
              <a:ext uri="{FF2B5EF4-FFF2-40B4-BE49-F238E27FC236}">
                <a16:creationId xmlns:a16="http://schemas.microsoft.com/office/drawing/2014/main" id="{9354D8C6-F61D-3FC1-07F8-FEE730E2D7A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428523" y="3347315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F965C82-A0A6-A670-C10A-6073DD354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28523" y="3714750"/>
            <a:ext cx="2476178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A430D6-E733-E611-E1EF-A795D0B0362A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A0B46D22-64E6-4222-F4E2-B807A7A1528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645447"/>
      </p:ext>
    </p:extLst>
  </p:cSld>
  <p:clrMapOvr>
    <a:masterClrMapping/>
  </p:clrMapOvr>
  <p:transition spd="med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6 stacked, alternate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3E52F-EEA1-D56F-5E7A-C1983151D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19019" cy="1706563"/>
          </a:xfrm>
        </p:spPr>
        <p:txBody>
          <a:bodyPr rIns="457200"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0" name="Straight Connector 19" descr="Vertical column divider">
            <a:extLst>
              <a:ext uri="{FF2B5EF4-FFF2-40B4-BE49-F238E27FC236}">
                <a16:creationId xmlns:a16="http://schemas.microsoft.com/office/drawing/2014/main" id="{F764036E-86AB-0893-B72B-200B84A6BCF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534223-A15F-A9E6-C7FA-95FFDF117A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288036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9" name="Straight Connector 18" descr="Vertical column divider">
            <a:extLst>
              <a:ext uri="{FF2B5EF4-FFF2-40B4-BE49-F238E27FC236}">
                <a16:creationId xmlns:a16="http://schemas.microsoft.com/office/drawing/2014/main" id="{B87B78A1-A315-98D3-1692-18AAAF4C600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C1675E3B-BB72-1CF2-CC6C-1977AEAF59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30109" y="288036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6" name="Straight Connector 15" descr="Horizontal row divider">
            <a:extLst>
              <a:ext uri="{FF2B5EF4-FFF2-40B4-BE49-F238E27FC236}">
                <a16:creationId xmlns:a16="http://schemas.microsoft.com/office/drawing/2014/main" id="{4F455E69-0B51-1D31-E569-651079398D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287301" y="3048000"/>
            <a:ext cx="1162057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5681CC4-265E-A18C-1C70-60E527BC62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7998" y="3332988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8" name="Straight Connector 17" descr="Vertical column divider">
            <a:extLst>
              <a:ext uri="{FF2B5EF4-FFF2-40B4-BE49-F238E27FC236}">
                <a16:creationId xmlns:a16="http://schemas.microsoft.com/office/drawing/2014/main" id="{54C560F4-CB2D-6B04-588B-57BB4D4E6DC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3047603" y="3048000"/>
            <a:ext cx="0" cy="295275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D234ED4-217E-BF9B-FDEE-0BE07F831E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33316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58F0BD-A5CC-CECC-5230-86FB175FD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0919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9573D61-18CF-FC91-A019-041D3206DA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30109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A5ACE3-ACF8-D072-E98D-B30BD47D081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25C7A71B-E65D-0A5D-606D-9F95D5AC6BE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50819"/>
      </p:ext>
    </p:extLst>
  </p:cSld>
  <p:clrMapOvr>
    <a:masterClrMapping/>
  </p:clrMapOvr>
  <p:transition spd="med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6 stacked, alternate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3E52F-EEA1-D56F-5E7A-C1983151D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706563"/>
          </a:xfrm>
        </p:spPr>
        <p:txBody>
          <a:bodyPr rIns="0"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0" name="Straight Connector 19" descr="Vertical column divider">
            <a:extLst>
              <a:ext uri="{FF2B5EF4-FFF2-40B4-BE49-F238E27FC236}">
                <a16:creationId xmlns:a16="http://schemas.microsoft.com/office/drawing/2014/main" id="{F764036E-86AB-0893-B72B-200B84A6BCF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534223-A15F-A9E6-C7FA-95FFDF117A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288036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9" name="Straight Connector 18" descr="Vertical column divider">
            <a:extLst>
              <a:ext uri="{FF2B5EF4-FFF2-40B4-BE49-F238E27FC236}">
                <a16:creationId xmlns:a16="http://schemas.microsoft.com/office/drawing/2014/main" id="{B87B78A1-A315-98D3-1692-18AAAF4C600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C1675E3B-BB72-1CF2-CC6C-1977AEAF59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30109" y="288036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6" name="Straight Connector 15" descr="Horizontal row divider">
            <a:extLst>
              <a:ext uri="{FF2B5EF4-FFF2-40B4-BE49-F238E27FC236}">
                <a16:creationId xmlns:a16="http://schemas.microsoft.com/office/drawing/2014/main" id="{4F455E69-0B51-1D31-E569-651079398D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287301" y="3048000"/>
            <a:ext cx="1162057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5681CC4-265E-A18C-1C70-60E527BC62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0042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8" name="Straight Connector 17" descr="Vertical column divider">
            <a:extLst>
              <a:ext uri="{FF2B5EF4-FFF2-40B4-BE49-F238E27FC236}">
                <a16:creationId xmlns:a16="http://schemas.microsoft.com/office/drawing/2014/main" id="{54C560F4-CB2D-6B04-588B-57BB4D4E6DC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3047603" y="3048000"/>
            <a:ext cx="0" cy="295275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D234ED4-217E-BF9B-FDEE-0BE07F831E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33316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58F0BD-A5CC-CECC-5230-86FB175FD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0919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9573D61-18CF-FC91-A019-041D3206DA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30109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A5ACE3-ACF8-D072-E98D-B30BD47D081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78DA00F4-B5C9-B0CB-71F8-ED123EAA68C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82908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, 3 callouts,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D02D-89A9-0455-FACB-7B6D03346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429544"/>
          </a:xfrm>
        </p:spPr>
        <p:txBody>
          <a:bodyPr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B79390-98CC-5F62-D373-F6646F767D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33316" y="214884"/>
            <a:ext cx="2475384" cy="953956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DE7F16-A938-0D17-3BFA-034F142A80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166534"/>
            <a:ext cx="2475384" cy="483652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516E6B1-7020-1EA5-CDD4-B1FC6CE274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83301" y="213241"/>
            <a:ext cx="2474590" cy="953294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FD8FB-143C-CB66-123C-0495EB1C33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167327"/>
            <a:ext cx="2476178" cy="4833423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C11D906-6DD0-910D-48BA-0C197C90AA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428523" y="214827"/>
            <a:ext cx="2474590" cy="951707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1063D1-FD79-491C-791B-87858EA0CB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2" y="1166534"/>
            <a:ext cx="2476178" cy="4833423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E465D-4B5F-2DAE-57C4-590983308A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316" y="6021388"/>
            <a:ext cx="2475384" cy="571500"/>
          </a:xfrm>
        </p:spPr>
        <p:txBody>
          <a:bodyPr anchor="b"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73137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46275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19412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15DBF980-9C8F-3F7A-E896-C207BA2781B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85A7B871-06B9-0A3F-4D1D-A14D572C26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447702"/>
      </p:ext>
    </p:extLst>
  </p:cSld>
  <p:clrMapOvr>
    <a:masterClrMapping/>
  </p:clrMapOvr>
  <p:transition spd="med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half, ins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FE37E5-0FED-B2B2-3150-F02A8956CD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1714500"/>
            <a:ext cx="2477765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8F00625-4E10-D884-2256-56B294B4BA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Picture Placeholder 10" descr="Place imagery here">
            <a:extLst>
              <a:ext uri="{FF2B5EF4-FFF2-40B4-BE49-F238E27FC236}">
                <a16:creationId xmlns:a16="http://schemas.microsoft.com/office/drawing/2014/main" id="{468A48E8-BE84-7972-AB73-8E31C1C13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80919" y="284956"/>
            <a:ext cx="5523781" cy="6287294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77F84A-1700-568D-FF6C-C74EAF713E1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025"/>
      </p:ext>
    </p:extLst>
  </p:cSld>
  <p:clrMapOvr>
    <a:masterClrMapping/>
  </p:clrMapOvr>
  <p:transition spd="med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3/4, ble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EDE688-75EF-DA04-F0B3-24F53FFC6B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7999" y="1714500"/>
            <a:ext cx="2477765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Picture Placeholder 11" descr="Place imagery here">
            <a:extLst>
              <a:ext uri="{FF2B5EF4-FFF2-40B4-BE49-F238E27FC236}">
                <a16:creationId xmlns:a16="http://schemas.microsoft.com/office/drawing/2014/main" id="{DE390102-FDF4-C834-3F45-02B57A70AD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47603" y="0"/>
            <a:ext cx="9144397" cy="685800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559113-A66F-B148-0A73-FD8B5C2B023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75B039-5865-7356-B725-0FF3C8F73E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770048" y="6452314"/>
            <a:ext cx="134652" cy="123111"/>
          </a:xfrm>
          <a:prstGeom prst="rect">
            <a:avLst/>
          </a:prstGeom>
        </p:spPr>
        <p:txBody>
          <a:bodyPr/>
          <a:lstStyle/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613951"/>
      </p:ext>
    </p:extLst>
  </p:cSld>
  <p:clrMapOvr>
    <a:masterClrMapping/>
  </p:clrMapOvr>
  <p:transition spd="med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3/4, ins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FE37E5-0FED-B2B2-3150-F02A8956CD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1714500"/>
            <a:ext cx="2477765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Picture Placeholder 6" descr="Place imagery here">
            <a:extLst>
              <a:ext uri="{FF2B5EF4-FFF2-40B4-BE49-F238E27FC236}">
                <a16:creationId xmlns:a16="http://schemas.microsoft.com/office/drawing/2014/main" id="{CC70703B-65B6-4B78-8B7C-73857A06C3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33316" y="282575"/>
            <a:ext cx="8574559" cy="6289675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8C6A11-84D9-C1BA-F3C9-2E9D1A288B2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92251"/>
      </p:ext>
    </p:extLst>
  </p:cSld>
  <p:clrMapOvr>
    <a:masterClrMapping/>
  </p:clrMapOvr>
  <p:transition spd="med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ble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 descr="Place imagery here">
            <a:extLst>
              <a:ext uri="{FF2B5EF4-FFF2-40B4-BE49-F238E27FC236}">
                <a16:creationId xmlns:a16="http://schemas.microsoft.com/office/drawing/2014/main" id="{F6679120-DB81-97FD-CD5A-00DC1F5E665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C9F466-AC9D-B311-5655-93E326ED59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770048" y="6452314"/>
            <a:ext cx="134652" cy="123111"/>
          </a:xfrm>
          <a:prstGeom prst="rect">
            <a:avLst/>
          </a:prstGeom>
        </p:spPr>
        <p:txBody>
          <a:bodyPr/>
          <a:lstStyle/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17840"/>
      </p:ext>
    </p:extLst>
  </p:cSld>
  <p:clrMapOvr>
    <a:masterClrMapping/>
  </p:clrMapOvr>
  <p:transition spd="med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ins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 descr="Place imagery here">
            <a:extLst>
              <a:ext uri="{FF2B5EF4-FFF2-40B4-BE49-F238E27FC236}">
                <a16:creationId xmlns:a16="http://schemas.microsoft.com/office/drawing/2014/main" id="{34239CCE-9A38-90E1-F860-FF40FBDA240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4126" y="284957"/>
            <a:ext cx="11620574" cy="6290468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</p:spTree>
    <p:extLst>
      <p:ext uri="{BB962C8B-B14F-4D97-AF65-F5344CB8AC3E}">
        <p14:creationId xmlns:p14="http://schemas.microsoft.com/office/powerpoint/2010/main" val="821540509"/>
      </p:ext>
    </p:extLst>
  </p:cSld>
  <p:clrMapOvr>
    <a:masterClrMapping/>
  </p:clrMapOvr>
  <p:transition spd="med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s, profiles, contributo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7" descr="Place bio portrait here">
            <a:extLst>
              <a:ext uri="{FF2B5EF4-FFF2-40B4-BE49-F238E27FC236}">
                <a16:creationId xmlns:a16="http://schemas.microsoft.com/office/drawing/2014/main" id="{E889D859-F4A1-3E97-F05E-8D134A25B9F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87999" y="1333500"/>
            <a:ext cx="1236501" cy="123825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31D025A0-5106-DFB0-90B1-8B366B78913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714277" y="1333500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Picture Placeholder 7" descr="Place bio portrait here">
            <a:extLst>
              <a:ext uri="{FF2B5EF4-FFF2-40B4-BE49-F238E27FC236}">
                <a16:creationId xmlns:a16="http://schemas.microsoft.com/office/drawing/2014/main" id="{AB8510EE-4140-AEDB-B7AB-EF1D4B72D2A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7999" y="30607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6F49A0-96BE-0B44-B1C8-17D765B10B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14277" y="3060700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Picture Placeholder 7" descr="Place bio portrait here">
            <a:extLst>
              <a:ext uri="{FF2B5EF4-FFF2-40B4-BE49-F238E27FC236}">
                <a16:creationId xmlns:a16="http://schemas.microsoft.com/office/drawing/2014/main" id="{3F048335-9A0B-2C1F-47A6-67051F2007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87999" y="47625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4772377-8015-4C99-7ED3-E4475C524D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14277" y="4762501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3" name="Picture Placeholder 7" descr="Place bio portrait here">
            <a:extLst>
              <a:ext uri="{FF2B5EF4-FFF2-40B4-BE49-F238E27FC236}">
                <a16:creationId xmlns:a16="http://schemas.microsoft.com/office/drawing/2014/main" id="{F94AC7E0-2DC4-5DEB-8E1E-2F27996F98E6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377745" y="13335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3E3566C7-C728-77B2-2A34-BBB83D482F5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807896" y="1333500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Picture Placeholder 7" descr="Place bio portrait here">
            <a:extLst>
              <a:ext uri="{FF2B5EF4-FFF2-40B4-BE49-F238E27FC236}">
                <a16:creationId xmlns:a16="http://schemas.microsoft.com/office/drawing/2014/main" id="{A33F8C74-1D30-FEA9-4F3C-636531C8614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77745" y="30607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52D1EA1-405F-7875-BAB9-B258776E146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07896" y="3060700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Picture Placeholder 7" descr="Place bio portrait here">
            <a:extLst>
              <a:ext uri="{FF2B5EF4-FFF2-40B4-BE49-F238E27FC236}">
                <a16:creationId xmlns:a16="http://schemas.microsoft.com/office/drawing/2014/main" id="{2E690121-61A1-708E-E5B8-5B65A668E62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77745" y="47625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73849969-24A3-113A-C58E-4A4B0FB29BA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07896" y="4762501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D83A84-CCD3-C297-7314-225B96D47D6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74870601-E9CA-9D0E-804F-2A7353CE534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39889"/>
      </p:ext>
    </p:extLst>
  </p:cSld>
  <p:clrMapOvr>
    <a:masterClrMapping/>
  </p:clrMapOvr>
  <p:transition spd="med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2286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B3D8D357-75A1-F4FD-F531-380CF7DE4340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333316" y="284957"/>
            <a:ext cx="8571384" cy="5715794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8A8EE3-1224-3A4B-8A9E-611D8DCF629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7989FA07-F7B7-BE4B-581F-7BE47BBA605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54573"/>
      </p:ext>
    </p:extLst>
  </p:cSld>
  <p:clrMapOvr>
    <a:masterClrMapping/>
  </p:clrMapOvr>
  <p:transition spd="med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gal disclaimer, on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717A5-5D28-36C3-250F-93E0C68721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7999" y="192024"/>
            <a:ext cx="2477765" cy="1429544"/>
          </a:xfr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FF5DC1-E283-8AC5-8620-93647430318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28522" y="284957"/>
            <a:ext cx="2476178" cy="5715794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73137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46275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19412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r>
              <a:rPr lang="en-US"/>
              <a:t>Copy and paste appropriate legal disclaimer text from one of the three options in the PDF guidance deck, found on pages 22-24. Always use the proper legal disclaimer for your presentation audience.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4A6E1A4-1881-81E9-2BBE-BC4DBFE11A0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80270476-9FE1-F85E-6F9B-322B184D8FC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33094"/>
      </p:ext>
    </p:extLst>
  </p:cSld>
  <p:clrMapOvr>
    <a:masterClrMapping/>
  </p:clrMapOvr>
  <p:transition spd="med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352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559113-A66F-B148-0A73-FD8B5C2B023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BAFC9C6E-79FD-9BB8-F74D-EAA013319C6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071496"/>
      </p:ext>
    </p:extLst>
  </p:cSld>
  <p:clrMapOvr>
    <a:masterClrMapping/>
  </p:clrMapOvr>
  <p:transition spd="med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gal disclaimer,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717A5-5D28-36C3-250F-93E0C68721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7999" y="192024"/>
            <a:ext cx="2477765" cy="1429544"/>
          </a:xfr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54E531DA-4051-706E-065B-21A0391415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80919" y="284957"/>
            <a:ext cx="2476178" cy="5715794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73137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46275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19412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r>
              <a:rPr lang="en-US"/>
              <a:t>Copy and paste appropriate legal disclaimer text from one of the three options in the PDF guidance deck, found on pages 22-24. Always use the proper legal disclaimer for your presentation audience.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FF5DC1-E283-8AC5-8620-93647430318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28522" y="284957"/>
            <a:ext cx="2476178" cy="5715794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73137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46275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19412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r>
              <a:rPr lang="en-US"/>
              <a:t>Copy and paste appropriate legal disclaimer text from one of the three options in the PDF guidance deck, found on pages 22-24. Always use the proper legal disclaimer for your presentation audience.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4A6E1A4-1881-81E9-2BBE-BC4DBFE11A0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90474" y="640238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CAD686F0-BF95-1E62-61EC-967907338873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12737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, 2 callouts, horiz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48808-B77B-7E67-E7EA-BCC945D4D5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00" y="201168"/>
            <a:ext cx="2474590" cy="266779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1pPr>
          </a:lstStyle>
          <a:p>
            <a:r>
              <a:rPr lang="en-US"/>
              <a:t>+000%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378CF2-9CD6-2749-A489-08A4608D0B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316" y="201168"/>
            <a:ext cx="5523781" cy="266779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1pPr>
            <a:lvl2pPr marL="393113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2pPr>
            <a:lvl3pPr marL="749658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3pPr>
            <a:lvl4pPr marL="1142771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0" name="Straight Connector 9" descr="Horizontal row divider">
            <a:extLst>
              <a:ext uri="{FF2B5EF4-FFF2-40B4-BE49-F238E27FC236}">
                <a16:creationId xmlns:a16="http://schemas.microsoft.com/office/drawing/2014/main" id="{3D81813D-DA09-FCA0-D570-1E2D428C59E9}"/>
              </a:ext>
            </a:extLst>
          </p:cNvPr>
          <p:cNvCxnSpPr/>
          <p:nvPr/>
        </p:nvCxnSpPr>
        <p:spPr bwMode="auto">
          <a:xfrm>
            <a:off x="284126" y="3048000"/>
            <a:ext cx="1162057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16C1F9D-1D2C-5BDA-E821-35CB4A8708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00" y="3238500"/>
            <a:ext cx="2474590" cy="2667000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+000M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97FE8A-75E3-6FC8-02DD-50E0A4C8C9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3316" y="3238500"/>
            <a:ext cx="5523781" cy="2667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1pPr>
            <a:lvl2pPr marL="393113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2pPr>
            <a:lvl3pPr marL="749658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3pPr>
            <a:lvl4pPr marL="1142771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0837D060-1DA4-2AC5-AC63-E1AFDD16370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B3EE9E1A-5619-752E-836B-A127FD2C7D7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609635"/>
      </p:ext>
    </p:extLst>
  </p:cSld>
  <p:clrMapOvr>
    <a:masterClrMapping/>
  </p:clrMapOvr>
  <p:transition spd="med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BM 8-bar logo">
            <a:extLst>
              <a:ext uri="{FF2B5EF4-FFF2-40B4-BE49-F238E27FC236}">
                <a16:creationId xmlns:a16="http://schemas.microsoft.com/office/drawing/2014/main" id="{F7060FE5-C047-4041-AB41-F553D2847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004" y="3084230"/>
            <a:ext cx="1727991" cy="68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76464"/>
      </p:ext>
    </p:extLst>
  </p:cSld>
  <p:clrMapOvr>
    <a:masterClrMapping/>
  </p:clrMapOvr>
  <p:transition spd="med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91655-863F-F656-378D-42D8DCF712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1FF801-0C3D-FB01-FA07-B6882823EA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BFC76-670E-896A-90EB-CAFEB3C4D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9803-86AF-F04F-BD87-DBE44F9495D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4548D-7AD5-EF8A-3A96-5DCF59E9A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84F68-BC5C-AB50-812F-42AAFCBA4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1354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imag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 descr="Place imagery here">
            <a:extLst>
              <a:ext uri="{FF2B5EF4-FFF2-40B4-BE49-F238E27FC236}">
                <a16:creationId xmlns:a16="http://schemas.microsoft.com/office/drawing/2014/main" id="{EA7055A2-0B5C-73F2-C2DB-FC7245A7AB3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00075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192024"/>
            <a:ext cx="5524575" cy="314404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04A9AD-5866-6BA4-C928-31A5F88EF1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6044184"/>
            <a:ext cx="2468622" cy="5715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4A8A02-E5FB-018D-1574-2015680C3A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5316" y="6042370"/>
            <a:ext cx="2468622" cy="5715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8" name="Picture 7" descr="IBM 8-bar logo">
            <a:extLst>
              <a:ext uri="{FF2B5EF4-FFF2-40B4-BE49-F238E27FC236}">
                <a16:creationId xmlns:a16="http://schemas.microsoft.com/office/drawing/2014/main" id="{418F6040-10C6-A4A5-7C1E-09A9F553C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525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112828"/>
      </p:ext>
    </p:extLst>
  </p:cSld>
  <p:clrMapOvr>
    <a:masterClrMapping/>
  </p:clrMapOvr>
  <p:transition spd="med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Blue 10 full slide background ">
            <a:extLst>
              <a:ext uri="{FF2B5EF4-FFF2-40B4-BE49-F238E27FC236}">
                <a16:creationId xmlns:a16="http://schemas.microsoft.com/office/drawing/2014/main" id="{8D23798D-A03E-2BC6-136A-14C1E387E723}"/>
              </a:ext>
            </a:extLst>
          </p:cNvPr>
          <p:cNvSpPr/>
          <p:nvPr/>
        </p:nvSpPr>
        <p:spPr bwMode="auto">
          <a:xfrm>
            <a:off x="0" y="0"/>
            <a:ext cx="12192000" cy="6000750"/>
          </a:xfrm>
          <a:prstGeom prst="rect">
            <a:avLst/>
          </a:prstGeom>
          <a:solidFill>
            <a:srgbClr val="E5F6FF"/>
          </a:solidFill>
          <a:ln w="19050">
            <a:solidFill>
              <a:srgbClr val="E5F6F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45714" tIns="45714" rIns="45714" bIns="45714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10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kumimoji="0" lang="en-US" sz="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24575" cy="228679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28CADC67-06E4-9D0B-7A49-159C1E99D5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6044184"/>
            <a:ext cx="2468622" cy="5715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BAFC6AD-C46B-8438-C789-096006859E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5316" y="6042370"/>
            <a:ext cx="2468622" cy="5715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4" name="Picture 3" descr="IBM 8-bar logo">
            <a:extLst>
              <a:ext uri="{FF2B5EF4-FFF2-40B4-BE49-F238E27FC236}">
                <a16:creationId xmlns:a16="http://schemas.microsoft.com/office/drawing/2014/main" id="{CCD12723-D775-EE21-95A9-8E6D8BA4D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525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165947"/>
      </p:ext>
    </p:extLst>
  </p:cSld>
  <p:clrMapOvr>
    <a:masterClrMapping/>
  </p:clrMapOvr>
  <p:transition spd="med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pla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24575" cy="2286794"/>
          </a:xfrm>
        </p:spPr>
        <p:txBody>
          <a:bodyPr/>
          <a:lstStyle>
            <a:lvl1pPr>
              <a:lnSpc>
                <a:spcPct val="100000"/>
              </a:lnSpc>
              <a:defRPr sz="4299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IBM 8-bar logo">
            <a:extLst>
              <a:ext uri="{FF2B5EF4-FFF2-40B4-BE49-F238E27FC236}">
                <a16:creationId xmlns:a16="http://schemas.microsoft.com/office/drawing/2014/main" id="{D1A09496-D938-6EB1-106C-48C5E423E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525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972302"/>
      </p:ext>
    </p:extLst>
  </p:cSld>
  <p:clrMapOvr>
    <a:masterClrMapping/>
  </p:clrMapOvr>
  <p:transition spd="med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plain, business un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192024"/>
            <a:ext cx="5524575" cy="228679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A2629C-3C99-5809-3D6C-46ACEB922F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998" y="6231636"/>
            <a:ext cx="5524575" cy="3810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IBM 8-bar logo">
            <a:extLst>
              <a:ext uri="{FF2B5EF4-FFF2-40B4-BE49-F238E27FC236}">
                <a16:creationId xmlns:a16="http://schemas.microsoft.com/office/drawing/2014/main" id="{6C5E26C6-9CEF-2A61-0C64-FAACB68F5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525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402894"/>
      </p:ext>
    </p:extLst>
  </p:cSld>
  <p:clrMapOvr>
    <a:masterClrMapping/>
  </p:clrMapOvr>
  <p:transition spd="med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imagery, half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A412C-EE28-6248-612D-41BAAD7F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049878" cy="523954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 descr="Place imagery here">
            <a:extLst>
              <a:ext uri="{FF2B5EF4-FFF2-40B4-BE49-F238E27FC236}">
                <a16:creationId xmlns:a16="http://schemas.microsoft.com/office/drawing/2014/main" id="{9CD5B627-E439-376E-A00C-87BAFF059F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80919" y="284956"/>
            <a:ext cx="5523781" cy="6287294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pic>
        <p:nvPicPr>
          <p:cNvPr id="9" name="Picture 8" descr="IBM 8-bar logo">
            <a:extLst>
              <a:ext uri="{FF2B5EF4-FFF2-40B4-BE49-F238E27FC236}">
                <a16:creationId xmlns:a16="http://schemas.microsoft.com/office/drawing/2014/main" id="{735CD4FC-3A11-28F6-09EF-9089FE959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88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14012"/>
      </p:ext>
    </p:extLst>
  </p:cSld>
  <p:clrMapOvr>
    <a:masterClrMapping/>
  </p:clrMapOvr>
  <p:transition spd="med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imagery, half, business un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6E74B7-8F2A-46A5-97C4-76677246CF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288036"/>
            <a:ext cx="5049180" cy="285750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3A412C-EE28-6248-612D-41BAAD7F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763524"/>
            <a:ext cx="5049180" cy="4668838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 descr="Place imagery here">
            <a:extLst>
              <a:ext uri="{FF2B5EF4-FFF2-40B4-BE49-F238E27FC236}">
                <a16:creationId xmlns:a16="http://schemas.microsoft.com/office/drawing/2014/main" id="{9CD5B627-E439-376E-A00C-87BAFF059F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80919" y="284956"/>
            <a:ext cx="5523781" cy="6287294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pic>
        <p:nvPicPr>
          <p:cNvPr id="4" name="Picture 3" descr="IBM 8-bar logo">
            <a:extLst>
              <a:ext uri="{FF2B5EF4-FFF2-40B4-BE49-F238E27FC236}">
                <a16:creationId xmlns:a16="http://schemas.microsoft.com/office/drawing/2014/main" id="{EEE0A3D1-7815-E46E-77D1-E2DC099B4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88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42602"/>
      </p:ext>
    </p:extLst>
  </p:cSld>
  <p:clrMapOvr>
    <a:masterClrMapping/>
  </p:clrMapOvr>
  <p:transition spd="med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2477765" cy="2286794"/>
          </a:xfrm>
        </p:spPr>
        <p:txBody>
          <a:bodyPr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75443B4-0187-FC99-0FDE-8EB191B6CE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80919" y="284957"/>
            <a:ext cx="2476178" cy="5715794"/>
          </a:xfrm>
        </p:spPr>
        <p:txBody>
          <a:bodyPr/>
          <a:lstStyle>
            <a:lvl1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A647AD3-098B-D1AB-C8D8-463E38402F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30110" y="284957"/>
            <a:ext cx="2474590" cy="5715794"/>
          </a:xfrm>
        </p:spPr>
        <p:txBody>
          <a:bodyPr/>
          <a:lstStyle>
            <a:lvl1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028AA764-A00C-AFFF-7F3F-49A733DCD47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D5D1D2A7-CF30-5698-14FC-F71CB82D5BC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69692"/>
      </p:ext>
    </p:extLst>
  </p:cSld>
  <p:clrMapOvr>
    <a:masterClrMapping/>
  </p:clrMapOvr>
  <p:transition spd="med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192024"/>
            <a:ext cx="5524575" cy="1429544"/>
          </a:xfrm>
        </p:spPr>
        <p:txBody>
          <a:bodyPr rIns="457200"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289B0F8-E9A7-CF76-E87F-8D4302E8DA4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A4B74093-A800-CB62-8607-A04D569204E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971739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, 3 callouts, horiz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D02D-89A9-0455-FACB-7B6D03346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429544"/>
          </a:xfrm>
        </p:spPr>
        <p:txBody>
          <a:bodyPr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B79390-98CC-5F62-D373-F6646F767D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33316" y="205740"/>
            <a:ext cx="2475384" cy="1429544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r>
              <a:rPr lang="en-US"/>
              <a:t>00%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DE7F16-A938-0D17-3BFA-034F142A80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288036"/>
            <a:ext cx="3809504" cy="1429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7" name="Straight Connector 16" descr="Horizontal row divider">
            <a:extLst>
              <a:ext uri="{FF2B5EF4-FFF2-40B4-BE49-F238E27FC236}">
                <a16:creationId xmlns:a16="http://schemas.microsoft.com/office/drawing/2014/main" id="{1103109C-6DA9-8F27-B4B1-EE276442E489}"/>
              </a:ext>
            </a:extLst>
          </p:cNvPr>
          <p:cNvCxnSpPr/>
          <p:nvPr/>
        </p:nvCxnSpPr>
        <p:spPr bwMode="auto">
          <a:xfrm>
            <a:off x="3333316" y="2000250"/>
            <a:ext cx="857138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516E6B1-7020-1EA5-CDD4-B1FC6CE274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33316" y="2093976"/>
            <a:ext cx="2475384" cy="1428753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</a:lstStyle>
          <a:p>
            <a:r>
              <a:rPr lang="en-US"/>
              <a:t>00%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FD8FB-143C-CB66-123C-0495EB1C33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2190750"/>
            <a:ext cx="3809504" cy="14287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5" name="Straight Connector 14" descr="Horizontal row divider">
            <a:extLst>
              <a:ext uri="{FF2B5EF4-FFF2-40B4-BE49-F238E27FC236}">
                <a16:creationId xmlns:a16="http://schemas.microsoft.com/office/drawing/2014/main" id="{687931BB-B3EF-829C-B354-B048514D5138}"/>
              </a:ext>
            </a:extLst>
          </p:cNvPr>
          <p:cNvCxnSpPr/>
          <p:nvPr/>
        </p:nvCxnSpPr>
        <p:spPr bwMode="auto">
          <a:xfrm>
            <a:off x="3333316" y="4095750"/>
            <a:ext cx="857138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C11D906-6DD0-910D-48BA-0C197C90AA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33317" y="4201668"/>
            <a:ext cx="2475383" cy="1428753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</a:lstStyle>
          <a:p>
            <a:r>
              <a:rPr lang="en-US"/>
              <a:t>00%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1063D1-FD79-491C-791B-87858EA0CB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0919" y="4286250"/>
            <a:ext cx="3809504" cy="14287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E465D-4B5F-2DAE-57C4-590983308A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316" y="6021388"/>
            <a:ext cx="2475384" cy="571500"/>
          </a:xfrm>
        </p:spPr>
        <p:txBody>
          <a:bodyPr anchor="b"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5C67502-D618-DC10-9CCC-905693ABB58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022EFDDC-A614-EFF6-CE30-E60F4DB9F75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881812"/>
      </p:ext>
    </p:extLst>
  </p:cSld>
  <p:clrMapOvr>
    <a:masterClrMapping/>
  </p:clrMapOvr>
  <p:transition spd="med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C7EC0-4BFB-A603-5703-0D692C626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00" y="210312"/>
            <a:ext cx="8569797" cy="4095750"/>
          </a:xfrm>
        </p:spPr>
        <p:txBody>
          <a:bodyPr/>
          <a:lstStyle>
            <a:lvl1pPr>
              <a:defRPr sz="8598" b="0" i="0">
                <a:solidFill>
                  <a:schemeClr val="tx2"/>
                </a:solidFill>
                <a:latin typeface="IBM Plex Sans ExtLt" panose="020B03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C591478-AD3F-2EF7-29A4-36A887DC195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6697187-0170-8894-23C9-28F80A0C3B2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47739"/>
      </p:ext>
    </p:extLst>
  </p:cSld>
  <p:clrMapOvr>
    <a:masterClrMapping/>
  </p:clrMapOvr>
  <p:transition spd="med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lout, head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4953942" cy="1429544"/>
          </a:xfrm>
        </p:spPr>
        <p:txBody>
          <a:bodyPr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54631A-4ED7-F527-1CBC-9AF7BE2CB6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82795" y="224028"/>
            <a:ext cx="5520318" cy="428704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 marL="292549" indent="-292549"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2pPr>
            <a:lvl3pPr marL="548530" indent="-292549"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3pPr>
            <a:lvl4pPr marL="877648"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319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BE5947E-6D4A-9E09-E5A6-D31DBCAEE2C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C82E6DCD-41A5-9DA3-C061-E8DA39B9905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850982"/>
      </p:ext>
    </p:extLst>
  </p:cSld>
  <p:clrMapOvr>
    <a:masterClrMapping/>
  </p:clrMapOvr>
  <p:transition spd="med"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lout, stand-al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210312"/>
            <a:ext cx="7330121" cy="485854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1FCFA7EA-8E9F-E01B-AB9C-B7BE7D3D11E9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12510822-3D1B-0CFC-3FF0-1E55DA550F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501677"/>
      </p:ext>
    </p:extLst>
  </p:cSld>
  <p:clrMapOvr>
    <a:masterClrMapping/>
  </p:clrMapOvr>
  <p:transition spd="med"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, 2 callouts,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D5E03B0-C633-E81D-0D42-3FCCAFD64B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288036"/>
            <a:ext cx="3811091" cy="314404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20D7FD-6784-59C5-938D-4728A153F5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7998" y="4649724"/>
            <a:ext cx="5524575" cy="177165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sz="12897" b="0" i="0">
                <a:solidFill>
                  <a:schemeClr val="accent1"/>
                </a:solidFill>
                <a:latin typeface="IBM Plex Sans ExtLt" panose="020B0303050203000203" pitchFamily="34" charset="0"/>
              </a:defRPr>
            </a:lvl1pPr>
          </a:lstStyle>
          <a:p>
            <a:r>
              <a:rPr lang="en-US"/>
              <a:t>↗︎00M</a:t>
            </a:r>
          </a:p>
        </p:txBody>
      </p:sp>
      <p:cxnSp>
        <p:nvCxnSpPr>
          <p:cNvPr id="9" name="Straight Connector 8" descr="Vertical column divider">
            <a:extLst>
              <a:ext uri="{FF2B5EF4-FFF2-40B4-BE49-F238E27FC236}">
                <a16:creationId xmlns:a16="http://schemas.microsoft.com/office/drawing/2014/main" id="{1C44518A-7FBB-67DA-E35B-8BC0AAFC6062}"/>
              </a:ext>
            </a:extLst>
          </p:cNvPr>
          <p:cNvCxnSpPr/>
          <p:nvPr/>
        </p:nvCxnSpPr>
        <p:spPr bwMode="auto">
          <a:xfrm>
            <a:off x="609600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A7285B0-4A1E-8885-0C0E-77D0ECA9CA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0919" y="288036"/>
            <a:ext cx="3809504" cy="314404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F395CBF-E65B-9A42-BAE5-C2B2BD9B7B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0919" y="4648200"/>
            <a:ext cx="5523781" cy="177165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sz="12897" b="0" i="0">
                <a:solidFill>
                  <a:schemeClr val="accent1"/>
                </a:solidFill>
                <a:latin typeface="IBM Plex Sans ExtLt" panose="020B0303050203000203" pitchFamily="34" charset="0"/>
              </a:defRPr>
            </a:lvl1pPr>
          </a:lstStyle>
          <a:p>
            <a:r>
              <a:rPr lang="en-US"/>
              <a:t>+00%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8F3E002C-97C5-3260-CB49-7E93DF3397C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160DC6C8-AF18-F14B-A164-C49B271F59A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261913"/>
      </p:ext>
    </p:extLst>
  </p:cSld>
  <p:clrMapOvr>
    <a:masterClrMapping/>
  </p:clrMapOvr>
  <p:transition spd="med"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, 3 callouts,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D02D-89A9-0455-FACB-7B6D03346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429544"/>
          </a:xfrm>
        </p:spPr>
        <p:txBody>
          <a:bodyPr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B79390-98CC-5F62-D373-F6646F767D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33316" y="214884"/>
            <a:ext cx="2475384" cy="953956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DE7F16-A938-0D17-3BFA-034F142A80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166534"/>
            <a:ext cx="2475384" cy="483652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516E6B1-7020-1EA5-CDD4-B1FC6CE274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83301" y="213241"/>
            <a:ext cx="2474590" cy="953294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FD8FB-143C-CB66-123C-0495EB1C33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167327"/>
            <a:ext cx="2476178" cy="4833423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C11D906-6DD0-910D-48BA-0C197C90AA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428523" y="214827"/>
            <a:ext cx="2474590" cy="951707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1063D1-FD79-491C-791B-87858EA0CB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2" y="1166533"/>
            <a:ext cx="2476178" cy="4833423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E465D-4B5F-2DAE-57C4-590983308A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316" y="6021388"/>
            <a:ext cx="2475384" cy="571500"/>
          </a:xfrm>
        </p:spPr>
        <p:txBody>
          <a:bodyPr anchor="b"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73137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46275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19412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15DBF980-9C8F-3F7A-E896-C207BA2781B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85A7B871-06B9-0A3F-4D1D-A14D572C26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768442"/>
      </p:ext>
    </p:extLst>
  </p:cSld>
  <p:clrMapOvr>
    <a:masterClrMapping/>
  </p:clrMapOvr>
  <p:transition spd="med"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, 2 callouts, horiz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48808-B77B-7E67-E7EA-BCC945D4D5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00" y="201168"/>
            <a:ext cx="2474590" cy="266779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1pPr>
          </a:lstStyle>
          <a:p>
            <a:r>
              <a:rPr lang="en-US"/>
              <a:t>+000%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378CF2-9CD6-2749-A489-08A4608D0B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316" y="201168"/>
            <a:ext cx="5523781" cy="266779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1pPr>
            <a:lvl2pPr marL="393113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2pPr>
            <a:lvl3pPr marL="749658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3pPr>
            <a:lvl4pPr marL="1142771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0" name="Straight Connector 9" descr="Horizontal row divider">
            <a:extLst>
              <a:ext uri="{FF2B5EF4-FFF2-40B4-BE49-F238E27FC236}">
                <a16:creationId xmlns:a16="http://schemas.microsoft.com/office/drawing/2014/main" id="{3D81813D-DA09-FCA0-D570-1E2D428C59E9}"/>
              </a:ext>
            </a:extLst>
          </p:cNvPr>
          <p:cNvCxnSpPr/>
          <p:nvPr/>
        </p:nvCxnSpPr>
        <p:spPr bwMode="auto">
          <a:xfrm>
            <a:off x="284126" y="3048000"/>
            <a:ext cx="1162057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16C1F9D-1D2C-5BDA-E821-35CB4A8708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00" y="3238500"/>
            <a:ext cx="2474590" cy="2667000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+000M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97FE8A-75E3-6FC8-02DD-50E0A4C8C9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3316" y="3238500"/>
            <a:ext cx="5523781" cy="2667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1pPr>
            <a:lvl2pPr marL="393113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2pPr>
            <a:lvl3pPr marL="749658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3pPr>
            <a:lvl4pPr marL="1142771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0837D060-1DA4-2AC5-AC63-E1AFDD16370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B3EE9E1A-5619-752E-836B-A127FD2C7D7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307"/>
      </p:ext>
    </p:extLst>
  </p:cSld>
  <p:clrMapOvr>
    <a:masterClrMapping/>
  </p:clrMapOvr>
  <p:transition spd="med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, 3 callouts, horiz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D02D-89A9-0455-FACB-7B6D03346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429544"/>
          </a:xfrm>
        </p:spPr>
        <p:txBody>
          <a:bodyPr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B79390-98CC-5F62-D373-F6646F767D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33316" y="205740"/>
            <a:ext cx="2475384" cy="1429544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r>
              <a:rPr lang="en-US"/>
              <a:t>00%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DE7F16-A938-0D17-3BFA-034F142A80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288036"/>
            <a:ext cx="3809504" cy="1429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7" name="Straight Connector 16" descr="Horizontal row divider">
            <a:extLst>
              <a:ext uri="{FF2B5EF4-FFF2-40B4-BE49-F238E27FC236}">
                <a16:creationId xmlns:a16="http://schemas.microsoft.com/office/drawing/2014/main" id="{1103109C-6DA9-8F27-B4B1-EE276442E489}"/>
              </a:ext>
            </a:extLst>
          </p:cNvPr>
          <p:cNvCxnSpPr/>
          <p:nvPr/>
        </p:nvCxnSpPr>
        <p:spPr bwMode="auto">
          <a:xfrm>
            <a:off x="3333316" y="2000250"/>
            <a:ext cx="857138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516E6B1-7020-1EA5-CDD4-B1FC6CE274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33316" y="2093976"/>
            <a:ext cx="2475384" cy="1428753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</a:lstStyle>
          <a:p>
            <a:r>
              <a:rPr lang="en-US"/>
              <a:t>00%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FD8FB-143C-CB66-123C-0495EB1C33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2190750"/>
            <a:ext cx="3809504" cy="14287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5" name="Straight Connector 14" descr="Horizontal row divider">
            <a:extLst>
              <a:ext uri="{FF2B5EF4-FFF2-40B4-BE49-F238E27FC236}">
                <a16:creationId xmlns:a16="http://schemas.microsoft.com/office/drawing/2014/main" id="{687931BB-B3EF-829C-B354-B048514D5138}"/>
              </a:ext>
            </a:extLst>
          </p:cNvPr>
          <p:cNvCxnSpPr/>
          <p:nvPr/>
        </p:nvCxnSpPr>
        <p:spPr bwMode="auto">
          <a:xfrm>
            <a:off x="3333316" y="4095750"/>
            <a:ext cx="857138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C11D906-6DD0-910D-48BA-0C197C90AA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33317" y="4201668"/>
            <a:ext cx="2475383" cy="1428753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</a:lstStyle>
          <a:p>
            <a:r>
              <a:rPr lang="en-US"/>
              <a:t>00%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1063D1-FD79-491C-791B-87858EA0CB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0919" y="4286250"/>
            <a:ext cx="3809504" cy="14287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E465D-4B5F-2DAE-57C4-590983308A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316" y="6021388"/>
            <a:ext cx="2475384" cy="571500"/>
          </a:xfrm>
        </p:spPr>
        <p:txBody>
          <a:bodyPr anchor="b"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5C67502-D618-DC10-9CCC-905693ABB58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022EFDDC-A614-EFF6-CE30-E60F4DB9F75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544721"/>
      </p:ext>
    </p:extLst>
  </p:cSld>
  <p:clrMapOvr>
    <a:masterClrMapping/>
  </p:clrMapOvr>
  <p:transition spd="med"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4 columns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17B282-9F6A-839A-442D-69BC9DF374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1714500"/>
            <a:ext cx="2477765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0D5184-93C0-B658-7967-FBC78C38A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2" y="1714500"/>
            <a:ext cx="2479352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FBB77C83-5304-5E09-3590-D4337DA42A4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E78A9E4F-B41B-2A68-ED74-D619432AAB2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4012"/>
      </p:ext>
    </p:extLst>
  </p:cSld>
  <p:clrMapOvr>
    <a:masterClrMapping/>
  </p:clrMapOvr>
  <p:transition spd="med"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4 columns, short divide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2CE3F-FA6A-2FE0-0146-4BFD45CF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3316" y="288036"/>
            <a:ext cx="2477765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1239EA8E-6B4C-405F-E7F6-ABB450E071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9681" y="1714500"/>
            <a:ext cx="2475384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0" name="Straight Connector 19" descr="Vertical column divider">
            <a:extLst>
              <a:ext uri="{FF2B5EF4-FFF2-40B4-BE49-F238E27FC236}">
                <a16:creationId xmlns:a16="http://schemas.microsoft.com/office/drawing/2014/main" id="{ABAB2974-AD95-0BF2-C41A-265AEF03B4F7}"/>
              </a:ext>
            </a:extLst>
          </p:cNvPr>
          <p:cNvCxnSpPr>
            <a:cxnSpLocks/>
          </p:cNvCxnSpPr>
          <p:nvPr/>
        </p:nvCxnSpPr>
        <p:spPr bwMode="auto">
          <a:xfrm>
            <a:off x="3047603" y="1714500"/>
            <a:ext cx="0" cy="428625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1" name="Straight Connector 20" descr="Vertical column divider">
            <a:extLst>
              <a:ext uri="{FF2B5EF4-FFF2-40B4-BE49-F238E27FC236}">
                <a16:creationId xmlns:a16="http://schemas.microsoft.com/office/drawing/2014/main" id="{CDB8CB8D-C4DB-E357-4948-59CD6A18A9DC}"/>
              </a:ext>
            </a:extLst>
          </p:cNvPr>
          <p:cNvCxnSpPr/>
          <p:nvPr/>
        </p:nvCxnSpPr>
        <p:spPr bwMode="auto">
          <a:xfrm>
            <a:off x="6093683" y="1714500"/>
            <a:ext cx="0" cy="4288536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2" name="Straight Connector 21" descr="Vertical column divider">
            <a:extLst>
              <a:ext uri="{FF2B5EF4-FFF2-40B4-BE49-F238E27FC236}">
                <a16:creationId xmlns:a16="http://schemas.microsoft.com/office/drawing/2014/main" id="{8B5887E5-28C4-AA99-EBD5-E34B88F46F25}"/>
              </a:ext>
            </a:extLst>
          </p:cNvPr>
          <p:cNvCxnSpPr/>
          <p:nvPr/>
        </p:nvCxnSpPr>
        <p:spPr bwMode="auto">
          <a:xfrm>
            <a:off x="9142810" y="1714500"/>
            <a:ext cx="0" cy="4288536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0D5184-93C0-B658-7967-FBC78C38A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2" y="1714500"/>
            <a:ext cx="2479352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69EE7B3-BC6A-6676-8FA2-607F9B08DA3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DB52D7E1-3828-A1B9-9239-637B1E2A543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61609"/>
      </p:ext>
    </p:extLst>
  </p:cSld>
  <p:clrMapOvr>
    <a:masterClrMapping/>
  </p:clrMapOvr>
  <p:transition spd="med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4 columns, dividers, headlin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4" name="Straight Connector 13" descr="Vertical column divider">
            <a:extLst>
              <a:ext uri="{FF2B5EF4-FFF2-40B4-BE49-F238E27FC236}">
                <a16:creationId xmlns:a16="http://schemas.microsoft.com/office/drawing/2014/main" id="{C6EB28FF-C21F-A83D-2D19-2242B76C6B09}"/>
              </a:ext>
            </a:extLst>
          </p:cNvPr>
          <p:cNvCxnSpPr/>
          <p:nvPr/>
        </p:nvCxnSpPr>
        <p:spPr bwMode="auto">
          <a:xfrm>
            <a:off x="3047603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2CE3F-FA6A-2FE0-0146-4BFD45CF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3316" y="288036"/>
            <a:ext cx="2477765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8" name="Straight Connector 17" descr="Vertical column divider">
            <a:extLst>
              <a:ext uri="{FF2B5EF4-FFF2-40B4-BE49-F238E27FC236}">
                <a16:creationId xmlns:a16="http://schemas.microsoft.com/office/drawing/2014/main" id="{3D7A0E74-695D-C6F5-07CD-01209D58A70A}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8036"/>
            <a:ext cx="2476178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9" name="Straight Connector 18" descr="Vertical column divider">
            <a:extLst>
              <a:ext uri="{FF2B5EF4-FFF2-40B4-BE49-F238E27FC236}">
                <a16:creationId xmlns:a16="http://schemas.microsoft.com/office/drawing/2014/main" id="{19E1AC9A-B000-435B-E4BC-54B09FB7957C}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0D5184-93C0-B658-7967-FBC78C38A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2" y="1714500"/>
            <a:ext cx="2479352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E3F3A850-F28F-F30E-5505-EA11791B052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B96005D4-0874-989F-217D-8A2592F81D5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252304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4 columns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17B282-9F6A-839A-442D-69BC9DF374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1714500"/>
            <a:ext cx="2477765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0D5184-93C0-B658-7967-FBC78C38A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2" y="1714500"/>
            <a:ext cx="2479352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FBB77C83-5304-5E09-3590-D4337DA42A4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E78A9E4F-B41B-2A68-ED74-D619432AAB2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25987"/>
      </p:ext>
    </p:extLst>
  </p:cSld>
  <p:clrMapOvr>
    <a:masterClrMapping/>
  </p:clrMapOvr>
  <p:transition spd="med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4 columns, dividers, pictogram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34332-B5B5-4358-3C72-8B35F374A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048544"/>
          </a:xfrm>
        </p:spPr>
        <p:txBody>
          <a:bodyPr/>
          <a:lstStyle>
            <a:lvl1pPr>
              <a:lnSpc>
                <a:spcPct val="110000"/>
              </a:lnSpc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C4772-2960-241E-274D-18A4B5568D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1714500"/>
            <a:ext cx="2477765" cy="200025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 descr="Vertical column divider">
            <a:extLst>
              <a:ext uri="{FF2B5EF4-FFF2-40B4-BE49-F238E27FC236}">
                <a16:creationId xmlns:a16="http://schemas.microsoft.com/office/drawing/2014/main" id="{4D695107-5427-4D2D-F88F-89BA74127CBF}"/>
              </a:ext>
            </a:extLst>
          </p:cNvPr>
          <p:cNvCxnSpPr/>
          <p:nvPr/>
        </p:nvCxnSpPr>
        <p:spPr bwMode="auto">
          <a:xfrm>
            <a:off x="3047603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Picture Placeholder 13" descr="Place pictogram here">
            <a:extLst>
              <a:ext uri="{FF2B5EF4-FFF2-40B4-BE49-F238E27FC236}">
                <a16:creationId xmlns:a16="http://schemas.microsoft.com/office/drawing/2014/main" id="{637C5D5A-A533-DB2D-8BBE-C9DAA013CA0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33316" y="288036"/>
            <a:ext cx="607997" cy="608076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7CF39F-F0FC-7815-2582-A13E0599BC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8" name="Straight Connector 17" descr="Vertical column divider">
            <a:extLst>
              <a:ext uri="{FF2B5EF4-FFF2-40B4-BE49-F238E27FC236}">
                <a16:creationId xmlns:a16="http://schemas.microsoft.com/office/drawing/2014/main" id="{43B07B4A-5DB5-8126-EA79-502787053E82}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Picture Placeholder 13" descr="Place pictogram here">
            <a:extLst>
              <a:ext uri="{FF2B5EF4-FFF2-40B4-BE49-F238E27FC236}">
                <a16:creationId xmlns:a16="http://schemas.microsoft.com/office/drawing/2014/main" id="{81413BEF-DDD1-548F-409B-224DE030B67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87345" y="288036"/>
            <a:ext cx="607997" cy="608076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8C92137-8AC3-46D8-C9A2-F6F058938B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185" y="1714500"/>
            <a:ext cx="247073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9" name="Straight Connector 18" descr="Vertical column divider">
            <a:extLst>
              <a:ext uri="{FF2B5EF4-FFF2-40B4-BE49-F238E27FC236}">
                <a16:creationId xmlns:a16="http://schemas.microsoft.com/office/drawing/2014/main" id="{4D829559-0A72-8826-E06A-C6CCD39750A4}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icture Placeholder 13" descr="Place pictogram here">
            <a:extLst>
              <a:ext uri="{FF2B5EF4-FFF2-40B4-BE49-F238E27FC236}">
                <a16:creationId xmlns:a16="http://schemas.microsoft.com/office/drawing/2014/main" id="{B37C3DBB-1177-5FC6-7F7F-E6C5931C962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28522" y="288036"/>
            <a:ext cx="607997" cy="608076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C380211-AA5F-2F8D-309F-DC766DF1EF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3" y="1714500"/>
            <a:ext cx="2476177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E782CF-665F-3C56-698C-16112EB19B2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D2A45AB7-102C-FBDF-94FD-99783B6A5A1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920441"/>
      </p:ext>
    </p:extLst>
  </p:cSld>
  <p:clrMapOvr>
    <a:masterClrMapping/>
  </p:clrMapOvr>
  <p:transition spd="med"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1 wide column,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2474590" cy="570706"/>
          </a:xfrm>
        </p:spPr>
        <p:txBody>
          <a:bodyPr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2CE3F-FA6A-2FE0-0146-4BFD45CF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2554" y="192024"/>
            <a:ext cx="2477765" cy="57070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714500"/>
            <a:ext cx="5047593" cy="4286250"/>
          </a:xfrm>
        </p:spPr>
        <p:txBody>
          <a:bodyPr/>
          <a:lstStyle>
            <a:lvl1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3B922-FA59-5165-48BF-0B57DFD6634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5C3B405E-94D1-4A09-C6BF-A66D9CBEF63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081966"/>
      </p:ext>
    </p:extLst>
  </p:cSld>
  <p:clrMapOvr>
    <a:masterClrMapping/>
  </p:clrMapOvr>
  <p:transition spd="med"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wid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46C39-902F-3DA0-AAF4-319DA8AE3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3711980" cy="953294"/>
          </a:xfrm>
        </p:spPr>
        <p:txBody>
          <a:bodyPr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BBA43D-8D00-4EDB-B803-D1EEE6CE2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1714500"/>
            <a:ext cx="5049180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32DCE7C-29C5-BC86-B154-7DD0C4F055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1714500"/>
            <a:ext cx="5047593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A0F4B3-D63C-0D8F-2804-F97776F90E4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38EC09FB-402F-F3CE-E1D2-51583F1BCCF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694986"/>
      </p:ext>
    </p:extLst>
  </p:cSld>
  <p:clrMapOvr>
    <a:masterClrMapping/>
  </p:clrMapOvr>
  <p:transition spd="med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691A7-388D-D543-2C74-58FA1F3BC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22193" cy="2286794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E09569-73DF-2226-A7D7-ABBE84A470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0919" y="288036"/>
            <a:ext cx="2476178" cy="57157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B0D0BB0-9896-0353-D972-26B687C3D8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28522" y="288036"/>
            <a:ext cx="2476178" cy="57157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A54578-ECD5-347E-35A9-C3F93EB8CDF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C7A51FE3-0F54-1487-47B4-164B5B802CA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84344"/>
      </p:ext>
    </p:extLst>
  </p:cSld>
  <p:clrMapOvr>
    <a:masterClrMapping/>
  </p:clrMapOvr>
  <p:transition spd="med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691A7-388D-D543-2C74-58FA1F3BC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288036"/>
            <a:ext cx="2476178" cy="2286794"/>
          </a:xfrm>
        </p:spPr>
        <p:txBody>
          <a:bodyPr/>
          <a:lstStyle>
            <a:lvl1pPr>
              <a:lnSpc>
                <a:spcPct val="10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E09569-73DF-2226-A7D7-ABBE84A470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0919" y="284957"/>
            <a:ext cx="2476178" cy="57157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B0D0BB0-9896-0353-D972-26B687C3D8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28522" y="284957"/>
            <a:ext cx="2476178" cy="57157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A54578-ECD5-347E-35A9-C3F93EB8CDF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745FF4F8-7F82-E9C2-8046-C791019E169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662330"/>
      </p:ext>
    </p:extLst>
  </p:cSld>
  <p:clrMapOvr>
    <a:masterClrMapping/>
  </p:clrMapOvr>
  <p:transition spd="med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dividers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E75BA-E283-08AE-B230-A89A2245C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19019" cy="2286794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8AF10F27-0178-9C93-8741-F0241501B4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8036"/>
            <a:ext cx="2476178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98D950-EA52-ABF9-D15D-C6C8FE9464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7CD3DC6-7946-2D82-C3E4-10BC579C88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501ADC5-5846-FF23-F5DB-93E8D05863E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30109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E734E-170F-6CE2-C852-A644ACB8F40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9BFC0CA6-CE6F-D94C-2967-FBF2240020C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010508"/>
      </p:ext>
    </p:extLst>
  </p:cSld>
  <p:clrMapOvr>
    <a:masterClrMapping/>
  </p:clrMapOvr>
  <p:transition spd="med"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dividers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E75BA-E283-08AE-B230-A89A2245C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288036"/>
            <a:ext cx="2474591" cy="2286794"/>
          </a:xfrm>
        </p:spPr>
        <p:txBody>
          <a:bodyPr rIns="0"/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8AF10F27-0178-9C93-8741-F0241501B4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8036"/>
            <a:ext cx="2476178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98D950-EA52-ABF9-D15D-C6C8FE9464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7CD3DC6-7946-2D82-C3E4-10BC579C88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501ADC5-5846-FF23-F5DB-93E8D05863E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31697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E734E-170F-6CE2-C852-A644ACB8F40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8CF1D655-1791-BEF3-D8AA-E589057E73A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617364"/>
      </p:ext>
    </p:extLst>
  </p:cSld>
  <p:clrMapOvr>
    <a:masterClrMapping/>
  </p:clrMapOvr>
  <p:transition spd="med"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dividers, pictogram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2474590" cy="570707"/>
          </a:xfrm>
        </p:spPr>
        <p:txBody>
          <a:bodyPr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2CE3F-FA6A-2FE0-0146-4BFD45CF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4142" y="192024"/>
            <a:ext cx="2477765" cy="57070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1400"/>
            </a:lvl2pPr>
            <a:lvl3pPr>
              <a:lnSpc>
                <a:spcPct val="90000"/>
              </a:lnSpc>
              <a:spcBef>
                <a:spcPts val="0"/>
              </a:spcBef>
              <a:defRPr sz="1400"/>
            </a:lvl3pPr>
            <a:lvl4pPr>
              <a:lnSpc>
                <a:spcPct val="90000"/>
              </a:lnSpc>
              <a:spcBef>
                <a:spcPts val="0"/>
              </a:spcBef>
              <a:defRPr sz="1400"/>
            </a:lvl4pPr>
            <a:lvl5pPr>
              <a:lnSpc>
                <a:spcPct val="90000"/>
              </a:lnSpc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3" name="Straight Connector 12" descr="Vertical column divider">
            <a:extLst>
              <a:ext uri="{FF2B5EF4-FFF2-40B4-BE49-F238E27FC236}">
                <a16:creationId xmlns:a16="http://schemas.microsoft.com/office/drawing/2014/main" id="{202744BD-C7A4-D538-2E19-AA279C025A21}"/>
              </a:ext>
            </a:extLst>
          </p:cNvPr>
          <p:cNvCxnSpPr/>
          <p:nvPr/>
        </p:nvCxnSpPr>
        <p:spPr bwMode="auto">
          <a:xfrm>
            <a:off x="6093683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Picture Placeholder 4" descr="Place pictogram here">
            <a:extLst>
              <a:ext uri="{FF2B5EF4-FFF2-40B4-BE49-F238E27FC236}">
                <a16:creationId xmlns:a16="http://schemas.microsoft.com/office/drawing/2014/main" id="{4E8FFEFF-CCD0-A436-418A-5FB8624CCC89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380919" y="288036"/>
            <a:ext cx="607997" cy="607231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2988" y="1714500"/>
            <a:ext cx="2476178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4" name="Straight Connector 13" descr="Vertical column divider">
            <a:extLst>
              <a:ext uri="{FF2B5EF4-FFF2-40B4-BE49-F238E27FC236}">
                <a16:creationId xmlns:a16="http://schemas.microsoft.com/office/drawing/2014/main" id="{ADCE883F-3781-7F7E-8236-8BB5CEBAD77C}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 descr="Place pictogram here">
            <a:extLst>
              <a:ext uri="{FF2B5EF4-FFF2-40B4-BE49-F238E27FC236}">
                <a16:creationId xmlns:a16="http://schemas.microsoft.com/office/drawing/2014/main" id="{484E55D7-CBB2-992D-3E77-5CB7B7CADA9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28522" y="288036"/>
            <a:ext cx="608843" cy="608076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0D5184-93C0-B658-7967-FBC78C38A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30591" y="1714500"/>
            <a:ext cx="2479352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B96A2B-2DD4-AEBB-75C4-9215E33D266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FE28AB83-26B6-464D-000B-077BBC18861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699636"/>
      </p:ext>
    </p:extLst>
  </p:cSld>
  <p:clrMapOvr>
    <a:masterClrMapping/>
  </p:clrMapOvr>
  <p:transition spd="med"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stacked wide, pictogram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 descr="Place pictogram here">
            <a:extLst>
              <a:ext uri="{FF2B5EF4-FFF2-40B4-BE49-F238E27FC236}">
                <a16:creationId xmlns:a16="http://schemas.microsoft.com/office/drawing/2014/main" id="{30AB5158-BCB8-39EE-DA85-F2CD01699F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87998" y="288036"/>
            <a:ext cx="607997" cy="608076"/>
          </a:xfrm>
        </p:spPr>
        <p:txBody>
          <a:bodyPr anchor="ctr"/>
          <a:lstStyle>
            <a:lvl1pPr algn="ctr">
              <a:defRPr sz="8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1099CB-CB87-D5D5-506D-4B49C08161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1239012"/>
            <a:ext cx="3334903" cy="1524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4" name="Straight Connector 13" descr="Vertical column divider">
            <a:extLst>
              <a:ext uri="{FF2B5EF4-FFF2-40B4-BE49-F238E27FC236}">
                <a16:creationId xmlns:a16="http://schemas.microsoft.com/office/drawing/2014/main" id="{00A530A6-2F26-DA70-D0D9-6DD90453CE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5206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Picture Placeholder 14" descr="Place pictogram here">
            <a:extLst>
              <a:ext uri="{FF2B5EF4-FFF2-40B4-BE49-F238E27FC236}">
                <a16:creationId xmlns:a16="http://schemas.microsoft.com/office/drawing/2014/main" id="{3C3730E5-61EB-7405-CC85-AB04242CDBC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80919" y="288036"/>
            <a:ext cx="607997" cy="608076"/>
          </a:xfrm>
        </p:spPr>
        <p:txBody>
          <a:bodyPr anchor="ctr"/>
          <a:lstStyle>
            <a:lvl1pPr algn="ctr">
              <a:defRPr sz="8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C1DA3C4-E728-0E45-C91D-8EDF4B495F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1238250"/>
            <a:ext cx="3333316" cy="1524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6" name="Straight Connector 15" descr="Horizontal row divider">
            <a:extLst>
              <a:ext uri="{FF2B5EF4-FFF2-40B4-BE49-F238E27FC236}">
                <a16:creationId xmlns:a16="http://schemas.microsoft.com/office/drawing/2014/main" id="{9C5483A0-0E31-72CE-21C3-6248FAEBC0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284126" y="3048000"/>
            <a:ext cx="1162057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Picture Placeholder 16" descr="Place pictogram here">
            <a:extLst>
              <a:ext uri="{FF2B5EF4-FFF2-40B4-BE49-F238E27FC236}">
                <a16:creationId xmlns:a16="http://schemas.microsoft.com/office/drawing/2014/main" id="{62C94928-6A9B-2EA7-301C-71E5F2547C8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87998" y="3236976"/>
            <a:ext cx="607997" cy="608076"/>
          </a:xfrm>
        </p:spPr>
        <p:txBody>
          <a:bodyPr anchor="ctr"/>
          <a:lstStyle>
            <a:lvl1pPr algn="ctr">
              <a:defRPr sz="8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0565063-698E-31B0-B619-B99A9A0B3D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7998" y="4192524"/>
            <a:ext cx="3334904" cy="1524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Picture Placeholder 18" descr="Place pictogram here">
            <a:extLst>
              <a:ext uri="{FF2B5EF4-FFF2-40B4-BE49-F238E27FC236}">
                <a16:creationId xmlns:a16="http://schemas.microsoft.com/office/drawing/2014/main" id="{2E840026-2FAF-826F-DCFD-3FF0082B082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80919" y="3238500"/>
            <a:ext cx="607997" cy="608076"/>
          </a:xfrm>
        </p:spPr>
        <p:txBody>
          <a:bodyPr anchor="ctr"/>
          <a:lstStyle>
            <a:lvl1pPr algn="ctr">
              <a:defRPr sz="8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E44FFD-1EB7-1873-F6D1-67DE839EF0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0920" y="4191000"/>
            <a:ext cx="3333316" cy="1524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07BB90E-D2B7-D6BA-E8F5-B16C3F57F6F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DDCE3A8-54F6-70FC-38D0-2AF2D8AB71E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89847"/>
      </p:ext>
    </p:extLst>
  </p:cSld>
  <p:clrMapOvr>
    <a:masterClrMapping/>
  </p:clrMapOvr>
  <p:transition spd="med"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stacked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9EF9E2-1551-8357-22BD-8C43EF5EBE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7999" y="288036"/>
            <a:ext cx="2477765" cy="570706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841248"/>
            <a:ext cx="2857128" cy="1138428"/>
          </a:xfrm>
        </p:spPr>
        <p:txBody>
          <a:bodyPr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1681" y="288036"/>
            <a:ext cx="2476178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D5CF1-28D6-74AF-B345-5911CB10D4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7B1C684-915C-90D4-C69F-C24979A42E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28522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46B95-CF19-9C3F-1691-68ABF62095B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6CE92126-B67C-8301-95D0-A821B804399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412869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4 columns, short divide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2CE3F-FA6A-2FE0-0146-4BFD45CF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3316" y="288036"/>
            <a:ext cx="2477765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1239EA8E-6B4C-405F-E7F6-ABB450E071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9681" y="1714500"/>
            <a:ext cx="2475384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0" name="Straight Connector 19" descr="Vertical column divider">
            <a:extLst>
              <a:ext uri="{FF2B5EF4-FFF2-40B4-BE49-F238E27FC236}">
                <a16:creationId xmlns:a16="http://schemas.microsoft.com/office/drawing/2014/main" id="{ABAB2974-AD95-0BF2-C41A-265AEF03B4F7}"/>
              </a:ext>
            </a:extLst>
          </p:cNvPr>
          <p:cNvCxnSpPr>
            <a:cxnSpLocks/>
          </p:cNvCxnSpPr>
          <p:nvPr/>
        </p:nvCxnSpPr>
        <p:spPr bwMode="auto">
          <a:xfrm>
            <a:off x="3047603" y="1714500"/>
            <a:ext cx="0" cy="428625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1" name="Straight Connector 20" descr="Vertical column divider">
            <a:extLst>
              <a:ext uri="{FF2B5EF4-FFF2-40B4-BE49-F238E27FC236}">
                <a16:creationId xmlns:a16="http://schemas.microsoft.com/office/drawing/2014/main" id="{CDB8CB8D-C4DB-E357-4948-59CD6A18A9DC}"/>
              </a:ext>
            </a:extLst>
          </p:cNvPr>
          <p:cNvCxnSpPr/>
          <p:nvPr/>
        </p:nvCxnSpPr>
        <p:spPr bwMode="auto">
          <a:xfrm>
            <a:off x="6093683" y="1714500"/>
            <a:ext cx="0" cy="4288536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2" name="Straight Connector 21" descr="Vertical column divider">
            <a:extLst>
              <a:ext uri="{FF2B5EF4-FFF2-40B4-BE49-F238E27FC236}">
                <a16:creationId xmlns:a16="http://schemas.microsoft.com/office/drawing/2014/main" id="{8B5887E5-28C4-AA99-EBD5-E34B88F46F25}"/>
              </a:ext>
            </a:extLst>
          </p:cNvPr>
          <p:cNvCxnSpPr/>
          <p:nvPr/>
        </p:nvCxnSpPr>
        <p:spPr bwMode="auto">
          <a:xfrm>
            <a:off x="9142810" y="1714500"/>
            <a:ext cx="0" cy="4288536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0D5184-93C0-B658-7967-FBC78C38A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2" y="1714500"/>
            <a:ext cx="2479352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69EE7B3-BC6A-6676-8FA2-607F9B08DA3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DB52D7E1-3828-A1B9-9239-637B1E2A543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293059"/>
      </p:ext>
    </p:extLst>
  </p:cSld>
  <p:clrMapOvr>
    <a:masterClrMapping/>
  </p:clrMapOvr>
  <p:transition spd="med"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stacked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9EF9E2-1551-8357-22BD-8C43EF5EBE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7999" y="288036"/>
            <a:ext cx="2477765" cy="224028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763524"/>
            <a:ext cx="5521401" cy="1138428"/>
          </a:xfrm>
        </p:spPr>
        <p:txBody>
          <a:bodyPr rIns="457200"/>
          <a:lstStyle>
            <a:lvl1pPr>
              <a:lnSpc>
                <a:spcPct val="11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4957"/>
            <a:ext cx="2476178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4957"/>
            <a:ext cx="2479352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D5CF1-28D6-74AF-B345-5911CB10D4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7B1C684-915C-90D4-C69F-C24979A42E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28522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46B95-CF19-9C3F-1691-68ABF62095B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D8351E8F-C586-866F-37A3-340B3DD347B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565701"/>
      </p:ext>
    </p:extLst>
  </p:cSld>
  <p:clrMapOvr>
    <a:masterClrMapping/>
  </p:clrMapOvr>
  <p:transition spd="med"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horizontal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353C-7670-AC55-CDA3-888971A5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7765" cy="2286794"/>
          </a:xfrm>
        </p:spPr>
        <p:txBody>
          <a:bodyPr/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71C2BF-857E-B291-7D82-5920AF4A52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3328416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57EC586-7CBB-7AC4-C2FA-85F4BA8AA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1187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0ABD1EA-F6CD-F56B-B5E1-034EEB64D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049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F2DD97F-E181-3C33-32D8-844B57967D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3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B76B22-9748-7A34-9D32-D77BB1B498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7D0BCD34-4CA7-388C-5244-7DC8F9F36FA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59335"/>
      </p:ext>
    </p:extLst>
  </p:cSld>
  <p:clrMapOvr>
    <a:masterClrMapping/>
  </p:clrMapOvr>
  <p:transition spd="med"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horizontal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353C-7670-AC55-CDA3-888971A5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24575" cy="2286794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71C2BF-857E-B291-7D82-5920AF4A52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3328416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57EC586-7CBB-7AC4-C2FA-85F4BA8AA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4362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0ABD1EA-F6CD-F56B-B5E1-034EEB64D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049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F2DD97F-E181-3C33-32D8-844B57967D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3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B76B22-9748-7A34-9D32-D77BB1B498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238163DF-77AB-875A-C8AC-2F8AEABFB8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948679"/>
      </p:ext>
    </p:extLst>
  </p:cSld>
  <p:clrMapOvr>
    <a:masterClrMapping/>
  </p:clrMapOvr>
  <p:transition spd="med"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6 stack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2286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B1D44C30-196F-B4B1-540A-E556579735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32554" y="288036"/>
            <a:ext cx="2476178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8036"/>
            <a:ext cx="2476178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AB1A268B-43F5-F600-93B7-6248877F5D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34141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D5CF1-28D6-74AF-B345-5911CB10D4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7B1C684-915C-90D4-C69F-C24979A42E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28522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A4BD59-9F51-7E32-8659-A763D0799EB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180E7AB4-F0E4-7C09-7FE7-9F182217FE0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342224"/>
      </p:ext>
    </p:extLst>
  </p:cSld>
  <p:clrMapOvr>
    <a:masterClrMapping/>
  </p:clrMapOvr>
  <p:transition spd="med"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6 stacked, ic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5819-78ED-4475-16CD-65C8A2C5E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42954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4" name="Straight Connector 23" descr="Vertical column divider">
            <a:extLst>
              <a:ext uri="{FF2B5EF4-FFF2-40B4-BE49-F238E27FC236}">
                <a16:creationId xmlns:a16="http://schemas.microsoft.com/office/drawing/2014/main" id="{B5CBE6E3-0E18-8A57-578D-D314948AF1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3047603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icture Placeholder 15" descr="Place icon here">
            <a:extLst>
              <a:ext uri="{FF2B5EF4-FFF2-40B4-BE49-F238E27FC236}">
                <a16:creationId xmlns:a16="http://schemas.microsoft.com/office/drawing/2014/main" id="{DD1F0C48-79E5-E356-43FC-0FCF2DE89A2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33316" y="288036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148C06-F3C6-0E95-A225-29F730DD15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316" y="666750"/>
            <a:ext cx="2475384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8" name="Straight Connector 27" descr="Vertical column divider">
            <a:extLst>
              <a:ext uri="{FF2B5EF4-FFF2-40B4-BE49-F238E27FC236}">
                <a16:creationId xmlns:a16="http://schemas.microsoft.com/office/drawing/2014/main" id="{52FF3B59-8BBA-8C99-9D4D-743723E434F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Picture Placeholder 15" descr="Place icon here">
            <a:extLst>
              <a:ext uri="{FF2B5EF4-FFF2-40B4-BE49-F238E27FC236}">
                <a16:creationId xmlns:a16="http://schemas.microsoft.com/office/drawing/2014/main" id="{18E9E323-0756-7849-8F52-19C58A517BD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80920" y="288036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1FD5E03-A007-B728-4616-E05622A43A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666750"/>
            <a:ext cx="2476178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7" name="Straight Connector 26" descr="Vertical column divider">
            <a:extLst>
              <a:ext uri="{FF2B5EF4-FFF2-40B4-BE49-F238E27FC236}">
                <a16:creationId xmlns:a16="http://schemas.microsoft.com/office/drawing/2014/main" id="{47200B05-7E36-4E03-3739-0BA9837646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Picture Placeholder 15" descr="Place icon here">
            <a:extLst>
              <a:ext uri="{FF2B5EF4-FFF2-40B4-BE49-F238E27FC236}">
                <a16:creationId xmlns:a16="http://schemas.microsoft.com/office/drawing/2014/main" id="{7C3BFFDB-5499-B3D7-98B2-1ABDA7D5C9D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428523" y="288036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EEC06719-7195-BBE7-0154-56A039A4B3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28523" y="666750"/>
            <a:ext cx="2476178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3" name="Straight Connector 22" descr="Horizontal row divider">
            <a:extLst>
              <a:ext uri="{FF2B5EF4-FFF2-40B4-BE49-F238E27FC236}">
                <a16:creationId xmlns:a16="http://schemas.microsoft.com/office/drawing/2014/main" id="{252CDB94-BA57-B58F-95F0-D406FE34BB4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3047603" y="3048000"/>
            <a:ext cx="8860271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Picture Placeholder 15" descr="Place icon here">
            <a:extLst>
              <a:ext uri="{FF2B5EF4-FFF2-40B4-BE49-F238E27FC236}">
                <a16:creationId xmlns:a16="http://schemas.microsoft.com/office/drawing/2014/main" id="{C00295A2-8D30-455D-EBB9-FA7A467919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33316" y="3347315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704E464-B0E0-CDD0-B14B-FA6386285A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33316" y="3714750"/>
            <a:ext cx="2475384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Picture Placeholder 15" descr="Place icon here">
            <a:extLst>
              <a:ext uri="{FF2B5EF4-FFF2-40B4-BE49-F238E27FC236}">
                <a16:creationId xmlns:a16="http://schemas.microsoft.com/office/drawing/2014/main" id="{F30F0F2C-CA19-3A79-4375-EB8A00FA887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380920" y="3347315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E96B64B8-6DA8-8704-DD30-37587B3E68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80920" y="3714750"/>
            <a:ext cx="2475384" cy="1896341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Picture Placeholder 15" descr="Place icon here">
            <a:extLst>
              <a:ext uri="{FF2B5EF4-FFF2-40B4-BE49-F238E27FC236}">
                <a16:creationId xmlns:a16="http://schemas.microsoft.com/office/drawing/2014/main" id="{9354D8C6-F61D-3FC1-07F8-FEE730E2D7A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428523" y="3347315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F965C82-A0A6-A670-C10A-6073DD354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28523" y="3714750"/>
            <a:ext cx="2476178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A430D6-E733-E611-E1EF-A795D0B0362A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A0B46D22-64E6-4222-F4E2-B807A7A1528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063688"/>
      </p:ext>
    </p:extLst>
  </p:cSld>
  <p:clrMapOvr>
    <a:masterClrMapping/>
  </p:clrMapOvr>
  <p:transition spd="med"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6 stacked, alternate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3E52F-EEA1-D56F-5E7A-C1983151D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19019" cy="1706563"/>
          </a:xfrm>
        </p:spPr>
        <p:txBody>
          <a:bodyPr rIns="457200"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0" name="Straight Connector 19" descr="Vertical column divider">
            <a:extLst>
              <a:ext uri="{FF2B5EF4-FFF2-40B4-BE49-F238E27FC236}">
                <a16:creationId xmlns:a16="http://schemas.microsoft.com/office/drawing/2014/main" id="{F764036E-86AB-0893-B72B-200B84A6BCF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534223-A15F-A9E6-C7FA-95FFDF117A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288036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9" name="Straight Connector 18" descr="Vertical column divider">
            <a:extLst>
              <a:ext uri="{FF2B5EF4-FFF2-40B4-BE49-F238E27FC236}">
                <a16:creationId xmlns:a16="http://schemas.microsoft.com/office/drawing/2014/main" id="{B87B78A1-A315-98D3-1692-18AAAF4C600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C1675E3B-BB72-1CF2-CC6C-1977AEAF59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30109" y="288036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6" name="Straight Connector 15" descr="Horizontal row divider">
            <a:extLst>
              <a:ext uri="{FF2B5EF4-FFF2-40B4-BE49-F238E27FC236}">
                <a16:creationId xmlns:a16="http://schemas.microsoft.com/office/drawing/2014/main" id="{4F455E69-0B51-1D31-E569-651079398D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287301" y="3048000"/>
            <a:ext cx="1162057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5681CC4-265E-A18C-1C70-60E527BC62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7998" y="3332988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8" name="Straight Connector 17" descr="Vertical column divider">
            <a:extLst>
              <a:ext uri="{FF2B5EF4-FFF2-40B4-BE49-F238E27FC236}">
                <a16:creationId xmlns:a16="http://schemas.microsoft.com/office/drawing/2014/main" id="{54C560F4-CB2D-6B04-588B-57BB4D4E6DC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3047603" y="3048000"/>
            <a:ext cx="0" cy="295275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D234ED4-217E-BF9B-FDEE-0BE07F831E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33316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58F0BD-A5CC-CECC-5230-86FB175FD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0919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9573D61-18CF-FC91-A019-041D3206DA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30109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A5ACE3-ACF8-D072-E98D-B30BD47D081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25C7A71B-E65D-0A5D-606D-9F95D5AC6BE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996968"/>
      </p:ext>
    </p:extLst>
  </p:cSld>
  <p:clrMapOvr>
    <a:masterClrMapping/>
  </p:clrMapOvr>
  <p:transition spd="med"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6 stacked, alternate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3E52F-EEA1-D56F-5E7A-C1983151D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706563"/>
          </a:xfrm>
        </p:spPr>
        <p:txBody>
          <a:bodyPr rIns="0"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0" name="Straight Connector 19" descr="Vertical column divider">
            <a:extLst>
              <a:ext uri="{FF2B5EF4-FFF2-40B4-BE49-F238E27FC236}">
                <a16:creationId xmlns:a16="http://schemas.microsoft.com/office/drawing/2014/main" id="{F764036E-86AB-0893-B72B-200B84A6BCF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534223-A15F-A9E6-C7FA-95FFDF117A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288036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9" name="Straight Connector 18" descr="Vertical column divider">
            <a:extLst>
              <a:ext uri="{FF2B5EF4-FFF2-40B4-BE49-F238E27FC236}">
                <a16:creationId xmlns:a16="http://schemas.microsoft.com/office/drawing/2014/main" id="{B87B78A1-A315-98D3-1692-18AAAF4C600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C1675E3B-BB72-1CF2-CC6C-1977AEAF59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30109" y="288036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6" name="Straight Connector 15" descr="Horizontal row divider">
            <a:extLst>
              <a:ext uri="{FF2B5EF4-FFF2-40B4-BE49-F238E27FC236}">
                <a16:creationId xmlns:a16="http://schemas.microsoft.com/office/drawing/2014/main" id="{4F455E69-0B51-1D31-E569-651079398D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287301" y="3048000"/>
            <a:ext cx="1162057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5681CC4-265E-A18C-1C70-60E527BC62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0042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8" name="Straight Connector 17" descr="Vertical column divider">
            <a:extLst>
              <a:ext uri="{FF2B5EF4-FFF2-40B4-BE49-F238E27FC236}">
                <a16:creationId xmlns:a16="http://schemas.microsoft.com/office/drawing/2014/main" id="{54C560F4-CB2D-6B04-588B-57BB4D4E6DC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3047603" y="3048000"/>
            <a:ext cx="0" cy="295275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D234ED4-217E-BF9B-FDEE-0BE07F831E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33316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58F0BD-A5CC-CECC-5230-86FB175FD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0919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9573D61-18CF-FC91-A019-041D3206DA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30109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A5ACE3-ACF8-D072-E98D-B30BD47D081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78DA00F4-B5C9-B0CB-71F8-ED123EAA68C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38872"/>
      </p:ext>
    </p:extLst>
  </p:cSld>
  <p:clrMapOvr>
    <a:masterClrMapping/>
  </p:clrMapOvr>
  <p:transition spd="med"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half, ins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FE37E5-0FED-B2B2-3150-F02A8956CD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1714500"/>
            <a:ext cx="2477765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8F00625-4E10-D884-2256-56B294B4BA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Picture Placeholder 10" descr="Place imagery here">
            <a:extLst>
              <a:ext uri="{FF2B5EF4-FFF2-40B4-BE49-F238E27FC236}">
                <a16:creationId xmlns:a16="http://schemas.microsoft.com/office/drawing/2014/main" id="{468A48E8-BE84-7972-AB73-8E31C1C13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80919" y="284956"/>
            <a:ext cx="5523781" cy="6287294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77F84A-1700-568D-FF6C-C74EAF713E1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2388"/>
      </p:ext>
    </p:extLst>
  </p:cSld>
  <p:clrMapOvr>
    <a:masterClrMapping/>
  </p:clrMapOvr>
  <p:transition spd="med"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3/4, ble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EDE688-75EF-DA04-F0B3-24F53FFC6B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7999" y="1714500"/>
            <a:ext cx="2477765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Picture Placeholder 11" descr="Place imagery here">
            <a:extLst>
              <a:ext uri="{FF2B5EF4-FFF2-40B4-BE49-F238E27FC236}">
                <a16:creationId xmlns:a16="http://schemas.microsoft.com/office/drawing/2014/main" id="{DE390102-FDF4-C834-3F45-02B57A70AD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47603" y="0"/>
            <a:ext cx="9144397" cy="685800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559113-A66F-B148-0A73-FD8B5C2B023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75B039-5865-7356-B725-0FF3C8F73E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770048" y="6452314"/>
            <a:ext cx="134652" cy="123111"/>
          </a:xfrm>
          <a:prstGeom prst="rect">
            <a:avLst/>
          </a:prstGeom>
        </p:spPr>
        <p:txBody>
          <a:bodyPr/>
          <a:lstStyle/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43070"/>
      </p:ext>
    </p:extLst>
  </p:cSld>
  <p:clrMapOvr>
    <a:masterClrMapping/>
  </p:clrMapOvr>
  <p:transition spd="med"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3/4, ins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FE37E5-0FED-B2B2-3150-F02A8956CD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1714500"/>
            <a:ext cx="2477765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Picture Placeholder 6" descr="Place imagery here">
            <a:extLst>
              <a:ext uri="{FF2B5EF4-FFF2-40B4-BE49-F238E27FC236}">
                <a16:creationId xmlns:a16="http://schemas.microsoft.com/office/drawing/2014/main" id="{CC70703B-65B6-4B78-8B7C-73857A06C3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33316" y="282575"/>
            <a:ext cx="8574559" cy="6289675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8C6A11-84D9-C1BA-F3C9-2E9D1A288B2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739169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4 columns, dividers, headlin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4" name="Straight Connector 13" descr="Vertical column divider">
            <a:extLst>
              <a:ext uri="{FF2B5EF4-FFF2-40B4-BE49-F238E27FC236}">
                <a16:creationId xmlns:a16="http://schemas.microsoft.com/office/drawing/2014/main" id="{C6EB28FF-C21F-A83D-2D19-2242B76C6B09}"/>
              </a:ext>
            </a:extLst>
          </p:cNvPr>
          <p:cNvCxnSpPr/>
          <p:nvPr/>
        </p:nvCxnSpPr>
        <p:spPr bwMode="auto">
          <a:xfrm>
            <a:off x="3047603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2CE3F-FA6A-2FE0-0146-4BFD45CF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3316" y="288036"/>
            <a:ext cx="2477765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8" name="Straight Connector 17" descr="Vertical column divider">
            <a:extLst>
              <a:ext uri="{FF2B5EF4-FFF2-40B4-BE49-F238E27FC236}">
                <a16:creationId xmlns:a16="http://schemas.microsoft.com/office/drawing/2014/main" id="{3D7A0E74-695D-C6F5-07CD-01209D58A70A}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8036"/>
            <a:ext cx="2476178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9" name="Straight Connector 18" descr="Vertical column divider">
            <a:extLst>
              <a:ext uri="{FF2B5EF4-FFF2-40B4-BE49-F238E27FC236}">
                <a16:creationId xmlns:a16="http://schemas.microsoft.com/office/drawing/2014/main" id="{19E1AC9A-B000-435B-E4BC-54B09FB7957C}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0D5184-93C0-B658-7967-FBC78C38A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2" y="1714500"/>
            <a:ext cx="2479352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E3F3A850-F28F-F30E-5505-EA11791B052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B96005D4-0874-989F-217D-8A2592F81D5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456004"/>
      </p:ext>
    </p:extLst>
  </p:cSld>
  <p:clrMapOvr>
    <a:masterClrMapping/>
  </p:clrMapOvr>
  <p:transition spd="med"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ble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 descr="Place imagery here">
            <a:extLst>
              <a:ext uri="{FF2B5EF4-FFF2-40B4-BE49-F238E27FC236}">
                <a16:creationId xmlns:a16="http://schemas.microsoft.com/office/drawing/2014/main" id="{F6679120-DB81-97FD-CD5A-00DC1F5E665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C9F466-AC9D-B311-5655-93E326ED59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770048" y="6452314"/>
            <a:ext cx="134652" cy="123111"/>
          </a:xfrm>
          <a:prstGeom prst="rect">
            <a:avLst/>
          </a:prstGeom>
        </p:spPr>
        <p:txBody>
          <a:bodyPr/>
          <a:lstStyle/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001575"/>
      </p:ext>
    </p:extLst>
  </p:cSld>
  <p:clrMapOvr>
    <a:masterClrMapping/>
  </p:clrMapOvr>
  <p:transition spd="med"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ins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 descr="Place imagery here">
            <a:extLst>
              <a:ext uri="{FF2B5EF4-FFF2-40B4-BE49-F238E27FC236}">
                <a16:creationId xmlns:a16="http://schemas.microsoft.com/office/drawing/2014/main" id="{34239CCE-9A38-90E1-F860-FF40FBDA240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4126" y="284957"/>
            <a:ext cx="11620574" cy="6290468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</p:spTree>
    <p:extLst>
      <p:ext uri="{BB962C8B-B14F-4D97-AF65-F5344CB8AC3E}">
        <p14:creationId xmlns:p14="http://schemas.microsoft.com/office/powerpoint/2010/main" val="3246607074"/>
      </p:ext>
    </p:extLst>
  </p:cSld>
  <p:clrMapOvr>
    <a:masterClrMapping/>
  </p:clrMapOvr>
  <p:transition spd="med"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s, profiles, contributo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7" descr="Place bio portrait here">
            <a:extLst>
              <a:ext uri="{FF2B5EF4-FFF2-40B4-BE49-F238E27FC236}">
                <a16:creationId xmlns:a16="http://schemas.microsoft.com/office/drawing/2014/main" id="{E889D859-F4A1-3E97-F05E-8D134A25B9F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87999" y="1333500"/>
            <a:ext cx="1236501" cy="123825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31D025A0-5106-DFB0-90B1-8B366B78913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714277" y="1333500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Picture Placeholder 7" descr="Place bio portrait here">
            <a:extLst>
              <a:ext uri="{FF2B5EF4-FFF2-40B4-BE49-F238E27FC236}">
                <a16:creationId xmlns:a16="http://schemas.microsoft.com/office/drawing/2014/main" id="{AB8510EE-4140-AEDB-B7AB-EF1D4B72D2A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7999" y="30607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6F49A0-96BE-0B44-B1C8-17D765B10B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14277" y="3060700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Picture Placeholder 7" descr="Place bio portrait here">
            <a:extLst>
              <a:ext uri="{FF2B5EF4-FFF2-40B4-BE49-F238E27FC236}">
                <a16:creationId xmlns:a16="http://schemas.microsoft.com/office/drawing/2014/main" id="{3F048335-9A0B-2C1F-47A6-67051F2007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87999" y="47625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4772377-8015-4C99-7ED3-E4475C524D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14277" y="4762501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3" name="Picture Placeholder 7" descr="Place bio portrait here">
            <a:extLst>
              <a:ext uri="{FF2B5EF4-FFF2-40B4-BE49-F238E27FC236}">
                <a16:creationId xmlns:a16="http://schemas.microsoft.com/office/drawing/2014/main" id="{F94AC7E0-2DC4-5DEB-8E1E-2F27996F98E6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377745" y="13335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3E3566C7-C728-77B2-2A34-BBB83D482F5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807896" y="1333500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Picture Placeholder 7" descr="Place bio portrait here">
            <a:extLst>
              <a:ext uri="{FF2B5EF4-FFF2-40B4-BE49-F238E27FC236}">
                <a16:creationId xmlns:a16="http://schemas.microsoft.com/office/drawing/2014/main" id="{A33F8C74-1D30-FEA9-4F3C-636531C8614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77745" y="30607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52D1EA1-405F-7875-BAB9-B258776E146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07896" y="3060700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Picture Placeholder 7" descr="Place bio portrait here">
            <a:extLst>
              <a:ext uri="{FF2B5EF4-FFF2-40B4-BE49-F238E27FC236}">
                <a16:creationId xmlns:a16="http://schemas.microsoft.com/office/drawing/2014/main" id="{2E690121-61A1-708E-E5B8-5B65A668E62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77745" y="47625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73849969-24A3-113A-C58E-4A4B0FB29BA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07896" y="4762501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D83A84-CCD3-C297-7314-225B96D47D6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74870601-E9CA-9D0E-804F-2A7353CE534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191775"/>
      </p:ext>
    </p:extLst>
  </p:cSld>
  <p:clrMapOvr>
    <a:masterClrMapping/>
  </p:clrMapOvr>
  <p:transition spd="med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2286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B3D8D357-75A1-F4FD-F531-380CF7DE4340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333316" y="284957"/>
            <a:ext cx="8571384" cy="5715794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8A8EE3-1224-3A4B-8A9E-611D8DCF629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7989FA07-F7B7-BE4B-581F-7BE47BBA605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346176"/>
      </p:ext>
    </p:extLst>
  </p:cSld>
  <p:clrMapOvr>
    <a:masterClrMapping/>
  </p:clrMapOvr>
  <p:transition spd="med"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gal disclaimer, on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717A5-5D28-36C3-250F-93E0C68721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7999" y="192024"/>
            <a:ext cx="2477765" cy="1429544"/>
          </a:xfr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FF5DC1-E283-8AC5-8620-93647430318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28522" y="284957"/>
            <a:ext cx="2476178" cy="5715794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73137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46275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19412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r>
              <a:rPr lang="en-US"/>
              <a:t>Copy and paste appropriate legal disclaimer text from one of the three options in the PDF guidance deck, found on pages 22-24. Always use the proper legal disclaimer for your presentation audience.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4A6E1A4-1881-81E9-2BBE-BC4DBFE11A0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80270476-9FE1-F85E-6F9B-322B184D8FC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0268"/>
      </p:ext>
    </p:extLst>
  </p:cSld>
  <p:clrMapOvr>
    <a:masterClrMapping/>
  </p:clrMapOvr>
  <p:transition spd="med"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352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559113-A66F-B148-0A73-FD8B5C2B023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BAFC9C6E-79FD-9BB8-F74D-EAA013319C6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67697"/>
      </p:ext>
    </p:extLst>
  </p:cSld>
  <p:clrMapOvr>
    <a:masterClrMapping/>
  </p:clrMapOvr>
  <p:transition spd="med"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gal disclaimer,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717A5-5D28-36C3-250F-93E0C68721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7999" y="192024"/>
            <a:ext cx="2477765" cy="1429544"/>
          </a:xfr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54E531DA-4051-706E-065B-21A0391415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80919" y="284957"/>
            <a:ext cx="2476178" cy="5715794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73137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46275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19412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r>
              <a:rPr lang="en-US"/>
              <a:t>Copy and paste appropriate legal disclaimer text from one of the three options in the PDF guidance deck, found on pages 22-24. Always use the proper legal disclaimer for your presentation audience.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FF5DC1-E283-8AC5-8620-93647430318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28522" y="284957"/>
            <a:ext cx="2476178" cy="5715794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73137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46275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19412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r>
              <a:rPr lang="en-US"/>
              <a:t>Copy and paste appropriate legal disclaimer text from one of the three options in the PDF guidance deck, found on pages 22-24. Always use the proper legal disclaimer for your presentation audience.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4A6E1A4-1881-81E9-2BBE-BC4DBFE11A0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90474" y="640238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CAD686F0-BF95-1E62-61EC-967907338873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65698"/>
      </p:ext>
    </p:extLst>
  </p:cSld>
  <p:clrMapOvr>
    <a:masterClrMapping/>
  </p:clrMapOvr>
  <p:transition spd="med"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BM 8-bar logo">
            <a:extLst>
              <a:ext uri="{FF2B5EF4-FFF2-40B4-BE49-F238E27FC236}">
                <a16:creationId xmlns:a16="http://schemas.microsoft.com/office/drawing/2014/main" id="{F7060FE5-C047-4041-AB41-F553D2847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004" y="3084230"/>
            <a:ext cx="1727991" cy="68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671294"/>
      </p:ext>
    </p:extLst>
  </p:cSld>
  <p:clrMapOvr>
    <a:masterClrMapping/>
  </p:clrMapOvr>
  <p:transition spd="med"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91655-863F-F656-378D-42D8DCF712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1FF801-0C3D-FB01-FA07-B6882823EA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BFC76-670E-896A-90EB-CAFEB3C4D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9803-86AF-F04F-BD87-DBE44F9495D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4548D-7AD5-EF8A-3A96-5DCF59E9A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84F68-BC5C-AB50-812F-42AAFCBA4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9267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3776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4 columns, dividers, pictogram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34332-B5B5-4358-3C72-8B35F374A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048544"/>
          </a:xfrm>
        </p:spPr>
        <p:txBody>
          <a:bodyPr/>
          <a:lstStyle>
            <a:lvl1pPr>
              <a:lnSpc>
                <a:spcPct val="110000"/>
              </a:lnSpc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C4772-2960-241E-274D-18A4B5568D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1714500"/>
            <a:ext cx="2477765" cy="200025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 descr="Vertical column divider">
            <a:extLst>
              <a:ext uri="{FF2B5EF4-FFF2-40B4-BE49-F238E27FC236}">
                <a16:creationId xmlns:a16="http://schemas.microsoft.com/office/drawing/2014/main" id="{4D695107-5427-4D2D-F88F-89BA74127CBF}"/>
              </a:ext>
            </a:extLst>
          </p:cNvPr>
          <p:cNvCxnSpPr/>
          <p:nvPr/>
        </p:nvCxnSpPr>
        <p:spPr bwMode="auto">
          <a:xfrm>
            <a:off x="3047603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Picture Placeholder 13" descr="Place pictogram here">
            <a:extLst>
              <a:ext uri="{FF2B5EF4-FFF2-40B4-BE49-F238E27FC236}">
                <a16:creationId xmlns:a16="http://schemas.microsoft.com/office/drawing/2014/main" id="{637C5D5A-A533-DB2D-8BBE-C9DAA013CA0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33316" y="288036"/>
            <a:ext cx="607997" cy="608076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7CF39F-F0FC-7815-2582-A13E0599BC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8" name="Straight Connector 17" descr="Vertical column divider">
            <a:extLst>
              <a:ext uri="{FF2B5EF4-FFF2-40B4-BE49-F238E27FC236}">
                <a16:creationId xmlns:a16="http://schemas.microsoft.com/office/drawing/2014/main" id="{43B07B4A-5DB5-8126-EA79-502787053E82}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Picture Placeholder 13" descr="Place pictogram here">
            <a:extLst>
              <a:ext uri="{FF2B5EF4-FFF2-40B4-BE49-F238E27FC236}">
                <a16:creationId xmlns:a16="http://schemas.microsoft.com/office/drawing/2014/main" id="{81413BEF-DDD1-548F-409B-224DE030B67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87345" y="288036"/>
            <a:ext cx="607997" cy="608076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8C92137-8AC3-46D8-C9A2-F6F058938B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185" y="1714500"/>
            <a:ext cx="247073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9" name="Straight Connector 18" descr="Vertical column divider">
            <a:extLst>
              <a:ext uri="{FF2B5EF4-FFF2-40B4-BE49-F238E27FC236}">
                <a16:creationId xmlns:a16="http://schemas.microsoft.com/office/drawing/2014/main" id="{4D829559-0A72-8826-E06A-C6CCD39750A4}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icture Placeholder 13" descr="Place pictogram here">
            <a:extLst>
              <a:ext uri="{FF2B5EF4-FFF2-40B4-BE49-F238E27FC236}">
                <a16:creationId xmlns:a16="http://schemas.microsoft.com/office/drawing/2014/main" id="{B37C3DBB-1177-5FC6-7F7F-E6C5931C962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28522" y="288036"/>
            <a:ext cx="607997" cy="608076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C380211-AA5F-2F8D-309F-DC766DF1EF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3" y="1714500"/>
            <a:ext cx="2476177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E782CF-665F-3C56-698C-16112EB19B2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D2A45AB7-102C-FBDF-94FD-99783B6A5A1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69796"/>
      </p:ext>
    </p:extLst>
  </p:cSld>
  <p:clrMapOvr>
    <a:masterClrMapping/>
  </p:clrMapOvr>
  <p:transition spd="med"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538162" y="268698"/>
            <a:ext cx="11196638" cy="9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>
            <a:off x="538162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143140" y="6582400"/>
            <a:ext cx="37914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120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Blue 10 full slide background ">
            <a:extLst>
              <a:ext uri="{FF2B5EF4-FFF2-40B4-BE49-F238E27FC236}">
                <a16:creationId xmlns:a16="http://schemas.microsoft.com/office/drawing/2014/main" id="{8D23798D-A03E-2BC6-136A-14C1E387E723}"/>
              </a:ext>
            </a:extLst>
          </p:cNvPr>
          <p:cNvSpPr/>
          <p:nvPr/>
        </p:nvSpPr>
        <p:spPr bwMode="auto">
          <a:xfrm>
            <a:off x="0" y="0"/>
            <a:ext cx="12192000" cy="6000750"/>
          </a:xfrm>
          <a:prstGeom prst="rect">
            <a:avLst/>
          </a:prstGeom>
          <a:solidFill>
            <a:srgbClr val="E5F6FF"/>
          </a:solidFill>
          <a:ln w="19050">
            <a:solidFill>
              <a:srgbClr val="E5F6F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45714" tIns="45714" rIns="45714" bIns="45714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10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kumimoji="0" lang="en-US" sz="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24575" cy="228679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28CADC67-06E4-9D0B-7A49-159C1E99D5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6044184"/>
            <a:ext cx="2468622" cy="5715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BAFC6AD-C46B-8438-C789-096006859E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5316" y="6042370"/>
            <a:ext cx="2468622" cy="5715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4" name="Picture 3" descr="IBM 8-bar logo">
            <a:extLst>
              <a:ext uri="{FF2B5EF4-FFF2-40B4-BE49-F238E27FC236}">
                <a16:creationId xmlns:a16="http://schemas.microsoft.com/office/drawing/2014/main" id="{CCD12723-D775-EE21-95A9-8E6D8BA4D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525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30417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1 wide column,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2474590" cy="570706"/>
          </a:xfrm>
        </p:spPr>
        <p:txBody>
          <a:bodyPr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2CE3F-FA6A-2FE0-0146-4BFD45CF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2554" y="192024"/>
            <a:ext cx="2477765" cy="57070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714500"/>
            <a:ext cx="5047593" cy="4286250"/>
          </a:xfrm>
        </p:spPr>
        <p:txBody>
          <a:bodyPr/>
          <a:lstStyle>
            <a:lvl1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3B922-FA59-5165-48BF-0B57DFD6634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5C3B405E-94D1-4A09-C6BF-A66D9CBEF63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483416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wid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46C39-902F-3DA0-AAF4-319DA8AE3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3711980" cy="953294"/>
          </a:xfrm>
        </p:spPr>
        <p:txBody>
          <a:bodyPr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BBA43D-8D00-4EDB-B803-D1EEE6CE2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1714500"/>
            <a:ext cx="5049180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32DCE7C-29C5-BC86-B154-7DD0C4F055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1714500"/>
            <a:ext cx="5047593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A0F4B3-D63C-0D8F-2804-F97776F90E4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38EC09FB-402F-F3CE-E1D2-51583F1BCCF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604146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691A7-388D-D543-2C74-58FA1F3BC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22193" cy="2286794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E09569-73DF-2226-A7D7-ABBE84A470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0919" y="288036"/>
            <a:ext cx="2476178" cy="57157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B0D0BB0-9896-0353-D972-26B687C3D8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28522" y="288036"/>
            <a:ext cx="2476178" cy="57157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A54578-ECD5-347E-35A9-C3F93EB8CDF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C7A51FE3-0F54-1487-47B4-164B5B802CA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20442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691A7-388D-D543-2C74-58FA1F3BC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288036"/>
            <a:ext cx="2476178" cy="2286794"/>
          </a:xfrm>
        </p:spPr>
        <p:txBody>
          <a:bodyPr/>
          <a:lstStyle>
            <a:lvl1pPr>
              <a:lnSpc>
                <a:spcPct val="10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E09569-73DF-2226-A7D7-ABBE84A470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0919" y="284957"/>
            <a:ext cx="2476178" cy="57157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B0D0BB0-9896-0353-D972-26B687C3D8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28522" y="284957"/>
            <a:ext cx="2476178" cy="57157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A54578-ECD5-347E-35A9-C3F93EB8CDF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745FF4F8-7F82-E9C2-8046-C791019E169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611247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dividers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E75BA-E283-08AE-B230-A89A2245C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19019" cy="2286794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8AF10F27-0178-9C93-8741-F0241501B4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8036"/>
            <a:ext cx="2476178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98D950-EA52-ABF9-D15D-C6C8FE9464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7CD3DC6-7946-2D82-C3E4-10BC579C88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501ADC5-5846-FF23-F5DB-93E8D05863E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30109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E734E-170F-6CE2-C852-A644ACB8F40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9BFC0CA6-CE6F-D94C-2967-FBF2240020C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2155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dividers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E75BA-E283-08AE-B230-A89A2245C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288036"/>
            <a:ext cx="2474591" cy="2286794"/>
          </a:xfrm>
        </p:spPr>
        <p:txBody>
          <a:bodyPr rIns="0"/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8AF10F27-0178-9C93-8741-F0241501B4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8036"/>
            <a:ext cx="2476178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98D950-EA52-ABF9-D15D-C6C8FE9464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7CD3DC6-7946-2D82-C3E4-10BC579C88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501ADC5-5846-FF23-F5DB-93E8D05863E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31697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E734E-170F-6CE2-C852-A644ACB8F40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8CF1D655-1791-BEF3-D8AA-E589057E73A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81991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dividers, pictogram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2474590" cy="570707"/>
          </a:xfrm>
        </p:spPr>
        <p:txBody>
          <a:bodyPr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2CE3F-FA6A-2FE0-0146-4BFD45CF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4142" y="192024"/>
            <a:ext cx="2477765" cy="57070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1400"/>
            </a:lvl2pPr>
            <a:lvl3pPr>
              <a:lnSpc>
                <a:spcPct val="90000"/>
              </a:lnSpc>
              <a:spcBef>
                <a:spcPts val="0"/>
              </a:spcBef>
              <a:defRPr sz="1400"/>
            </a:lvl3pPr>
            <a:lvl4pPr>
              <a:lnSpc>
                <a:spcPct val="90000"/>
              </a:lnSpc>
              <a:spcBef>
                <a:spcPts val="0"/>
              </a:spcBef>
              <a:defRPr sz="1400"/>
            </a:lvl4pPr>
            <a:lvl5pPr>
              <a:lnSpc>
                <a:spcPct val="90000"/>
              </a:lnSpc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3" name="Straight Connector 12" descr="Vertical column divider">
            <a:extLst>
              <a:ext uri="{FF2B5EF4-FFF2-40B4-BE49-F238E27FC236}">
                <a16:creationId xmlns:a16="http://schemas.microsoft.com/office/drawing/2014/main" id="{202744BD-C7A4-D538-2E19-AA279C025A21}"/>
              </a:ext>
            </a:extLst>
          </p:cNvPr>
          <p:cNvCxnSpPr/>
          <p:nvPr/>
        </p:nvCxnSpPr>
        <p:spPr bwMode="auto">
          <a:xfrm>
            <a:off x="6093683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Picture Placeholder 4" descr="Place pictogram here">
            <a:extLst>
              <a:ext uri="{FF2B5EF4-FFF2-40B4-BE49-F238E27FC236}">
                <a16:creationId xmlns:a16="http://schemas.microsoft.com/office/drawing/2014/main" id="{4E8FFEFF-CCD0-A436-418A-5FB8624CCC89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380919" y="288036"/>
            <a:ext cx="607997" cy="607231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2988" y="1714500"/>
            <a:ext cx="2476178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4" name="Straight Connector 13" descr="Vertical column divider">
            <a:extLst>
              <a:ext uri="{FF2B5EF4-FFF2-40B4-BE49-F238E27FC236}">
                <a16:creationId xmlns:a16="http://schemas.microsoft.com/office/drawing/2014/main" id="{ADCE883F-3781-7F7E-8236-8BB5CEBAD77C}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 descr="Place pictogram here">
            <a:extLst>
              <a:ext uri="{FF2B5EF4-FFF2-40B4-BE49-F238E27FC236}">
                <a16:creationId xmlns:a16="http://schemas.microsoft.com/office/drawing/2014/main" id="{484E55D7-CBB2-992D-3E77-5CB7B7CADA9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28522" y="288036"/>
            <a:ext cx="608843" cy="608076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0D5184-93C0-B658-7967-FBC78C38A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30591" y="1714500"/>
            <a:ext cx="2479352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B96A2B-2DD4-AEBB-75C4-9215E33D266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FE28AB83-26B6-464D-000B-077BBC18861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63643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stacked wide, pictogram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 descr="Place pictogram here">
            <a:extLst>
              <a:ext uri="{FF2B5EF4-FFF2-40B4-BE49-F238E27FC236}">
                <a16:creationId xmlns:a16="http://schemas.microsoft.com/office/drawing/2014/main" id="{30AB5158-BCB8-39EE-DA85-F2CD01699F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87998" y="288036"/>
            <a:ext cx="607997" cy="608076"/>
          </a:xfrm>
        </p:spPr>
        <p:txBody>
          <a:bodyPr anchor="ctr"/>
          <a:lstStyle>
            <a:lvl1pPr algn="ctr">
              <a:defRPr sz="8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1099CB-CB87-D5D5-506D-4B49C08161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1239012"/>
            <a:ext cx="3334903" cy="1524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4" name="Straight Connector 13" descr="Vertical column divider">
            <a:extLst>
              <a:ext uri="{FF2B5EF4-FFF2-40B4-BE49-F238E27FC236}">
                <a16:creationId xmlns:a16="http://schemas.microsoft.com/office/drawing/2014/main" id="{00A530A6-2F26-DA70-D0D9-6DD90453CE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5206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Picture Placeholder 14" descr="Place pictogram here">
            <a:extLst>
              <a:ext uri="{FF2B5EF4-FFF2-40B4-BE49-F238E27FC236}">
                <a16:creationId xmlns:a16="http://schemas.microsoft.com/office/drawing/2014/main" id="{3C3730E5-61EB-7405-CC85-AB04242CDBC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80919" y="288036"/>
            <a:ext cx="607997" cy="608076"/>
          </a:xfrm>
        </p:spPr>
        <p:txBody>
          <a:bodyPr anchor="ctr"/>
          <a:lstStyle>
            <a:lvl1pPr algn="ctr">
              <a:defRPr sz="8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C1DA3C4-E728-0E45-C91D-8EDF4B495F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1238250"/>
            <a:ext cx="3333316" cy="1524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6" name="Straight Connector 15" descr="Horizontal row divider">
            <a:extLst>
              <a:ext uri="{FF2B5EF4-FFF2-40B4-BE49-F238E27FC236}">
                <a16:creationId xmlns:a16="http://schemas.microsoft.com/office/drawing/2014/main" id="{9C5483A0-0E31-72CE-21C3-6248FAEBC0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284126" y="3048000"/>
            <a:ext cx="1162057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Picture Placeholder 16" descr="Place pictogram here">
            <a:extLst>
              <a:ext uri="{FF2B5EF4-FFF2-40B4-BE49-F238E27FC236}">
                <a16:creationId xmlns:a16="http://schemas.microsoft.com/office/drawing/2014/main" id="{62C94928-6A9B-2EA7-301C-71E5F2547C8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87998" y="3236976"/>
            <a:ext cx="607997" cy="608076"/>
          </a:xfrm>
        </p:spPr>
        <p:txBody>
          <a:bodyPr anchor="ctr"/>
          <a:lstStyle>
            <a:lvl1pPr algn="ctr">
              <a:defRPr sz="8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0565063-698E-31B0-B619-B99A9A0B3D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7998" y="4192524"/>
            <a:ext cx="3334904" cy="1524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Picture Placeholder 18" descr="Place pictogram here">
            <a:extLst>
              <a:ext uri="{FF2B5EF4-FFF2-40B4-BE49-F238E27FC236}">
                <a16:creationId xmlns:a16="http://schemas.microsoft.com/office/drawing/2014/main" id="{2E840026-2FAF-826F-DCFD-3FF0082B082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80919" y="3238500"/>
            <a:ext cx="607997" cy="608076"/>
          </a:xfrm>
        </p:spPr>
        <p:txBody>
          <a:bodyPr anchor="ctr"/>
          <a:lstStyle>
            <a:lvl1pPr algn="ctr">
              <a:defRPr sz="8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E44FFD-1EB7-1873-F6D1-67DE839EF0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0920" y="4191000"/>
            <a:ext cx="3333316" cy="1524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07BB90E-D2B7-D6BA-E8F5-B16C3F57F6F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DDCE3A8-54F6-70FC-38D0-2AF2D8AB71E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80562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stacked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9EF9E2-1551-8357-22BD-8C43EF5EBE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7999" y="288036"/>
            <a:ext cx="2477765" cy="570706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841248"/>
            <a:ext cx="2857128" cy="1138428"/>
          </a:xfrm>
        </p:spPr>
        <p:txBody>
          <a:bodyPr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1681" y="288036"/>
            <a:ext cx="2476178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D5CF1-28D6-74AF-B345-5911CB10D4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7B1C684-915C-90D4-C69F-C24979A42E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28522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46B95-CF19-9C3F-1691-68ABF62095B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6CE92126-B67C-8301-95D0-A821B804399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24130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stacked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9EF9E2-1551-8357-22BD-8C43EF5EBE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7999" y="288036"/>
            <a:ext cx="2477765" cy="224028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763524"/>
            <a:ext cx="5521401" cy="1138428"/>
          </a:xfrm>
        </p:spPr>
        <p:txBody>
          <a:bodyPr rIns="457200"/>
          <a:lstStyle>
            <a:lvl1pPr>
              <a:lnSpc>
                <a:spcPct val="11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4957"/>
            <a:ext cx="2476178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4957"/>
            <a:ext cx="2479352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D5CF1-28D6-74AF-B345-5911CB10D4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7B1C684-915C-90D4-C69F-C24979A42E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28522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46B95-CF19-9C3F-1691-68ABF62095B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D8351E8F-C586-866F-37A3-340B3DD347B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83214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pla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24575" cy="2286794"/>
          </a:xfrm>
        </p:spPr>
        <p:txBody>
          <a:bodyPr/>
          <a:lstStyle>
            <a:lvl1pPr>
              <a:lnSpc>
                <a:spcPct val="100000"/>
              </a:lnSpc>
              <a:defRPr sz="4299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IBM 8-bar logo">
            <a:extLst>
              <a:ext uri="{FF2B5EF4-FFF2-40B4-BE49-F238E27FC236}">
                <a16:creationId xmlns:a16="http://schemas.microsoft.com/office/drawing/2014/main" id="{D1A09496-D938-6EB1-106C-48C5E423E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525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010894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horizontal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353C-7670-AC55-CDA3-888971A5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7765" cy="2286794"/>
          </a:xfrm>
        </p:spPr>
        <p:txBody>
          <a:bodyPr/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71C2BF-857E-B291-7D82-5920AF4A52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3328416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57EC586-7CBB-7AC4-C2FA-85F4BA8AA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1187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0ABD1EA-F6CD-F56B-B5E1-034EEB64D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049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F2DD97F-E181-3C33-32D8-844B57967D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3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B76B22-9748-7A34-9D32-D77BB1B498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7D0BCD34-4CA7-388C-5244-7DC8F9F36FA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805902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horizontal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353C-7670-AC55-CDA3-888971A5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24575" cy="2286794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71C2BF-857E-B291-7D82-5920AF4A52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3328416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57EC586-7CBB-7AC4-C2FA-85F4BA8AA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4362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0ABD1EA-F6CD-F56B-B5E1-034EEB64D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049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F2DD97F-E181-3C33-32D8-844B57967D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3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B76B22-9748-7A34-9D32-D77BB1B498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238163DF-77AB-875A-C8AC-2F8AEABFB8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29762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6 stack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2286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B1D44C30-196F-B4B1-540A-E556579735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32554" y="288036"/>
            <a:ext cx="2476178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8036"/>
            <a:ext cx="2476178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AB1A268B-43F5-F600-93B7-6248877F5D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34141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D5CF1-28D6-74AF-B345-5911CB10D4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7B1C684-915C-90D4-C69F-C24979A42E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28522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A4BD59-9F51-7E32-8659-A763D0799EB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180E7AB4-F0E4-7C09-7FE7-9F182217FE0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32097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6 stacked, ic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5819-78ED-4475-16CD-65C8A2C5E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42954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4" name="Straight Connector 23" descr="Vertical column divider">
            <a:extLst>
              <a:ext uri="{FF2B5EF4-FFF2-40B4-BE49-F238E27FC236}">
                <a16:creationId xmlns:a16="http://schemas.microsoft.com/office/drawing/2014/main" id="{B5CBE6E3-0E18-8A57-578D-D314948AF1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3047603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icture Placeholder 15" descr="Place icon here">
            <a:extLst>
              <a:ext uri="{FF2B5EF4-FFF2-40B4-BE49-F238E27FC236}">
                <a16:creationId xmlns:a16="http://schemas.microsoft.com/office/drawing/2014/main" id="{DD1F0C48-79E5-E356-43FC-0FCF2DE89A2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33316" y="288036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148C06-F3C6-0E95-A225-29F730DD15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316" y="666750"/>
            <a:ext cx="2475384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8" name="Straight Connector 27" descr="Vertical column divider">
            <a:extLst>
              <a:ext uri="{FF2B5EF4-FFF2-40B4-BE49-F238E27FC236}">
                <a16:creationId xmlns:a16="http://schemas.microsoft.com/office/drawing/2014/main" id="{52FF3B59-8BBA-8C99-9D4D-743723E434F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Picture Placeholder 15" descr="Place icon here">
            <a:extLst>
              <a:ext uri="{FF2B5EF4-FFF2-40B4-BE49-F238E27FC236}">
                <a16:creationId xmlns:a16="http://schemas.microsoft.com/office/drawing/2014/main" id="{18E9E323-0756-7849-8F52-19C58A517BD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80920" y="288036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1FD5E03-A007-B728-4616-E05622A43A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666750"/>
            <a:ext cx="2476178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7" name="Straight Connector 26" descr="Vertical column divider">
            <a:extLst>
              <a:ext uri="{FF2B5EF4-FFF2-40B4-BE49-F238E27FC236}">
                <a16:creationId xmlns:a16="http://schemas.microsoft.com/office/drawing/2014/main" id="{47200B05-7E36-4E03-3739-0BA9837646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Picture Placeholder 15" descr="Place icon here">
            <a:extLst>
              <a:ext uri="{FF2B5EF4-FFF2-40B4-BE49-F238E27FC236}">
                <a16:creationId xmlns:a16="http://schemas.microsoft.com/office/drawing/2014/main" id="{7C3BFFDB-5499-B3D7-98B2-1ABDA7D5C9D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428523" y="288036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EEC06719-7195-BBE7-0154-56A039A4B3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28523" y="666750"/>
            <a:ext cx="2476178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3" name="Straight Connector 22" descr="Horizontal row divider">
            <a:extLst>
              <a:ext uri="{FF2B5EF4-FFF2-40B4-BE49-F238E27FC236}">
                <a16:creationId xmlns:a16="http://schemas.microsoft.com/office/drawing/2014/main" id="{252CDB94-BA57-B58F-95F0-D406FE34BB4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3047603" y="3048000"/>
            <a:ext cx="8860271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Picture Placeholder 15" descr="Place icon here">
            <a:extLst>
              <a:ext uri="{FF2B5EF4-FFF2-40B4-BE49-F238E27FC236}">
                <a16:creationId xmlns:a16="http://schemas.microsoft.com/office/drawing/2014/main" id="{C00295A2-8D30-455D-EBB9-FA7A467919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33316" y="3347315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704E464-B0E0-CDD0-B14B-FA6386285A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33316" y="3714750"/>
            <a:ext cx="2475384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Picture Placeholder 15" descr="Place icon here">
            <a:extLst>
              <a:ext uri="{FF2B5EF4-FFF2-40B4-BE49-F238E27FC236}">
                <a16:creationId xmlns:a16="http://schemas.microsoft.com/office/drawing/2014/main" id="{F30F0F2C-CA19-3A79-4375-EB8A00FA887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380920" y="3347315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E96B64B8-6DA8-8704-DD30-37587B3E68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80920" y="3714750"/>
            <a:ext cx="2475384" cy="1896341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Picture Placeholder 15" descr="Place icon here">
            <a:extLst>
              <a:ext uri="{FF2B5EF4-FFF2-40B4-BE49-F238E27FC236}">
                <a16:creationId xmlns:a16="http://schemas.microsoft.com/office/drawing/2014/main" id="{9354D8C6-F61D-3FC1-07F8-FEE730E2D7A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428523" y="3347315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F965C82-A0A6-A670-C10A-6073DD354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28523" y="3714750"/>
            <a:ext cx="2476178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A430D6-E733-E611-E1EF-A795D0B0362A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A0B46D22-64E6-4222-F4E2-B807A7A1528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65603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6 stacked, alternate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3E52F-EEA1-D56F-5E7A-C1983151D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19019" cy="1706563"/>
          </a:xfrm>
        </p:spPr>
        <p:txBody>
          <a:bodyPr rIns="457200"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0" name="Straight Connector 19" descr="Vertical column divider">
            <a:extLst>
              <a:ext uri="{FF2B5EF4-FFF2-40B4-BE49-F238E27FC236}">
                <a16:creationId xmlns:a16="http://schemas.microsoft.com/office/drawing/2014/main" id="{F764036E-86AB-0893-B72B-200B84A6BCF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534223-A15F-A9E6-C7FA-95FFDF117A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288036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9" name="Straight Connector 18" descr="Vertical column divider">
            <a:extLst>
              <a:ext uri="{FF2B5EF4-FFF2-40B4-BE49-F238E27FC236}">
                <a16:creationId xmlns:a16="http://schemas.microsoft.com/office/drawing/2014/main" id="{B87B78A1-A315-98D3-1692-18AAAF4C600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C1675E3B-BB72-1CF2-CC6C-1977AEAF59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30109" y="288036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6" name="Straight Connector 15" descr="Horizontal row divider">
            <a:extLst>
              <a:ext uri="{FF2B5EF4-FFF2-40B4-BE49-F238E27FC236}">
                <a16:creationId xmlns:a16="http://schemas.microsoft.com/office/drawing/2014/main" id="{4F455E69-0B51-1D31-E569-651079398D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287301" y="3048000"/>
            <a:ext cx="1162057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5681CC4-265E-A18C-1C70-60E527BC62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7998" y="3332988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8" name="Straight Connector 17" descr="Vertical column divider">
            <a:extLst>
              <a:ext uri="{FF2B5EF4-FFF2-40B4-BE49-F238E27FC236}">
                <a16:creationId xmlns:a16="http://schemas.microsoft.com/office/drawing/2014/main" id="{54C560F4-CB2D-6B04-588B-57BB4D4E6DC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3047603" y="3048000"/>
            <a:ext cx="0" cy="295275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D234ED4-217E-BF9B-FDEE-0BE07F831E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33316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58F0BD-A5CC-CECC-5230-86FB175FD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0919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9573D61-18CF-FC91-A019-041D3206DA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30109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A5ACE3-ACF8-D072-E98D-B30BD47D081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25C7A71B-E65D-0A5D-606D-9F95D5AC6BE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128453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6 stacked, alternate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3E52F-EEA1-D56F-5E7A-C1983151D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706563"/>
          </a:xfrm>
        </p:spPr>
        <p:txBody>
          <a:bodyPr rIns="0"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0" name="Straight Connector 19" descr="Vertical column divider">
            <a:extLst>
              <a:ext uri="{FF2B5EF4-FFF2-40B4-BE49-F238E27FC236}">
                <a16:creationId xmlns:a16="http://schemas.microsoft.com/office/drawing/2014/main" id="{F764036E-86AB-0893-B72B-200B84A6BCF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534223-A15F-A9E6-C7FA-95FFDF117A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288036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9" name="Straight Connector 18" descr="Vertical column divider">
            <a:extLst>
              <a:ext uri="{FF2B5EF4-FFF2-40B4-BE49-F238E27FC236}">
                <a16:creationId xmlns:a16="http://schemas.microsoft.com/office/drawing/2014/main" id="{B87B78A1-A315-98D3-1692-18AAAF4C600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C1675E3B-BB72-1CF2-CC6C-1977AEAF59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30109" y="288036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6" name="Straight Connector 15" descr="Horizontal row divider">
            <a:extLst>
              <a:ext uri="{FF2B5EF4-FFF2-40B4-BE49-F238E27FC236}">
                <a16:creationId xmlns:a16="http://schemas.microsoft.com/office/drawing/2014/main" id="{4F455E69-0B51-1D31-E569-651079398D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287301" y="3048000"/>
            <a:ext cx="1162057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5681CC4-265E-A18C-1C70-60E527BC62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0042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8" name="Straight Connector 17" descr="Vertical column divider">
            <a:extLst>
              <a:ext uri="{FF2B5EF4-FFF2-40B4-BE49-F238E27FC236}">
                <a16:creationId xmlns:a16="http://schemas.microsoft.com/office/drawing/2014/main" id="{54C560F4-CB2D-6B04-588B-57BB4D4E6DC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3047603" y="3048000"/>
            <a:ext cx="0" cy="295275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D234ED4-217E-BF9B-FDEE-0BE07F831E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33316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58F0BD-A5CC-CECC-5230-86FB175FD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0919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9573D61-18CF-FC91-A019-041D3206DA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30109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A5ACE3-ACF8-D072-E98D-B30BD47D081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78DA00F4-B5C9-B0CB-71F8-ED123EAA68C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705748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half, ins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FE37E5-0FED-B2B2-3150-F02A8956CD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1714500"/>
            <a:ext cx="2477765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8F00625-4E10-D884-2256-56B294B4BA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Picture Placeholder 10" descr="Place imagery here">
            <a:extLst>
              <a:ext uri="{FF2B5EF4-FFF2-40B4-BE49-F238E27FC236}">
                <a16:creationId xmlns:a16="http://schemas.microsoft.com/office/drawing/2014/main" id="{468A48E8-BE84-7972-AB73-8E31C1C13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80919" y="284957"/>
            <a:ext cx="5523781" cy="6287294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77F84A-1700-568D-FF6C-C74EAF713E1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009245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3/4, ble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EDE688-75EF-DA04-F0B3-24F53FFC6B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7999" y="1714500"/>
            <a:ext cx="2477765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Picture Placeholder 11" descr="Place imagery here">
            <a:extLst>
              <a:ext uri="{FF2B5EF4-FFF2-40B4-BE49-F238E27FC236}">
                <a16:creationId xmlns:a16="http://schemas.microsoft.com/office/drawing/2014/main" id="{DE390102-FDF4-C834-3F45-02B57A70AD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47603" y="0"/>
            <a:ext cx="9144397" cy="685800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559113-A66F-B148-0A73-FD8B5C2B023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75B039-5865-7356-B725-0FF3C8F73E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770048" y="6452314"/>
            <a:ext cx="134652" cy="123111"/>
          </a:xfrm>
          <a:prstGeom prst="rect">
            <a:avLst/>
          </a:prstGeom>
        </p:spPr>
        <p:txBody>
          <a:bodyPr/>
          <a:lstStyle/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21863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3/4, ins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FE37E5-0FED-B2B2-3150-F02A8956CD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1714500"/>
            <a:ext cx="2477765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Picture Placeholder 6" descr="Place imagery here">
            <a:extLst>
              <a:ext uri="{FF2B5EF4-FFF2-40B4-BE49-F238E27FC236}">
                <a16:creationId xmlns:a16="http://schemas.microsoft.com/office/drawing/2014/main" id="{CC70703B-65B6-4B78-8B7C-73857A06C3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33316" y="282576"/>
            <a:ext cx="8574559" cy="6289675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8C6A11-84D9-C1BA-F3C9-2E9D1A288B2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799837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ble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 descr="Place imagery here">
            <a:extLst>
              <a:ext uri="{FF2B5EF4-FFF2-40B4-BE49-F238E27FC236}">
                <a16:creationId xmlns:a16="http://schemas.microsoft.com/office/drawing/2014/main" id="{F6679120-DB81-97FD-CD5A-00DC1F5E665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C9F466-AC9D-B311-5655-93E326ED59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770048" y="6452314"/>
            <a:ext cx="134652" cy="123111"/>
          </a:xfrm>
          <a:prstGeom prst="rect">
            <a:avLst/>
          </a:prstGeom>
        </p:spPr>
        <p:txBody>
          <a:bodyPr/>
          <a:lstStyle/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451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plain, business un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192024"/>
            <a:ext cx="5524575" cy="228679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A2629C-3C99-5809-3D6C-46ACEB922F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998" y="6231636"/>
            <a:ext cx="5524575" cy="3810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IBM 8-bar logo">
            <a:extLst>
              <a:ext uri="{FF2B5EF4-FFF2-40B4-BE49-F238E27FC236}">
                <a16:creationId xmlns:a16="http://schemas.microsoft.com/office/drawing/2014/main" id="{6C5E26C6-9CEF-2A61-0C64-FAACB68F5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525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52557"/>
      </p:ext>
    </p:extLst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ins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 descr="Place imagery here">
            <a:extLst>
              <a:ext uri="{FF2B5EF4-FFF2-40B4-BE49-F238E27FC236}">
                <a16:creationId xmlns:a16="http://schemas.microsoft.com/office/drawing/2014/main" id="{34239CCE-9A38-90E1-F860-FF40FBDA240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4126" y="284957"/>
            <a:ext cx="11620574" cy="6290468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</p:spTree>
    <p:extLst>
      <p:ext uri="{BB962C8B-B14F-4D97-AF65-F5344CB8AC3E}">
        <p14:creationId xmlns:p14="http://schemas.microsoft.com/office/powerpoint/2010/main" val="814739317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s, profiles, contributo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7" descr="Place bio portrait here">
            <a:extLst>
              <a:ext uri="{FF2B5EF4-FFF2-40B4-BE49-F238E27FC236}">
                <a16:creationId xmlns:a16="http://schemas.microsoft.com/office/drawing/2014/main" id="{E889D859-F4A1-3E97-F05E-8D134A25B9F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87999" y="1333500"/>
            <a:ext cx="1236501" cy="123825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31D025A0-5106-DFB0-90B1-8B366B78913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714277" y="1333500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Picture Placeholder 7" descr="Place bio portrait here">
            <a:extLst>
              <a:ext uri="{FF2B5EF4-FFF2-40B4-BE49-F238E27FC236}">
                <a16:creationId xmlns:a16="http://schemas.microsoft.com/office/drawing/2014/main" id="{AB8510EE-4140-AEDB-B7AB-EF1D4B72D2A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7999" y="30607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6F49A0-96BE-0B44-B1C8-17D765B10B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14277" y="3060700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Picture Placeholder 7" descr="Place bio portrait here">
            <a:extLst>
              <a:ext uri="{FF2B5EF4-FFF2-40B4-BE49-F238E27FC236}">
                <a16:creationId xmlns:a16="http://schemas.microsoft.com/office/drawing/2014/main" id="{3F048335-9A0B-2C1F-47A6-67051F2007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87999" y="47625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4772377-8015-4C99-7ED3-E4475C524D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14277" y="4762501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3" name="Picture Placeholder 7" descr="Place bio portrait here">
            <a:extLst>
              <a:ext uri="{FF2B5EF4-FFF2-40B4-BE49-F238E27FC236}">
                <a16:creationId xmlns:a16="http://schemas.microsoft.com/office/drawing/2014/main" id="{F94AC7E0-2DC4-5DEB-8E1E-2F27996F98E6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377745" y="13335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3E3566C7-C728-77B2-2A34-BBB83D482F5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807896" y="1333500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Picture Placeholder 7" descr="Place bio portrait here">
            <a:extLst>
              <a:ext uri="{FF2B5EF4-FFF2-40B4-BE49-F238E27FC236}">
                <a16:creationId xmlns:a16="http://schemas.microsoft.com/office/drawing/2014/main" id="{A33F8C74-1D30-FEA9-4F3C-636531C8614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77745" y="30607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52D1EA1-405F-7875-BAB9-B258776E146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07896" y="3060700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Picture Placeholder 7" descr="Place bio portrait here">
            <a:extLst>
              <a:ext uri="{FF2B5EF4-FFF2-40B4-BE49-F238E27FC236}">
                <a16:creationId xmlns:a16="http://schemas.microsoft.com/office/drawing/2014/main" id="{2E690121-61A1-708E-E5B8-5B65A668E62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77745" y="47625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73849969-24A3-113A-C58E-4A4B0FB29BA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07896" y="4762501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D83A84-CCD3-C297-7314-225B96D47D6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74870601-E9CA-9D0E-804F-2A7353CE534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222791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2286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B3D8D357-75A1-F4FD-F531-380CF7DE4340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333316" y="284957"/>
            <a:ext cx="8571384" cy="5715794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8A8EE3-1224-3A4B-8A9E-611D8DCF629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7989FA07-F7B7-BE4B-581F-7BE47BBA605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13815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gal disclaimer, on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717A5-5D28-36C3-250F-93E0C68721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7999" y="192024"/>
            <a:ext cx="2477765" cy="1429544"/>
          </a:xfr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FF5DC1-E283-8AC5-8620-93647430318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28522" y="284957"/>
            <a:ext cx="2476178" cy="5715794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73137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46275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19412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r>
              <a:rPr lang="en-US"/>
              <a:t>Copy and paste appropriate legal disclaimer text from one of the three options in the PDF guidance deck, found on pages 22-24. Always use the proper legal disclaimer for your presentation audience.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4A6E1A4-1881-81E9-2BBE-BC4DBFE11A0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80270476-9FE1-F85E-6F9B-322B184D8FC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568901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352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559113-A66F-B148-0A73-FD8B5C2B023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BAFC9C6E-79FD-9BB8-F74D-EAA013319C6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159449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gal disclaimer,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717A5-5D28-36C3-250F-93E0C68721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7999" y="192024"/>
            <a:ext cx="2477765" cy="1429544"/>
          </a:xfr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54E531DA-4051-706E-065B-21A0391415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80919" y="284957"/>
            <a:ext cx="2476178" cy="5715794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73137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46275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19412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r>
              <a:rPr lang="en-US"/>
              <a:t>Copy and paste appropriate legal disclaimer text from one of the three options in the PDF guidance deck, found on pages 22-24. Always use the proper legal disclaimer for your presentation audience.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FF5DC1-E283-8AC5-8620-93647430318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28522" y="284957"/>
            <a:ext cx="2476178" cy="5715794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73137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46275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19412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r>
              <a:rPr lang="en-US"/>
              <a:t>Copy and paste appropriate legal disclaimer text from one of the three options in the PDF guidance deck, found on pages 22-24. Always use the proper legal disclaimer for your presentation audience.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4A6E1A4-1881-81E9-2BBE-BC4DBFE11A0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90474" y="640238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CAD686F0-BF95-1E62-61EC-967907338873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650436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BM 8-bar logo">
            <a:extLst>
              <a:ext uri="{FF2B5EF4-FFF2-40B4-BE49-F238E27FC236}">
                <a16:creationId xmlns:a16="http://schemas.microsoft.com/office/drawing/2014/main" id="{F7060FE5-C047-4041-AB41-F553D2847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004" y="3084230"/>
            <a:ext cx="1727991" cy="68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67144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91655-863F-F656-378D-42D8DCF712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1FF801-0C3D-FB01-FA07-B6882823EA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BFC76-670E-896A-90EB-CAFEB3C4D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9803-86AF-F04F-BD87-DBE44F9495D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4548D-7AD5-EF8A-3A96-5DCF59E9A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84F68-BC5C-AB50-812F-42AAFCBA4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0132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imag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 descr="Place imagery here">
            <a:extLst>
              <a:ext uri="{FF2B5EF4-FFF2-40B4-BE49-F238E27FC236}">
                <a16:creationId xmlns:a16="http://schemas.microsoft.com/office/drawing/2014/main" id="{EA7055A2-0B5C-73F2-C2DB-FC7245A7AB3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00075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192024"/>
            <a:ext cx="5524575" cy="314404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04A9AD-5866-6BA4-C928-31A5F88EF1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6044184"/>
            <a:ext cx="2468622" cy="5715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4A8A02-E5FB-018D-1574-2015680C3A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5316" y="6042370"/>
            <a:ext cx="2468622" cy="5715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8" name="Picture 7" descr="IBM 8-bar logo">
            <a:extLst>
              <a:ext uri="{FF2B5EF4-FFF2-40B4-BE49-F238E27FC236}">
                <a16:creationId xmlns:a16="http://schemas.microsoft.com/office/drawing/2014/main" id="{418F6040-10C6-A4A5-7C1E-09A9F553C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525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97324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Blue 10 full slide background ">
            <a:extLst>
              <a:ext uri="{FF2B5EF4-FFF2-40B4-BE49-F238E27FC236}">
                <a16:creationId xmlns:a16="http://schemas.microsoft.com/office/drawing/2014/main" id="{8D23798D-A03E-2BC6-136A-14C1E387E723}"/>
              </a:ext>
            </a:extLst>
          </p:cNvPr>
          <p:cNvSpPr/>
          <p:nvPr/>
        </p:nvSpPr>
        <p:spPr bwMode="auto">
          <a:xfrm>
            <a:off x="0" y="0"/>
            <a:ext cx="12192000" cy="6000750"/>
          </a:xfrm>
          <a:prstGeom prst="rect">
            <a:avLst/>
          </a:prstGeom>
          <a:solidFill>
            <a:srgbClr val="E5F6FF"/>
          </a:solidFill>
          <a:ln w="19050">
            <a:solidFill>
              <a:srgbClr val="E5F6F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45714" tIns="45714" rIns="45714" bIns="45714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10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kumimoji="0" lang="en-US" sz="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24575" cy="228679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28CADC67-06E4-9D0B-7A49-159C1E99D5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6044184"/>
            <a:ext cx="2468622" cy="5715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BAFC6AD-C46B-8438-C789-096006859E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5316" y="6042370"/>
            <a:ext cx="2468622" cy="5715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4" name="Picture 3" descr="IBM 8-bar logo">
            <a:extLst>
              <a:ext uri="{FF2B5EF4-FFF2-40B4-BE49-F238E27FC236}">
                <a16:creationId xmlns:a16="http://schemas.microsoft.com/office/drawing/2014/main" id="{CCD12723-D775-EE21-95A9-8E6D8BA4D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525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72561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imagery, half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A412C-EE28-6248-612D-41BAAD7F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049878" cy="523954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 descr="Place imagery here">
            <a:extLst>
              <a:ext uri="{FF2B5EF4-FFF2-40B4-BE49-F238E27FC236}">
                <a16:creationId xmlns:a16="http://schemas.microsoft.com/office/drawing/2014/main" id="{9CD5B627-E439-376E-A00C-87BAFF059F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80919" y="284957"/>
            <a:ext cx="5523781" cy="6287294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pic>
        <p:nvPicPr>
          <p:cNvPr id="9" name="Picture 8" descr="IBM 8-bar logo">
            <a:extLst>
              <a:ext uri="{FF2B5EF4-FFF2-40B4-BE49-F238E27FC236}">
                <a16:creationId xmlns:a16="http://schemas.microsoft.com/office/drawing/2014/main" id="{735CD4FC-3A11-28F6-09EF-9089FE959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88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239438"/>
      </p:ext>
    </p:extLst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pla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24575" cy="2286794"/>
          </a:xfrm>
        </p:spPr>
        <p:txBody>
          <a:bodyPr/>
          <a:lstStyle>
            <a:lvl1pPr>
              <a:lnSpc>
                <a:spcPct val="100000"/>
              </a:lnSpc>
              <a:defRPr sz="4299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IBM 8-bar logo">
            <a:extLst>
              <a:ext uri="{FF2B5EF4-FFF2-40B4-BE49-F238E27FC236}">
                <a16:creationId xmlns:a16="http://schemas.microsoft.com/office/drawing/2014/main" id="{D1A09496-D938-6EB1-106C-48C5E423E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525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865743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plain, business un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192024"/>
            <a:ext cx="5524575" cy="228679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A2629C-3C99-5809-3D6C-46ACEB922F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998" y="6231636"/>
            <a:ext cx="5524575" cy="3810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IBM 8-bar logo">
            <a:extLst>
              <a:ext uri="{FF2B5EF4-FFF2-40B4-BE49-F238E27FC236}">
                <a16:creationId xmlns:a16="http://schemas.microsoft.com/office/drawing/2014/main" id="{6C5E26C6-9CEF-2A61-0C64-FAACB68F5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525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175548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imagery, half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A412C-EE28-6248-612D-41BAAD7F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049878" cy="523954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 descr="Place imagery here">
            <a:extLst>
              <a:ext uri="{FF2B5EF4-FFF2-40B4-BE49-F238E27FC236}">
                <a16:creationId xmlns:a16="http://schemas.microsoft.com/office/drawing/2014/main" id="{9CD5B627-E439-376E-A00C-87BAFF059F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80919" y="284956"/>
            <a:ext cx="5523781" cy="6287294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pic>
        <p:nvPicPr>
          <p:cNvPr id="9" name="Picture 8" descr="IBM 8-bar logo">
            <a:extLst>
              <a:ext uri="{FF2B5EF4-FFF2-40B4-BE49-F238E27FC236}">
                <a16:creationId xmlns:a16="http://schemas.microsoft.com/office/drawing/2014/main" id="{735CD4FC-3A11-28F6-09EF-9089FE959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88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17528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imagery, half, business un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6E74B7-8F2A-46A5-97C4-76677246CF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288036"/>
            <a:ext cx="5049180" cy="285750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3A412C-EE28-6248-612D-41BAAD7F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763524"/>
            <a:ext cx="5049180" cy="4668838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 descr="Place imagery here">
            <a:extLst>
              <a:ext uri="{FF2B5EF4-FFF2-40B4-BE49-F238E27FC236}">
                <a16:creationId xmlns:a16="http://schemas.microsoft.com/office/drawing/2014/main" id="{9CD5B627-E439-376E-A00C-87BAFF059F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80919" y="284956"/>
            <a:ext cx="5523781" cy="6287294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pic>
        <p:nvPicPr>
          <p:cNvPr id="4" name="Picture 3" descr="IBM 8-bar logo">
            <a:extLst>
              <a:ext uri="{FF2B5EF4-FFF2-40B4-BE49-F238E27FC236}">
                <a16:creationId xmlns:a16="http://schemas.microsoft.com/office/drawing/2014/main" id="{EEE0A3D1-7815-E46E-77D1-E2DC099B4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88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54527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2477765" cy="2286794"/>
          </a:xfrm>
        </p:spPr>
        <p:txBody>
          <a:bodyPr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75443B4-0187-FC99-0FDE-8EB191B6CE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80919" y="284957"/>
            <a:ext cx="2476178" cy="5715794"/>
          </a:xfrm>
        </p:spPr>
        <p:txBody>
          <a:bodyPr/>
          <a:lstStyle>
            <a:lvl1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A647AD3-098B-D1AB-C8D8-463E38402F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30110" y="284957"/>
            <a:ext cx="2474590" cy="5715794"/>
          </a:xfrm>
        </p:spPr>
        <p:txBody>
          <a:bodyPr/>
          <a:lstStyle>
            <a:lvl1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028AA764-A00C-AFFF-7F3F-49A733DCD47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D5D1D2A7-CF30-5698-14FC-F71CB82D5BC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65152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192024"/>
            <a:ext cx="5524575" cy="1429544"/>
          </a:xfrm>
        </p:spPr>
        <p:txBody>
          <a:bodyPr rIns="457200"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289B0F8-E9A7-CF76-E87F-8D4302E8DA4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A4B74093-A800-CB62-8607-A04D569204E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017857"/>
      </p:ext>
    </p:extLst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C7EC0-4BFB-A603-5703-0D692C626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00" y="210312"/>
            <a:ext cx="8569797" cy="4095750"/>
          </a:xfrm>
        </p:spPr>
        <p:txBody>
          <a:bodyPr/>
          <a:lstStyle>
            <a:lvl1pPr>
              <a:defRPr sz="8598" b="0" i="0">
                <a:solidFill>
                  <a:schemeClr val="tx2"/>
                </a:solidFill>
                <a:latin typeface="IBM Plex Sans ExtLt" panose="020B03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C591478-AD3F-2EF7-29A4-36A887DC195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6697187-0170-8894-23C9-28F80A0C3B2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927060"/>
      </p:ext>
    </p:extLst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lout, head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4953942" cy="1429544"/>
          </a:xfrm>
        </p:spPr>
        <p:txBody>
          <a:bodyPr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54631A-4ED7-F527-1CBC-9AF7BE2CB6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82795" y="224028"/>
            <a:ext cx="5520318" cy="428704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 marL="292549" indent="-292549"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2pPr>
            <a:lvl3pPr marL="548530" indent="-292549"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3pPr>
            <a:lvl4pPr marL="877648"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3199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BE5947E-6D4A-9E09-E5A6-D31DBCAEE2C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C82E6DCD-41A5-9DA3-C061-E8DA39B9905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65171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lout, stand-al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210312"/>
            <a:ext cx="7330121" cy="485854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1FCFA7EA-8E9F-E01B-AB9C-B7BE7D3D11E9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12510822-3D1B-0CFC-3FF0-1E55DA550F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896320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, 2 callouts,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D5E03B0-C633-E81D-0D42-3FCCAFD64B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288036"/>
            <a:ext cx="3811091" cy="314404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20D7FD-6784-59C5-938D-4728A153F5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7998" y="4649724"/>
            <a:ext cx="5524575" cy="177165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sz="12897" b="0" i="0">
                <a:solidFill>
                  <a:schemeClr val="accent1"/>
                </a:solidFill>
                <a:latin typeface="IBM Plex Sans ExtLt" panose="020B0303050203000203" pitchFamily="34" charset="0"/>
              </a:defRPr>
            </a:lvl1pPr>
          </a:lstStyle>
          <a:p>
            <a:r>
              <a:rPr lang="en-US"/>
              <a:t>↗︎00M</a:t>
            </a:r>
          </a:p>
        </p:txBody>
      </p:sp>
      <p:cxnSp>
        <p:nvCxnSpPr>
          <p:cNvPr id="9" name="Straight Connector 8" descr="Vertical column divider">
            <a:extLst>
              <a:ext uri="{FF2B5EF4-FFF2-40B4-BE49-F238E27FC236}">
                <a16:creationId xmlns:a16="http://schemas.microsoft.com/office/drawing/2014/main" id="{1C44518A-7FBB-67DA-E35B-8BC0AAFC6062}"/>
              </a:ext>
            </a:extLst>
          </p:cNvPr>
          <p:cNvCxnSpPr/>
          <p:nvPr/>
        </p:nvCxnSpPr>
        <p:spPr bwMode="auto">
          <a:xfrm>
            <a:off x="609600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A7285B0-4A1E-8885-0C0E-77D0ECA9CA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0919" y="288036"/>
            <a:ext cx="3809504" cy="314404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F395CBF-E65B-9A42-BAE5-C2B2BD9B7B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0919" y="4648200"/>
            <a:ext cx="5523781" cy="177165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sz="12897" b="0" i="0">
                <a:solidFill>
                  <a:schemeClr val="accent1"/>
                </a:solidFill>
                <a:latin typeface="IBM Plex Sans ExtLt" panose="020B0303050203000203" pitchFamily="34" charset="0"/>
              </a:defRPr>
            </a:lvl1pPr>
          </a:lstStyle>
          <a:p>
            <a:r>
              <a:rPr lang="en-US"/>
              <a:t>+00%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8F3E002C-97C5-3260-CB49-7E93DF3397C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160DC6C8-AF18-F14B-A164-C49B271F59A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93531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imagery, half, business un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6E74B7-8F2A-46A5-97C4-76677246CF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288036"/>
            <a:ext cx="5049180" cy="285750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3A412C-EE28-6248-612D-41BAAD7F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763524"/>
            <a:ext cx="5049180" cy="4668838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 descr="Place imagery here">
            <a:extLst>
              <a:ext uri="{FF2B5EF4-FFF2-40B4-BE49-F238E27FC236}">
                <a16:creationId xmlns:a16="http://schemas.microsoft.com/office/drawing/2014/main" id="{9CD5B627-E439-376E-A00C-87BAFF059F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80919" y="284957"/>
            <a:ext cx="5523781" cy="6287294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pic>
        <p:nvPicPr>
          <p:cNvPr id="4" name="Picture 3" descr="IBM 8-bar logo">
            <a:extLst>
              <a:ext uri="{FF2B5EF4-FFF2-40B4-BE49-F238E27FC236}">
                <a16:creationId xmlns:a16="http://schemas.microsoft.com/office/drawing/2014/main" id="{EEE0A3D1-7815-E46E-77D1-E2DC099B4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88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83173"/>
      </p:ext>
    </p:extLst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, 3 callouts,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D02D-89A9-0455-FACB-7B6D03346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429544"/>
          </a:xfrm>
        </p:spPr>
        <p:txBody>
          <a:bodyPr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B79390-98CC-5F62-D373-F6646F767D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33316" y="214884"/>
            <a:ext cx="2475384" cy="953956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DE7F16-A938-0D17-3BFA-034F142A80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166534"/>
            <a:ext cx="2475384" cy="483652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516E6B1-7020-1EA5-CDD4-B1FC6CE274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83301" y="213241"/>
            <a:ext cx="2474590" cy="953294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FD8FB-143C-CB66-123C-0495EB1C33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167327"/>
            <a:ext cx="2476178" cy="4833423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C11D906-6DD0-910D-48BA-0C197C90AA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428523" y="214827"/>
            <a:ext cx="2474590" cy="951707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1063D1-FD79-491C-791B-87858EA0CB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2" y="1166533"/>
            <a:ext cx="2476178" cy="4833423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E465D-4B5F-2DAE-57C4-590983308A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316" y="6021388"/>
            <a:ext cx="2475384" cy="571500"/>
          </a:xfrm>
        </p:spPr>
        <p:txBody>
          <a:bodyPr anchor="b"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73137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46275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19412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15DBF980-9C8F-3F7A-E896-C207BA2781B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85A7B871-06B9-0A3F-4D1D-A14D572C268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230958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, 2 callouts, horiz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48808-B77B-7E67-E7EA-BCC945D4D5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300" y="201168"/>
            <a:ext cx="2474590" cy="266779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1pPr>
          </a:lstStyle>
          <a:p>
            <a:r>
              <a:rPr lang="en-US"/>
              <a:t>+000%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378CF2-9CD6-2749-A489-08A4608D0B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316" y="201168"/>
            <a:ext cx="5523781" cy="266779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1pPr>
            <a:lvl2pPr marL="393113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2pPr>
            <a:lvl3pPr marL="749658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3pPr>
            <a:lvl4pPr marL="1142771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0" name="Straight Connector 9" descr="Horizontal row divider">
            <a:extLst>
              <a:ext uri="{FF2B5EF4-FFF2-40B4-BE49-F238E27FC236}">
                <a16:creationId xmlns:a16="http://schemas.microsoft.com/office/drawing/2014/main" id="{3D81813D-DA09-FCA0-D570-1E2D428C59E9}"/>
              </a:ext>
            </a:extLst>
          </p:cNvPr>
          <p:cNvCxnSpPr/>
          <p:nvPr/>
        </p:nvCxnSpPr>
        <p:spPr bwMode="auto">
          <a:xfrm>
            <a:off x="284126" y="3048000"/>
            <a:ext cx="1162057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16C1F9D-1D2C-5BDA-E821-35CB4A8708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00" y="3238500"/>
            <a:ext cx="2474590" cy="2667000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defRPr sz="4299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+000M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97FE8A-75E3-6FC8-02DD-50E0A4C8C9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3316" y="3238500"/>
            <a:ext cx="5523781" cy="2667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1pPr>
            <a:lvl2pPr marL="393113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2pPr>
            <a:lvl3pPr marL="749658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3pPr>
            <a:lvl4pPr marL="1142771" indent="-393113"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4299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0837D060-1DA4-2AC5-AC63-E1AFDD16370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B3EE9E1A-5619-752E-836B-A127FD2C7D7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856007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, 3 callouts, horiz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D02D-89A9-0455-FACB-7B6D03346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429544"/>
          </a:xfrm>
        </p:spPr>
        <p:txBody>
          <a:bodyPr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B79390-98CC-5F62-D373-F6646F767D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33316" y="205740"/>
            <a:ext cx="2475384" cy="1429544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r>
              <a:rPr lang="en-US"/>
              <a:t>00%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DE7F16-A938-0D17-3BFA-034F142A80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288036"/>
            <a:ext cx="3809504" cy="1429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7" name="Straight Connector 16" descr="Horizontal row divider">
            <a:extLst>
              <a:ext uri="{FF2B5EF4-FFF2-40B4-BE49-F238E27FC236}">
                <a16:creationId xmlns:a16="http://schemas.microsoft.com/office/drawing/2014/main" id="{1103109C-6DA9-8F27-B4B1-EE276442E489}"/>
              </a:ext>
            </a:extLst>
          </p:cNvPr>
          <p:cNvCxnSpPr/>
          <p:nvPr/>
        </p:nvCxnSpPr>
        <p:spPr bwMode="auto">
          <a:xfrm>
            <a:off x="3333316" y="2000250"/>
            <a:ext cx="857138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516E6B1-7020-1EA5-CDD4-B1FC6CE274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33316" y="2093976"/>
            <a:ext cx="2475384" cy="1428753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</a:lstStyle>
          <a:p>
            <a:r>
              <a:rPr lang="en-US"/>
              <a:t>00%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FD8FB-143C-CB66-123C-0495EB1C33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2190750"/>
            <a:ext cx="3809504" cy="14287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5" name="Straight Connector 14" descr="Horizontal row divider">
            <a:extLst>
              <a:ext uri="{FF2B5EF4-FFF2-40B4-BE49-F238E27FC236}">
                <a16:creationId xmlns:a16="http://schemas.microsoft.com/office/drawing/2014/main" id="{687931BB-B3EF-829C-B354-B048514D5138}"/>
              </a:ext>
            </a:extLst>
          </p:cNvPr>
          <p:cNvCxnSpPr/>
          <p:nvPr/>
        </p:nvCxnSpPr>
        <p:spPr bwMode="auto">
          <a:xfrm>
            <a:off x="3333316" y="4095750"/>
            <a:ext cx="857138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C11D906-6DD0-910D-48BA-0C197C90AA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33317" y="4201668"/>
            <a:ext cx="2475383" cy="1428753"/>
          </a:xfrm>
        </p:spPr>
        <p:txBody>
          <a:bodyPr/>
          <a:lstStyle>
            <a:lvl1pPr>
              <a:lnSpc>
                <a:spcPct val="90000"/>
              </a:lnSpc>
              <a:defRPr sz="6499">
                <a:solidFill>
                  <a:schemeClr val="accent1"/>
                </a:solidFill>
              </a:defRPr>
            </a:lvl1pPr>
          </a:lstStyle>
          <a:p>
            <a:r>
              <a:rPr lang="en-US"/>
              <a:t>00%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A1063D1-FD79-491C-791B-87858EA0CB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0919" y="4286250"/>
            <a:ext cx="3809504" cy="14287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E465D-4B5F-2DAE-57C4-590983308A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316" y="6021388"/>
            <a:ext cx="2475384" cy="571500"/>
          </a:xfrm>
        </p:spPr>
        <p:txBody>
          <a:bodyPr anchor="b"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5C67502-D618-DC10-9CCC-905693ABB58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022EFDDC-A614-EFF6-CE30-E60F4DB9F75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270780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4 columns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17B282-9F6A-839A-442D-69BC9DF374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1714500"/>
            <a:ext cx="2477765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0D5184-93C0-B658-7967-FBC78C38A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2" y="1714500"/>
            <a:ext cx="2479352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FBB77C83-5304-5E09-3590-D4337DA42A4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E78A9E4F-B41B-2A68-ED74-D619432AAB2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92842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4 columns, short divide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2CE3F-FA6A-2FE0-0146-4BFD45CF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3316" y="288036"/>
            <a:ext cx="2477765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1239EA8E-6B4C-405F-E7F6-ABB450E071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9681" y="1714500"/>
            <a:ext cx="2475384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0" name="Straight Connector 19" descr="Vertical column divider">
            <a:extLst>
              <a:ext uri="{FF2B5EF4-FFF2-40B4-BE49-F238E27FC236}">
                <a16:creationId xmlns:a16="http://schemas.microsoft.com/office/drawing/2014/main" id="{ABAB2974-AD95-0BF2-C41A-265AEF03B4F7}"/>
              </a:ext>
            </a:extLst>
          </p:cNvPr>
          <p:cNvCxnSpPr>
            <a:cxnSpLocks/>
          </p:cNvCxnSpPr>
          <p:nvPr/>
        </p:nvCxnSpPr>
        <p:spPr bwMode="auto">
          <a:xfrm>
            <a:off x="3047603" y="1714500"/>
            <a:ext cx="0" cy="428625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1" name="Straight Connector 20" descr="Vertical column divider">
            <a:extLst>
              <a:ext uri="{FF2B5EF4-FFF2-40B4-BE49-F238E27FC236}">
                <a16:creationId xmlns:a16="http://schemas.microsoft.com/office/drawing/2014/main" id="{CDB8CB8D-C4DB-E357-4948-59CD6A18A9DC}"/>
              </a:ext>
            </a:extLst>
          </p:cNvPr>
          <p:cNvCxnSpPr/>
          <p:nvPr/>
        </p:nvCxnSpPr>
        <p:spPr bwMode="auto">
          <a:xfrm>
            <a:off x="6093683" y="1714500"/>
            <a:ext cx="0" cy="4288536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2" name="Straight Connector 21" descr="Vertical column divider">
            <a:extLst>
              <a:ext uri="{FF2B5EF4-FFF2-40B4-BE49-F238E27FC236}">
                <a16:creationId xmlns:a16="http://schemas.microsoft.com/office/drawing/2014/main" id="{8B5887E5-28C4-AA99-EBD5-E34B88F46F25}"/>
              </a:ext>
            </a:extLst>
          </p:cNvPr>
          <p:cNvCxnSpPr/>
          <p:nvPr/>
        </p:nvCxnSpPr>
        <p:spPr bwMode="auto">
          <a:xfrm>
            <a:off x="9142810" y="1714500"/>
            <a:ext cx="0" cy="4288536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0D5184-93C0-B658-7967-FBC78C38A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2" y="1714500"/>
            <a:ext cx="2479352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69EE7B3-BC6A-6676-8FA2-607F9B08DA3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DB52D7E1-3828-A1B9-9239-637B1E2A543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078133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4 columns, dividers, headlin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4" name="Straight Connector 13" descr="Vertical column divider">
            <a:extLst>
              <a:ext uri="{FF2B5EF4-FFF2-40B4-BE49-F238E27FC236}">
                <a16:creationId xmlns:a16="http://schemas.microsoft.com/office/drawing/2014/main" id="{C6EB28FF-C21F-A83D-2D19-2242B76C6B09}"/>
              </a:ext>
            </a:extLst>
          </p:cNvPr>
          <p:cNvCxnSpPr/>
          <p:nvPr/>
        </p:nvCxnSpPr>
        <p:spPr bwMode="auto">
          <a:xfrm>
            <a:off x="3047603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2CE3F-FA6A-2FE0-0146-4BFD45CF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3316" y="288036"/>
            <a:ext cx="2477765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8" name="Straight Connector 17" descr="Vertical column divider">
            <a:extLst>
              <a:ext uri="{FF2B5EF4-FFF2-40B4-BE49-F238E27FC236}">
                <a16:creationId xmlns:a16="http://schemas.microsoft.com/office/drawing/2014/main" id="{3D7A0E74-695D-C6F5-07CD-01209D58A70A}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8036"/>
            <a:ext cx="2476178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9" name="Straight Connector 18" descr="Vertical column divider">
            <a:extLst>
              <a:ext uri="{FF2B5EF4-FFF2-40B4-BE49-F238E27FC236}">
                <a16:creationId xmlns:a16="http://schemas.microsoft.com/office/drawing/2014/main" id="{19E1AC9A-B000-435B-E4BC-54B09FB7957C}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0D5184-93C0-B658-7967-FBC78C38A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2" y="1714500"/>
            <a:ext cx="2479352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E3F3A850-F28F-F30E-5505-EA11791B052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B96005D4-0874-989F-217D-8A2592F81D5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95815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4 columns, dividers, pictogram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34332-B5B5-4358-3C72-8B35F374A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048544"/>
          </a:xfrm>
        </p:spPr>
        <p:txBody>
          <a:bodyPr/>
          <a:lstStyle>
            <a:lvl1pPr>
              <a:lnSpc>
                <a:spcPct val="110000"/>
              </a:lnSpc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C4772-2960-241E-274D-18A4B5568D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1714500"/>
            <a:ext cx="2477765" cy="200025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 descr="Vertical column divider">
            <a:extLst>
              <a:ext uri="{FF2B5EF4-FFF2-40B4-BE49-F238E27FC236}">
                <a16:creationId xmlns:a16="http://schemas.microsoft.com/office/drawing/2014/main" id="{4D695107-5427-4D2D-F88F-89BA74127CBF}"/>
              </a:ext>
            </a:extLst>
          </p:cNvPr>
          <p:cNvCxnSpPr/>
          <p:nvPr/>
        </p:nvCxnSpPr>
        <p:spPr bwMode="auto">
          <a:xfrm>
            <a:off x="3047603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Picture Placeholder 13" descr="Place pictogram here">
            <a:extLst>
              <a:ext uri="{FF2B5EF4-FFF2-40B4-BE49-F238E27FC236}">
                <a16:creationId xmlns:a16="http://schemas.microsoft.com/office/drawing/2014/main" id="{637C5D5A-A533-DB2D-8BBE-C9DAA013CA0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33316" y="288036"/>
            <a:ext cx="607997" cy="608076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7CF39F-F0FC-7815-2582-A13E0599BC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8" name="Straight Connector 17" descr="Vertical column divider">
            <a:extLst>
              <a:ext uri="{FF2B5EF4-FFF2-40B4-BE49-F238E27FC236}">
                <a16:creationId xmlns:a16="http://schemas.microsoft.com/office/drawing/2014/main" id="{43B07B4A-5DB5-8126-EA79-502787053E82}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Picture Placeholder 13" descr="Place pictogram here">
            <a:extLst>
              <a:ext uri="{FF2B5EF4-FFF2-40B4-BE49-F238E27FC236}">
                <a16:creationId xmlns:a16="http://schemas.microsoft.com/office/drawing/2014/main" id="{81413BEF-DDD1-548F-409B-224DE030B67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87345" y="288036"/>
            <a:ext cx="607997" cy="608076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8C92137-8AC3-46D8-C9A2-F6F058938B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185" y="1714500"/>
            <a:ext cx="247073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9" name="Straight Connector 18" descr="Vertical column divider">
            <a:extLst>
              <a:ext uri="{FF2B5EF4-FFF2-40B4-BE49-F238E27FC236}">
                <a16:creationId xmlns:a16="http://schemas.microsoft.com/office/drawing/2014/main" id="{4D829559-0A72-8826-E06A-C6CCD39750A4}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icture Placeholder 13" descr="Place pictogram here">
            <a:extLst>
              <a:ext uri="{FF2B5EF4-FFF2-40B4-BE49-F238E27FC236}">
                <a16:creationId xmlns:a16="http://schemas.microsoft.com/office/drawing/2014/main" id="{B37C3DBB-1177-5FC6-7F7F-E6C5931C962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28522" y="288036"/>
            <a:ext cx="607997" cy="608076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C380211-AA5F-2F8D-309F-DC766DF1EF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3" y="1714500"/>
            <a:ext cx="2476177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E782CF-665F-3C56-698C-16112EB19B2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D2A45AB7-102C-FBDF-94FD-99783B6A5A1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400116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1 wide column,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2474590" cy="570706"/>
          </a:xfrm>
        </p:spPr>
        <p:txBody>
          <a:bodyPr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2CE3F-FA6A-2FE0-0146-4BFD45CF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2554" y="192024"/>
            <a:ext cx="2477765" cy="57070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0919" y="1714500"/>
            <a:ext cx="5047593" cy="4286250"/>
          </a:xfrm>
        </p:spPr>
        <p:txBody>
          <a:bodyPr/>
          <a:lstStyle>
            <a:lvl1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3B922-FA59-5165-48BF-0B57DFD6634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5C3B405E-94D1-4A09-C6BF-A66D9CBEF63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576665"/>
      </p:ext>
    </p:extLst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wide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46C39-902F-3DA0-AAF4-319DA8AE3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3711980" cy="953294"/>
          </a:xfrm>
        </p:spPr>
        <p:txBody>
          <a:bodyPr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BBA43D-8D00-4EDB-B803-D1EEE6CE2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1714500"/>
            <a:ext cx="5049180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32DCE7C-29C5-BC86-B154-7DD0C4F055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1714500"/>
            <a:ext cx="5047593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A0F4B3-D63C-0D8F-2804-F97776F90E4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38EC09FB-402F-F3CE-E1D2-51583F1BCCF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72043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691A7-388D-D543-2C74-58FA1F3BC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22193" cy="2286794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E09569-73DF-2226-A7D7-ABBE84A470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0919" y="288036"/>
            <a:ext cx="2476178" cy="57157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B0D0BB0-9896-0353-D972-26B687C3D8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28522" y="288036"/>
            <a:ext cx="2476178" cy="57157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A54578-ECD5-347E-35A9-C3F93EB8CDF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C7A51FE3-0F54-1487-47B4-164B5B802CA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04072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2477765" cy="2286794"/>
          </a:xfrm>
        </p:spPr>
        <p:txBody>
          <a:bodyPr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75443B4-0187-FC99-0FDE-8EB191B6CE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80919" y="284957"/>
            <a:ext cx="2476178" cy="5715794"/>
          </a:xfrm>
        </p:spPr>
        <p:txBody>
          <a:bodyPr/>
          <a:lstStyle>
            <a:lvl1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A647AD3-098B-D1AB-C8D8-463E38402F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30110" y="284957"/>
            <a:ext cx="2474590" cy="5715794"/>
          </a:xfrm>
        </p:spPr>
        <p:txBody>
          <a:bodyPr/>
          <a:lstStyle>
            <a:lvl1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2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2pPr>
            <a:lvl3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3pPr>
            <a:lvl4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defTabSz="580528">
              <a:spcBef>
                <a:spcPts val="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028AA764-A00C-AFFF-7F3F-49A733DCD47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D5D1D2A7-CF30-5698-14FC-F71CB82D5BC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514914"/>
      </p:ext>
    </p:extLst>
  </p:cSld>
  <p:clrMapOvr>
    <a:masterClrMapping/>
  </p:clrMapOvr>
  <p:transition spd="med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691A7-388D-D543-2C74-58FA1F3BC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288036"/>
            <a:ext cx="2476178" cy="2286794"/>
          </a:xfrm>
        </p:spPr>
        <p:txBody>
          <a:bodyPr/>
          <a:lstStyle>
            <a:lvl1pPr>
              <a:lnSpc>
                <a:spcPct val="10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E09569-73DF-2226-A7D7-ABBE84A470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0919" y="284957"/>
            <a:ext cx="2476178" cy="57157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B0D0BB0-9896-0353-D972-26B687C3D8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28522" y="284957"/>
            <a:ext cx="2476178" cy="57157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A54578-ECD5-347E-35A9-C3F93EB8CDF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745FF4F8-7F82-E9C2-8046-C791019E169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155274"/>
      </p:ext>
    </p:extLst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dividers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E75BA-E283-08AE-B230-A89A2245C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19019" cy="2286794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8AF10F27-0178-9C93-8741-F0241501B4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8036"/>
            <a:ext cx="2476178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98D950-EA52-ABF9-D15D-C6C8FE9464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7CD3DC6-7946-2D82-C3E4-10BC579C88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501ADC5-5846-FF23-F5DB-93E8D05863E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30109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E734E-170F-6CE2-C852-A644ACB8F40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9BFC0CA6-CE6F-D94C-2967-FBF2240020C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173598"/>
      </p:ext>
    </p:extLst>
  </p:cSld>
  <p:clrMapOvr>
    <a:masterClrMapping/>
  </p:clrMapOvr>
  <p:transition spd="med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dividers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E75BA-E283-08AE-B230-A89A2245C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288036"/>
            <a:ext cx="2474591" cy="2286794"/>
          </a:xfrm>
        </p:spPr>
        <p:txBody>
          <a:bodyPr rIns="0"/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8AF10F27-0178-9C93-8741-F0241501B4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8036"/>
            <a:ext cx="2476178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98D950-EA52-ABF9-D15D-C6C8FE9464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7CD3DC6-7946-2D82-C3E4-10BC579C88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76279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501ADC5-5846-FF23-F5DB-93E8D05863E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31697" y="1714500"/>
            <a:ext cx="2476178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E734E-170F-6CE2-C852-A644ACB8F40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8CF1D655-1791-BEF3-D8AA-E589057E73A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166705"/>
      </p:ext>
    </p:extLst>
  </p:cSld>
  <p:clrMapOvr>
    <a:masterClrMapping/>
  </p:clrMapOvr>
  <p:transition spd="med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, 2 columns, dividers, pictogram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2474590" cy="570707"/>
          </a:xfrm>
        </p:spPr>
        <p:txBody>
          <a:bodyPr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92CE3F-FA6A-2FE0-0146-4BFD45CF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34142" y="192024"/>
            <a:ext cx="2477765" cy="57070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>
              <a:lnSpc>
                <a:spcPct val="90000"/>
              </a:lnSpc>
              <a:spcBef>
                <a:spcPts val="0"/>
              </a:spcBef>
              <a:defRPr sz="1400"/>
            </a:lvl2pPr>
            <a:lvl3pPr>
              <a:lnSpc>
                <a:spcPct val="90000"/>
              </a:lnSpc>
              <a:spcBef>
                <a:spcPts val="0"/>
              </a:spcBef>
              <a:defRPr sz="1400"/>
            </a:lvl3pPr>
            <a:lvl4pPr>
              <a:lnSpc>
                <a:spcPct val="90000"/>
              </a:lnSpc>
              <a:spcBef>
                <a:spcPts val="0"/>
              </a:spcBef>
              <a:defRPr sz="1400"/>
            </a:lvl4pPr>
            <a:lvl5pPr>
              <a:lnSpc>
                <a:spcPct val="90000"/>
              </a:lnSpc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E6C7C8-F097-FDD3-FF97-3FC4133BC6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3" name="Straight Connector 12" descr="Vertical column divider">
            <a:extLst>
              <a:ext uri="{FF2B5EF4-FFF2-40B4-BE49-F238E27FC236}">
                <a16:creationId xmlns:a16="http://schemas.microsoft.com/office/drawing/2014/main" id="{202744BD-C7A4-D538-2E19-AA279C025A21}"/>
              </a:ext>
            </a:extLst>
          </p:cNvPr>
          <p:cNvCxnSpPr/>
          <p:nvPr/>
        </p:nvCxnSpPr>
        <p:spPr bwMode="auto">
          <a:xfrm>
            <a:off x="6093683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Picture Placeholder 4" descr="Place pictogram here">
            <a:extLst>
              <a:ext uri="{FF2B5EF4-FFF2-40B4-BE49-F238E27FC236}">
                <a16:creationId xmlns:a16="http://schemas.microsoft.com/office/drawing/2014/main" id="{4E8FFEFF-CCD0-A436-418A-5FB8624CCC89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380919" y="288036"/>
            <a:ext cx="607997" cy="607231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0B684B-61D6-CF9E-57FC-892D7CEE8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2988" y="1714500"/>
            <a:ext cx="2476178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4" name="Straight Connector 13" descr="Vertical column divider">
            <a:extLst>
              <a:ext uri="{FF2B5EF4-FFF2-40B4-BE49-F238E27FC236}">
                <a16:creationId xmlns:a16="http://schemas.microsoft.com/office/drawing/2014/main" id="{ADCE883F-3781-7F7E-8236-8BB5CEBAD77C}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 descr="Place pictogram here">
            <a:extLst>
              <a:ext uri="{FF2B5EF4-FFF2-40B4-BE49-F238E27FC236}">
                <a16:creationId xmlns:a16="http://schemas.microsoft.com/office/drawing/2014/main" id="{484E55D7-CBB2-992D-3E77-5CB7B7CADA9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28522" y="288036"/>
            <a:ext cx="608843" cy="608076"/>
          </a:xfrm>
        </p:spPr>
        <p:txBody>
          <a:bodyPr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0D5184-93C0-B658-7967-FBC78C38A5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30591" y="1714500"/>
            <a:ext cx="2479352" cy="4286250"/>
          </a:xfrm>
        </p:spPr>
        <p:txBody>
          <a:bodyPr/>
          <a:lstStyle>
            <a:lvl1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91422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82843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74265" indent="-91422"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spcBef>
                <a:spcPts val="0"/>
              </a:spcBef>
              <a:defRPr sz="10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B96A2B-2DD4-AEBB-75C4-9215E33D266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FE28AB83-26B6-464D-000B-077BBC18861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372399"/>
      </p:ext>
    </p:extLst>
  </p:cSld>
  <p:clrMapOvr>
    <a:masterClrMapping/>
  </p:clrMapOvr>
  <p:transition spd="med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stacked wide, pictogram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 descr="Place pictogram here">
            <a:extLst>
              <a:ext uri="{FF2B5EF4-FFF2-40B4-BE49-F238E27FC236}">
                <a16:creationId xmlns:a16="http://schemas.microsoft.com/office/drawing/2014/main" id="{30AB5158-BCB8-39EE-DA85-F2CD01699F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87998" y="288036"/>
            <a:ext cx="607997" cy="608076"/>
          </a:xfrm>
        </p:spPr>
        <p:txBody>
          <a:bodyPr anchor="ctr"/>
          <a:lstStyle>
            <a:lvl1pPr algn="ctr">
              <a:defRPr sz="8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1099CB-CB87-D5D5-506D-4B49C08161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1239012"/>
            <a:ext cx="3334903" cy="1524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4" name="Straight Connector 13" descr="Vertical column divider">
            <a:extLst>
              <a:ext uri="{FF2B5EF4-FFF2-40B4-BE49-F238E27FC236}">
                <a16:creationId xmlns:a16="http://schemas.microsoft.com/office/drawing/2014/main" id="{00A530A6-2F26-DA70-D0D9-6DD90453CE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5206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Picture Placeholder 14" descr="Place pictogram here">
            <a:extLst>
              <a:ext uri="{FF2B5EF4-FFF2-40B4-BE49-F238E27FC236}">
                <a16:creationId xmlns:a16="http://schemas.microsoft.com/office/drawing/2014/main" id="{3C3730E5-61EB-7405-CC85-AB04242CDBC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80919" y="288036"/>
            <a:ext cx="607997" cy="608076"/>
          </a:xfrm>
        </p:spPr>
        <p:txBody>
          <a:bodyPr anchor="ctr"/>
          <a:lstStyle>
            <a:lvl1pPr algn="ctr">
              <a:defRPr sz="8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C1DA3C4-E728-0E45-C91D-8EDF4B495F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1238250"/>
            <a:ext cx="3333316" cy="1524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6" name="Straight Connector 15" descr="Horizontal row divider">
            <a:extLst>
              <a:ext uri="{FF2B5EF4-FFF2-40B4-BE49-F238E27FC236}">
                <a16:creationId xmlns:a16="http://schemas.microsoft.com/office/drawing/2014/main" id="{9C5483A0-0E31-72CE-21C3-6248FAEBC0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284126" y="3048000"/>
            <a:ext cx="1162057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Picture Placeholder 16" descr="Place pictogram here">
            <a:extLst>
              <a:ext uri="{FF2B5EF4-FFF2-40B4-BE49-F238E27FC236}">
                <a16:creationId xmlns:a16="http://schemas.microsoft.com/office/drawing/2014/main" id="{62C94928-6A9B-2EA7-301C-71E5F2547C8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87998" y="3236976"/>
            <a:ext cx="607997" cy="608076"/>
          </a:xfrm>
        </p:spPr>
        <p:txBody>
          <a:bodyPr anchor="ctr"/>
          <a:lstStyle>
            <a:lvl1pPr algn="ctr">
              <a:defRPr sz="8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0565063-698E-31B0-B619-B99A9A0B3D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7998" y="4192524"/>
            <a:ext cx="3334904" cy="1524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Picture Placeholder 18" descr="Place pictogram here">
            <a:extLst>
              <a:ext uri="{FF2B5EF4-FFF2-40B4-BE49-F238E27FC236}">
                <a16:creationId xmlns:a16="http://schemas.microsoft.com/office/drawing/2014/main" id="{2E840026-2FAF-826F-DCFD-3FF0082B082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80919" y="3238500"/>
            <a:ext cx="607997" cy="608076"/>
          </a:xfrm>
        </p:spPr>
        <p:txBody>
          <a:bodyPr anchor="ctr"/>
          <a:lstStyle>
            <a:lvl1pPr algn="ctr">
              <a:defRPr sz="800"/>
            </a:lvl1pPr>
          </a:lstStyle>
          <a:p>
            <a:r>
              <a:rPr lang="en-US"/>
              <a:t>Pictogram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E44FFD-1EB7-1873-F6D1-67DE839EF0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0920" y="4191000"/>
            <a:ext cx="3333316" cy="1524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1pPr>
            <a:lvl2pPr marL="201128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2pPr>
            <a:lvl3pPr marL="402256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3pPr>
            <a:lvl4pPr marL="557672" indent="-201128"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07BB90E-D2B7-D6BA-E8F5-B16C3F57F6F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FDDCE3A8-54F6-70FC-38D0-2AF2D8AB71E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907782"/>
      </p:ext>
    </p:extLst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stacked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9EF9E2-1551-8357-22BD-8C43EF5EBE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7999" y="288036"/>
            <a:ext cx="2477765" cy="570706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841248"/>
            <a:ext cx="2857128" cy="1138428"/>
          </a:xfrm>
        </p:spPr>
        <p:txBody>
          <a:bodyPr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1681" y="288036"/>
            <a:ext cx="2476178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D5CF1-28D6-74AF-B345-5911CB10D4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7B1C684-915C-90D4-C69F-C24979A42E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28522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46B95-CF19-9C3F-1691-68ABF62095B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6CE92126-B67C-8301-95D0-A821B804399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002878"/>
      </p:ext>
    </p:extLst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stacked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9EF9E2-1551-8357-22BD-8C43EF5EBE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7999" y="288036"/>
            <a:ext cx="2477765" cy="224028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763524"/>
            <a:ext cx="5521401" cy="1138428"/>
          </a:xfrm>
        </p:spPr>
        <p:txBody>
          <a:bodyPr rIns="457200"/>
          <a:lstStyle>
            <a:lvl1pPr>
              <a:lnSpc>
                <a:spcPct val="11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4957"/>
            <a:ext cx="2476178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4957"/>
            <a:ext cx="2479352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D5CF1-28D6-74AF-B345-5911CB10D4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7B1C684-915C-90D4-C69F-C24979A42E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28522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46B95-CF19-9C3F-1691-68ABF62095B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D8351E8F-C586-866F-37A3-340B3DD347B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184454"/>
      </p:ext>
    </p:extLst>
  </p:cSld>
  <p:clrMapOvr>
    <a:masterClrMapping/>
  </p:clrMapOvr>
  <p:transition spd="med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horizontal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353C-7670-AC55-CDA3-888971A5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7765" cy="2286794"/>
          </a:xfrm>
        </p:spPr>
        <p:txBody>
          <a:bodyPr/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71C2BF-857E-B291-7D82-5920AF4A52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3328416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57EC586-7CBB-7AC4-C2FA-85F4BA8AA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1187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0ABD1EA-F6CD-F56B-B5E1-034EEB64D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049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F2DD97F-E181-3C33-32D8-844B57967D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3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B76B22-9748-7A34-9D32-D77BB1B498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7D0BCD34-4CA7-388C-5244-7DC8F9F36FA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797381"/>
      </p:ext>
    </p:extLst>
  </p:cSld>
  <p:clrMapOvr>
    <a:masterClrMapping/>
  </p:clrMapOvr>
  <p:transition spd="med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4 horizontal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353C-7670-AC55-CDA3-888971A5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24575" cy="2286794"/>
          </a:xfrm>
        </p:spPr>
        <p:txBody>
          <a:bodyPr rIns="457200"/>
          <a:lstStyle>
            <a:lvl1pPr>
              <a:lnSpc>
                <a:spcPct val="100000"/>
              </a:lnSpc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71C2BF-857E-B291-7D82-5920AF4A52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999" y="3328416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57EC586-7CBB-7AC4-C2FA-85F4BA8AA0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4362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0ABD1EA-F6CD-F56B-B5E1-034EEB64D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049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F2DD97F-E181-3C33-32D8-844B57967D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28523" y="3333751"/>
            <a:ext cx="2474590" cy="2672459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B76B22-9748-7A34-9D32-D77BB1B498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238163DF-77AB-875A-C8AC-2F8AEABFB8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138914"/>
      </p:ext>
    </p:extLst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6 stack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740D-848C-40A7-AB96-E7B74E0A8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2286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B1D44C30-196F-B4B1-540A-E556579735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32554" y="288036"/>
            <a:ext cx="2476178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3A9C8C-F98C-5899-BE8B-D1A544D66C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80919" y="288036"/>
            <a:ext cx="2476178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62B128-D226-0D9B-89EC-51AFD07F30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8522" y="288036"/>
            <a:ext cx="2479352" cy="2572544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AB1A268B-43F5-F600-93B7-6248877F5D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34141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D5CF1-28D6-74AF-B345-5911CB10D4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0919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7B1C684-915C-90D4-C69F-C24979A42E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28522" y="3333750"/>
            <a:ext cx="2476178" cy="24765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 b="0" i="0">
                <a:solidFill>
                  <a:schemeClr val="tx1"/>
                </a:solidFill>
                <a:latin typeface="IBM Plex Sans Light" panose="020B040305020300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A4BD59-9F51-7E32-8659-A763D0799EB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180E7AB4-F0E4-7C09-7FE7-9F182217FE0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79863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192024"/>
            <a:ext cx="5524575" cy="1429544"/>
          </a:xfrm>
        </p:spPr>
        <p:txBody>
          <a:bodyPr rIns="457200"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289B0F8-E9A7-CF76-E87F-8D4302E8DA4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A4B74093-A800-CB62-8607-A04D569204E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516087"/>
      </p:ext>
    </p:extLst>
  </p:cSld>
  <p:clrMapOvr>
    <a:masterClrMapping/>
  </p:clrMapOvr>
  <p:transition spd="med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6 stacked, ic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5819-78ED-4475-16CD-65C8A2C5E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42954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4" name="Straight Connector 23" descr="Vertical column divider">
            <a:extLst>
              <a:ext uri="{FF2B5EF4-FFF2-40B4-BE49-F238E27FC236}">
                <a16:creationId xmlns:a16="http://schemas.microsoft.com/office/drawing/2014/main" id="{B5CBE6E3-0E18-8A57-578D-D314948AF1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3047603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icture Placeholder 15" descr="Place icon here">
            <a:extLst>
              <a:ext uri="{FF2B5EF4-FFF2-40B4-BE49-F238E27FC236}">
                <a16:creationId xmlns:a16="http://schemas.microsoft.com/office/drawing/2014/main" id="{DD1F0C48-79E5-E356-43FC-0FCF2DE89A2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33316" y="288036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148C06-F3C6-0E95-A225-29F730DD15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316" y="666750"/>
            <a:ext cx="2475384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8" name="Straight Connector 27" descr="Vertical column divider">
            <a:extLst>
              <a:ext uri="{FF2B5EF4-FFF2-40B4-BE49-F238E27FC236}">
                <a16:creationId xmlns:a16="http://schemas.microsoft.com/office/drawing/2014/main" id="{52FF3B59-8BBA-8C99-9D4D-743723E434F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Picture Placeholder 15" descr="Place icon here">
            <a:extLst>
              <a:ext uri="{FF2B5EF4-FFF2-40B4-BE49-F238E27FC236}">
                <a16:creationId xmlns:a16="http://schemas.microsoft.com/office/drawing/2014/main" id="{18E9E323-0756-7849-8F52-19C58A517BD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80920" y="288036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1FD5E03-A007-B728-4616-E05622A43A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666750"/>
            <a:ext cx="2476178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7" name="Straight Connector 26" descr="Vertical column divider">
            <a:extLst>
              <a:ext uri="{FF2B5EF4-FFF2-40B4-BE49-F238E27FC236}">
                <a16:creationId xmlns:a16="http://schemas.microsoft.com/office/drawing/2014/main" id="{47200B05-7E36-4E03-3739-0BA9837646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Picture Placeholder 15" descr="Place icon here">
            <a:extLst>
              <a:ext uri="{FF2B5EF4-FFF2-40B4-BE49-F238E27FC236}">
                <a16:creationId xmlns:a16="http://schemas.microsoft.com/office/drawing/2014/main" id="{7C3BFFDB-5499-B3D7-98B2-1ABDA7D5C9D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428523" y="288036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EEC06719-7195-BBE7-0154-56A039A4B3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28523" y="666750"/>
            <a:ext cx="2476178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3" name="Straight Connector 22" descr="Horizontal row divider">
            <a:extLst>
              <a:ext uri="{FF2B5EF4-FFF2-40B4-BE49-F238E27FC236}">
                <a16:creationId xmlns:a16="http://schemas.microsoft.com/office/drawing/2014/main" id="{252CDB94-BA57-B58F-95F0-D406FE34BB4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3047603" y="3048000"/>
            <a:ext cx="8860271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Picture Placeholder 15" descr="Place icon here">
            <a:extLst>
              <a:ext uri="{FF2B5EF4-FFF2-40B4-BE49-F238E27FC236}">
                <a16:creationId xmlns:a16="http://schemas.microsoft.com/office/drawing/2014/main" id="{C00295A2-8D30-455D-EBB9-FA7A467919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33316" y="3347315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704E464-B0E0-CDD0-B14B-FA6386285A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33316" y="3714750"/>
            <a:ext cx="2475384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Picture Placeholder 15" descr="Place icon here">
            <a:extLst>
              <a:ext uri="{FF2B5EF4-FFF2-40B4-BE49-F238E27FC236}">
                <a16:creationId xmlns:a16="http://schemas.microsoft.com/office/drawing/2014/main" id="{F30F0F2C-CA19-3A79-4375-EB8A00FA887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380920" y="3347315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E96B64B8-6DA8-8704-DD30-37587B3E68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80920" y="3714750"/>
            <a:ext cx="2475384" cy="1896341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Picture Placeholder 15" descr="Place icon here">
            <a:extLst>
              <a:ext uri="{FF2B5EF4-FFF2-40B4-BE49-F238E27FC236}">
                <a16:creationId xmlns:a16="http://schemas.microsoft.com/office/drawing/2014/main" id="{9354D8C6-F61D-3FC1-07F8-FEE730E2D7A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428523" y="3347315"/>
            <a:ext cx="201142" cy="201613"/>
          </a:xfrm>
        </p:spPr>
        <p:txBody>
          <a:bodyPr/>
          <a:lstStyle>
            <a:lvl1pPr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F965C82-A0A6-A670-C10A-6073DD3549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28523" y="3714750"/>
            <a:ext cx="2476178" cy="1905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  <a:lvl2pPr marL="109706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2pPr>
            <a:lvl3pPr marL="219412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3pPr>
            <a:lvl4pPr marL="329118" indent="-109706"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A430D6-E733-E611-E1EF-A795D0B0362A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A0B46D22-64E6-4222-F4E2-B807A7A1528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766614"/>
      </p:ext>
    </p:extLst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6 stacked, alternate, larg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3E52F-EEA1-D56F-5E7A-C1983151D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19019" cy="1706563"/>
          </a:xfrm>
        </p:spPr>
        <p:txBody>
          <a:bodyPr rIns="457200"/>
          <a:lstStyle>
            <a:lvl1pPr>
              <a:lnSpc>
                <a:spcPct val="100000"/>
              </a:lnSpc>
              <a:defRPr sz="31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0" name="Straight Connector 19" descr="Vertical column divider">
            <a:extLst>
              <a:ext uri="{FF2B5EF4-FFF2-40B4-BE49-F238E27FC236}">
                <a16:creationId xmlns:a16="http://schemas.microsoft.com/office/drawing/2014/main" id="{F764036E-86AB-0893-B72B-200B84A6BCF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534223-A15F-A9E6-C7FA-95FFDF117A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288036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9" name="Straight Connector 18" descr="Vertical column divider">
            <a:extLst>
              <a:ext uri="{FF2B5EF4-FFF2-40B4-BE49-F238E27FC236}">
                <a16:creationId xmlns:a16="http://schemas.microsoft.com/office/drawing/2014/main" id="{B87B78A1-A315-98D3-1692-18AAAF4C600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C1675E3B-BB72-1CF2-CC6C-1977AEAF59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30109" y="288036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6" name="Straight Connector 15" descr="Horizontal row divider">
            <a:extLst>
              <a:ext uri="{FF2B5EF4-FFF2-40B4-BE49-F238E27FC236}">
                <a16:creationId xmlns:a16="http://schemas.microsoft.com/office/drawing/2014/main" id="{4F455E69-0B51-1D31-E569-651079398D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287301" y="3048000"/>
            <a:ext cx="1162057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5681CC4-265E-A18C-1C70-60E527BC62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7998" y="3332988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8" name="Straight Connector 17" descr="Vertical column divider">
            <a:extLst>
              <a:ext uri="{FF2B5EF4-FFF2-40B4-BE49-F238E27FC236}">
                <a16:creationId xmlns:a16="http://schemas.microsoft.com/office/drawing/2014/main" id="{54C560F4-CB2D-6B04-588B-57BB4D4E6DC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3047603" y="3048000"/>
            <a:ext cx="0" cy="295275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D234ED4-217E-BF9B-FDEE-0BE07F831E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33316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58F0BD-A5CC-CECC-5230-86FB175FD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0919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9573D61-18CF-FC91-A019-041D3206DA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30109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A5ACE3-ACF8-D072-E98D-B30BD47D081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25C7A71B-E65D-0A5D-606D-9F95D5AC6BE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421456"/>
      </p:ext>
    </p:extLst>
  </p:cSld>
  <p:clrMapOvr>
    <a:masterClrMapping/>
  </p:clrMapOvr>
  <p:transition spd="med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es, 6 stacked, alternate, small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3E52F-EEA1-D56F-5E7A-C1983151D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1706563"/>
          </a:xfrm>
        </p:spPr>
        <p:txBody>
          <a:bodyPr rIns="0"/>
          <a:lstStyle>
            <a:lvl1pPr>
              <a:lnSpc>
                <a:spcPct val="11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0" name="Straight Connector 19" descr="Vertical column divider">
            <a:extLst>
              <a:ext uri="{FF2B5EF4-FFF2-40B4-BE49-F238E27FC236}">
                <a16:creationId xmlns:a16="http://schemas.microsoft.com/office/drawing/2014/main" id="{F764036E-86AB-0893-B72B-200B84A6BCF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3683" y="283464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534223-A15F-A9E6-C7FA-95FFDF117A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80919" y="288036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9" name="Straight Connector 18" descr="Vertical column divider">
            <a:extLst>
              <a:ext uri="{FF2B5EF4-FFF2-40B4-BE49-F238E27FC236}">
                <a16:creationId xmlns:a16="http://schemas.microsoft.com/office/drawing/2014/main" id="{B87B78A1-A315-98D3-1692-18AAAF4C600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9142810" y="284957"/>
            <a:ext cx="0" cy="5715794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C1675E3B-BB72-1CF2-CC6C-1977AEAF59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30109" y="288036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6" name="Straight Connector 15" descr="Horizontal row divider">
            <a:extLst>
              <a:ext uri="{FF2B5EF4-FFF2-40B4-BE49-F238E27FC236}">
                <a16:creationId xmlns:a16="http://schemas.microsoft.com/office/drawing/2014/main" id="{4F455E69-0B51-1D31-E569-651079398D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287301" y="3048000"/>
            <a:ext cx="11620574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5681CC4-265E-A18C-1C70-60E527BC62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0042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8" name="Straight Connector 17" descr="Vertical column divider">
            <a:extLst>
              <a:ext uri="{FF2B5EF4-FFF2-40B4-BE49-F238E27FC236}">
                <a16:creationId xmlns:a16="http://schemas.microsoft.com/office/drawing/2014/main" id="{54C560F4-CB2D-6B04-588B-57BB4D4E6DC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3047603" y="3048000"/>
            <a:ext cx="0" cy="295275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D234ED4-217E-BF9B-FDEE-0BE07F831E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33316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258F0BD-A5CC-CECC-5230-86FB175FD6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0919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9573D61-18CF-FC91-A019-041D3206DA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30109" y="3333750"/>
            <a:ext cx="2476178" cy="2477294"/>
          </a:xfrm>
        </p:spPr>
        <p:txBody>
          <a:bodyPr/>
          <a:lstStyle>
            <a:lvl1pPr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A5ACE3-ACF8-D072-E98D-B30BD47D081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78DA00F4-B5C9-B0CB-71F8-ED123EAA68C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747989"/>
      </p:ext>
    </p:extLst>
  </p:cSld>
  <p:clrMapOvr>
    <a:masterClrMapping/>
  </p:clrMapOvr>
  <p:transition spd="med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half, ins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FE37E5-0FED-B2B2-3150-F02A8956CD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1714500"/>
            <a:ext cx="2477765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8F00625-4E10-D884-2256-56B294B4BA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3316" y="1714500"/>
            <a:ext cx="2475384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Picture Placeholder 10" descr="Place imagery here">
            <a:extLst>
              <a:ext uri="{FF2B5EF4-FFF2-40B4-BE49-F238E27FC236}">
                <a16:creationId xmlns:a16="http://schemas.microsoft.com/office/drawing/2014/main" id="{468A48E8-BE84-7972-AB73-8E31C1C13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80919" y="284956"/>
            <a:ext cx="5523781" cy="6287294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77F84A-1700-568D-FF6C-C74EAF713E1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94128"/>
      </p:ext>
    </p:extLst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3/4, ble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EDE688-75EF-DA04-F0B3-24F53FFC6B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7999" y="1714500"/>
            <a:ext cx="2477765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Picture Placeholder 11" descr="Place imagery here">
            <a:extLst>
              <a:ext uri="{FF2B5EF4-FFF2-40B4-BE49-F238E27FC236}">
                <a16:creationId xmlns:a16="http://schemas.microsoft.com/office/drawing/2014/main" id="{DE390102-FDF4-C834-3F45-02B57A70AD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47603" y="0"/>
            <a:ext cx="9144397" cy="685800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559113-A66F-B148-0A73-FD8B5C2B023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75B039-5865-7356-B725-0FF3C8F73E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770048" y="6452314"/>
            <a:ext cx="134652" cy="123111"/>
          </a:xfrm>
          <a:prstGeom prst="rect">
            <a:avLst/>
          </a:prstGeom>
        </p:spPr>
        <p:txBody>
          <a:bodyPr/>
          <a:lstStyle/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31042"/>
      </p:ext>
    </p:extLst>
  </p:cSld>
  <p:clrMapOvr>
    <a:masterClrMapping/>
  </p:clrMapOvr>
  <p:transition spd="med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3/4, ins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FE37E5-0FED-B2B2-3150-F02A8956CD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1714500"/>
            <a:ext cx="2477765" cy="4286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Picture Placeholder 6" descr="Place imagery here">
            <a:extLst>
              <a:ext uri="{FF2B5EF4-FFF2-40B4-BE49-F238E27FC236}">
                <a16:creationId xmlns:a16="http://schemas.microsoft.com/office/drawing/2014/main" id="{CC70703B-65B6-4B78-8B7C-73857A06C3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33316" y="282575"/>
            <a:ext cx="8574559" cy="6289675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8C6A11-84D9-C1BA-F3C9-2E9D1A288B2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454000"/>
      </p:ext>
    </p:extLst>
  </p:cSld>
  <p:clrMapOvr>
    <a:masterClrMapping/>
  </p:clrMapOvr>
  <p:transition spd="med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ble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 descr="Place imagery here">
            <a:extLst>
              <a:ext uri="{FF2B5EF4-FFF2-40B4-BE49-F238E27FC236}">
                <a16:creationId xmlns:a16="http://schemas.microsoft.com/office/drawing/2014/main" id="{F6679120-DB81-97FD-CD5A-00DC1F5E665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C9F466-AC9D-B311-5655-93E326ED59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770048" y="6452314"/>
            <a:ext cx="134652" cy="123111"/>
          </a:xfrm>
          <a:prstGeom prst="rect">
            <a:avLst/>
          </a:prstGeom>
        </p:spPr>
        <p:txBody>
          <a:bodyPr/>
          <a:lstStyle/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48234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or imagery, ins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 descr="Place imagery here">
            <a:extLst>
              <a:ext uri="{FF2B5EF4-FFF2-40B4-BE49-F238E27FC236}">
                <a16:creationId xmlns:a16="http://schemas.microsoft.com/office/drawing/2014/main" id="{34239CCE-9A38-90E1-F860-FF40FBDA240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4126" y="284957"/>
            <a:ext cx="11620574" cy="6290468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</p:spTree>
    <p:extLst>
      <p:ext uri="{BB962C8B-B14F-4D97-AF65-F5344CB8AC3E}">
        <p14:creationId xmlns:p14="http://schemas.microsoft.com/office/powerpoint/2010/main" val="909971022"/>
      </p:ext>
    </p:extLst>
  </p:cSld>
  <p:clrMapOvr>
    <a:masterClrMapping/>
  </p:clrMapOvr>
  <p:transition spd="med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s, profiles, contributo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2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7" descr="Place bio portrait here">
            <a:extLst>
              <a:ext uri="{FF2B5EF4-FFF2-40B4-BE49-F238E27FC236}">
                <a16:creationId xmlns:a16="http://schemas.microsoft.com/office/drawing/2014/main" id="{E889D859-F4A1-3E97-F05E-8D134A25B9F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87999" y="1333500"/>
            <a:ext cx="1236501" cy="123825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31D025A0-5106-DFB0-90B1-8B366B78913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714277" y="1333500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Picture Placeholder 7" descr="Place bio portrait here">
            <a:extLst>
              <a:ext uri="{FF2B5EF4-FFF2-40B4-BE49-F238E27FC236}">
                <a16:creationId xmlns:a16="http://schemas.microsoft.com/office/drawing/2014/main" id="{AB8510EE-4140-AEDB-B7AB-EF1D4B72D2A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7999" y="30607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6F49A0-96BE-0B44-B1C8-17D765B10B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14277" y="3060700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Picture Placeholder 7" descr="Place bio portrait here">
            <a:extLst>
              <a:ext uri="{FF2B5EF4-FFF2-40B4-BE49-F238E27FC236}">
                <a16:creationId xmlns:a16="http://schemas.microsoft.com/office/drawing/2014/main" id="{3F048335-9A0B-2C1F-47A6-67051F2007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87999" y="47625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4772377-8015-4C99-7ED3-E4475C524D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14277" y="4762501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3" name="Picture Placeholder 7" descr="Place bio portrait here">
            <a:extLst>
              <a:ext uri="{FF2B5EF4-FFF2-40B4-BE49-F238E27FC236}">
                <a16:creationId xmlns:a16="http://schemas.microsoft.com/office/drawing/2014/main" id="{F94AC7E0-2DC4-5DEB-8E1E-2F27996F98E6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377745" y="13335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3E3566C7-C728-77B2-2A34-BBB83D482F5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807896" y="1333500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Picture Placeholder 7" descr="Place bio portrait here">
            <a:extLst>
              <a:ext uri="{FF2B5EF4-FFF2-40B4-BE49-F238E27FC236}">
                <a16:creationId xmlns:a16="http://schemas.microsoft.com/office/drawing/2014/main" id="{A33F8C74-1D30-FEA9-4F3C-636531C8614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77745" y="30607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52D1EA1-405F-7875-BAB9-B258776E146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07896" y="3060700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Picture Placeholder 7" descr="Place bio portrait here">
            <a:extLst>
              <a:ext uri="{FF2B5EF4-FFF2-40B4-BE49-F238E27FC236}">
                <a16:creationId xmlns:a16="http://schemas.microsoft.com/office/drawing/2014/main" id="{2E690121-61A1-708E-E5B8-5B65A668E62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77745" y="4762500"/>
            <a:ext cx="1236501" cy="1238250"/>
          </a:xfrm>
          <a:solidFill>
            <a:srgbClr val="E0E0E0"/>
          </a:solidFill>
        </p:spPr>
        <p:txBody>
          <a:bodyPr anchor="ctr"/>
          <a:lstStyle>
            <a:lvl1pPr marL="0" marR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5"/>
                </a:solidFill>
              </a:defRPr>
            </a:lvl1pPr>
          </a:lstStyle>
          <a:p>
            <a:pPr marL="0" marR="0" lvl="0" indent="0" algn="ctr" defTabSz="12189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Place imagery here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73849969-24A3-113A-C58E-4A4B0FB29BA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07896" y="4762501"/>
            <a:ext cx="2853953" cy="123825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D83A84-CCD3-C297-7314-225B96D47D6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74870601-E9CA-9D0E-804F-2A7353CE534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03393"/>
      </p:ext>
    </p:extLst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228679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B3D8D357-75A1-F4FD-F531-380CF7DE4340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333316" y="284957"/>
            <a:ext cx="8571384" cy="5715794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8A8EE3-1224-3A4B-8A9E-611D8DCF629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7989FA07-F7B7-BE4B-581F-7BE47BBA605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03824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C7EC0-4BFB-A603-5703-0D692C626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00" y="210312"/>
            <a:ext cx="8569797" cy="4095750"/>
          </a:xfrm>
        </p:spPr>
        <p:txBody>
          <a:bodyPr/>
          <a:lstStyle>
            <a:lvl1pPr>
              <a:defRPr sz="8598" b="0" i="0">
                <a:solidFill>
                  <a:schemeClr val="tx2"/>
                </a:solidFill>
                <a:latin typeface="IBM Plex Sans ExtLt" panose="020B030305020300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C591478-AD3F-2EF7-29A4-36A887DC195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284125" y="640211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6697187-0170-8894-23C9-28F80A0C3B2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50770"/>
      </p:ext>
    </p:extLst>
  </p:cSld>
  <p:clrMapOvr>
    <a:masterClrMapping/>
  </p:clrMapOvr>
  <p:transition spd="med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gal disclaimer, on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717A5-5D28-36C3-250F-93E0C68721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7999" y="192024"/>
            <a:ext cx="2477765" cy="1429544"/>
          </a:xfr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FF5DC1-E283-8AC5-8620-93647430318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28522" y="284957"/>
            <a:ext cx="2476178" cy="5715794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73137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46275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19412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r>
              <a:rPr lang="en-US"/>
              <a:t>Copy and paste appropriate legal disclaimer text from one of the three options in the PDF guidance deck, found on pages 22-24. Always use the proper legal disclaimer for your presentation audience.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4A6E1A4-1881-81E9-2BBE-BC4DBFE11A0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80270476-9FE1-F85E-6F9B-322B184D8FC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77405"/>
      </p:ext>
    </p:extLst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0BFE-82FD-94B0-E6D9-A9096777C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763524"/>
          </a:xfrm>
        </p:spPr>
        <p:txBody>
          <a:bodyPr/>
          <a:lstStyle>
            <a:lvl1pPr>
              <a:lnSpc>
                <a:spcPct val="110000"/>
              </a:lnSpc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559113-A66F-B148-0A73-FD8B5C2B023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BAFC9C6E-79FD-9BB8-F74D-EAA013319C6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999063"/>
      </p:ext>
    </p:extLst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gal disclaimer, two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717A5-5D28-36C3-250F-93E0C68721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7999" y="192024"/>
            <a:ext cx="2477765" cy="1429544"/>
          </a:xfr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defRPr sz="3199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3199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54E531DA-4051-706E-065B-21A0391415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80919" y="284957"/>
            <a:ext cx="2476178" cy="5715794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73137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46275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19412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r>
              <a:rPr lang="en-US"/>
              <a:t>Copy and paste appropriate legal disclaimer text from one of the three options in the PDF guidance deck, found on pages 22-24. Always use the proper legal disclaimer for your presentation audience.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FF5DC1-E283-8AC5-8620-93647430318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28522" y="284957"/>
            <a:ext cx="2476178" cy="5715794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  <a:lvl2pPr marL="73137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2pPr>
            <a:lvl3pPr marL="146275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3pPr>
            <a:lvl4pPr marL="219412" indent="-73137"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5pPr>
          </a:lstStyle>
          <a:p>
            <a:r>
              <a:rPr lang="en-US"/>
              <a:t>Copy and paste appropriate legal disclaimer text from one of the three options in the PDF guidance deck, found on pages 22-24. Always use the proper legal disclaimer for your presentation audience.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4A6E1A4-1881-81E9-2BBE-BC4DBFE11A0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90474" y="6402388"/>
            <a:ext cx="2477765" cy="1905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CAD686F0-BF95-1E62-61EC-967907338873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769264" y="6469419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408905"/>
      </p:ext>
    </p:extLst>
  </p:cSld>
  <p:clrMapOvr>
    <a:masterClrMapping/>
  </p:clrMapOvr>
  <p:transition spd="med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BM 8-bar logo">
            <a:extLst>
              <a:ext uri="{FF2B5EF4-FFF2-40B4-BE49-F238E27FC236}">
                <a16:creationId xmlns:a16="http://schemas.microsoft.com/office/drawing/2014/main" id="{F7060FE5-C047-4041-AB41-F553D2847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004" y="3084230"/>
            <a:ext cx="1727991" cy="68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74488"/>
      </p:ext>
    </p:extLst>
  </p:cSld>
  <p:clrMapOvr>
    <a:masterClrMapping/>
  </p:clrMapOvr>
  <p:transition spd="med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91655-863F-F656-378D-42D8DCF712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1FF801-0C3D-FB01-FA07-B6882823EA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BFC76-670E-896A-90EB-CAFEB3C4D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9803-86AF-F04F-BD87-DBE44F9495DC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4548D-7AD5-EF8A-3A96-5DCF59E9A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84F68-BC5C-AB50-812F-42AAFCBA4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5479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imag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 descr="Place imagery here">
            <a:extLst>
              <a:ext uri="{FF2B5EF4-FFF2-40B4-BE49-F238E27FC236}">
                <a16:creationId xmlns:a16="http://schemas.microsoft.com/office/drawing/2014/main" id="{EA7055A2-0B5C-73F2-C2DB-FC7245A7AB3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000750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192024"/>
            <a:ext cx="5524575" cy="314404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04A9AD-5866-6BA4-C928-31A5F88EF1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6044184"/>
            <a:ext cx="2468622" cy="5715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4A8A02-E5FB-018D-1574-2015680C3A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5316" y="6042370"/>
            <a:ext cx="2468622" cy="5715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8" name="Picture 7" descr="IBM 8-bar logo">
            <a:extLst>
              <a:ext uri="{FF2B5EF4-FFF2-40B4-BE49-F238E27FC236}">
                <a16:creationId xmlns:a16="http://schemas.microsoft.com/office/drawing/2014/main" id="{418F6040-10C6-A4A5-7C1E-09A9F553C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525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485865"/>
      </p:ext>
    </p:extLst>
  </p:cSld>
  <p:clrMapOvr>
    <a:masterClrMapping/>
  </p:clrMapOvr>
  <p:transition spd="med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Blue 10 full slide background ">
            <a:extLst>
              <a:ext uri="{FF2B5EF4-FFF2-40B4-BE49-F238E27FC236}">
                <a16:creationId xmlns:a16="http://schemas.microsoft.com/office/drawing/2014/main" id="{8D23798D-A03E-2BC6-136A-14C1E387E723}"/>
              </a:ext>
            </a:extLst>
          </p:cNvPr>
          <p:cNvSpPr/>
          <p:nvPr/>
        </p:nvSpPr>
        <p:spPr bwMode="auto">
          <a:xfrm>
            <a:off x="0" y="0"/>
            <a:ext cx="12192000" cy="6000750"/>
          </a:xfrm>
          <a:prstGeom prst="rect">
            <a:avLst/>
          </a:prstGeom>
          <a:solidFill>
            <a:srgbClr val="E5F6FF"/>
          </a:solidFill>
          <a:ln w="19050">
            <a:solidFill>
              <a:srgbClr val="E5F6F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45714" tIns="45714" rIns="45714" bIns="45714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10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kumimoji="0" lang="en-US" sz="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24575" cy="228679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28CADC67-06E4-9D0B-7A49-159C1E99D5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7999" y="6044184"/>
            <a:ext cx="2468622" cy="5715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BAFC6AD-C46B-8438-C789-096006859E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35316" y="6042370"/>
            <a:ext cx="2468622" cy="5715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  <a:lvl2pPr marL="127990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 marL="25598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383971" indent="-127990"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4" name="Picture 3" descr="IBM 8-bar logo">
            <a:extLst>
              <a:ext uri="{FF2B5EF4-FFF2-40B4-BE49-F238E27FC236}">
                <a16:creationId xmlns:a16="http://schemas.microsoft.com/office/drawing/2014/main" id="{CCD12723-D775-EE21-95A9-8E6D8BA4D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525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574198"/>
      </p:ext>
    </p:extLst>
  </p:cSld>
  <p:clrMapOvr>
    <a:masterClrMapping/>
  </p:clrMapOvr>
  <p:transition spd="med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pla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524575" cy="2286794"/>
          </a:xfrm>
        </p:spPr>
        <p:txBody>
          <a:bodyPr/>
          <a:lstStyle>
            <a:lvl1pPr>
              <a:lnSpc>
                <a:spcPct val="100000"/>
              </a:lnSpc>
              <a:defRPr sz="4299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IBM 8-bar logo">
            <a:extLst>
              <a:ext uri="{FF2B5EF4-FFF2-40B4-BE49-F238E27FC236}">
                <a16:creationId xmlns:a16="http://schemas.microsoft.com/office/drawing/2014/main" id="{D1A09496-D938-6EB1-106C-48C5E423E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525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849692"/>
      </p:ext>
    </p:extLst>
  </p:cSld>
  <p:clrMapOvr>
    <a:masterClrMapping/>
  </p:clrMapOvr>
  <p:transition spd="med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plain, business un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6957-63E4-1587-AB6D-C18AE4E0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192024"/>
            <a:ext cx="5524575" cy="228679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A2629C-3C99-5809-3D6C-46ACEB922F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998" y="6231636"/>
            <a:ext cx="5524575" cy="381000"/>
          </a:xfrm>
        </p:spPr>
        <p:txBody>
          <a:bodyPr anchor="b"/>
          <a:lstStyle>
            <a:lvl1pPr>
              <a:lnSpc>
                <a:spcPct val="110000"/>
              </a:lnSpc>
              <a:spcBef>
                <a:spcPts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IBM 8-bar logo">
            <a:extLst>
              <a:ext uri="{FF2B5EF4-FFF2-40B4-BE49-F238E27FC236}">
                <a16:creationId xmlns:a16="http://schemas.microsoft.com/office/drawing/2014/main" id="{6C5E26C6-9CEF-2A61-0C64-FAACB68F5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525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01289"/>
      </p:ext>
    </p:extLst>
  </p:cSld>
  <p:clrMapOvr>
    <a:masterClrMapping/>
  </p:clrMapOvr>
  <p:transition spd="med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, imagery, half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A412C-EE28-6248-612D-41BAAD7F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5049878" cy="5239544"/>
          </a:xfrm>
        </p:spPr>
        <p:txBody>
          <a:bodyPr/>
          <a:lstStyle>
            <a:lvl1pPr>
              <a:lnSpc>
                <a:spcPct val="100000"/>
              </a:lnSpc>
              <a:defRPr sz="4299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 descr="Place imagery here">
            <a:extLst>
              <a:ext uri="{FF2B5EF4-FFF2-40B4-BE49-F238E27FC236}">
                <a16:creationId xmlns:a16="http://schemas.microsoft.com/office/drawing/2014/main" id="{9CD5B627-E439-376E-A00C-87BAFF059F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80919" y="284956"/>
            <a:ext cx="5523781" cy="6287294"/>
          </a:xfrm>
          <a:solidFill>
            <a:srgbClr val="E0E0E0"/>
          </a:solidFill>
        </p:spPr>
        <p:txBody>
          <a:bodyPr anchor="ctr"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Place imagery here</a:t>
            </a:r>
          </a:p>
        </p:txBody>
      </p:sp>
      <p:pic>
        <p:nvPicPr>
          <p:cNvPr id="9" name="Picture 8" descr="IBM 8-bar logo">
            <a:extLst>
              <a:ext uri="{FF2B5EF4-FFF2-40B4-BE49-F238E27FC236}">
                <a16:creationId xmlns:a16="http://schemas.microsoft.com/office/drawing/2014/main" id="{735CD4FC-3A11-28F6-09EF-9089FE959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88" y="6263482"/>
            <a:ext cx="819043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73502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26" Type="http://schemas.openxmlformats.org/officeDocument/2006/relationships/slideLayout" Target="../slideLayouts/slideLayout73.xml"/><Relationship Id="rId39" Type="http://schemas.openxmlformats.org/officeDocument/2006/relationships/slideLayout" Target="../slideLayouts/slideLayout86.xml"/><Relationship Id="rId21" Type="http://schemas.openxmlformats.org/officeDocument/2006/relationships/slideLayout" Target="../slideLayouts/slideLayout68.xml"/><Relationship Id="rId34" Type="http://schemas.openxmlformats.org/officeDocument/2006/relationships/slideLayout" Target="../slideLayouts/slideLayout81.xml"/><Relationship Id="rId42" Type="http://schemas.openxmlformats.org/officeDocument/2006/relationships/slideLayout" Target="../slideLayouts/slideLayout89.xml"/><Relationship Id="rId47" Type="http://schemas.openxmlformats.org/officeDocument/2006/relationships/slideLayout" Target="../slideLayouts/slideLayout94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9" Type="http://schemas.openxmlformats.org/officeDocument/2006/relationships/slideLayout" Target="../slideLayouts/slideLayout76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71.xml"/><Relationship Id="rId32" Type="http://schemas.openxmlformats.org/officeDocument/2006/relationships/slideLayout" Target="../slideLayouts/slideLayout79.xml"/><Relationship Id="rId37" Type="http://schemas.openxmlformats.org/officeDocument/2006/relationships/slideLayout" Target="../slideLayouts/slideLayout84.xml"/><Relationship Id="rId40" Type="http://schemas.openxmlformats.org/officeDocument/2006/relationships/slideLayout" Target="../slideLayouts/slideLayout87.xml"/><Relationship Id="rId45" Type="http://schemas.openxmlformats.org/officeDocument/2006/relationships/slideLayout" Target="../slideLayouts/slideLayout92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28" Type="http://schemas.openxmlformats.org/officeDocument/2006/relationships/slideLayout" Target="../slideLayouts/slideLayout75.xml"/><Relationship Id="rId36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31" Type="http://schemas.openxmlformats.org/officeDocument/2006/relationships/slideLayout" Target="../slideLayouts/slideLayout78.xml"/><Relationship Id="rId44" Type="http://schemas.openxmlformats.org/officeDocument/2006/relationships/slideLayout" Target="../slideLayouts/slideLayout91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Relationship Id="rId27" Type="http://schemas.openxmlformats.org/officeDocument/2006/relationships/slideLayout" Target="../slideLayouts/slideLayout74.xml"/><Relationship Id="rId30" Type="http://schemas.openxmlformats.org/officeDocument/2006/relationships/slideLayout" Target="../slideLayouts/slideLayout77.xml"/><Relationship Id="rId35" Type="http://schemas.openxmlformats.org/officeDocument/2006/relationships/slideLayout" Target="../slideLayouts/slideLayout82.xml"/><Relationship Id="rId43" Type="http://schemas.openxmlformats.org/officeDocument/2006/relationships/slideLayout" Target="../slideLayouts/slideLayout90.xml"/><Relationship Id="rId48" Type="http://schemas.openxmlformats.org/officeDocument/2006/relationships/theme" Target="../theme/theme2.xml"/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slideLayout" Target="../slideLayouts/slideLayout72.xml"/><Relationship Id="rId33" Type="http://schemas.openxmlformats.org/officeDocument/2006/relationships/slideLayout" Target="../slideLayouts/slideLayout80.xml"/><Relationship Id="rId38" Type="http://schemas.openxmlformats.org/officeDocument/2006/relationships/slideLayout" Target="../slideLayouts/slideLayout85.xml"/><Relationship Id="rId46" Type="http://schemas.openxmlformats.org/officeDocument/2006/relationships/slideLayout" Target="../slideLayouts/slideLayout93.xml"/><Relationship Id="rId20" Type="http://schemas.openxmlformats.org/officeDocument/2006/relationships/slideLayout" Target="../slideLayouts/slideLayout67.xml"/><Relationship Id="rId41" Type="http://schemas.openxmlformats.org/officeDocument/2006/relationships/slideLayout" Target="../slideLayouts/slideLayout88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26" Type="http://schemas.openxmlformats.org/officeDocument/2006/relationships/slideLayout" Target="../slideLayouts/slideLayout120.xml"/><Relationship Id="rId39" Type="http://schemas.openxmlformats.org/officeDocument/2006/relationships/slideLayout" Target="../slideLayouts/slideLayout133.xml"/><Relationship Id="rId21" Type="http://schemas.openxmlformats.org/officeDocument/2006/relationships/slideLayout" Target="../slideLayouts/slideLayout115.xml"/><Relationship Id="rId34" Type="http://schemas.openxmlformats.org/officeDocument/2006/relationships/slideLayout" Target="../slideLayouts/slideLayout128.xml"/><Relationship Id="rId42" Type="http://schemas.openxmlformats.org/officeDocument/2006/relationships/slideLayout" Target="../slideLayouts/slideLayout136.xml"/><Relationship Id="rId47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9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24" Type="http://schemas.openxmlformats.org/officeDocument/2006/relationships/slideLayout" Target="../slideLayouts/slideLayout118.xml"/><Relationship Id="rId32" Type="http://schemas.openxmlformats.org/officeDocument/2006/relationships/slideLayout" Target="../slideLayouts/slideLayout126.xml"/><Relationship Id="rId37" Type="http://schemas.openxmlformats.org/officeDocument/2006/relationships/slideLayout" Target="../slideLayouts/slideLayout131.xml"/><Relationship Id="rId40" Type="http://schemas.openxmlformats.org/officeDocument/2006/relationships/slideLayout" Target="../slideLayouts/slideLayout134.xml"/><Relationship Id="rId45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23" Type="http://schemas.openxmlformats.org/officeDocument/2006/relationships/slideLayout" Target="../slideLayouts/slideLayout117.xml"/><Relationship Id="rId28" Type="http://schemas.openxmlformats.org/officeDocument/2006/relationships/slideLayout" Target="../slideLayouts/slideLayout122.xml"/><Relationship Id="rId36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31" Type="http://schemas.openxmlformats.org/officeDocument/2006/relationships/slideLayout" Target="../slideLayouts/slideLayout125.xml"/><Relationship Id="rId44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Relationship Id="rId22" Type="http://schemas.openxmlformats.org/officeDocument/2006/relationships/slideLayout" Target="../slideLayouts/slideLayout116.xml"/><Relationship Id="rId27" Type="http://schemas.openxmlformats.org/officeDocument/2006/relationships/slideLayout" Target="../slideLayouts/slideLayout121.xml"/><Relationship Id="rId30" Type="http://schemas.openxmlformats.org/officeDocument/2006/relationships/slideLayout" Target="../slideLayouts/slideLayout124.xml"/><Relationship Id="rId35" Type="http://schemas.openxmlformats.org/officeDocument/2006/relationships/slideLayout" Target="../slideLayouts/slideLayout129.xml"/><Relationship Id="rId43" Type="http://schemas.openxmlformats.org/officeDocument/2006/relationships/slideLayout" Target="../slideLayouts/slideLayout137.xml"/><Relationship Id="rId48" Type="http://schemas.openxmlformats.org/officeDocument/2006/relationships/theme" Target="../theme/theme3.xml"/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5" Type="http://schemas.openxmlformats.org/officeDocument/2006/relationships/slideLayout" Target="../slideLayouts/slideLayout119.xml"/><Relationship Id="rId33" Type="http://schemas.openxmlformats.org/officeDocument/2006/relationships/slideLayout" Target="../slideLayouts/slideLayout127.xml"/><Relationship Id="rId38" Type="http://schemas.openxmlformats.org/officeDocument/2006/relationships/slideLayout" Target="../slideLayouts/slideLayout132.xml"/><Relationship Id="rId4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14.xml"/><Relationship Id="rId41" Type="http://schemas.openxmlformats.org/officeDocument/2006/relationships/slideLayout" Target="../slideLayouts/slideLayout135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4.xml"/><Relationship Id="rId18" Type="http://schemas.openxmlformats.org/officeDocument/2006/relationships/slideLayout" Target="../slideLayouts/slideLayout159.xml"/><Relationship Id="rId26" Type="http://schemas.openxmlformats.org/officeDocument/2006/relationships/slideLayout" Target="../slideLayouts/slideLayout167.xml"/><Relationship Id="rId39" Type="http://schemas.openxmlformats.org/officeDocument/2006/relationships/slideLayout" Target="../slideLayouts/slideLayout180.xml"/><Relationship Id="rId21" Type="http://schemas.openxmlformats.org/officeDocument/2006/relationships/slideLayout" Target="../slideLayouts/slideLayout162.xml"/><Relationship Id="rId34" Type="http://schemas.openxmlformats.org/officeDocument/2006/relationships/slideLayout" Target="../slideLayouts/slideLayout175.xml"/><Relationship Id="rId42" Type="http://schemas.openxmlformats.org/officeDocument/2006/relationships/slideLayout" Target="../slideLayouts/slideLayout183.xml"/><Relationship Id="rId47" Type="http://schemas.openxmlformats.org/officeDocument/2006/relationships/slideLayout" Target="../slideLayouts/slideLayout188.xml"/><Relationship Id="rId50" Type="http://schemas.openxmlformats.org/officeDocument/2006/relationships/theme" Target="../theme/theme4.xml"/><Relationship Id="rId7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57.xml"/><Relationship Id="rId29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52.xml"/><Relationship Id="rId24" Type="http://schemas.openxmlformats.org/officeDocument/2006/relationships/slideLayout" Target="../slideLayouts/slideLayout165.xml"/><Relationship Id="rId32" Type="http://schemas.openxmlformats.org/officeDocument/2006/relationships/slideLayout" Target="../slideLayouts/slideLayout173.xml"/><Relationship Id="rId37" Type="http://schemas.openxmlformats.org/officeDocument/2006/relationships/slideLayout" Target="../slideLayouts/slideLayout178.xml"/><Relationship Id="rId40" Type="http://schemas.openxmlformats.org/officeDocument/2006/relationships/slideLayout" Target="../slideLayouts/slideLayout181.xml"/><Relationship Id="rId45" Type="http://schemas.openxmlformats.org/officeDocument/2006/relationships/slideLayout" Target="../slideLayouts/slideLayout186.xml"/><Relationship Id="rId5" Type="http://schemas.openxmlformats.org/officeDocument/2006/relationships/slideLayout" Target="../slideLayouts/slideLayout146.xml"/><Relationship Id="rId15" Type="http://schemas.openxmlformats.org/officeDocument/2006/relationships/slideLayout" Target="../slideLayouts/slideLayout156.xml"/><Relationship Id="rId23" Type="http://schemas.openxmlformats.org/officeDocument/2006/relationships/slideLayout" Target="../slideLayouts/slideLayout164.xml"/><Relationship Id="rId28" Type="http://schemas.openxmlformats.org/officeDocument/2006/relationships/slideLayout" Target="../slideLayouts/slideLayout169.xml"/><Relationship Id="rId36" Type="http://schemas.openxmlformats.org/officeDocument/2006/relationships/slideLayout" Target="../slideLayouts/slideLayout177.xml"/><Relationship Id="rId49" Type="http://schemas.openxmlformats.org/officeDocument/2006/relationships/slideLayout" Target="../slideLayouts/slideLayout190.xml"/><Relationship Id="rId10" Type="http://schemas.openxmlformats.org/officeDocument/2006/relationships/slideLayout" Target="../slideLayouts/slideLayout151.xml"/><Relationship Id="rId19" Type="http://schemas.openxmlformats.org/officeDocument/2006/relationships/slideLayout" Target="../slideLayouts/slideLayout160.xml"/><Relationship Id="rId31" Type="http://schemas.openxmlformats.org/officeDocument/2006/relationships/slideLayout" Target="../slideLayouts/slideLayout172.xml"/><Relationship Id="rId44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Relationship Id="rId14" Type="http://schemas.openxmlformats.org/officeDocument/2006/relationships/slideLayout" Target="../slideLayouts/slideLayout155.xml"/><Relationship Id="rId22" Type="http://schemas.openxmlformats.org/officeDocument/2006/relationships/slideLayout" Target="../slideLayouts/slideLayout163.xml"/><Relationship Id="rId27" Type="http://schemas.openxmlformats.org/officeDocument/2006/relationships/slideLayout" Target="../slideLayouts/slideLayout168.xml"/><Relationship Id="rId30" Type="http://schemas.openxmlformats.org/officeDocument/2006/relationships/slideLayout" Target="../slideLayouts/slideLayout171.xml"/><Relationship Id="rId35" Type="http://schemas.openxmlformats.org/officeDocument/2006/relationships/slideLayout" Target="../slideLayouts/slideLayout176.xml"/><Relationship Id="rId43" Type="http://schemas.openxmlformats.org/officeDocument/2006/relationships/slideLayout" Target="../slideLayouts/slideLayout184.xml"/><Relationship Id="rId48" Type="http://schemas.openxmlformats.org/officeDocument/2006/relationships/slideLayout" Target="../slideLayouts/slideLayout189.xml"/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53.xml"/><Relationship Id="rId17" Type="http://schemas.openxmlformats.org/officeDocument/2006/relationships/slideLayout" Target="../slideLayouts/slideLayout158.xml"/><Relationship Id="rId25" Type="http://schemas.openxmlformats.org/officeDocument/2006/relationships/slideLayout" Target="../slideLayouts/slideLayout166.xml"/><Relationship Id="rId33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179.xml"/><Relationship Id="rId46" Type="http://schemas.openxmlformats.org/officeDocument/2006/relationships/slideLayout" Target="../slideLayouts/slideLayout187.xml"/><Relationship Id="rId20" Type="http://schemas.openxmlformats.org/officeDocument/2006/relationships/slideLayout" Target="../slideLayouts/slideLayout161.xml"/><Relationship Id="rId41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69264" y="6469507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b" anchorCtr="0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287999" y="288036"/>
            <a:ext cx="11293592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/>
          <a:lstStyle/>
          <a:p>
            <a:r>
              <a:t>Title Text</a:t>
            </a:r>
          </a:p>
        </p:txBody>
      </p:sp>
      <p:sp>
        <p:nvSpPr>
          <p:cNvPr id="49" name="Body Level One…"/>
          <p:cNvSpPr txBox="1">
            <a:spLocks noGrp="1"/>
          </p:cNvSpPr>
          <p:nvPr>
            <p:ph type="body" idx="1"/>
          </p:nvPr>
        </p:nvSpPr>
        <p:spPr>
          <a:xfrm>
            <a:off x="287300" y="1663700"/>
            <a:ext cx="11293592" cy="43346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EB465A-FE7F-6B71-D716-1673174BBF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4125" y="6402118"/>
            <a:ext cx="2477765" cy="1905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926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</p:sldLayoutIdLst>
  <p:transition spd="med"/>
  <p:txStyles>
    <p:titleStyle>
      <a:lvl1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chemeClr val="tx2"/>
          </a:solidFill>
          <a:uFillTx/>
          <a:latin typeface="+mj-lt"/>
          <a:ea typeface="+mj-ea"/>
          <a:cs typeface="+mj-cs"/>
          <a:sym typeface="IBM Plex Sans Light"/>
        </a:defRPr>
      </a:lvl1pPr>
      <a:lvl2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2pPr>
      <a:lvl3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3pPr>
      <a:lvl4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4pPr>
      <a:lvl5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5pPr>
      <a:lvl6pPr marL="0" marR="0" indent="181248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6pPr>
      <a:lvl7pPr marL="0" marR="0" indent="362497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7pPr>
      <a:lvl8pPr marL="0" marR="0" indent="543744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8pPr>
      <a:lvl9pPr marL="0" marR="0" indent="724993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9pPr>
    </p:titleStyle>
    <p:bodyStyle>
      <a:lvl1pPr marL="0" marR="0" indent="0" algn="l" defTabSz="121895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1pPr>
      <a:lvl2pPr marL="164559" marR="0" indent="-164559" algn="l" defTabSz="121895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–"/>
        <a:tabLst/>
        <a:defRPr sz="18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2pPr>
      <a:lvl3pPr marL="329118" marR="0" indent="-164559" algn="l" defTabSz="121895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3pPr>
      <a:lvl4pPr marL="493677" marR="0" indent="-164559" algn="l" defTabSz="121895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–"/>
        <a:tabLst/>
        <a:defRPr sz="18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4pPr>
      <a:lvl5pPr marL="571386" marR="0" indent="-228554" algn="l" defTabSz="1218956" rtl="0" eaLnBrk="1" latinLnBrk="0" hangingPunct="1">
        <a:lnSpc>
          <a:spcPct val="110000"/>
        </a:lnSpc>
        <a:spcBef>
          <a:spcPts val="1450"/>
        </a:spcBef>
        <a:spcAft>
          <a:spcPts val="0"/>
        </a:spcAft>
        <a:buClrTx/>
        <a:buSzPct val="100000"/>
        <a:buFont typeface="Arial" panose="020B0604020202020204" pitchFamily="34" charset="0"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5pPr>
      <a:lvl6pPr marL="921346" marR="0" indent="-194466" algn="l" defTabSz="1218956" rtl="0" eaLnBrk="1" latinLnBrk="0" hangingPunct="1">
        <a:lnSpc>
          <a:spcPct val="100000"/>
        </a:lnSpc>
        <a:spcBef>
          <a:spcPts val="145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6pPr>
      <a:lvl7pPr marL="1102595" marR="0" indent="-194466" algn="l" defTabSz="1218956" rtl="0" eaLnBrk="1" latinLnBrk="0" hangingPunct="1">
        <a:lnSpc>
          <a:spcPct val="100000"/>
        </a:lnSpc>
        <a:spcBef>
          <a:spcPts val="145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7pPr>
      <a:lvl8pPr marL="1283843" marR="0" indent="-194466" algn="l" defTabSz="1218956" rtl="0" eaLnBrk="1" latinLnBrk="0" hangingPunct="1">
        <a:lnSpc>
          <a:spcPct val="100000"/>
        </a:lnSpc>
        <a:spcBef>
          <a:spcPts val="145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8pPr>
      <a:lvl9pPr marL="1465091" marR="0" indent="-194466" algn="l" defTabSz="1218956" rtl="0" eaLnBrk="1" latinLnBrk="0" hangingPunct="1">
        <a:lnSpc>
          <a:spcPct val="100000"/>
        </a:lnSpc>
        <a:spcBef>
          <a:spcPts val="145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9pPr>
    </p:bodyStyle>
    <p:otherStyle>
      <a:lvl1pPr marL="0" marR="0" indent="0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1pPr>
      <a:lvl2pPr marL="0" marR="0" indent="171461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2pPr>
      <a:lvl3pPr marL="0" marR="0" indent="342922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3pPr>
      <a:lvl4pPr marL="0" marR="0" indent="514384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4pPr>
      <a:lvl5pPr marL="0" marR="0" indent="685845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5pPr>
      <a:lvl6pPr marL="0" marR="0" indent="857307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6pPr>
      <a:lvl7pPr marL="0" marR="0" indent="1028768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7pPr>
      <a:lvl8pPr marL="0" marR="0" indent="1200230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8pPr>
      <a:lvl9pPr marL="0" marR="0" indent="1371691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0F62FE"/>
          </p15:clr>
        </p15:guide>
        <p15:guide id="3" pos="364">
          <p15:clr>
            <a:srgbClr val="EE5396"/>
          </p15:clr>
        </p15:guide>
        <p15:guide id="4" pos="3840">
          <p15:clr>
            <a:srgbClr val="0F62FE"/>
          </p15:clr>
        </p15:guide>
        <p15:guide id="5" pos="1916">
          <p15:clr>
            <a:srgbClr val="EE5396"/>
          </p15:clr>
        </p15:guide>
        <p15:guide id="6" pos="5756">
          <p15:clr>
            <a:srgbClr val="EE5396"/>
          </p15:clr>
        </p15:guide>
        <p15:guide id="7" pos="7319">
          <p15:clr>
            <a:srgbClr val="EE5396"/>
          </p15:clr>
        </p15:guide>
        <p15:guide id="8" pos="8040">
          <p15:clr>
            <a:srgbClr val="EE5396"/>
          </p15:clr>
        </p15:guide>
        <p15:guide id="9" pos="4200">
          <p15:clr>
            <a:srgbClr val="EE5396"/>
          </p15:clr>
        </p15:guide>
        <p15:guide id="10" pos="3480">
          <p15:clr>
            <a:srgbClr val="EE5396"/>
          </p15:clr>
        </p15:guide>
        <p15:guide id="11" pos="9594">
          <p15:clr>
            <a:srgbClr val="EE5396"/>
          </p15:clr>
        </p15:guide>
        <p15:guide id="13" pos="11160">
          <p15:clr>
            <a:srgbClr val="EE5396"/>
          </p15:clr>
        </p15:guide>
        <p15:guide id="14" pos="11880">
          <p15:clr>
            <a:srgbClr val="EE5396"/>
          </p15:clr>
        </p15:guide>
        <p15:guide id="15" pos="13440">
          <p15:clr>
            <a:srgbClr val="EE5396"/>
          </p15:clr>
        </p15:guide>
        <p15:guide id="16" pos="14995">
          <p15:clr>
            <a:srgbClr val="EE5396"/>
          </p15:clr>
        </p15:guide>
        <p15:guide id="17" orient="horz" pos="2160">
          <p15:clr>
            <a:srgbClr val="0F62FE"/>
          </p15:clr>
        </p15:guide>
        <p15:guide id="19" orient="horz" pos="3240">
          <p15:clr>
            <a:srgbClr val="EE5396"/>
          </p15:clr>
        </p15:guide>
        <p15:guide id="20" orient="horz" pos="1080">
          <p15:clr>
            <a:srgbClr val="EE5396"/>
          </p15:clr>
        </p15:guide>
        <p15:guide id="21" orient="horz" pos="364">
          <p15:clr>
            <a:srgbClr val="EE5396"/>
          </p15:clr>
        </p15:guide>
        <p15:guide id="22" orient="horz" pos="5400">
          <p15:clr>
            <a:srgbClr val="EE5396"/>
          </p15:clr>
        </p15:guide>
        <p15:guide id="24" orient="horz" pos="7557">
          <p15:clr>
            <a:srgbClr val="EE5396"/>
          </p15:clr>
        </p15:guide>
        <p15:guide id="25" orient="horz" pos="8273">
          <p15:clr>
            <a:srgbClr val="EE5396"/>
          </p15:clr>
        </p15:guide>
        <p15:guide id="26" pos="7680">
          <p15:clr>
            <a:srgbClr val="0F62FE"/>
          </p15:clr>
        </p15:guide>
        <p15:guide id="27" pos="11520">
          <p15:clr>
            <a:srgbClr val="0F62FE"/>
          </p15:clr>
        </p15:guide>
        <p15:guide id="28" orient="horz" pos="6480">
          <p15:clr>
            <a:srgbClr val="0F62FE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69264" y="6469507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b" anchorCtr="0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287999" y="288036"/>
            <a:ext cx="11293592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Title Text</a:t>
            </a:r>
          </a:p>
        </p:txBody>
      </p:sp>
      <p:sp>
        <p:nvSpPr>
          <p:cNvPr id="49" name="Body Level One…"/>
          <p:cNvSpPr txBox="1">
            <a:spLocks noGrp="1"/>
          </p:cNvSpPr>
          <p:nvPr>
            <p:ph type="body" idx="1"/>
          </p:nvPr>
        </p:nvSpPr>
        <p:spPr>
          <a:xfrm>
            <a:off x="287300" y="1663700"/>
            <a:ext cx="11293592" cy="43346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EB465A-FE7F-6B71-D716-1673174BBF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4125" y="6402118"/>
            <a:ext cx="2477765" cy="1905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7021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736" r:id="rId28"/>
    <p:sldLayoutId id="2147483737" r:id="rId29"/>
    <p:sldLayoutId id="2147483738" r:id="rId30"/>
    <p:sldLayoutId id="2147483739" r:id="rId31"/>
    <p:sldLayoutId id="2147483740" r:id="rId32"/>
    <p:sldLayoutId id="2147483741" r:id="rId33"/>
    <p:sldLayoutId id="2147483742" r:id="rId34"/>
    <p:sldLayoutId id="2147483743" r:id="rId35"/>
    <p:sldLayoutId id="2147483744" r:id="rId36"/>
    <p:sldLayoutId id="2147483745" r:id="rId37"/>
    <p:sldLayoutId id="2147483746" r:id="rId38"/>
    <p:sldLayoutId id="2147483747" r:id="rId39"/>
    <p:sldLayoutId id="2147483748" r:id="rId40"/>
    <p:sldLayoutId id="2147483749" r:id="rId41"/>
    <p:sldLayoutId id="2147483750" r:id="rId42"/>
    <p:sldLayoutId id="2147483751" r:id="rId43"/>
    <p:sldLayoutId id="2147483752" r:id="rId44"/>
    <p:sldLayoutId id="2147483753" r:id="rId45"/>
    <p:sldLayoutId id="2147483754" r:id="rId46"/>
    <p:sldLayoutId id="2147483755" r:id="rId47"/>
  </p:sldLayoutIdLst>
  <p:transition spd="med"/>
  <p:txStyles>
    <p:titleStyle>
      <a:lvl1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chemeClr val="tx2"/>
          </a:solidFill>
          <a:uFillTx/>
          <a:latin typeface="+mj-lt"/>
          <a:ea typeface="+mj-ea"/>
          <a:cs typeface="+mj-cs"/>
          <a:sym typeface="IBM Plex Sans Light"/>
        </a:defRPr>
      </a:lvl1pPr>
      <a:lvl2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2pPr>
      <a:lvl3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3pPr>
      <a:lvl4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4pPr>
      <a:lvl5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5pPr>
      <a:lvl6pPr marL="0" marR="0" indent="181248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6pPr>
      <a:lvl7pPr marL="0" marR="0" indent="362497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7pPr>
      <a:lvl8pPr marL="0" marR="0" indent="543744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8pPr>
      <a:lvl9pPr marL="0" marR="0" indent="724993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9pPr>
    </p:titleStyle>
    <p:bodyStyle>
      <a:lvl1pPr marL="0" marR="0" indent="0" algn="l" defTabSz="121895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1pPr>
      <a:lvl2pPr marL="164559" marR="0" indent="-164559" algn="l" defTabSz="121895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–"/>
        <a:tabLst/>
        <a:defRPr sz="18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2pPr>
      <a:lvl3pPr marL="329118" marR="0" indent="-164559" algn="l" defTabSz="121895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3pPr>
      <a:lvl4pPr marL="493677" marR="0" indent="-164559" algn="l" defTabSz="121895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–"/>
        <a:tabLst/>
        <a:defRPr sz="18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4pPr>
      <a:lvl5pPr marL="571386" marR="0" indent="-228554" algn="l" defTabSz="1218956" rtl="0" eaLnBrk="1" latinLnBrk="0" hangingPunct="1">
        <a:lnSpc>
          <a:spcPct val="110000"/>
        </a:lnSpc>
        <a:spcBef>
          <a:spcPts val="1450"/>
        </a:spcBef>
        <a:spcAft>
          <a:spcPts val="0"/>
        </a:spcAft>
        <a:buClrTx/>
        <a:buSzPct val="100000"/>
        <a:buFont typeface="Arial" panose="020B0604020202020204" pitchFamily="34" charset="0"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5pPr>
      <a:lvl6pPr marL="921346" marR="0" indent="-194466" algn="l" defTabSz="1218956" rtl="0" eaLnBrk="1" latinLnBrk="0" hangingPunct="1">
        <a:lnSpc>
          <a:spcPct val="100000"/>
        </a:lnSpc>
        <a:spcBef>
          <a:spcPts val="145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6pPr>
      <a:lvl7pPr marL="1102595" marR="0" indent="-194466" algn="l" defTabSz="1218956" rtl="0" eaLnBrk="1" latinLnBrk="0" hangingPunct="1">
        <a:lnSpc>
          <a:spcPct val="100000"/>
        </a:lnSpc>
        <a:spcBef>
          <a:spcPts val="145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7pPr>
      <a:lvl8pPr marL="1283843" marR="0" indent="-194466" algn="l" defTabSz="1218956" rtl="0" eaLnBrk="1" latinLnBrk="0" hangingPunct="1">
        <a:lnSpc>
          <a:spcPct val="100000"/>
        </a:lnSpc>
        <a:spcBef>
          <a:spcPts val="145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8pPr>
      <a:lvl9pPr marL="1465091" marR="0" indent="-194466" algn="l" defTabSz="1218956" rtl="0" eaLnBrk="1" latinLnBrk="0" hangingPunct="1">
        <a:lnSpc>
          <a:spcPct val="100000"/>
        </a:lnSpc>
        <a:spcBef>
          <a:spcPts val="145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9pPr>
    </p:bodyStyle>
    <p:otherStyle>
      <a:lvl1pPr marL="0" marR="0" indent="0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1pPr>
      <a:lvl2pPr marL="0" marR="0" indent="171461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2pPr>
      <a:lvl3pPr marL="0" marR="0" indent="342922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3pPr>
      <a:lvl4pPr marL="0" marR="0" indent="514384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4pPr>
      <a:lvl5pPr marL="0" marR="0" indent="685845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5pPr>
      <a:lvl6pPr marL="0" marR="0" indent="857307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6pPr>
      <a:lvl7pPr marL="0" marR="0" indent="1028768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7pPr>
      <a:lvl8pPr marL="0" marR="0" indent="1200230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8pPr>
      <a:lvl9pPr marL="0" marR="0" indent="1371691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0F62FE"/>
          </p15:clr>
        </p15:guide>
        <p15:guide id="3" pos="364">
          <p15:clr>
            <a:srgbClr val="EE5396"/>
          </p15:clr>
        </p15:guide>
        <p15:guide id="4" pos="3840">
          <p15:clr>
            <a:srgbClr val="0F62FE"/>
          </p15:clr>
        </p15:guide>
        <p15:guide id="5" pos="1916">
          <p15:clr>
            <a:srgbClr val="EE5396"/>
          </p15:clr>
        </p15:guide>
        <p15:guide id="6" pos="5756">
          <p15:clr>
            <a:srgbClr val="EE5396"/>
          </p15:clr>
        </p15:guide>
        <p15:guide id="7" pos="7319">
          <p15:clr>
            <a:srgbClr val="EE5396"/>
          </p15:clr>
        </p15:guide>
        <p15:guide id="8" pos="8040">
          <p15:clr>
            <a:srgbClr val="EE5396"/>
          </p15:clr>
        </p15:guide>
        <p15:guide id="9" pos="4200">
          <p15:clr>
            <a:srgbClr val="EE5396"/>
          </p15:clr>
        </p15:guide>
        <p15:guide id="10" pos="3480">
          <p15:clr>
            <a:srgbClr val="EE5396"/>
          </p15:clr>
        </p15:guide>
        <p15:guide id="11" pos="9594">
          <p15:clr>
            <a:srgbClr val="EE5396"/>
          </p15:clr>
        </p15:guide>
        <p15:guide id="13" pos="11160">
          <p15:clr>
            <a:srgbClr val="EE5396"/>
          </p15:clr>
        </p15:guide>
        <p15:guide id="14" pos="11880">
          <p15:clr>
            <a:srgbClr val="EE5396"/>
          </p15:clr>
        </p15:guide>
        <p15:guide id="15" pos="13440">
          <p15:clr>
            <a:srgbClr val="EE5396"/>
          </p15:clr>
        </p15:guide>
        <p15:guide id="16" pos="14995">
          <p15:clr>
            <a:srgbClr val="EE5396"/>
          </p15:clr>
        </p15:guide>
        <p15:guide id="17" orient="horz" pos="2160">
          <p15:clr>
            <a:srgbClr val="0F62FE"/>
          </p15:clr>
        </p15:guide>
        <p15:guide id="19" orient="horz" pos="3240">
          <p15:clr>
            <a:srgbClr val="EE5396"/>
          </p15:clr>
        </p15:guide>
        <p15:guide id="20" orient="horz" pos="1080">
          <p15:clr>
            <a:srgbClr val="EE5396"/>
          </p15:clr>
        </p15:guide>
        <p15:guide id="21" orient="horz" pos="364">
          <p15:clr>
            <a:srgbClr val="EE5396"/>
          </p15:clr>
        </p15:guide>
        <p15:guide id="22" orient="horz" pos="5400">
          <p15:clr>
            <a:srgbClr val="EE5396"/>
          </p15:clr>
        </p15:guide>
        <p15:guide id="24" orient="horz" pos="7557">
          <p15:clr>
            <a:srgbClr val="EE5396"/>
          </p15:clr>
        </p15:guide>
        <p15:guide id="25" orient="horz" pos="8273">
          <p15:clr>
            <a:srgbClr val="EE5396"/>
          </p15:clr>
        </p15:guide>
        <p15:guide id="26" pos="7680">
          <p15:clr>
            <a:srgbClr val="0F62FE"/>
          </p15:clr>
        </p15:guide>
        <p15:guide id="27" pos="11520">
          <p15:clr>
            <a:srgbClr val="0F62FE"/>
          </p15:clr>
        </p15:guide>
        <p15:guide id="28" orient="horz" pos="6480">
          <p15:clr>
            <a:srgbClr val="0F62FE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69264" y="6469507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b" anchorCtr="0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287999" y="288036"/>
            <a:ext cx="11293592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Title Text</a:t>
            </a:r>
          </a:p>
        </p:txBody>
      </p:sp>
      <p:sp>
        <p:nvSpPr>
          <p:cNvPr id="49" name="Body Level One…"/>
          <p:cNvSpPr txBox="1">
            <a:spLocks noGrp="1"/>
          </p:cNvSpPr>
          <p:nvPr>
            <p:ph type="body" idx="1"/>
          </p:nvPr>
        </p:nvSpPr>
        <p:spPr>
          <a:xfrm>
            <a:off x="287300" y="1663700"/>
            <a:ext cx="11293592" cy="43346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EB465A-FE7F-6B71-D716-1673174BBF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4125" y="6402118"/>
            <a:ext cx="2477765" cy="1905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6903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  <p:sldLayoutId id="2147483775" r:id="rId19"/>
    <p:sldLayoutId id="2147483776" r:id="rId20"/>
    <p:sldLayoutId id="2147483777" r:id="rId21"/>
    <p:sldLayoutId id="2147483778" r:id="rId22"/>
    <p:sldLayoutId id="2147483779" r:id="rId23"/>
    <p:sldLayoutId id="2147483780" r:id="rId24"/>
    <p:sldLayoutId id="2147483781" r:id="rId25"/>
    <p:sldLayoutId id="2147483782" r:id="rId26"/>
    <p:sldLayoutId id="2147483783" r:id="rId27"/>
    <p:sldLayoutId id="2147483784" r:id="rId28"/>
    <p:sldLayoutId id="2147483785" r:id="rId29"/>
    <p:sldLayoutId id="2147483786" r:id="rId30"/>
    <p:sldLayoutId id="2147483787" r:id="rId31"/>
    <p:sldLayoutId id="2147483788" r:id="rId32"/>
    <p:sldLayoutId id="2147483789" r:id="rId33"/>
    <p:sldLayoutId id="2147483790" r:id="rId34"/>
    <p:sldLayoutId id="2147483791" r:id="rId35"/>
    <p:sldLayoutId id="2147483792" r:id="rId36"/>
    <p:sldLayoutId id="2147483793" r:id="rId37"/>
    <p:sldLayoutId id="2147483794" r:id="rId38"/>
    <p:sldLayoutId id="2147483795" r:id="rId39"/>
    <p:sldLayoutId id="2147483796" r:id="rId40"/>
    <p:sldLayoutId id="2147483797" r:id="rId41"/>
    <p:sldLayoutId id="2147483798" r:id="rId42"/>
    <p:sldLayoutId id="2147483799" r:id="rId43"/>
    <p:sldLayoutId id="2147483800" r:id="rId44"/>
    <p:sldLayoutId id="2147483801" r:id="rId45"/>
    <p:sldLayoutId id="2147483802" r:id="rId46"/>
    <p:sldLayoutId id="2147483803" r:id="rId47"/>
  </p:sldLayoutIdLst>
  <p:transition spd="med"/>
  <p:txStyles>
    <p:titleStyle>
      <a:lvl1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chemeClr val="tx2"/>
          </a:solidFill>
          <a:uFillTx/>
          <a:latin typeface="+mj-lt"/>
          <a:ea typeface="+mj-ea"/>
          <a:cs typeface="+mj-cs"/>
          <a:sym typeface="IBM Plex Sans Light"/>
        </a:defRPr>
      </a:lvl1pPr>
      <a:lvl2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2pPr>
      <a:lvl3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3pPr>
      <a:lvl4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4pPr>
      <a:lvl5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5pPr>
      <a:lvl6pPr marL="0" marR="0" indent="181248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6pPr>
      <a:lvl7pPr marL="0" marR="0" indent="362497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7pPr>
      <a:lvl8pPr marL="0" marR="0" indent="543744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8pPr>
      <a:lvl9pPr marL="0" marR="0" indent="724993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9pPr>
    </p:titleStyle>
    <p:bodyStyle>
      <a:lvl1pPr marL="0" marR="0" indent="0" algn="l" defTabSz="121895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1pPr>
      <a:lvl2pPr marL="164559" marR="0" indent="-164559" algn="l" defTabSz="121895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–"/>
        <a:tabLst/>
        <a:defRPr sz="18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2pPr>
      <a:lvl3pPr marL="329118" marR="0" indent="-164559" algn="l" defTabSz="121895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3pPr>
      <a:lvl4pPr marL="493677" marR="0" indent="-164559" algn="l" defTabSz="121895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–"/>
        <a:tabLst/>
        <a:defRPr sz="18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4pPr>
      <a:lvl5pPr marL="571386" marR="0" indent="-228554" algn="l" defTabSz="1218956" rtl="0" eaLnBrk="1" latinLnBrk="0" hangingPunct="1">
        <a:lnSpc>
          <a:spcPct val="110000"/>
        </a:lnSpc>
        <a:spcBef>
          <a:spcPts val="1450"/>
        </a:spcBef>
        <a:spcAft>
          <a:spcPts val="0"/>
        </a:spcAft>
        <a:buClrTx/>
        <a:buSzPct val="100000"/>
        <a:buFont typeface="Arial" panose="020B0604020202020204" pitchFamily="34" charset="0"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5pPr>
      <a:lvl6pPr marL="921346" marR="0" indent="-194466" algn="l" defTabSz="1218956" rtl="0" eaLnBrk="1" latinLnBrk="0" hangingPunct="1">
        <a:lnSpc>
          <a:spcPct val="100000"/>
        </a:lnSpc>
        <a:spcBef>
          <a:spcPts val="145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6pPr>
      <a:lvl7pPr marL="1102595" marR="0" indent="-194466" algn="l" defTabSz="1218956" rtl="0" eaLnBrk="1" latinLnBrk="0" hangingPunct="1">
        <a:lnSpc>
          <a:spcPct val="100000"/>
        </a:lnSpc>
        <a:spcBef>
          <a:spcPts val="145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7pPr>
      <a:lvl8pPr marL="1283843" marR="0" indent="-194466" algn="l" defTabSz="1218956" rtl="0" eaLnBrk="1" latinLnBrk="0" hangingPunct="1">
        <a:lnSpc>
          <a:spcPct val="100000"/>
        </a:lnSpc>
        <a:spcBef>
          <a:spcPts val="145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8pPr>
      <a:lvl9pPr marL="1465091" marR="0" indent="-194466" algn="l" defTabSz="1218956" rtl="0" eaLnBrk="1" latinLnBrk="0" hangingPunct="1">
        <a:lnSpc>
          <a:spcPct val="100000"/>
        </a:lnSpc>
        <a:spcBef>
          <a:spcPts val="145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9pPr>
    </p:bodyStyle>
    <p:otherStyle>
      <a:lvl1pPr marL="0" marR="0" indent="0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1pPr>
      <a:lvl2pPr marL="0" marR="0" indent="171461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2pPr>
      <a:lvl3pPr marL="0" marR="0" indent="342922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3pPr>
      <a:lvl4pPr marL="0" marR="0" indent="514384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4pPr>
      <a:lvl5pPr marL="0" marR="0" indent="685845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5pPr>
      <a:lvl6pPr marL="0" marR="0" indent="857307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6pPr>
      <a:lvl7pPr marL="0" marR="0" indent="1028768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7pPr>
      <a:lvl8pPr marL="0" marR="0" indent="1200230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8pPr>
      <a:lvl9pPr marL="0" marR="0" indent="1371691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0F62FE"/>
          </p15:clr>
        </p15:guide>
        <p15:guide id="3" pos="364">
          <p15:clr>
            <a:srgbClr val="EE5396"/>
          </p15:clr>
        </p15:guide>
        <p15:guide id="4" pos="3840">
          <p15:clr>
            <a:srgbClr val="0F62FE"/>
          </p15:clr>
        </p15:guide>
        <p15:guide id="5" pos="1916">
          <p15:clr>
            <a:srgbClr val="EE5396"/>
          </p15:clr>
        </p15:guide>
        <p15:guide id="6" pos="5756">
          <p15:clr>
            <a:srgbClr val="EE5396"/>
          </p15:clr>
        </p15:guide>
        <p15:guide id="7" pos="7319">
          <p15:clr>
            <a:srgbClr val="EE5396"/>
          </p15:clr>
        </p15:guide>
        <p15:guide id="8" pos="8040">
          <p15:clr>
            <a:srgbClr val="EE5396"/>
          </p15:clr>
        </p15:guide>
        <p15:guide id="9" pos="4200">
          <p15:clr>
            <a:srgbClr val="EE5396"/>
          </p15:clr>
        </p15:guide>
        <p15:guide id="10" pos="3480">
          <p15:clr>
            <a:srgbClr val="EE5396"/>
          </p15:clr>
        </p15:guide>
        <p15:guide id="11" pos="9594">
          <p15:clr>
            <a:srgbClr val="EE5396"/>
          </p15:clr>
        </p15:guide>
        <p15:guide id="13" pos="11160">
          <p15:clr>
            <a:srgbClr val="EE5396"/>
          </p15:clr>
        </p15:guide>
        <p15:guide id="14" pos="11880">
          <p15:clr>
            <a:srgbClr val="EE5396"/>
          </p15:clr>
        </p15:guide>
        <p15:guide id="15" pos="13440">
          <p15:clr>
            <a:srgbClr val="EE5396"/>
          </p15:clr>
        </p15:guide>
        <p15:guide id="16" pos="14995">
          <p15:clr>
            <a:srgbClr val="EE5396"/>
          </p15:clr>
        </p15:guide>
        <p15:guide id="17" orient="horz" pos="2160">
          <p15:clr>
            <a:srgbClr val="0F62FE"/>
          </p15:clr>
        </p15:guide>
        <p15:guide id="19" orient="horz" pos="3240">
          <p15:clr>
            <a:srgbClr val="EE5396"/>
          </p15:clr>
        </p15:guide>
        <p15:guide id="20" orient="horz" pos="1080">
          <p15:clr>
            <a:srgbClr val="EE5396"/>
          </p15:clr>
        </p15:guide>
        <p15:guide id="21" orient="horz" pos="364">
          <p15:clr>
            <a:srgbClr val="EE5396"/>
          </p15:clr>
        </p15:guide>
        <p15:guide id="22" orient="horz" pos="5400">
          <p15:clr>
            <a:srgbClr val="EE5396"/>
          </p15:clr>
        </p15:guide>
        <p15:guide id="24" orient="horz" pos="7557">
          <p15:clr>
            <a:srgbClr val="EE5396"/>
          </p15:clr>
        </p15:guide>
        <p15:guide id="25" orient="horz" pos="8273">
          <p15:clr>
            <a:srgbClr val="EE5396"/>
          </p15:clr>
        </p15:guide>
        <p15:guide id="26" pos="7680">
          <p15:clr>
            <a:srgbClr val="0F62FE"/>
          </p15:clr>
        </p15:guide>
        <p15:guide id="27" pos="11520">
          <p15:clr>
            <a:srgbClr val="0F62FE"/>
          </p15:clr>
        </p15:guide>
        <p15:guide id="28" orient="horz" pos="6480">
          <p15:clr>
            <a:srgbClr val="0F62FE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69264" y="6469507"/>
            <a:ext cx="135436" cy="1231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b" anchorCtr="0">
            <a:spAutoFit/>
          </a:bodyPr>
          <a:lstStyle>
            <a:lvl1pPr algn="r">
              <a:defRPr sz="800" b="0" i="0">
                <a:solidFill>
                  <a:schemeClr val="tx1"/>
                </a:solidFill>
                <a:latin typeface="IBM Plex Sans" panose="020B0503050203000203" pitchFamily="34" charset="0"/>
                <a:ea typeface="+mn-ea"/>
                <a:cs typeface="+mn-cs"/>
                <a:sym typeface="IBM Plex Sans"/>
              </a:defRPr>
            </a:lvl1pPr>
          </a:lstStyle>
          <a:p>
            <a:fld id="{7BA143AF-48A9-924F-ADF9-E77C440E22FE}" type="slidenum">
              <a:rPr lang="en-US" smtClean="0"/>
              <a:t>‹#›</a:t>
            </a:fld>
            <a:endParaRPr lang="en-US"/>
          </a:p>
        </p:txBody>
      </p:sp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287999" y="288036"/>
            <a:ext cx="11293592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Title Text</a:t>
            </a:r>
          </a:p>
        </p:txBody>
      </p:sp>
      <p:sp>
        <p:nvSpPr>
          <p:cNvPr id="49" name="Body Level One…"/>
          <p:cNvSpPr txBox="1">
            <a:spLocks noGrp="1"/>
          </p:cNvSpPr>
          <p:nvPr>
            <p:ph type="body" idx="1"/>
          </p:nvPr>
        </p:nvSpPr>
        <p:spPr>
          <a:xfrm>
            <a:off x="287300" y="1663700"/>
            <a:ext cx="11293592" cy="43346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EB465A-FE7F-6B71-D716-1673174BBF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4125" y="6402118"/>
            <a:ext cx="2477765" cy="1905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 b="0" i="0">
                <a:solidFill>
                  <a:schemeClr val="tx1"/>
                </a:solidFill>
                <a:latin typeface="IBM Plex Sans" panose="020B050305020300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0253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  <p:sldLayoutId id="2147483822" r:id="rId18"/>
    <p:sldLayoutId id="2147483823" r:id="rId19"/>
    <p:sldLayoutId id="2147483824" r:id="rId20"/>
    <p:sldLayoutId id="2147483825" r:id="rId21"/>
    <p:sldLayoutId id="2147483826" r:id="rId22"/>
    <p:sldLayoutId id="2147483827" r:id="rId23"/>
    <p:sldLayoutId id="2147483828" r:id="rId24"/>
    <p:sldLayoutId id="2147483829" r:id="rId25"/>
    <p:sldLayoutId id="2147483830" r:id="rId26"/>
    <p:sldLayoutId id="2147483831" r:id="rId27"/>
    <p:sldLayoutId id="2147483832" r:id="rId28"/>
    <p:sldLayoutId id="2147483833" r:id="rId29"/>
    <p:sldLayoutId id="2147483834" r:id="rId30"/>
    <p:sldLayoutId id="2147483835" r:id="rId31"/>
    <p:sldLayoutId id="2147483836" r:id="rId32"/>
    <p:sldLayoutId id="2147483837" r:id="rId33"/>
    <p:sldLayoutId id="2147483838" r:id="rId34"/>
    <p:sldLayoutId id="2147483839" r:id="rId35"/>
    <p:sldLayoutId id="2147483840" r:id="rId36"/>
    <p:sldLayoutId id="2147483841" r:id="rId37"/>
    <p:sldLayoutId id="2147483842" r:id="rId38"/>
    <p:sldLayoutId id="2147483843" r:id="rId39"/>
    <p:sldLayoutId id="2147483844" r:id="rId40"/>
    <p:sldLayoutId id="2147483845" r:id="rId41"/>
    <p:sldLayoutId id="2147483846" r:id="rId42"/>
    <p:sldLayoutId id="2147483847" r:id="rId43"/>
    <p:sldLayoutId id="2147483848" r:id="rId44"/>
    <p:sldLayoutId id="2147483849" r:id="rId45"/>
    <p:sldLayoutId id="2147483850" r:id="rId46"/>
    <p:sldLayoutId id="2147483851" r:id="rId47"/>
    <p:sldLayoutId id="2147483852" r:id="rId48"/>
    <p:sldLayoutId id="2147483853" r:id="rId49"/>
  </p:sldLayoutIdLst>
  <p:transition spd="med"/>
  <p:txStyles>
    <p:titleStyle>
      <a:lvl1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chemeClr val="tx2"/>
          </a:solidFill>
          <a:uFillTx/>
          <a:latin typeface="+mj-lt"/>
          <a:ea typeface="+mj-ea"/>
          <a:cs typeface="+mj-cs"/>
          <a:sym typeface="IBM Plex Sans Light"/>
        </a:defRPr>
      </a:lvl1pPr>
      <a:lvl2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2pPr>
      <a:lvl3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3pPr>
      <a:lvl4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4pPr>
      <a:lvl5pPr marL="0" marR="0" indent="0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5pPr>
      <a:lvl6pPr marL="0" marR="0" indent="181248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6pPr>
      <a:lvl7pPr marL="0" marR="0" indent="362497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7pPr>
      <a:lvl8pPr marL="0" marR="0" indent="543744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8pPr>
      <a:lvl9pPr marL="0" marR="0" indent="724993" algn="l" defTabSz="1218956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9pPr>
    </p:titleStyle>
    <p:bodyStyle>
      <a:lvl1pPr marL="0" marR="0" indent="0" algn="l" defTabSz="121895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1pPr>
      <a:lvl2pPr marL="164559" marR="0" indent="-164559" algn="l" defTabSz="121895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–"/>
        <a:tabLst/>
        <a:defRPr sz="18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2pPr>
      <a:lvl3pPr marL="329118" marR="0" indent="-164559" algn="l" defTabSz="121895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3pPr>
      <a:lvl4pPr marL="493677" marR="0" indent="-164559" algn="l" defTabSz="1218956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–"/>
        <a:tabLst/>
        <a:defRPr sz="1800" b="0" i="0" u="none" strike="noStrike" cap="none" spc="0" baseline="0">
          <a:solidFill>
            <a:schemeClr val="tx1"/>
          </a:solidFill>
          <a:uFillTx/>
          <a:latin typeface="+mj-lt"/>
          <a:ea typeface="+mj-ea"/>
          <a:cs typeface="+mj-cs"/>
          <a:sym typeface="IBM Plex Sans Light"/>
        </a:defRPr>
      </a:lvl4pPr>
      <a:lvl5pPr marL="571386" marR="0" indent="-228554" algn="l" defTabSz="1218956" rtl="0" eaLnBrk="1" latinLnBrk="0" hangingPunct="1">
        <a:lnSpc>
          <a:spcPct val="110000"/>
        </a:lnSpc>
        <a:spcBef>
          <a:spcPts val="1450"/>
        </a:spcBef>
        <a:spcAft>
          <a:spcPts val="0"/>
        </a:spcAft>
        <a:buClrTx/>
        <a:buSzPct val="100000"/>
        <a:buFont typeface="Arial" panose="020B0604020202020204" pitchFamily="34" charset="0"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5pPr>
      <a:lvl6pPr marL="921346" marR="0" indent="-194466" algn="l" defTabSz="1218956" rtl="0" eaLnBrk="1" latinLnBrk="0" hangingPunct="1">
        <a:lnSpc>
          <a:spcPct val="100000"/>
        </a:lnSpc>
        <a:spcBef>
          <a:spcPts val="145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6pPr>
      <a:lvl7pPr marL="1102595" marR="0" indent="-194466" algn="l" defTabSz="1218956" rtl="0" eaLnBrk="1" latinLnBrk="0" hangingPunct="1">
        <a:lnSpc>
          <a:spcPct val="100000"/>
        </a:lnSpc>
        <a:spcBef>
          <a:spcPts val="145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7pPr>
      <a:lvl8pPr marL="1283843" marR="0" indent="-194466" algn="l" defTabSz="1218956" rtl="0" eaLnBrk="1" latinLnBrk="0" hangingPunct="1">
        <a:lnSpc>
          <a:spcPct val="100000"/>
        </a:lnSpc>
        <a:spcBef>
          <a:spcPts val="145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8pPr>
      <a:lvl9pPr marL="1465091" marR="0" indent="-194466" algn="l" defTabSz="1218956" rtl="0" eaLnBrk="1" latinLnBrk="0" hangingPunct="1">
        <a:lnSpc>
          <a:spcPct val="100000"/>
        </a:lnSpc>
        <a:spcBef>
          <a:spcPts val="1450"/>
        </a:spcBef>
        <a:spcAft>
          <a:spcPts val="0"/>
        </a:spcAft>
        <a:buClrTx/>
        <a:buSzPct val="100000"/>
        <a:buFontTx/>
        <a:buChar char="»"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IBM Plex Sans Light"/>
        </a:defRPr>
      </a:lvl9pPr>
    </p:bodyStyle>
    <p:otherStyle>
      <a:lvl1pPr marL="0" marR="0" indent="0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1pPr>
      <a:lvl2pPr marL="0" marR="0" indent="171461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2pPr>
      <a:lvl3pPr marL="0" marR="0" indent="342922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3pPr>
      <a:lvl4pPr marL="0" marR="0" indent="514384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4pPr>
      <a:lvl5pPr marL="0" marR="0" indent="685845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5pPr>
      <a:lvl6pPr marL="0" marR="0" indent="857307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6pPr>
      <a:lvl7pPr marL="0" marR="0" indent="1028768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7pPr>
      <a:lvl8pPr marL="0" marR="0" indent="1200230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8pPr>
      <a:lvl9pPr marL="0" marR="0" indent="1371691" algn="r" defTabSz="914461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BM Plex San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0F62FE"/>
          </p15:clr>
        </p15:guide>
        <p15:guide id="3" pos="364">
          <p15:clr>
            <a:srgbClr val="EE5396"/>
          </p15:clr>
        </p15:guide>
        <p15:guide id="4" pos="3840">
          <p15:clr>
            <a:srgbClr val="0F62FE"/>
          </p15:clr>
        </p15:guide>
        <p15:guide id="5" pos="1916">
          <p15:clr>
            <a:srgbClr val="EE5396"/>
          </p15:clr>
        </p15:guide>
        <p15:guide id="6" pos="5756">
          <p15:clr>
            <a:srgbClr val="EE5396"/>
          </p15:clr>
        </p15:guide>
        <p15:guide id="7" pos="7319">
          <p15:clr>
            <a:srgbClr val="EE5396"/>
          </p15:clr>
        </p15:guide>
        <p15:guide id="8" pos="8040">
          <p15:clr>
            <a:srgbClr val="EE5396"/>
          </p15:clr>
        </p15:guide>
        <p15:guide id="9" pos="4200">
          <p15:clr>
            <a:srgbClr val="EE5396"/>
          </p15:clr>
        </p15:guide>
        <p15:guide id="10" pos="3480">
          <p15:clr>
            <a:srgbClr val="EE5396"/>
          </p15:clr>
        </p15:guide>
        <p15:guide id="11" pos="9594">
          <p15:clr>
            <a:srgbClr val="EE5396"/>
          </p15:clr>
        </p15:guide>
        <p15:guide id="13" pos="11160">
          <p15:clr>
            <a:srgbClr val="EE5396"/>
          </p15:clr>
        </p15:guide>
        <p15:guide id="14" pos="11880">
          <p15:clr>
            <a:srgbClr val="EE5396"/>
          </p15:clr>
        </p15:guide>
        <p15:guide id="15" pos="13440">
          <p15:clr>
            <a:srgbClr val="EE5396"/>
          </p15:clr>
        </p15:guide>
        <p15:guide id="16" pos="14995">
          <p15:clr>
            <a:srgbClr val="EE5396"/>
          </p15:clr>
        </p15:guide>
        <p15:guide id="17" orient="horz" pos="2160">
          <p15:clr>
            <a:srgbClr val="0F62FE"/>
          </p15:clr>
        </p15:guide>
        <p15:guide id="19" orient="horz" pos="3240">
          <p15:clr>
            <a:srgbClr val="EE5396"/>
          </p15:clr>
        </p15:guide>
        <p15:guide id="20" orient="horz" pos="1080">
          <p15:clr>
            <a:srgbClr val="EE5396"/>
          </p15:clr>
        </p15:guide>
        <p15:guide id="21" orient="horz" pos="364">
          <p15:clr>
            <a:srgbClr val="EE5396"/>
          </p15:clr>
        </p15:guide>
        <p15:guide id="22" orient="horz" pos="5400">
          <p15:clr>
            <a:srgbClr val="EE5396"/>
          </p15:clr>
        </p15:guide>
        <p15:guide id="24" orient="horz" pos="7557">
          <p15:clr>
            <a:srgbClr val="EE5396"/>
          </p15:clr>
        </p15:guide>
        <p15:guide id="25" orient="horz" pos="8273">
          <p15:clr>
            <a:srgbClr val="EE5396"/>
          </p15:clr>
        </p15:guide>
        <p15:guide id="26" pos="7680">
          <p15:clr>
            <a:srgbClr val="0F62FE"/>
          </p15:clr>
        </p15:guide>
        <p15:guide id="27" pos="11520">
          <p15:clr>
            <a:srgbClr val="0F62FE"/>
          </p15:clr>
        </p15:guide>
        <p15:guide id="28" orient="horz" pos="6480">
          <p15:clr>
            <a:srgbClr val="0F62FE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9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bm.com/us-en/marketplace/application-discovery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0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0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0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0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0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4.xml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code.visualstudio.com/download" TargetMode="External"/><Relationship Id="rId1" Type="http://schemas.openxmlformats.org/officeDocument/2006/relationships/slideLayout" Target="../slideLayouts/slideLayout18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9.xml"/><Relationship Id="rId6" Type="http://schemas.openxmlformats.org/officeDocument/2006/relationships/image" Target="../media/image7.svg"/><Relationship Id="rId5" Type="http://schemas.openxmlformats.org/officeDocument/2006/relationships/image" Target="../media/image6.emf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9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9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6A2D951-ACA0-4F0B-98CA-BFE906D35E6B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 w="19050">
            <a:solidFill>
              <a:srgbClr val="E5F6F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pic>
        <p:nvPicPr>
          <p:cNvPr id="5" name="Picture 4" descr="A blue and white dot pattern&#10;&#10;Description automatically generated">
            <a:extLst>
              <a:ext uri="{FF2B5EF4-FFF2-40B4-BE49-F238E27FC236}">
                <a16:creationId xmlns:a16="http://schemas.microsoft.com/office/drawing/2014/main" id="{79103FA5-D17B-92E3-3542-4991FCE216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652"/>
                    </a14:imgEffect>
                    <a14:imgEffect>
                      <a14:saturation sat="114000"/>
                    </a14:imgEffect>
                    <a14:imgEffect>
                      <a14:brightnessContrast bright="-17000"/>
                    </a14:imgEffect>
                  </a14:imgLayer>
                </a14:imgProps>
              </a:ext>
            </a:extLst>
          </a:blip>
          <a:srcRect l="12401" t="25521" r="22321" b="25519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2D04FA-B32C-E1F8-0150-CE4EF26270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1040" y="652621"/>
            <a:ext cx="10920984" cy="1895157"/>
          </a:xfrm>
        </p:spPr>
        <p:txBody>
          <a:bodyPr anchor="t"/>
          <a:lstStyle/>
          <a:p>
            <a:pPr algn="l"/>
            <a:r>
              <a:rPr lang="en-US">
                <a:solidFill>
                  <a:schemeClr val="bg2"/>
                </a:solidFill>
              </a:rPr>
              <a:t>IDz for Visual Studio Code </a:t>
            </a:r>
            <a:br>
              <a:rPr lang="en-US">
                <a:solidFill>
                  <a:schemeClr val="bg2"/>
                </a:solidFill>
              </a:rPr>
            </a:br>
            <a:r>
              <a:rPr lang="en-US">
                <a:solidFill>
                  <a:schemeClr val="bg2"/>
                </a:solidFill>
              </a:rPr>
              <a:t>for IDz Eclipse Developers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A32846-54AA-7C23-FB3B-C140275EA0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3568" y="6205379"/>
            <a:ext cx="6065520" cy="414877"/>
          </a:xfrm>
        </p:spPr>
        <p:txBody>
          <a:bodyPr/>
          <a:lstStyle/>
          <a:p>
            <a:pPr algn="l"/>
            <a:r>
              <a:rPr lang="en-US">
                <a:solidFill>
                  <a:schemeClr val="bg2"/>
                </a:solidFill>
              </a:rPr>
              <a:t>Chris Sayles – </a:t>
            </a:r>
            <a:r>
              <a:rPr lang="en-US" err="1">
                <a:solidFill>
                  <a:schemeClr val="bg2"/>
                </a:solidFill>
              </a:rPr>
              <a:t>christopher.sayles@ibm.com</a:t>
            </a:r>
            <a:endParaRPr lang="en-US">
              <a:solidFill>
                <a:schemeClr val="bg2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E33DE3E-AC2B-C633-286C-47124B2D5A72}"/>
              </a:ext>
            </a:extLst>
          </p:cNvPr>
          <p:cNvSpPr txBox="1">
            <a:spLocks/>
          </p:cNvSpPr>
          <p:nvPr/>
        </p:nvSpPr>
        <p:spPr>
          <a:xfrm>
            <a:off x="5980178" y="6241955"/>
            <a:ext cx="6065520" cy="4148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/>
          <a:lstStyle>
            <a:lvl1pPr marL="0" marR="0" indent="0" algn="ctr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1pPr>
            <a:lvl2pPr marL="457200" marR="0" indent="0" algn="ctr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20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2pPr>
            <a:lvl3pPr marL="914400" marR="0" indent="0" algn="ctr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3pPr>
            <a:lvl4pPr marL="1371600" marR="0" indent="0" algn="ctr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6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4pPr>
            <a:lvl5pPr marL="1828800" marR="0" indent="0" algn="ctr" defTabSz="1218956" rtl="0" eaLnBrk="1" latinLnBrk="0" hangingPunct="1">
              <a:lnSpc>
                <a:spcPct val="11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5pPr>
            <a:lvl6pPr marL="2286000" marR="0" indent="0" algn="ctr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6pPr>
            <a:lvl7pPr marL="2743200" marR="0" indent="0" algn="ctr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7pPr>
            <a:lvl8pPr marL="3200400" marR="0" indent="0" algn="ctr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8pPr>
            <a:lvl9pPr marL="3657600" marR="0" indent="0" algn="ctr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9pPr>
          </a:lstStyle>
          <a:p>
            <a:pPr algn="r"/>
            <a:r>
              <a:rPr lang="en-US" kern="0" dirty="0">
                <a:solidFill>
                  <a:schemeClr val="bg2"/>
                </a:solidFill>
              </a:rPr>
              <a:t>© IBM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FC471B-04A3-EA97-9079-BBDF8D07FCE2}"/>
              </a:ext>
            </a:extLst>
          </p:cNvPr>
          <p:cNvSpPr txBox="1"/>
          <p:nvPr/>
        </p:nvSpPr>
        <p:spPr>
          <a:xfrm>
            <a:off x="2165231" y="4204049"/>
            <a:ext cx="9144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defTabSz="2438400">
              <a:spcBef>
                <a:spcPts val="2900"/>
              </a:spcBef>
              <a:buSzPct val="100000"/>
            </a:pPr>
            <a:r>
              <a:rPr lang="en-US" sz="2400" kern="0" dirty="0">
                <a:solidFill>
                  <a:srgbClr val="000000"/>
                </a:solidFill>
                <a:ea typeface="+mj-ea"/>
                <a:cs typeface="+mj-cs"/>
                <a:sym typeface="IBM Plex Sans Light"/>
              </a:rPr>
              <a:t> identification |       environment|       data.*division|       procedure </a:t>
            </a:r>
          </a:p>
        </p:txBody>
      </p:sp>
    </p:spTree>
    <p:extLst>
      <p:ext uri="{BB962C8B-B14F-4D97-AF65-F5344CB8AC3E}">
        <p14:creationId xmlns:p14="http://schemas.microsoft.com/office/powerpoint/2010/main" val="1954325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C3739-F280-ABB0-A1D1-EB27180AB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8C9EC802-A993-7359-A11C-876501DB91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Short demo of A.I.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316E6-37C9-0727-E9C6-EFBD7110E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270" y="950817"/>
            <a:ext cx="7554403" cy="5358232"/>
          </a:xfrm>
        </p:spPr>
        <p:txBody>
          <a:bodyPr/>
          <a:lstStyle/>
          <a:p>
            <a:pPr>
              <a:defRPr/>
            </a:pPr>
            <a:r>
              <a:rPr lang="en-US" sz="2800" b="1" dirty="0"/>
              <a:t>Inline A.I. – VS Code Explain  </a:t>
            </a:r>
          </a:p>
          <a:p>
            <a:pPr>
              <a:defRPr/>
            </a:pPr>
            <a:endParaRPr lang="en-US" b="1" dirty="0"/>
          </a:p>
          <a:p>
            <a:pPr>
              <a:defRPr/>
            </a:pPr>
            <a:endParaRPr lang="en-US" b="1" dirty="0"/>
          </a:p>
          <a:p>
            <a:pPr>
              <a:defRPr/>
            </a:pPr>
            <a:endParaRPr lang="en-US" sz="2800" b="1" dirty="0"/>
          </a:p>
          <a:p>
            <a:pPr>
              <a:defRPr/>
            </a:pPr>
            <a:endParaRPr lang="en-US" sz="2800" b="1" dirty="0"/>
          </a:p>
          <a:p>
            <a:pPr>
              <a:defRPr/>
            </a:pPr>
            <a:endParaRPr lang="en-US" sz="2800" b="1" dirty="0"/>
          </a:p>
          <a:p>
            <a:pPr>
              <a:defRPr/>
            </a:pPr>
            <a:r>
              <a:rPr lang="en-US" sz="2800" b="1" dirty="0"/>
              <a:t>ChatGPT 5.5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707934-F7A1-49A3-185E-DB3E752AF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384" y="11461"/>
            <a:ext cx="6672616" cy="351683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8B57E2-2A6F-804C-7C62-DB9B0590C3B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7000"/>
          </a:blip>
          <a:stretch>
            <a:fillRect/>
          </a:stretch>
        </p:blipFill>
        <p:spPr>
          <a:xfrm>
            <a:off x="2630900" y="2093804"/>
            <a:ext cx="4865455" cy="475557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  <p:extLst>
      <p:ext uri="{BB962C8B-B14F-4D97-AF65-F5344CB8AC3E}">
        <p14:creationId xmlns:p14="http://schemas.microsoft.com/office/powerpoint/2010/main" val="904715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5E29F67-9321-9170-3592-72D0D94EC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09" y="1391274"/>
            <a:ext cx="1792255" cy="1792255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27651" name="Rectangle 2">
            <a:extLst>
              <a:ext uri="{FF2B5EF4-FFF2-40B4-BE49-F238E27FC236}">
                <a16:creationId xmlns:a16="http://schemas.microsoft.com/office/drawing/2014/main" id="{360A9218-EB3F-1632-005B-79ECBB30C1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Analysis Scope with IDz or VS Code</a:t>
            </a:r>
          </a:p>
        </p:txBody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C221952A-211B-64D2-E4D9-4549A8AE1B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70935" y="685801"/>
            <a:ext cx="10946921" cy="5254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altLang="en-US" sz="3200" b="1" dirty="0">
              <a:sym typeface="Webdings" pitchFamily="2" charset="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 b="1" dirty="0">
                <a:sym typeface="Webdings" pitchFamily="2" charset="2"/>
              </a:rPr>
              <a:t>Application wide</a:t>
            </a:r>
            <a:r>
              <a:rPr lang="en-US" altLang="en-US" sz="3200" dirty="0">
                <a:sym typeface="Webdings" pitchFamily="2" charset="2"/>
              </a:rPr>
              <a:t>:</a:t>
            </a:r>
          </a:p>
          <a:p>
            <a:pPr eaLnBrk="1" hangingPunct="1"/>
            <a:r>
              <a:rPr lang="en-US" altLang="en-US" sz="2400" dirty="0">
                <a:sym typeface="Webdings" pitchFamily="2" charset="2"/>
              </a:rPr>
              <a:t>Enterprise wide analysis</a:t>
            </a:r>
          </a:p>
          <a:p>
            <a:pPr lvl="1" eaLnBrk="1" hangingPunct="1"/>
            <a:r>
              <a:rPr lang="en-US" altLang="en-US" sz="2200" dirty="0">
                <a:sym typeface="Webdings" pitchFamily="2" charset="2"/>
              </a:rPr>
              <a:t>Transaction(s)</a:t>
            </a:r>
          </a:p>
          <a:p>
            <a:pPr lvl="1" eaLnBrk="1" hangingPunct="1"/>
            <a:r>
              <a:rPr lang="en-US" altLang="en-US" sz="2200" dirty="0">
                <a:sym typeface="Webdings" pitchFamily="2" charset="2"/>
              </a:rPr>
              <a:t>Batch Job(s)</a:t>
            </a:r>
          </a:p>
          <a:p>
            <a:pPr lvl="1" eaLnBrk="1" hangingPunct="1"/>
            <a:r>
              <a:rPr lang="en-US" altLang="en-US" sz="2200" dirty="0">
                <a:sym typeface="Webdings" pitchFamily="2" charset="2"/>
              </a:rPr>
              <a:t>Composite Load Module(s)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2800" dirty="0">
              <a:sym typeface="Webdings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>
              <a:sym typeface="Webdings" pitchFamily="2" charset="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 b="1" dirty="0">
                <a:sym typeface="Webdings" pitchFamily="2" charset="2"/>
              </a:rPr>
              <a:t>Program + Copybooks</a:t>
            </a:r>
            <a:r>
              <a:rPr lang="en-US" altLang="en-US" sz="3200" dirty="0">
                <a:sym typeface="Webdings" pitchFamily="2" charset="2"/>
              </a:rPr>
              <a:t>:</a:t>
            </a:r>
          </a:p>
          <a:p>
            <a:pPr eaLnBrk="1" hangingPunct="1"/>
            <a:r>
              <a:rPr lang="en-US" altLang="en-US" sz="2400" dirty="0">
                <a:sym typeface="Webdings" pitchFamily="2" charset="2"/>
              </a:rPr>
              <a:t>A “Compilation Unit” </a:t>
            </a:r>
          </a:p>
          <a:p>
            <a:pPr lvl="1" eaLnBrk="1" hangingPunct="1"/>
            <a:r>
              <a:rPr lang="en-US" altLang="en-US" sz="2200" dirty="0">
                <a:sym typeface="Webdings" pitchFamily="2" charset="2"/>
              </a:rPr>
              <a:t>Program source file + all Copybooks/Includes necessary to obtain a “clean compile”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>
              <a:sym typeface="Webdings" pitchFamily="2" charset="2"/>
            </a:endParaRPr>
          </a:p>
        </p:txBody>
      </p:sp>
      <p:sp>
        <p:nvSpPr>
          <p:cNvPr id="19460" name="Right Arrow 1">
            <a:extLst>
              <a:ext uri="{FF2B5EF4-FFF2-40B4-BE49-F238E27FC236}">
                <a16:creationId xmlns:a16="http://schemas.microsoft.com/office/drawing/2014/main" id="{17EE5261-0BAB-7995-E347-1E54B810C54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560342" y="3998821"/>
            <a:ext cx="5468493" cy="831998"/>
          </a:xfrm>
          <a:prstGeom prst="rightArrow">
            <a:avLst>
              <a:gd name="adj1" fmla="val 50000"/>
              <a:gd name="adj2" fmla="val 50003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>
            <a:lvl1pPr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2200" dirty="0">
                <a:latin typeface="IBM Plex Sans Medium" panose="020F0502020204030204" pitchFamily="34" charset="0"/>
              </a:rPr>
              <a:t>In-scope for both IDz and VS Code ***</a:t>
            </a:r>
          </a:p>
        </p:txBody>
      </p:sp>
      <p:pic>
        <p:nvPicPr>
          <p:cNvPr id="27654" name="Picture 1">
            <a:extLst>
              <a:ext uri="{FF2B5EF4-FFF2-40B4-BE49-F238E27FC236}">
                <a16:creationId xmlns:a16="http://schemas.microsoft.com/office/drawing/2014/main" id="{FF80B4C6-394C-BA45-8227-FB99CA372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762" y="-16351"/>
            <a:ext cx="4694238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Box 3">
            <a:extLst>
              <a:ext uri="{FF2B5EF4-FFF2-40B4-BE49-F238E27FC236}">
                <a16:creationId xmlns:a16="http://schemas.microsoft.com/office/drawing/2014/main" id="{1080B63A-4141-A23F-E290-161A80A6C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1985" y="772044"/>
            <a:ext cx="4645025" cy="1077912"/>
          </a:xfrm>
          <a:prstGeom prst="rect">
            <a:avLst/>
          </a:prstGeom>
          <a:solidFill>
            <a:schemeClr val="bg1">
              <a:alpha val="6392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altLang="en-US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Requires IBM’s A.D.</a:t>
            </a:r>
          </a:p>
          <a:p>
            <a:pPr algn="ctr"/>
            <a:r>
              <a:rPr lang="en-US" altLang="en-US" sz="32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Application Discovery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9B53F8-5716-E629-B6DB-A9B61AD59FEF}"/>
              </a:ext>
            </a:extLst>
          </p:cNvPr>
          <p:cNvSpPr txBox="1"/>
          <p:nvPr/>
        </p:nvSpPr>
        <p:spPr>
          <a:xfrm>
            <a:off x="1190446" y="6000529"/>
            <a:ext cx="4000200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/>
              <a:t>*** IDz’s Scan for Compatibility</a:t>
            </a:r>
            <a:r>
              <a:rPr lang="en-US" altLang="en-US" sz="1400" b="0" kern="0" dirty="0"/>
              <a:t> detects incompatible Call/Linkage parameter definitions between two or more COBOL programs</a:t>
            </a:r>
            <a:endParaRPr lang="en-US" sz="1400" dirty="0"/>
          </a:p>
        </p:txBody>
      </p:sp>
      <p:pic>
        <p:nvPicPr>
          <p:cNvPr id="27657" name="Picture 3">
            <a:extLst>
              <a:ext uri="{FF2B5EF4-FFF2-40B4-BE49-F238E27FC236}">
                <a16:creationId xmlns:a16="http://schemas.microsoft.com/office/drawing/2014/main" id="{5B15ED03-9FB5-CEDE-1F11-D1A6E7AA6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275" y="5518054"/>
            <a:ext cx="467836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E16039E2-DA6C-80BC-8DD4-8C90E12E70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361" y="161925"/>
            <a:ext cx="11421373" cy="533400"/>
          </a:xfrm>
        </p:spPr>
        <p:txBody>
          <a:bodyPr/>
          <a:lstStyle/>
          <a:p>
            <a:pPr>
              <a:tabLst>
                <a:tab pos="5257800" algn="l"/>
              </a:tabLst>
            </a:pPr>
            <a:r>
              <a:rPr lang="en-US" altLang="en-US" sz="2800" dirty="0"/>
              <a:t>Application Discovery (AD) for Application-Level Analytics and Research*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70106C12-5A7C-92E8-4C1C-0C357C651A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7585" y="776289"/>
            <a:ext cx="10783019" cy="5621337"/>
          </a:xfrm>
        </p:spPr>
        <p:txBody>
          <a:bodyPr/>
          <a:lstStyle/>
          <a:p>
            <a:pPr>
              <a:tabLst>
                <a:tab pos="3943350" algn="l"/>
              </a:tabLst>
              <a:defRPr/>
            </a:pPr>
            <a:r>
              <a:rPr lang="en-US" altLang="en-US" sz="1600" dirty="0"/>
              <a:t>When you need to view a "bigger picture" of the control flow among modules, transactions and batch jobs you can utilize IBM's </a:t>
            </a:r>
            <a:r>
              <a:rPr lang="en-US" altLang="en-US" sz="1600" b="1" dirty="0"/>
              <a:t>Application Discovery</a:t>
            </a:r>
            <a:r>
              <a:rPr lang="en-US" altLang="en-US" sz="1600" dirty="0"/>
              <a:t> (AD) – which integrates with VS Code/IDz, and can render different levels of:</a:t>
            </a:r>
          </a:p>
          <a:p>
            <a:pPr marL="687388" lvl="1" indent="-342900">
              <a:buFont typeface="Webdings" panose="05030102010509060703" pitchFamily="18" charset="2"/>
              <a:buChar char="4"/>
              <a:tabLst>
                <a:tab pos="3943350" algn="l"/>
              </a:tabLst>
              <a:defRPr/>
            </a:pPr>
            <a:r>
              <a:rPr lang="en-US" altLang="en-US" sz="1600" b="1" dirty="0"/>
              <a:t>Transaction Flow Diagrams, Batch Job Diagrams, Call/Calling (Run unit) Diagrams</a:t>
            </a:r>
          </a:p>
          <a:p>
            <a:pPr marL="687388" lvl="1" indent="-342900">
              <a:buFont typeface="Webdings" panose="05030102010509060703" pitchFamily="18" charset="2"/>
              <a:buChar char="4"/>
              <a:tabLst>
                <a:tab pos="3943350" algn="l"/>
              </a:tabLst>
              <a:defRPr/>
            </a:pPr>
            <a:r>
              <a:rPr lang="en-US" altLang="en-US" sz="1600" b="1" dirty="0"/>
              <a:t>Impact Analysis </a:t>
            </a:r>
            <a:r>
              <a:rPr lang="en-US" altLang="en-US" sz="1600" dirty="0"/>
              <a:t>– across one or more applications</a:t>
            </a:r>
          </a:p>
          <a:p>
            <a:pPr marL="687388" lvl="1" indent="-342900">
              <a:buFont typeface="Webdings" panose="05030102010509060703" pitchFamily="18" charset="2"/>
              <a:buChar char="4"/>
              <a:tabLst>
                <a:tab pos="3943350" algn="l"/>
              </a:tabLst>
              <a:defRPr/>
            </a:pPr>
            <a:r>
              <a:rPr lang="en-US" altLang="en-US" sz="1600" b="1" dirty="0"/>
              <a:t>Cross-referenced/hyper-linked data file/database and program dependency analytics</a:t>
            </a:r>
          </a:p>
          <a:p>
            <a:pPr marL="661988" lvl="1" indent="-304800">
              <a:buFont typeface="Webdings" panose="05030102010509060703" pitchFamily="18" charset="2"/>
              <a:buChar char="4"/>
              <a:tabLst>
                <a:tab pos="3943350" algn="l"/>
              </a:tabLst>
              <a:defRPr/>
            </a:pPr>
            <a:r>
              <a:rPr lang="en-US" altLang="en-US" dirty="0"/>
              <a:t>And dozens of additional static analysis functions for program source search and understanding</a:t>
            </a:r>
          </a:p>
          <a:p>
            <a:pPr marL="661988" lvl="1" indent="-304800">
              <a:buFont typeface="Webdings" panose="05030102010509060703" pitchFamily="18" charset="2"/>
              <a:buChar char="4"/>
              <a:tabLst>
                <a:tab pos="3943350" algn="l"/>
              </a:tabLst>
              <a:defRPr/>
            </a:pPr>
            <a:endParaRPr lang="en-US" altLang="en-US" dirty="0"/>
          </a:p>
          <a:p>
            <a:pPr marL="661988" lvl="1" indent="-304800">
              <a:buFont typeface="Webdings" panose="05030102010509060703" pitchFamily="18" charset="2"/>
              <a:buChar char="4"/>
              <a:tabLst>
                <a:tab pos="3943350" algn="l"/>
              </a:tabLst>
              <a:defRPr/>
            </a:pPr>
            <a:endParaRPr lang="en-US" altLang="en-US" dirty="0"/>
          </a:p>
          <a:p>
            <a:pPr marL="661988" lvl="1" indent="-304800">
              <a:buFont typeface="Webdings" panose="05030102010509060703" pitchFamily="18" charset="2"/>
              <a:buChar char="4"/>
              <a:tabLst>
                <a:tab pos="3943350" algn="l"/>
              </a:tabLst>
              <a:defRPr/>
            </a:pPr>
            <a:endParaRPr lang="en-US" altLang="en-US" dirty="0"/>
          </a:p>
          <a:p>
            <a:pPr marL="661988" lvl="1" indent="-304800">
              <a:buFont typeface="Webdings" panose="05030102010509060703" pitchFamily="18" charset="2"/>
              <a:buChar char="4"/>
              <a:tabLst>
                <a:tab pos="3943350" algn="l"/>
              </a:tabLst>
              <a:defRPr/>
            </a:pPr>
            <a:endParaRPr lang="en-US" altLang="en-US" dirty="0"/>
          </a:p>
          <a:p>
            <a:pPr marL="661988" lvl="1" indent="-304800">
              <a:buFont typeface="Webdings" panose="05030102010509060703" pitchFamily="18" charset="2"/>
              <a:buChar char="4"/>
              <a:tabLst>
                <a:tab pos="3943350" algn="l"/>
              </a:tabLst>
              <a:defRPr/>
            </a:pPr>
            <a:endParaRPr lang="en-US" altLang="en-US" dirty="0"/>
          </a:p>
          <a:p>
            <a:pPr marL="661988" lvl="1" indent="-304800">
              <a:buFont typeface="Webdings" panose="05030102010509060703" pitchFamily="18" charset="2"/>
              <a:buChar char="4"/>
              <a:tabLst>
                <a:tab pos="3943350" algn="l"/>
              </a:tabLst>
              <a:defRPr/>
            </a:pPr>
            <a:endParaRPr lang="en-US" altLang="en-US" dirty="0"/>
          </a:p>
          <a:p>
            <a:pPr marL="661988" lvl="1" indent="-304800">
              <a:buFont typeface="Webdings" panose="05030102010509060703" pitchFamily="18" charset="2"/>
              <a:buChar char="4"/>
              <a:tabLst>
                <a:tab pos="3943350" algn="l"/>
              </a:tabLst>
              <a:defRPr/>
            </a:pPr>
            <a:endParaRPr lang="en-US" altLang="en-US" dirty="0"/>
          </a:p>
          <a:p>
            <a:pPr marL="661988" lvl="1" indent="-304800">
              <a:buFont typeface="Webdings" panose="05030102010509060703" pitchFamily="18" charset="2"/>
              <a:buChar char="4"/>
              <a:tabLst>
                <a:tab pos="3943350" algn="l"/>
              </a:tabLst>
              <a:defRPr/>
            </a:pPr>
            <a:endParaRPr lang="en-US" altLang="en-US" dirty="0"/>
          </a:p>
          <a:p>
            <a:pPr marL="357188" lvl="1" indent="0">
              <a:buNone/>
              <a:tabLst>
                <a:tab pos="3943350" algn="l"/>
              </a:tabLst>
              <a:defRPr/>
            </a:pPr>
            <a:endParaRPr lang="en-US" alt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793F860-C7C8-D564-1D07-85F54AD23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5849" y="2493032"/>
            <a:ext cx="6614835" cy="397947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9701" name="Rectangle 3">
            <a:extLst>
              <a:ext uri="{FF2B5EF4-FFF2-40B4-BE49-F238E27FC236}">
                <a16:creationId xmlns:a16="http://schemas.microsoft.com/office/drawing/2014/main" id="{04DD44BF-0B5A-2E8F-3AE6-4614A8A35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085" y="6474093"/>
            <a:ext cx="2895600" cy="2524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6286EE-D286-E45D-E6C7-9701B8001004}"/>
              </a:ext>
            </a:extLst>
          </p:cNvPr>
          <p:cNvSpPr txBox="1"/>
          <p:nvPr/>
        </p:nvSpPr>
        <p:spPr>
          <a:xfrm>
            <a:off x="4306285" y="6474093"/>
            <a:ext cx="5224462" cy="25400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en-US" sz="1050" dirty="0">
                <a:hlinkClick r:id="rId3"/>
              </a:rPr>
              <a:t>https://www.ibm.com/us-en/marketplace/application-discovery</a:t>
            </a:r>
            <a:r>
              <a:rPr lang="en-US" altLang="en-US" sz="1050" dirty="0"/>
              <a:t> </a:t>
            </a:r>
            <a:endParaRPr lang="en-US" sz="1050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E60EC-54D8-7B68-6ABF-79518A8FDFDD}"/>
              </a:ext>
            </a:extLst>
          </p:cNvPr>
          <p:cNvSpPr txBox="1">
            <a:spLocks noChangeArrowheads="1"/>
          </p:cNvSpPr>
          <p:nvPr/>
        </p:nvSpPr>
        <p:spPr>
          <a:xfrm>
            <a:off x="517585" y="5010382"/>
            <a:ext cx="3620654" cy="1304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marL="0" marR="0" indent="0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1pPr>
            <a:lvl2pPr marL="164559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2pPr>
            <a:lvl3pPr marL="329118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3pPr>
            <a:lvl4pPr marL="493677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4pPr>
            <a:lvl5pPr marL="571386" marR="0" indent="-228554" algn="l" defTabSz="1218956" rtl="0" eaLnBrk="1" latinLnBrk="0" hangingPunct="1">
              <a:lnSpc>
                <a:spcPct val="11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5pPr>
            <a:lvl6pPr marL="921346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6pPr>
            <a:lvl7pPr marL="1102595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7pPr>
            <a:lvl8pPr marL="1283843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8pPr>
            <a:lvl9pPr marL="1465091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9pPr>
          </a:lstStyle>
          <a:p>
            <a:pPr defTabSz="2438400">
              <a:spcBef>
                <a:spcPts val="2900"/>
              </a:spcBef>
              <a:buSzPct val="100000"/>
            </a:pPr>
            <a:r>
              <a:rPr lang="en-US" sz="1600" kern="0" dirty="0">
                <a:solidFill>
                  <a:srgbClr val="000000"/>
                </a:solidFill>
              </a:rPr>
              <a:t>Note that there is a (limited) technique for finding out how data is passed from program to program in VS Code.  It is based on adherence to strict naming conventions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24FDC99F-1EF4-CA61-B99D-70EAC5001B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VS Code Tools for Static Analysis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A3AD2465-40D6-6F7F-354E-ACE077E92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3245" y="905774"/>
            <a:ext cx="10848346" cy="5741828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Enhanced Views – note that for some of these features you will need Enterprise Edition, or Wazi Developer</a:t>
            </a:r>
          </a:p>
          <a:p>
            <a:pPr eaLnBrk="1" hangingPunct="1"/>
            <a:endParaRPr lang="en-US" altLang="en-US" sz="700" dirty="0"/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b="1" dirty="0"/>
              <a:t>Search:</a:t>
            </a:r>
            <a:endParaRPr lang="en-US" altLang="en-US" dirty="0"/>
          </a:p>
          <a:p>
            <a:pPr marL="164559" lvl="2" indent="0">
              <a:buNone/>
            </a:pPr>
            <a:r>
              <a:rPr lang="en-US" altLang="en-US" dirty="0"/>
              <a:t>            * Remote – Using ZOWE’s search functionality and tools</a:t>
            </a:r>
          </a:p>
          <a:p>
            <a:pPr marL="164559" lvl="2" indent="0">
              <a:buNone/>
            </a:pPr>
            <a:r>
              <a:rPr lang="en-US" altLang="en-US" dirty="0"/>
              <a:t>            * Within a compilation unit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b="1" dirty="0"/>
              <a:t>Dedicated COBOL analysis tools</a:t>
            </a:r>
          </a:p>
          <a:p>
            <a:pPr marL="672018" lvl="2" indent="-342900">
              <a:buFont typeface="Arial" panose="020B0604020202020204" pitchFamily="34" charset="0"/>
              <a:buChar char="•"/>
            </a:pPr>
            <a:r>
              <a:rPr lang="en-US" altLang="en-US" sz="1600" dirty="0">
                <a:sym typeface="Wingdings" pitchFamily="2" charset="2"/>
              </a:rPr>
              <a:t>Program </a:t>
            </a:r>
            <a:r>
              <a:rPr lang="en-US" altLang="en-US" sz="1600" dirty="0"/>
              <a:t>Control Flow</a:t>
            </a:r>
          </a:p>
          <a:p>
            <a:pPr marL="672018" lvl="2" indent="-342900">
              <a:buFont typeface="Arial" panose="020B0604020202020204" pitchFamily="34" charset="0"/>
              <a:buChar char="•"/>
            </a:pPr>
            <a:r>
              <a:rPr lang="en-US" altLang="en-US" sz="1600" dirty="0">
                <a:sym typeface="Wingdings" pitchFamily="2" charset="2"/>
              </a:rPr>
              <a:t>Data Item Flow</a:t>
            </a:r>
          </a:p>
          <a:p>
            <a:pPr lvl="4"/>
            <a:endParaRPr lang="en-US" altLang="en-US" sz="400" dirty="0">
              <a:sym typeface="Wingdings" pitchFamily="2" charset="2"/>
            </a:endParaRPr>
          </a:p>
          <a:p>
            <a:pPr lvl="2"/>
            <a:r>
              <a:rPr lang="en-US" altLang="en-US" b="1" dirty="0">
                <a:sym typeface="Wingdings" pitchFamily="2" charset="2"/>
              </a:rPr>
              <a:t>Refactor programs: </a:t>
            </a:r>
            <a:r>
              <a:rPr lang="en-US" altLang="en-US" dirty="0">
                <a:sym typeface="Wingdings" pitchFamily="2" charset="2"/>
              </a:rPr>
              <a:t>Identify Unused Variables and PROCEDURE DIVISION logic</a:t>
            </a:r>
          </a:p>
          <a:p>
            <a:pPr lvl="2"/>
            <a:r>
              <a:rPr lang="en-US" altLang="en-US" b="1" dirty="0">
                <a:sym typeface="Wingdings" pitchFamily="2" charset="2"/>
              </a:rPr>
              <a:t>Source</a:t>
            </a:r>
          </a:p>
          <a:p>
            <a:pPr lvl="5"/>
            <a:r>
              <a:rPr lang="en-US" altLang="en-US" dirty="0">
                <a:sym typeface="Wingdings" pitchFamily="2" charset="2"/>
              </a:rPr>
              <a:t>Identify Unreachable Code and unreferenced variables</a:t>
            </a:r>
          </a:p>
          <a:p>
            <a:pPr lvl="5"/>
            <a:r>
              <a:rPr lang="en-US" altLang="en-US" sz="1600" dirty="0"/>
              <a:t>Show Expanded Source</a:t>
            </a:r>
          </a:p>
          <a:p>
            <a:pPr lvl="5"/>
            <a:r>
              <a:rPr lang="en-US" altLang="en-US" sz="1600" dirty="0"/>
              <a:t>Relationships among Paragraphs and SECTIONs</a:t>
            </a:r>
          </a:p>
          <a:p>
            <a:pPr lvl="5"/>
            <a:r>
              <a:rPr lang="en-US" altLang="en-US" sz="1600" dirty="0"/>
              <a:t>Relationship among variables (Data Flow tools)</a:t>
            </a:r>
            <a:endParaRPr lang="en-US" altLang="en-US" dirty="0"/>
          </a:p>
          <a:p>
            <a:pPr eaLnBrk="1" hangingPunct="1">
              <a:buFont typeface="Wingdings" pitchFamily="2" charset="2"/>
              <a:buNone/>
            </a:pPr>
            <a:endParaRPr lang="en-US" alt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ADC4FAE-080A-B9C3-33F5-7B640B7E2DF2}"/>
              </a:ext>
            </a:extLst>
          </p:cNvPr>
          <p:cNvGrpSpPr/>
          <p:nvPr/>
        </p:nvGrpSpPr>
        <p:grpSpPr>
          <a:xfrm rot="2704902">
            <a:off x="11589175" y="-56100"/>
            <a:ext cx="836676" cy="454826"/>
            <a:chOff x="3435858" y="2837014"/>
            <a:chExt cx="836676" cy="454826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9AF3D998-AF63-6D51-17B5-4E8F25BD9F69}"/>
                </a:ext>
              </a:extLst>
            </p:cNvPr>
            <p:cNvSpPr/>
            <p:nvPr/>
          </p:nvSpPr>
          <p:spPr bwMode="auto">
            <a:xfrm>
              <a:off x="3435858" y="2837014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54158C5-B91D-78CA-01C9-3B862CC86193}"/>
                </a:ext>
              </a:extLst>
            </p:cNvPr>
            <p:cNvSpPr txBox="1"/>
            <p:nvPr/>
          </p:nvSpPr>
          <p:spPr>
            <a:xfrm>
              <a:off x="3538728" y="2971800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 dirty="0"/>
                <a:t>IDz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 dirty="0"/>
                <a:t>&amp; VSC**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C9E93E35-4116-A79C-0490-2760BFD2E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609600"/>
            <a:ext cx="8839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ct val="3000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ct val="30000"/>
              </a:spcBef>
              <a:buClr>
                <a:srgbClr val="006699"/>
              </a:buClr>
              <a:buFont typeface="Webdings" panose="05030102010509060703" pitchFamily="18" charset="2"/>
              <a:buChar char="4"/>
              <a:defRPr>
                <a:solidFill>
                  <a:srgbClr val="006699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6666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800">
              <a:latin typeface="Verdana" panose="020B0604030504040204" pitchFamily="34" charset="0"/>
            </a:endParaRP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0C3D18FB-E360-6A61-FCDD-58EEFB703CE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087563" y="419100"/>
            <a:ext cx="685800" cy="1828801"/>
          </a:xfrm>
          <a:prstGeom prst="rect">
            <a:avLst/>
          </a:prstGeom>
          <a:solidFill>
            <a:srgbClr val="00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ct val="3000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ct val="30000"/>
              </a:spcBef>
              <a:buClr>
                <a:srgbClr val="006699"/>
              </a:buClr>
              <a:buFont typeface="Webdings" panose="05030102010509060703" pitchFamily="18" charset="2"/>
              <a:buChar char="4"/>
              <a:defRPr>
                <a:solidFill>
                  <a:srgbClr val="006699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6666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800">
              <a:latin typeface="Verdana" panose="020B0604030504040204" pitchFamily="34" charset="0"/>
            </a:endParaRPr>
          </a:p>
        </p:txBody>
      </p:sp>
      <p:sp>
        <p:nvSpPr>
          <p:cNvPr id="28676" name="Text Box 4">
            <a:extLst>
              <a:ext uri="{FF2B5EF4-FFF2-40B4-BE49-F238E27FC236}">
                <a16:creationId xmlns:a16="http://schemas.microsoft.com/office/drawing/2014/main" id="{2CFDCA03-898E-3AE0-2F71-CF3845373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066801"/>
            <a:ext cx="129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85000"/>
              </a:lnSpc>
              <a:spcBef>
                <a:spcPct val="3000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ct val="30000"/>
              </a:spcBef>
              <a:buClr>
                <a:srgbClr val="006699"/>
              </a:buClr>
              <a:buFont typeface="Webdings" panose="05030102010509060703" pitchFamily="18" charset="2"/>
              <a:buChar char="4"/>
              <a:defRPr>
                <a:solidFill>
                  <a:srgbClr val="006699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6666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2800">
                <a:solidFill>
                  <a:schemeClr val="bg1"/>
                </a:solidFill>
                <a:cs typeface="Arial" panose="020B0604020202020204" pitchFamily="34" charset="0"/>
              </a:rPr>
              <a:t>UNIT</a:t>
            </a:r>
            <a:endParaRPr lang="en-US" altLang="en-US" sz="2800">
              <a:solidFill>
                <a:srgbClr val="57626F"/>
              </a:solidFill>
              <a:cs typeface="Arial" panose="020B0604020202020204" pitchFamily="34" charset="0"/>
            </a:endParaRPr>
          </a:p>
        </p:txBody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CB468B68-68EB-B48A-724B-BB1E55DCE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8513" y="2286000"/>
            <a:ext cx="1600200" cy="1600200"/>
          </a:xfrm>
          <a:prstGeom prst="rect">
            <a:avLst/>
          </a:prstGeom>
          <a:solidFill>
            <a:schemeClr val="bg1"/>
          </a:solidFill>
          <a:ln w="9525">
            <a:solidFill>
              <a:srgbClr val="0099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ct val="3000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ct val="30000"/>
              </a:spcBef>
              <a:buClr>
                <a:srgbClr val="006699"/>
              </a:buClr>
              <a:buFont typeface="Webdings" panose="05030102010509060703" pitchFamily="18" charset="2"/>
              <a:buChar char="4"/>
              <a:defRPr>
                <a:solidFill>
                  <a:srgbClr val="006699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6666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800">
              <a:latin typeface="Verdana" panose="020B0604030504040204" pitchFamily="34" charset="0"/>
            </a:endParaRP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7AEAB87C-EB16-4575-62E2-B8A3054B5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4100" y="2527300"/>
            <a:ext cx="1143000" cy="1143000"/>
          </a:xfrm>
          <a:prstGeom prst="rect">
            <a:avLst/>
          </a:prstGeom>
          <a:solidFill>
            <a:srgbClr val="00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ct val="3000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ct val="30000"/>
              </a:spcBef>
              <a:buClr>
                <a:srgbClr val="006699"/>
              </a:buClr>
              <a:buFont typeface="Webdings" panose="05030102010509060703" pitchFamily="18" charset="2"/>
              <a:buChar char="4"/>
              <a:defRPr>
                <a:solidFill>
                  <a:srgbClr val="006699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6666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800">
              <a:latin typeface="Verdana" panose="020B0604030504040204" pitchFamily="34" charset="0"/>
            </a:endParaRPr>
          </a:p>
        </p:txBody>
      </p:sp>
      <p:sp>
        <p:nvSpPr>
          <p:cNvPr id="28679" name="Line 7">
            <a:extLst>
              <a:ext uri="{FF2B5EF4-FFF2-40B4-BE49-F238E27FC236}">
                <a16:creationId xmlns:a16="http://schemas.microsoft.com/office/drawing/2014/main" id="{518EA6B9-05E9-CDCC-DE70-0DA74D10D6EB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8513" y="990600"/>
            <a:ext cx="0" cy="2895600"/>
          </a:xfrm>
          <a:prstGeom prst="line">
            <a:avLst/>
          </a:prstGeom>
          <a:noFill/>
          <a:ln w="12700">
            <a:solidFill>
              <a:srgbClr val="0099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0" name="AutoShape 8">
            <a:extLst>
              <a:ext uri="{FF2B5EF4-FFF2-40B4-BE49-F238E27FC236}">
                <a16:creationId xmlns:a16="http://schemas.microsoft.com/office/drawing/2014/main" id="{0C161D7F-C362-0559-A3DC-C57C6E194D00}"/>
              </a:ext>
            </a:extLst>
          </p:cNvPr>
          <p:cNvSpPr>
            <a:spLocks noChangeArrowheads="1"/>
          </p:cNvSpPr>
          <p:nvPr/>
        </p:nvSpPr>
        <p:spPr bwMode="auto">
          <a:xfrm rot="13500000">
            <a:off x="3911600" y="2921000"/>
            <a:ext cx="323850" cy="32385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ct val="3000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ct val="30000"/>
              </a:spcBef>
              <a:buClr>
                <a:srgbClr val="006699"/>
              </a:buClr>
              <a:buFont typeface="Webdings" panose="05030102010509060703" pitchFamily="18" charset="2"/>
              <a:buChar char="4"/>
              <a:defRPr>
                <a:solidFill>
                  <a:srgbClr val="006699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6666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en-US" sz="800">
              <a:latin typeface="Verdana" panose="020B0604030504040204" pitchFamily="34" charset="0"/>
            </a:endParaRPr>
          </a:p>
        </p:txBody>
      </p:sp>
      <p:sp>
        <p:nvSpPr>
          <p:cNvPr id="28681" name="Text Box 9">
            <a:extLst>
              <a:ext uri="{FF2B5EF4-FFF2-40B4-BE49-F238E27FC236}">
                <a16:creationId xmlns:a16="http://schemas.microsoft.com/office/drawing/2014/main" id="{E21FCA66-C342-9828-F82B-9355641C8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1" y="2330450"/>
            <a:ext cx="1858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85000"/>
              </a:lnSpc>
              <a:spcBef>
                <a:spcPct val="3000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ct val="30000"/>
              </a:spcBef>
              <a:buClr>
                <a:srgbClr val="006699"/>
              </a:buClr>
              <a:buFont typeface="Webdings" panose="05030102010509060703" pitchFamily="18" charset="2"/>
              <a:buChar char="4"/>
              <a:defRPr>
                <a:solidFill>
                  <a:srgbClr val="006699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6666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2400">
                <a:solidFill>
                  <a:schemeClr val="bg2"/>
                </a:solidFill>
                <a:cs typeface="Arial" panose="020B0604020202020204" pitchFamily="34" charset="0"/>
              </a:rPr>
              <a:t>Topics:</a:t>
            </a:r>
          </a:p>
        </p:txBody>
      </p:sp>
      <p:sp>
        <p:nvSpPr>
          <p:cNvPr id="2438154" name="Rectangle 10">
            <a:extLst>
              <a:ext uri="{FF2B5EF4-FFF2-40B4-BE49-F238E27FC236}">
                <a16:creationId xmlns:a16="http://schemas.microsoft.com/office/drawing/2014/main" id="{FB7AAEFB-DBB3-9610-E4B7-F89AE666E4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56121" y="1133078"/>
            <a:ext cx="7035679" cy="3048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VS Code for IDz Developers</a:t>
            </a:r>
          </a:p>
        </p:txBody>
      </p:sp>
      <p:sp>
        <p:nvSpPr>
          <p:cNvPr id="2438156" name="Text Box 12">
            <a:extLst>
              <a:ext uri="{FF2B5EF4-FFF2-40B4-BE49-F238E27FC236}">
                <a16:creationId xmlns:a16="http://schemas.microsoft.com/office/drawing/2014/main" id="{BF8F8099-B26C-15E2-4710-489BC4E5A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819401"/>
            <a:ext cx="5410200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509588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FF6600"/>
              </a:buClr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  </a:t>
            </a:r>
            <a:r>
              <a:rPr 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cs typeface="Arial" charset="0"/>
              </a:rPr>
              <a:t>Code Search – The Find and Replace Dialog</a:t>
            </a:r>
          </a:p>
          <a:p>
            <a:pPr eaLnBrk="1" hangingPunct="1">
              <a:buClr>
                <a:srgbClr val="FF6600"/>
              </a:buClr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chemeClr val="hlink"/>
                </a:solidFill>
                <a:latin typeface="+mj-lt"/>
              </a:rPr>
              <a:t>      Paragraph (control flow), Data Flow </a:t>
            </a:r>
            <a:r>
              <a:rPr lang="en-US" sz="1600" dirty="0" err="1">
                <a:solidFill>
                  <a:schemeClr val="hlink"/>
                </a:solidFill>
                <a:latin typeface="+mj-lt"/>
              </a:rPr>
              <a:t>Analysis</a:t>
            </a:r>
            <a:r>
              <a:rPr lang="en-US" sz="1600" dirty="0" err="1">
                <a:solidFill>
                  <a:schemeClr val="bg2"/>
                </a:solidFill>
                <a:latin typeface="+mj-lt"/>
                <a:cs typeface="Arial" charset="0"/>
              </a:rPr>
              <a:t>Optional</a:t>
            </a:r>
            <a:r>
              <a:rPr lang="en-US" sz="1600" dirty="0">
                <a:solidFill>
                  <a:schemeClr val="bg2"/>
                </a:solidFill>
                <a:latin typeface="+mj-lt"/>
                <a:cs typeface="Arial" charset="0"/>
              </a:rPr>
              <a:t> Topics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DBC59B-A581-C9BD-6435-51F6A06A3353}"/>
              </a:ext>
            </a:extLst>
          </p:cNvPr>
          <p:cNvSpPr txBox="1"/>
          <p:nvPr/>
        </p:nvSpPr>
        <p:spPr>
          <a:xfrm>
            <a:off x="3338513" y="4127500"/>
            <a:ext cx="7772831" cy="1754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accent3"/>
                </a:solidFill>
                <a:latin typeface="+mj-lt"/>
              </a:rPr>
              <a:t>Search Terms &amp; Concepts: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accent3"/>
                </a:solidFill>
                <a:latin typeface="+mj-lt"/>
              </a:rPr>
              <a:t>Points-of-Interest: Result lines from searches on text-patterns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accent3"/>
                </a:solidFill>
                <a:latin typeface="+mj-lt"/>
              </a:rPr>
              <a:t>Regular Expressions: A Find/Replace meta-language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chemeClr val="accent3"/>
                </a:solidFill>
                <a:latin typeface="+mj-lt"/>
              </a:rPr>
              <a:t>False Positives: Result lines from searches that aren’t what you’re actually looking for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>
          <a:extLst>
            <a:ext uri="{FF2B5EF4-FFF2-40B4-BE49-F238E27FC236}">
              <a16:creationId xmlns:a16="http://schemas.microsoft.com/office/drawing/2014/main" id="{D66D52AD-C21C-606E-AFA9-41AE31043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2">
            <a:extLst>
              <a:ext uri="{FF2B5EF4-FFF2-40B4-BE49-F238E27FC236}">
                <a16:creationId xmlns:a16="http://schemas.microsoft.com/office/drawing/2014/main" id="{BEA19495-4232-0A94-9623-BDD851E7BC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1667" y="209791"/>
            <a:ext cx="11650281" cy="9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3200" dirty="0">
                <a:ea typeface="Roboto"/>
                <a:cs typeface="Roboto"/>
                <a:sym typeface="Roboto"/>
              </a:rPr>
              <a:t>Points-of-Interest</a:t>
            </a:r>
            <a:r>
              <a:rPr lang="en-US" sz="3200" b="0" dirty="0">
                <a:ea typeface="Roboto"/>
                <a:cs typeface="Roboto"/>
                <a:sym typeface="Roboto"/>
              </a:rPr>
              <a:t>: Program Semantics</a:t>
            </a:r>
            <a:endParaRPr sz="3200" b="0" i="1" dirty="0">
              <a:ea typeface="Roboto"/>
              <a:cs typeface="Roboto"/>
              <a:sym typeface="Roboto"/>
            </a:endParaRPr>
          </a:p>
        </p:txBody>
      </p:sp>
      <p:sp>
        <p:nvSpPr>
          <p:cNvPr id="282" name="Google Shape;282;p32">
            <a:extLst>
              <a:ext uri="{FF2B5EF4-FFF2-40B4-BE49-F238E27FC236}">
                <a16:creationId xmlns:a16="http://schemas.microsoft.com/office/drawing/2014/main" id="{A80466BC-E5AB-0F8E-6A05-FCD9D2598B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8344" y="1059574"/>
            <a:ext cx="5658464" cy="1577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37160" lvl="0" indent="0">
              <a:buNone/>
            </a:pPr>
            <a:r>
              <a:rPr lang="en-US" sz="2400" b="1" dirty="0">
                <a:ea typeface="Roboto"/>
                <a:cs typeface="Roboto"/>
                <a:sym typeface="Roboto"/>
              </a:rPr>
              <a:t>1.  PROCEDURE DIVISION Logic: </a:t>
            </a:r>
          </a:p>
          <a:p>
            <a:pPr lvl="1">
              <a:buFont typeface="Roboto"/>
              <a:buChar char="•"/>
            </a:pPr>
            <a:r>
              <a:rPr lang="en-US" dirty="0">
                <a:ea typeface="Roboto"/>
                <a:cs typeface="Roboto"/>
                <a:sym typeface="Roboto"/>
              </a:rPr>
              <a:t>Paragraphs/Sections</a:t>
            </a:r>
          </a:p>
          <a:p>
            <a:pPr lvl="1">
              <a:buFont typeface="Roboto"/>
              <a:buChar char="•"/>
            </a:pPr>
            <a:r>
              <a:rPr lang="en-US" sz="1800" dirty="0">
                <a:ea typeface="Roboto"/>
                <a:cs typeface="Roboto"/>
                <a:sym typeface="Roboto"/>
              </a:rPr>
              <a:t>COBOL verbs that transfer control</a:t>
            </a:r>
          </a:p>
          <a:p>
            <a:pPr lvl="1">
              <a:buFont typeface="Roboto"/>
              <a:buChar char="•"/>
            </a:pPr>
            <a:r>
              <a:rPr lang="en-US" dirty="0">
                <a:ea typeface="Roboto"/>
                <a:cs typeface="Roboto"/>
                <a:sym typeface="Roboto"/>
              </a:rPr>
              <a:t>Relationships among Paragraphs/Sections</a:t>
            </a:r>
            <a:endParaRPr lang="en-US" sz="1800" dirty="0">
              <a:ea typeface="Roboto"/>
              <a:cs typeface="Roboto"/>
              <a:sym typeface="Roboto"/>
            </a:endParaRPr>
          </a:p>
        </p:txBody>
      </p:sp>
      <p:sp>
        <p:nvSpPr>
          <p:cNvPr id="3" name="Google Shape;282;p32">
            <a:extLst>
              <a:ext uri="{FF2B5EF4-FFF2-40B4-BE49-F238E27FC236}">
                <a16:creationId xmlns:a16="http://schemas.microsoft.com/office/drawing/2014/main" id="{EC2E86E5-EA72-8AA4-9EB5-38245F3BE612}"/>
              </a:ext>
            </a:extLst>
          </p:cNvPr>
          <p:cNvSpPr txBox="1">
            <a:spLocks/>
          </p:cNvSpPr>
          <p:nvPr/>
        </p:nvSpPr>
        <p:spPr>
          <a:xfrm>
            <a:off x="441868" y="4881014"/>
            <a:ext cx="11308262" cy="192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004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004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Arial"/>
              <a:buChar char="•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Arial"/>
              <a:buChar char="•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003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Arial"/>
              <a:buChar char="•"/>
              <a:defRPr sz="11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003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Arial"/>
              <a:buChar char="•"/>
              <a:defRPr sz="11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Font typeface="Roboto"/>
              <a:buChar char="•"/>
            </a:pPr>
            <a:r>
              <a:rPr lang="en-US" sz="2400" dirty="0">
                <a:latin typeface="+mj-lt"/>
                <a:ea typeface="Roboto"/>
                <a:cs typeface="Roboto"/>
                <a:sym typeface="Roboto"/>
              </a:rPr>
              <a:t>VS Code provides three native tools for this research:</a:t>
            </a:r>
          </a:p>
          <a:p>
            <a:pPr lvl="1">
              <a:spcBef>
                <a:spcPts val="1200"/>
              </a:spcBef>
              <a:buFont typeface="Roboto"/>
              <a:buChar char="•"/>
            </a:pPr>
            <a:r>
              <a:rPr lang="en-US" sz="1800" dirty="0">
                <a:latin typeface="+mj-lt"/>
                <a:ea typeface="Roboto"/>
                <a:cs typeface="Roboto"/>
                <a:sym typeface="Roboto"/>
              </a:rPr>
              <a:t>Find</a:t>
            </a:r>
          </a:p>
          <a:p>
            <a:pPr lvl="1">
              <a:spcBef>
                <a:spcPts val="1200"/>
              </a:spcBef>
              <a:buFont typeface="Roboto"/>
              <a:buChar char="•"/>
            </a:pPr>
            <a:r>
              <a:rPr lang="en-US" sz="1800" dirty="0">
                <a:latin typeface="+mj-lt"/>
                <a:ea typeface="Roboto"/>
                <a:cs typeface="Roboto"/>
                <a:sym typeface="Roboto"/>
              </a:rPr>
              <a:t>Find All References</a:t>
            </a:r>
          </a:p>
          <a:p>
            <a:pPr lvl="1">
              <a:spcBef>
                <a:spcPts val="1200"/>
              </a:spcBef>
              <a:buFont typeface="Roboto"/>
              <a:buChar char="•"/>
            </a:pPr>
            <a:r>
              <a:rPr lang="en-US" sz="1800" dirty="0">
                <a:latin typeface="+mj-lt"/>
                <a:ea typeface="Roboto"/>
                <a:cs typeface="Roboto"/>
                <a:sym typeface="Roboto"/>
              </a:rPr>
              <a:t>Peek</a:t>
            </a:r>
          </a:p>
        </p:txBody>
      </p:sp>
      <p:sp>
        <p:nvSpPr>
          <p:cNvPr id="4" name="Google Shape;282;p32">
            <a:extLst>
              <a:ext uri="{FF2B5EF4-FFF2-40B4-BE49-F238E27FC236}">
                <a16:creationId xmlns:a16="http://schemas.microsoft.com/office/drawing/2014/main" id="{B0D95494-9CAF-41FC-87AA-972D5F802235}"/>
              </a:ext>
            </a:extLst>
          </p:cNvPr>
          <p:cNvSpPr txBox="1">
            <a:spLocks/>
          </p:cNvSpPr>
          <p:nvPr/>
        </p:nvSpPr>
        <p:spPr>
          <a:xfrm>
            <a:off x="6276137" y="1059574"/>
            <a:ext cx="5658464" cy="1577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004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004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Arial"/>
              <a:buChar char="•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Arial"/>
              <a:buChar char="•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003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Arial"/>
              <a:buChar char="•"/>
              <a:defRPr sz="11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003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Arial"/>
              <a:buChar char="•"/>
              <a:defRPr sz="11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37160" indent="0">
              <a:buNone/>
            </a:pPr>
            <a:r>
              <a:rPr lang="en-US" sz="2400" b="1" dirty="0">
                <a:latin typeface="+mj-lt"/>
                <a:ea typeface="Roboto"/>
                <a:cs typeface="Roboto"/>
                <a:sym typeface="Roboto"/>
              </a:rPr>
              <a:t>2.  DATA DIVISION Declarations: </a:t>
            </a:r>
          </a:p>
          <a:p>
            <a:pPr lvl="1">
              <a:buFont typeface="Roboto"/>
              <a:buChar char="•"/>
            </a:pPr>
            <a:r>
              <a:rPr lang="en-US" sz="1800" dirty="0">
                <a:latin typeface="+mj-lt"/>
                <a:ea typeface="Roboto"/>
                <a:cs typeface="Roboto"/>
                <a:sym typeface="Roboto"/>
              </a:rPr>
              <a:t>Variables</a:t>
            </a:r>
          </a:p>
          <a:p>
            <a:pPr lvl="1">
              <a:buFont typeface="Roboto"/>
              <a:buChar char="•"/>
            </a:pPr>
            <a:r>
              <a:rPr lang="en-US" sz="1800" dirty="0">
                <a:latin typeface="+mj-lt"/>
                <a:ea typeface="Roboto"/>
                <a:cs typeface="Roboto"/>
                <a:sym typeface="Roboto"/>
              </a:rPr>
              <a:t>COBOL verbs in the PROCEDURE DIVISION</a:t>
            </a:r>
          </a:p>
          <a:p>
            <a:pPr lvl="1">
              <a:buFont typeface="Roboto"/>
              <a:buChar char="•"/>
            </a:pPr>
            <a:r>
              <a:rPr lang="en-US" sz="1800" dirty="0">
                <a:latin typeface="+mj-lt"/>
                <a:ea typeface="Roboto"/>
                <a:cs typeface="Roboto"/>
                <a:sym typeface="Roboto"/>
              </a:rPr>
              <a:t>Relationships among variables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0F374E-F5E4-C85C-A706-6267E21D8CC4}"/>
              </a:ext>
            </a:extLst>
          </p:cNvPr>
          <p:cNvGrpSpPr/>
          <p:nvPr/>
        </p:nvGrpSpPr>
        <p:grpSpPr>
          <a:xfrm>
            <a:off x="0" y="2676031"/>
            <a:ext cx="12192000" cy="2428289"/>
            <a:chOff x="0" y="2581706"/>
            <a:chExt cx="12192000" cy="21624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8F96FA7-2DDF-8504-217F-7388DAB6B2C6}"/>
                </a:ext>
              </a:extLst>
            </p:cNvPr>
            <p:cNvSpPr/>
            <p:nvPr/>
          </p:nvSpPr>
          <p:spPr>
            <a:xfrm>
              <a:off x="0" y="2581706"/>
              <a:ext cx="6539948" cy="2148542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31000"/>
                  </a:schemeClr>
                </a:gs>
                <a:gs pos="48000">
                  <a:schemeClr val="accent1">
                    <a:lumMod val="45000"/>
                    <a:lumOff val="55000"/>
                    <a:alpha val="25000"/>
                  </a:schemeClr>
                </a:gs>
                <a:gs pos="100000">
                  <a:schemeClr val="bg2">
                    <a:lumMod val="50000"/>
                    <a:alpha val="4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8C18147-0711-71CC-FA06-22C82629E81A}"/>
                </a:ext>
              </a:extLst>
            </p:cNvPr>
            <p:cNvSpPr/>
            <p:nvPr/>
          </p:nvSpPr>
          <p:spPr>
            <a:xfrm flipV="1">
              <a:off x="5652052" y="2595564"/>
              <a:ext cx="6539948" cy="2148542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31000"/>
                  </a:schemeClr>
                </a:gs>
                <a:gs pos="50000">
                  <a:schemeClr val="accent3">
                    <a:lumMod val="75000"/>
                    <a:alpha val="52000"/>
                  </a:schemeClr>
                </a:gs>
                <a:gs pos="84000">
                  <a:schemeClr val="accent1">
                    <a:lumMod val="45000"/>
                    <a:lumOff val="55000"/>
                    <a:alpha val="4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25EAD6C-CFF2-B1F9-5FE2-784D8096C2AF}"/>
                </a:ext>
              </a:extLst>
            </p:cNvPr>
            <p:cNvSpPr txBox="1"/>
            <p:nvPr/>
          </p:nvSpPr>
          <p:spPr>
            <a:xfrm>
              <a:off x="5683867" y="3344060"/>
              <a:ext cx="824265" cy="6577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latin typeface="+mj-lt"/>
                </a:rPr>
                <a:t>Points</a:t>
              </a:r>
            </a:p>
            <a:p>
              <a:pPr algn="ctr"/>
              <a:r>
                <a:rPr lang="en-US" sz="1400" b="1" dirty="0">
                  <a:latin typeface="+mj-lt"/>
                </a:rPr>
                <a:t>Of</a:t>
              </a:r>
            </a:p>
            <a:p>
              <a:pPr algn="ctr"/>
              <a:r>
                <a:rPr lang="en-US" sz="1400" b="1" dirty="0">
                  <a:latin typeface="+mj-lt"/>
                </a:rPr>
                <a:t>Interest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FD600E8-8DE7-5010-3A44-1E5D42332171}"/>
                </a:ext>
              </a:extLst>
            </p:cNvPr>
            <p:cNvSpPr txBox="1"/>
            <p:nvPr/>
          </p:nvSpPr>
          <p:spPr>
            <a:xfrm>
              <a:off x="7630446" y="3180919"/>
              <a:ext cx="2949845" cy="7400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latin typeface="+mj-lt"/>
                </a:rPr>
                <a:t>DATA DIVISIONS</a:t>
              </a:r>
            </a:p>
            <a:p>
              <a:pPr algn="ctr"/>
              <a:r>
                <a:rPr lang="en-US" sz="1600" dirty="0">
                  <a:latin typeface="+mj-lt"/>
                </a:rPr>
                <a:t>Variables</a:t>
              </a:r>
            </a:p>
            <a:p>
              <a:pPr algn="ctr"/>
              <a:r>
                <a:rPr lang="en-US" sz="1600" dirty="0">
                  <a:latin typeface="+mj-lt"/>
                </a:rPr>
                <a:t>Relationships among variables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9428D7E-3FEC-AF9A-DA17-B0D3B170D9CF}"/>
                </a:ext>
              </a:extLst>
            </p:cNvPr>
            <p:cNvSpPr txBox="1"/>
            <p:nvPr/>
          </p:nvSpPr>
          <p:spPr>
            <a:xfrm>
              <a:off x="1110090" y="3254335"/>
              <a:ext cx="4193776" cy="7400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latin typeface="+mj-lt"/>
                </a:rPr>
                <a:t>PROCEDURE DIVISION</a:t>
              </a:r>
            </a:p>
            <a:p>
              <a:pPr algn="ctr"/>
              <a:r>
                <a:rPr lang="en-US" sz="1600" dirty="0">
                  <a:latin typeface="+mj-lt"/>
                </a:rPr>
                <a:t>Paragraphs/SECTIONS</a:t>
              </a:r>
            </a:p>
            <a:p>
              <a:pPr algn="ctr"/>
              <a:r>
                <a:rPr lang="en-US" sz="1600" dirty="0">
                  <a:latin typeface="+mj-lt"/>
                </a:rPr>
                <a:t>Relationships among paragraphs/SECTIONS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202484D-AA0A-8791-0F18-BEC981B85824}"/>
              </a:ext>
            </a:extLst>
          </p:cNvPr>
          <p:cNvGrpSpPr/>
          <p:nvPr/>
        </p:nvGrpSpPr>
        <p:grpSpPr>
          <a:xfrm rot="2704902">
            <a:off x="11615053" y="-81978"/>
            <a:ext cx="836676" cy="454826"/>
            <a:chOff x="3435858" y="2837014"/>
            <a:chExt cx="836676" cy="454826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2A8CD8BC-7A1E-974E-FB8A-6758F7DD5ED9}"/>
                </a:ext>
              </a:extLst>
            </p:cNvPr>
            <p:cNvSpPr/>
            <p:nvPr/>
          </p:nvSpPr>
          <p:spPr bwMode="auto">
            <a:xfrm>
              <a:off x="3435858" y="2837014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D7F8E0-C7F3-B15F-A07C-6224875481BD}"/>
                </a:ext>
              </a:extLst>
            </p:cNvPr>
            <p:cNvSpPr txBox="1"/>
            <p:nvPr/>
          </p:nvSpPr>
          <p:spPr>
            <a:xfrm>
              <a:off x="3538728" y="2971800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IDz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and VSC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10526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2"/>
          <p:cNvSpPr txBox="1">
            <a:spLocks noGrp="1"/>
          </p:cNvSpPr>
          <p:nvPr>
            <p:ph type="title"/>
          </p:nvPr>
        </p:nvSpPr>
        <p:spPr>
          <a:xfrm>
            <a:off x="152601" y="24519"/>
            <a:ext cx="11650281" cy="9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4000" dirty="0">
                <a:ea typeface="Roboto"/>
                <a:cs typeface="Roboto"/>
                <a:sym typeface="Roboto"/>
              </a:rPr>
              <a:t>VS Code – </a:t>
            </a:r>
            <a:r>
              <a:rPr lang="en-US" sz="3600" b="1" i="1" dirty="0">
                <a:ea typeface="Roboto"/>
                <a:cs typeface="Roboto"/>
                <a:sym typeface="Roboto"/>
              </a:rPr>
              <a:t>Find</a:t>
            </a:r>
            <a:r>
              <a:rPr lang="en-US" sz="3600" b="1" dirty="0">
                <a:ea typeface="Roboto"/>
                <a:cs typeface="Roboto"/>
                <a:sym typeface="Roboto"/>
              </a:rPr>
              <a:t>, </a:t>
            </a:r>
            <a:r>
              <a:rPr lang="en-US" sz="3600" b="1" i="1" dirty="0">
                <a:ea typeface="Roboto"/>
                <a:cs typeface="Roboto"/>
                <a:sym typeface="Roboto"/>
              </a:rPr>
              <a:t>Find All References, Peek References</a:t>
            </a:r>
            <a:endParaRPr b="1" i="1" dirty="0">
              <a:ea typeface="Roboto"/>
              <a:cs typeface="Roboto"/>
              <a:sym typeface="Roboto"/>
            </a:endParaRPr>
          </a:p>
        </p:txBody>
      </p:sp>
      <p:sp>
        <p:nvSpPr>
          <p:cNvPr id="282" name="Google Shape;282;p32"/>
          <p:cNvSpPr txBox="1">
            <a:spLocks noGrp="1"/>
          </p:cNvSpPr>
          <p:nvPr>
            <p:ph type="body" idx="1"/>
          </p:nvPr>
        </p:nvSpPr>
        <p:spPr>
          <a:xfrm>
            <a:off x="152601" y="922625"/>
            <a:ext cx="10515600" cy="4839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3716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40"/>
              <a:buNone/>
            </a:pPr>
            <a:r>
              <a:rPr lang="en-US" sz="2400" dirty="0">
                <a:ea typeface="Roboto"/>
                <a:cs typeface="Roboto"/>
                <a:sym typeface="Roboto"/>
              </a:rPr>
              <a:t>Discovering points-of-interest:</a:t>
            </a:r>
            <a:endParaRPr sz="2400" dirty="0">
              <a:ea typeface="Roboto"/>
              <a:cs typeface="Roboto"/>
              <a:sym typeface="Roboto"/>
            </a:endParaRPr>
          </a:p>
          <a:p>
            <a:pPr marL="914400" lvl="1" indent="-32004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40"/>
              <a:buFont typeface="Roboto"/>
              <a:buChar char="•"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"/>
                <a:cs typeface="Roboto"/>
                <a:sym typeface="Roboto"/>
              </a:rPr>
              <a:t>CTRL+F            </a:t>
            </a:r>
            <a:r>
              <a:rPr lang="en-US" sz="1800" dirty="0">
                <a:ea typeface="Roboto"/>
                <a:cs typeface="Roboto"/>
                <a:sym typeface="Wingdings" panose="05000000000000000000" pitchFamily="2" charset="2"/>
              </a:rPr>
              <a:t> Opens Windows-standard search</a:t>
            </a:r>
          </a:p>
          <a:p>
            <a:pPr lvl="1" algn="just">
              <a:buFont typeface="Roboto"/>
              <a:buChar char="•"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"/>
                <a:cs typeface="Roboto"/>
                <a:sym typeface="Roboto"/>
              </a:rPr>
              <a:t>Context Menu </a:t>
            </a:r>
            <a:r>
              <a:rPr lang="en-US" sz="1800" dirty="0">
                <a:ea typeface="Roboto"/>
                <a:cs typeface="Roboto"/>
                <a:sym typeface="Wingdings" panose="05000000000000000000" pitchFamily="2" charset="2"/>
              </a:rPr>
              <a:t></a:t>
            </a:r>
            <a:r>
              <a:rPr lang="en-US" sz="1800" dirty="0">
                <a:ea typeface="Roboto"/>
                <a:cs typeface="Roboto"/>
                <a:sym typeface="Roboto"/>
              </a:rPr>
              <a:t> </a:t>
            </a:r>
            <a:r>
              <a:rPr lang="en-US" sz="1800" b="1" dirty="0">
                <a:ea typeface="Roboto"/>
                <a:cs typeface="Roboto"/>
                <a:sym typeface="Roboto"/>
              </a:rPr>
              <a:t>Find All References</a:t>
            </a:r>
          </a:p>
          <a:p>
            <a:pPr lvl="2" algn="just">
              <a:buFont typeface="Roboto"/>
              <a:buChar char="•"/>
            </a:pPr>
            <a:r>
              <a:rPr lang="en-US" sz="1600" b="1" dirty="0">
                <a:ea typeface="Roboto"/>
                <a:cs typeface="Roboto"/>
                <a:sym typeface="Roboto"/>
              </a:rPr>
              <a:t>Used when searching for any label in a program</a:t>
            </a:r>
            <a:endParaRPr sz="1600" b="1" dirty="0">
              <a:ea typeface="Roboto"/>
              <a:cs typeface="Roboto"/>
              <a:sym typeface="Roboto"/>
            </a:endParaRPr>
          </a:p>
          <a:p>
            <a:pPr marL="914400" lvl="1" indent="-32004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"/>
                <a:cs typeface="Roboto"/>
                <a:sym typeface="Roboto"/>
              </a:rPr>
              <a:t>Context Menu </a:t>
            </a:r>
            <a:r>
              <a:rPr lang="en-US" sz="1800" dirty="0">
                <a:ea typeface="Roboto"/>
                <a:cs typeface="Roboto"/>
                <a:sym typeface="Wingdings" panose="05000000000000000000" pitchFamily="2" charset="2"/>
              </a:rPr>
              <a:t></a:t>
            </a:r>
            <a:r>
              <a:rPr lang="en-US" sz="1800" dirty="0">
                <a:ea typeface="Roboto"/>
                <a:cs typeface="Roboto"/>
                <a:sym typeface="Roboto"/>
              </a:rPr>
              <a:t> </a:t>
            </a:r>
            <a:r>
              <a:rPr lang="en-US" sz="1800" b="1" dirty="0">
                <a:ea typeface="Roboto"/>
                <a:cs typeface="Roboto"/>
                <a:sym typeface="Roboto"/>
              </a:rPr>
              <a:t>Peek</a:t>
            </a:r>
            <a:r>
              <a:rPr lang="en-US" sz="1800" dirty="0">
                <a:ea typeface="Roboto"/>
                <a:cs typeface="Roboto"/>
                <a:sym typeface="Roboto"/>
              </a:rPr>
              <a:t>/</a:t>
            </a:r>
            <a:r>
              <a:rPr lang="en-US" sz="1800" b="1" dirty="0">
                <a:ea typeface="Roboto"/>
                <a:cs typeface="Roboto"/>
                <a:sym typeface="Roboto"/>
              </a:rPr>
              <a:t>Peek References</a:t>
            </a:r>
          </a:p>
          <a:p>
            <a:pPr lvl="2" indent="-320040" algn="just"/>
            <a:r>
              <a:rPr lang="en-US" sz="1600" b="1" dirty="0">
                <a:ea typeface="Roboto"/>
                <a:cs typeface="Roboto"/>
                <a:sym typeface="Roboto"/>
              </a:rPr>
              <a:t>Used for label searches</a:t>
            </a:r>
          </a:p>
        </p:txBody>
      </p:sp>
      <p:sp>
        <p:nvSpPr>
          <p:cNvPr id="283" name="Google Shape;283;p32"/>
          <p:cNvSpPr txBox="1">
            <a:spLocks noGrp="1"/>
          </p:cNvSpPr>
          <p:nvPr>
            <p:ph type="sldNum" idx="12"/>
          </p:nvPr>
        </p:nvSpPr>
        <p:spPr>
          <a:xfrm>
            <a:off x="143140" y="6582400"/>
            <a:ext cx="37914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EC7DFAA-3351-B83C-BD68-7872FAE7F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88" y="3056519"/>
            <a:ext cx="5071954" cy="3788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B561517-5AAD-818A-20C0-2299A55A7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2312" y="922625"/>
            <a:ext cx="4846130" cy="257514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A03DA73-BF47-E27B-4EF2-7780D770CA99}"/>
              </a:ext>
            </a:extLst>
          </p:cNvPr>
          <p:cNvSpPr txBox="1"/>
          <p:nvPr/>
        </p:nvSpPr>
        <p:spPr>
          <a:xfrm>
            <a:off x="10677108" y="1277129"/>
            <a:ext cx="1244597" cy="55350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  <a:sym typeface="IBM Plex Sans Light"/>
              </a:rPr>
              <a:t>Ctrl+F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D7446E-EEF5-6DCC-F04D-DED7A5B52C3A}"/>
              </a:ext>
            </a:extLst>
          </p:cNvPr>
          <p:cNvSpPr txBox="1"/>
          <p:nvPr/>
        </p:nvSpPr>
        <p:spPr>
          <a:xfrm>
            <a:off x="1604516" y="4176575"/>
            <a:ext cx="2510286" cy="386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2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  <a:sym typeface="IBM Plex Sans Light"/>
              </a:rPr>
              <a:t>Find All References </a:t>
            </a:r>
            <a:r>
              <a:rPr lang="en-US" sz="20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  <a:sym typeface="Wingdings" panose="05000000000000000000" pitchFamily="2" charset="2"/>
              </a:rPr>
              <a:t></a:t>
            </a:r>
            <a:endParaRPr lang="en-US" sz="20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  <a:sym typeface="IBM Plex Sans Ligh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0A31745-E43B-43AE-71AD-1A724D1B51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1490" y="4174742"/>
            <a:ext cx="5920509" cy="270767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EBF98B9-07AC-F261-02D8-D7A008C5C5D5}"/>
              </a:ext>
            </a:extLst>
          </p:cNvPr>
          <p:cNvSpPr txBox="1"/>
          <p:nvPr/>
        </p:nvSpPr>
        <p:spPr>
          <a:xfrm>
            <a:off x="8349672" y="4287146"/>
            <a:ext cx="2032001" cy="3021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1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  <a:sym typeface="IBM Plex Sans Light"/>
              </a:rPr>
              <a:t>Peek References </a:t>
            </a:r>
            <a:r>
              <a:rPr lang="en-US" sz="1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  <a:sym typeface="Wingdings" panose="05000000000000000000" pitchFamily="2" charset="2"/>
              </a:rPr>
              <a:t></a:t>
            </a:r>
            <a:endParaRPr lang="en-US" sz="18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  <a:sym typeface="IBM Plex Sans Ligh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20AB530-28A7-F3FC-AA2B-3149A015EEB5}"/>
              </a:ext>
            </a:extLst>
          </p:cNvPr>
          <p:cNvGrpSpPr/>
          <p:nvPr/>
        </p:nvGrpSpPr>
        <p:grpSpPr>
          <a:xfrm rot="2704902">
            <a:off x="11615053" y="-81978"/>
            <a:ext cx="836676" cy="454826"/>
            <a:chOff x="3435858" y="2837014"/>
            <a:chExt cx="836676" cy="45482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FA81AA38-A7F4-EEA6-9097-F8A651962776}"/>
                </a:ext>
              </a:extLst>
            </p:cNvPr>
            <p:cNvSpPr/>
            <p:nvPr/>
          </p:nvSpPr>
          <p:spPr bwMode="auto">
            <a:xfrm>
              <a:off x="3435858" y="2837014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549A466-8335-FF69-3FD7-5ED1CBB0A081}"/>
                </a:ext>
              </a:extLst>
            </p:cNvPr>
            <p:cNvSpPr txBox="1"/>
            <p:nvPr/>
          </p:nvSpPr>
          <p:spPr>
            <a:xfrm>
              <a:off x="3538728" y="2971800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IDz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and VSC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302978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2"/>
          <p:cNvSpPr txBox="1">
            <a:spLocks noGrp="1"/>
          </p:cNvSpPr>
          <p:nvPr>
            <p:ph type="title"/>
          </p:nvPr>
        </p:nvSpPr>
        <p:spPr>
          <a:xfrm>
            <a:off x="497681" y="183796"/>
            <a:ext cx="11196638" cy="9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4000" b="0" dirty="0">
                <a:ea typeface="Roboto"/>
                <a:cs typeface="Roboto"/>
                <a:sym typeface="Roboto"/>
              </a:rPr>
              <a:t>Points-of-Interest: </a:t>
            </a:r>
            <a:r>
              <a:rPr lang="en-US" sz="4000" b="1" dirty="0">
                <a:ea typeface="Roboto"/>
                <a:cs typeface="Roboto"/>
                <a:sym typeface="Roboto"/>
              </a:rPr>
              <a:t>Ctrl+F </a:t>
            </a:r>
            <a:r>
              <a:rPr lang="en-US" sz="3600" b="1" dirty="0">
                <a:ea typeface="Roboto"/>
                <a:cs typeface="Roboto"/>
                <a:sym typeface="Roboto"/>
              </a:rPr>
              <a:t>(Find/Replace)</a:t>
            </a:r>
            <a:endParaRPr b="1" dirty="0">
              <a:ea typeface="Roboto"/>
              <a:cs typeface="Roboto"/>
              <a:sym typeface="Roboto"/>
            </a:endParaRPr>
          </a:p>
        </p:txBody>
      </p:sp>
      <p:sp>
        <p:nvSpPr>
          <p:cNvPr id="282" name="Google Shape;282;p32"/>
          <p:cNvSpPr txBox="1">
            <a:spLocks noGrp="1"/>
          </p:cNvSpPr>
          <p:nvPr>
            <p:ph type="body" idx="1"/>
          </p:nvPr>
        </p:nvSpPr>
        <p:spPr>
          <a:xfrm>
            <a:off x="457199" y="1019986"/>
            <a:ext cx="11725373" cy="4839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2004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40"/>
              <a:buFont typeface="Roboto"/>
              <a:buChar char="•"/>
            </a:pPr>
            <a:r>
              <a:rPr lang="en-US" sz="2000" b="1" dirty="0">
                <a:ea typeface="Roboto"/>
                <a:cs typeface="Roboto"/>
                <a:sym typeface="Roboto"/>
              </a:rPr>
              <a:t>Find and Find/Replace Tool:</a:t>
            </a:r>
            <a:endParaRPr b="1" dirty="0">
              <a:ea typeface="Roboto"/>
              <a:cs typeface="Roboto"/>
              <a:sym typeface="Roboto"/>
            </a:endParaRPr>
          </a:p>
          <a:p>
            <a:pPr marL="914400" lvl="1" indent="-32004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40"/>
              <a:buFont typeface="Roboto"/>
              <a:buChar char="•"/>
            </a:pPr>
            <a:r>
              <a:rPr lang="en-US" sz="1600" dirty="0">
                <a:ea typeface="Roboto"/>
                <a:cs typeface="Roboto"/>
                <a:sym typeface="Roboto"/>
              </a:rPr>
              <a:t>VS Code standard search mechanism</a:t>
            </a:r>
            <a:endParaRPr sz="1600" dirty="0">
              <a:ea typeface="Roboto"/>
              <a:cs typeface="Roboto"/>
              <a:sym typeface="Roboto"/>
            </a:endParaRPr>
          </a:p>
          <a:p>
            <a:pPr marL="914400" lvl="1" indent="-32004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40"/>
              <a:buFont typeface="Roboto"/>
              <a:buChar char="•"/>
            </a:pPr>
            <a:r>
              <a:rPr lang="en-US" sz="1600" dirty="0">
                <a:ea typeface="Roboto"/>
                <a:cs typeface="Roboto"/>
                <a:sym typeface="Roboto"/>
              </a:rPr>
              <a:t>Text (</a:t>
            </a:r>
            <a:r>
              <a:rPr lang="en-US" sz="1600" b="1" dirty="0">
                <a:ea typeface="Roboto"/>
                <a:cs typeface="Roboto"/>
                <a:sym typeface="Roboto"/>
              </a:rPr>
              <a:t>plain text</a:t>
            </a:r>
            <a:r>
              <a:rPr lang="en-US" sz="1600" dirty="0">
                <a:ea typeface="Roboto"/>
                <a:cs typeface="Roboto"/>
                <a:sym typeface="Roboto"/>
              </a:rPr>
              <a:t>) within the current program file  is searched – and also use to find:</a:t>
            </a:r>
            <a:endParaRPr sz="1600" dirty="0">
              <a:ea typeface="Roboto"/>
              <a:cs typeface="Roboto"/>
              <a:sym typeface="Roboto"/>
            </a:endParaRPr>
          </a:p>
          <a:p>
            <a:pPr lvl="2" algn="just">
              <a:buFont typeface="Roboto"/>
              <a:buChar char="•"/>
            </a:pPr>
            <a:r>
              <a:rPr lang="en-US" sz="1400" dirty="0"/>
              <a:t>✅ Variables ✅ Paragraph names ✅ Functions, methods, Classes, Interfaces (OO COBOL) ✅Variable Types ✅ 88-Levels      ✅ Keywords ✅ Called Modules</a:t>
            </a:r>
            <a:endParaRPr sz="400" dirty="0">
              <a:ea typeface="Roboto"/>
              <a:cs typeface="Roboto"/>
              <a:sym typeface="Roboto"/>
            </a:endParaRPr>
          </a:p>
          <a:p>
            <a:pPr marL="457200" lvl="0" indent="-32004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40"/>
              <a:buFont typeface="Roboto"/>
              <a:buChar char="•"/>
            </a:pPr>
            <a:r>
              <a:rPr lang="en-US" sz="2000" b="1" dirty="0">
                <a:ea typeface="Roboto"/>
                <a:cs typeface="Roboto"/>
                <a:sym typeface="Roboto"/>
              </a:rPr>
              <a:t>Find options:</a:t>
            </a:r>
            <a:endParaRPr b="1" dirty="0">
              <a:ea typeface="Roboto"/>
              <a:cs typeface="Roboto"/>
              <a:sym typeface="Roboto"/>
            </a:endParaRPr>
          </a:p>
          <a:p>
            <a:pPr marL="914400" lvl="1" indent="-32004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40"/>
              <a:buFont typeface="Roboto"/>
              <a:buChar char="•"/>
            </a:pPr>
            <a:r>
              <a:rPr lang="en-US" dirty="0">
                <a:ea typeface="Roboto"/>
                <a:cs typeface="Roboto"/>
                <a:sym typeface="Roboto"/>
              </a:rPr>
              <a:t>Upper/Lower Case</a:t>
            </a:r>
            <a:endParaRPr dirty="0">
              <a:ea typeface="Roboto"/>
              <a:cs typeface="Roboto"/>
              <a:sym typeface="Roboto"/>
            </a:endParaRPr>
          </a:p>
          <a:p>
            <a:pPr marL="914400" lvl="1" indent="-32004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40"/>
              <a:buFont typeface="Roboto"/>
              <a:buChar char="•"/>
            </a:pPr>
            <a:r>
              <a:rPr lang="en-US" dirty="0">
                <a:ea typeface="Roboto"/>
                <a:cs typeface="Roboto"/>
                <a:sym typeface="Roboto"/>
              </a:rPr>
              <a:t>Match Whole Word</a:t>
            </a:r>
            <a:endParaRPr dirty="0">
              <a:ea typeface="Roboto"/>
              <a:cs typeface="Roboto"/>
              <a:sym typeface="Roboto"/>
            </a:endParaRPr>
          </a:p>
          <a:p>
            <a:pPr marL="914400" lvl="1" indent="-32004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</a:pPr>
            <a:r>
              <a:rPr lang="en-US" dirty="0">
                <a:ea typeface="Roboto"/>
                <a:cs typeface="Roboto"/>
                <a:sym typeface="Roboto"/>
              </a:rPr>
              <a:t>Within selected lines</a:t>
            </a:r>
          </a:p>
          <a:p>
            <a:pPr lvl="2" indent="-320040" algn="just"/>
            <a:r>
              <a:rPr lang="en-US" dirty="0">
                <a:ea typeface="Roboto"/>
                <a:cs typeface="Roboto"/>
                <a:sym typeface="Roboto"/>
              </a:rPr>
              <a:t>Use with column selection mode</a:t>
            </a:r>
          </a:p>
          <a:p>
            <a:pPr marL="914400" lvl="1" indent="-32004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</a:pPr>
            <a:r>
              <a:rPr lang="en-US" dirty="0">
                <a:ea typeface="Roboto"/>
                <a:cs typeface="Roboto"/>
                <a:sym typeface="Roboto"/>
              </a:rPr>
              <a:t>Regular Expressions (REGEX)</a:t>
            </a:r>
          </a:p>
          <a:p>
            <a:pPr algn="just">
              <a:spcBef>
                <a:spcPts val="400"/>
              </a:spcBef>
            </a:pPr>
            <a:r>
              <a:rPr lang="en-US" sz="2000" b="1" dirty="0">
                <a:solidFill>
                  <a:srgbClr val="000000"/>
                </a:solidFill>
                <a:ea typeface="Roboto"/>
                <a:cs typeface="Roboto"/>
                <a:sym typeface="Roboto"/>
              </a:rPr>
              <a:t>Additional Notes:</a:t>
            </a:r>
          </a:p>
          <a:p>
            <a:pPr marL="914400" lvl="1" indent="-32004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Roboto"/>
              </a:rPr>
              <a:t>Ctrl+F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Medium"/>
                <a:sym typeface="Roboto Medium"/>
              </a:rPr>
              <a:t>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Medium"/>
                <a:sym typeface="Roboto Medium"/>
              </a:rPr>
              <a:t>Opens the Find</a:t>
            </a:r>
          </a:p>
          <a:p>
            <a:pPr marL="914400" lvl="1" indent="-32004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Roboto"/>
              </a:rPr>
              <a:t>Shift+Ctrl+F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Medium"/>
                <a:sym typeface="Roboto Medium"/>
              </a:rPr>
              <a:t>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 Medium"/>
                <a:sym typeface="Roboto Medium"/>
              </a:rPr>
              <a:t>Opens the Activity bar Find All References tool</a:t>
            </a:r>
          </a:p>
          <a:p>
            <a:pPr marL="914400" lvl="1" indent="-32004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Roboto"/>
              </a:rPr>
              <a:t>Find/Change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Roboto"/>
              </a:rPr>
              <a:t>operations are like ISPF’s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Roboto"/>
              </a:rPr>
              <a:t>F5/F6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Roboto"/>
              </a:rPr>
              <a:t>Find/Change</a:t>
            </a:r>
          </a:p>
          <a:p>
            <a:pPr marL="914400" lvl="1" indent="-320040" algn="just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Roboto"/>
              </a:rPr>
              <a:t>To find within a program and any COPY/INCLUDE files use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Roboto"/>
              </a:rPr>
              <a:t>Find All References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Roboto"/>
              </a:rPr>
              <a:t>or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Roboto"/>
              </a:rPr>
              <a:t> Peek References</a:t>
            </a:r>
          </a:p>
        </p:txBody>
      </p:sp>
      <p:sp>
        <p:nvSpPr>
          <p:cNvPr id="283" name="Google Shape;283;p32"/>
          <p:cNvSpPr txBox="1">
            <a:spLocks noGrp="1"/>
          </p:cNvSpPr>
          <p:nvPr>
            <p:ph type="sldNum" idx="12"/>
          </p:nvPr>
        </p:nvSpPr>
        <p:spPr>
          <a:xfrm>
            <a:off x="143140" y="6582400"/>
            <a:ext cx="37914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466566C-2D3C-6638-2D2F-ED6C6132A798}"/>
              </a:ext>
            </a:extLst>
          </p:cNvPr>
          <p:cNvGrpSpPr/>
          <p:nvPr/>
        </p:nvGrpSpPr>
        <p:grpSpPr>
          <a:xfrm>
            <a:off x="252995" y="2891701"/>
            <a:ext cx="10992516" cy="4910969"/>
            <a:chOff x="4178876" y="1722861"/>
            <a:chExt cx="13360648" cy="491096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C0DF072-A7ED-712B-3EF7-10F992833EE2}"/>
                </a:ext>
              </a:extLst>
            </p:cNvPr>
            <p:cNvSpPr txBox="1"/>
            <p:nvPr/>
          </p:nvSpPr>
          <p:spPr>
            <a:xfrm>
              <a:off x="4178876" y="6264498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b="1" dirty="0"/>
                <a:t>Find within</a:t>
              </a:r>
            </a:p>
            <a:p>
              <a:pPr algn="ctr"/>
              <a:r>
                <a:rPr lang="en-US" sz="900" b="1" dirty="0"/>
                <a:t>selected lines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4DFA4BF-31DB-BE64-7CE0-B95A524E6C7F}"/>
                </a:ext>
              </a:extLst>
            </p:cNvPr>
            <p:cNvSpPr txBox="1"/>
            <p:nvPr/>
          </p:nvSpPr>
          <p:spPr>
            <a:xfrm>
              <a:off x="16540284" y="2179006"/>
              <a:ext cx="9992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Navigate to occurrence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40B6BDA-ABC1-C20A-CCD9-9BE3F59EE662}"/>
                </a:ext>
              </a:extLst>
            </p:cNvPr>
            <p:cNvSpPr txBox="1"/>
            <p:nvPr/>
          </p:nvSpPr>
          <p:spPr>
            <a:xfrm>
              <a:off x="14971213" y="2348999"/>
              <a:ext cx="12760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/>
                <a:t>Change current vs. Change all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F6DC4F7-245E-3C23-907C-57134B3938B1}"/>
                </a:ext>
              </a:extLst>
            </p:cNvPr>
            <p:cNvSpPr txBox="1"/>
            <p:nvPr/>
          </p:nvSpPr>
          <p:spPr>
            <a:xfrm>
              <a:off x="14163582" y="1722861"/>
              <a:ext cx="110721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REGEX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7670407-D58A-E6E3-B06E-39640FBA5870}"/>
              </a:ext>
            </a:extLst>
          </p:cNvPr>
          <p:cNvSpPr txBox="1"/>
          <p:nvPr/>
        </p:nvSpPr>
        <p:spPr>
          <a:xfrm>
            <a:off x="4757204" y="3478629"/>
            <a:ext cx="9109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</a:rPr>
              <a:t>Toggle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45A7DB-196D-0F75-892C-35DB01F83210}"/>
              </a:ext>
            </a:extLst>
          </p:cNvPr>
          <p:cNvGrpSpPr/>
          <p:nvPr/>
        </p:nvGrpSpPr>
        <p:grpSpPr>
          <a:xfrm>
            <a:off x="4950912" y="2535454"/>
            <a:ext cx="7241088" cy="1036142"/>
            <a:chOff x="4950912" y="2836226"/>
            <a:chExt cx="7241088" cy="103614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3377397-EAB6-AC7D-032C-D7088CFE4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50912" y="2836226"/>
              <a:ext cx="7241088" cy="103614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4661842-4972-1313-D6A6-B4C33DD69F06}"/>
                </a:ext>
              </a:extLst>
            </p:cNvPr>
            <p:cNvSpPr txBox="1"/>
            <p:nvPr/>
          </p:nvSpPr>
          <p:spPr>
            <a:xfrm>
              <a:off x="7660491" y="3178305"/>
              <a:ext cx="9109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Case</a:t>
              </a:r>
            </a:p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Sensitive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27A6E07-40EE-1A39-AE9C-023BAF9AD22C}"/>
                </a:ext>
              </a:extLst>
            </p:cNvPr>
            <p:cNvSpPr txBox="1"/>
            <p:nvPr/>
          </p:nvSpPr>
          <p:spPr>
            <a:xfrm>
              <a:off x="11019260" y="3281531"/>
              <a:ext cx="997336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Find</a:t>
              </a:r>
            </a:p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In</a:t>
              </a:r>
            </a:p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Selected source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B6550F1-53EC-1533-E346-D8B4B0C184ED}"/>
                </a:ext>
              </a:extLst>
            </p:cNvPr>
            <p:cNvSpPr txBox="1"/>
            <p:nvPr/>
          </p:nvSpPr>
          <p:spPr>
            <a:xfrm>
              <a:off x="8130972" y="3226342"/>
              <a:ext cx="9109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Whole</a:t>
              </a:r>
            </a:p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word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88A6CB88-A1EF-931E-C42E-354FC2103842}"/>
              </a:ext>
            </a:extLst>
          </p:cNvPr>
          <p:cNvSpPr/>
          <p:nvPr/>
        </p:nvSpPr>
        <p:spPr bwMode="auto">
          <a:xfrm>
            <a:off x="11326483" y="2590366"/>
            <a:ext cx="241540" cy="268636"/>
          </a:xfrm>
          <a:prstGeom prst="rect">
            <a:avLst/>
          </a:prstGeom>
          <a:solidFill>
            <a:srgbClr val="E5F6FF">
              <a:alpha val="10000"/>
            </a:srgbClr>
          </a:solidFill>
          <a:ln w="19050">
            <a:solidFill>
              <a:srgbClr val="E5F6F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EE27A7-4476-FD6A-DAB8-F1707200B50C}"/>
              </a:ext>
            </a:extLst>
          </p:cNvPr>
          <p:cNvGrpSpPr/>
          <p:nvPr/>
        </p:nvGrpSpPr>
        <p:grpSpPr>
          <a:xfrm rot="2704902">
            <a:off x="11615053" y="-81978"/>
            <a:ext cx="836676" cy="454826"/>
            <a:chOff x="3435858" y="2837014"/>
            <a:chExt cx="836676" cy="454826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ACE6CF3E-4391-997F-2F12-13BAB932C7BC}"/>
                </a:ext>
              </a:extLst>
            </p:cNvPr>
            <p:cNvSpPr/>
            <p:nvPr/>
          </p:nvSpPr>
          <p:spPr bwMode="auto">
            <a:xfrm>
              <a:off x="3435858" y="2837014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BD41F6A-1E2F-49A8-7850-9316F44EDAFD}"/>
                </a:ext>
              </a:extLst>
            </p:cNvPr>
            <p:cNvSpPr txBox="1"/>
            <p:nvPr/>
          </p:nvSpPr>
          <p:spPr>
            <a:xfrm>
              <a:off x="3538728" y="2971800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IDz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and VSC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BBE5541-6B0F-2022-43F3-F9E6311F2BB5}"/>
              </a:ext>
            </a:extLst>
          </p:cNvPr>
          <p:cNvSpPr txBox="1"/>
          <p:nvPr/>
        </p:nvSpPr>
        <p:spPr>
          <a:xfrm>
            <a:off x="5387514" y="3511351"/>
            <a:ext cx="1246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Replacement text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F829BEE-7B50-D0A3-A0B7-1D6ECBAD16BD}"/>
              </a:ext>
            </a:extLst>
          </p:cNvPr>
          <p:cNvSpPr txBox="1"/>
          <p:nvPr/>
        </p:nvSpPr>
        <p:spPr>
          <a:xfrm>
            <a:off x="8300413" y="2352895"/>
            <a:ext cx="12460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REGEX</a:t>
            </a:r>
          </a:p>
        </p:txBody>
      </p:sp>
    </p:spTree>
    <p:extLst>
      <p:ext uri="{BB962C8B-B14F-4D97-AF65-F5344CB8AC3E}">
        <p14:creationId xmlns:p14="http://schemas.microsoft.com/office/powerpoint/2010/main" val="167206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>
          <a:extLst>
            <a:ext uri="{FF2B5EF4-FFF2-40B4-BE49-F238E27FC236}">
              <a16:creationId xmlns:a16="http://schemas.microsoft.com/office/drawing/2014/main" id="{0DEAF155-C27A-3C99-A147-2BF425C14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2">
            <a:extLst>
              <a:ext uri="{FF2B5EF4-FFF2-40B4-BE49-F238E27FC236}">
                <a16:creationId xmlns:a16="http://schemas.microsoft.com/office/drawing/2014/main" id="{11229B7D-676D-5252-3599-376213B40F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8162" y="268698"/>
            <a:ext cx="11196638" cy="9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3600" b="0" dirty="0">
                <a:ea typeface="Roboto"/>
                <a:cs typeface="Roboto"/>
                <a:sym typeface="Roboto"/>
              </a:rPr>
              <a:t>Points-of-Interest: </a:t>
            </a:r>
            <a:r>
              <a:rPr lang="en-US" sz="3600" b="1" dirty="0">
                <a:ea typeface="Roboto"/>
                <a:cs typeface="Roboto"/>
                <a:sym typeface="Roboto"/>
              </a:rPr>
              <a:t>Find All References</a:t>
            </a:r>
            <a:endParaRPr sz="2800" b="1" dirty="0">
              <a:ea typeface="Roboto"/>
              <a:cs typeface="Roboto"/>
              <a:sym typeface="Roboto"/>
            </a:endParaRPr>
          </a:p>
        </p:txBody>
      </p:sp>
      <p:sp>
        <p:nvSpPr>
          <p:cNvPr id="282" name="Google Shape;282;p32">
            <a:extLst>
              <a:ext uri="{FF2B5EF4-FFF2-40B4-BE49-F238E27FC236}">
                <a16:creationId xmlns:a16="http://schemas.microsoft.com/office/drawing/2014/main" id="{CAC66EE4-4A21-51DE-3F3D-6B1108D9FE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32714" y="1218241"/>
            <a:ext cx="3048001" cy="4839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3716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40"/>
              <a:buNone/>
            </a:pPr>
            <a:r>
              <a:rPr lang="en-US" sz="2400" dirty="0">
                <a:ea typeface="Roboto"/>
                <a:cs typeface="Roboto"/>
                <a:sym typeface="Roboto"/>
              </a:rPr>
              <a:t>Find All References</a:t>
            </a:r>
            <a:endParaRPr sz="2000" dirty="0">
              <a:ea typeface="Roboto"/>
              <a:cs typeface="Roboto"/>
              <a:sym typeface="Roboto"/>
            </a:endParaRPr>
          </a:p>
          <a:p>
            <a:pPr>
              <a:spcBef>
                <a:spcPts val="400"/>
              </a:spcBef>
              <a:buFont typeface="Roboto"/>
              <a:buChar char="•"/>
            </a:pPr>
            <a:r>
              <a:rPr lang="en-US" sz="1600" dirty="0">
                <a:ea typeface="Roboto"/>
                <a:cs typeface="Roboto"/>
                <a:sym typeface="Roboto"/>
              </a:rPr>
              <a:t>Locates program labels: </a:t>
            </a:r>
            <a:r>
              <a:rPr lang="en-US" sz="1400" b="1" dirty="0">
                <a:ea typeface="Roboto"/>
                <a:cs typeface="Roboto"/>
                <a:sym typeface="Roboto"/>
              </a:rPr>
              <a:t>Variables</a:t>
            </a:r>
            <a:r>
              <a:rPr lang="en-US" sz="1400" dirty="0">
                <a:ea typeface="Roboto"/>
                <a:cs typeface="Roboto"/>
                <a:sym typeface="Roboto"/>
              </a:rPr>
              <a:t> and </a:t>
            </a:r>
            <a:r>
              <a:rPr lang="en-US" sz="1400" b="1" dirty="0">
                <a:ea typeface="Roboto"/>
                <a:cs typeface="Roboto"/>
                <a:sym typeface="Roboto"/>
              </a:rPr>
              <a:t>paragraph/SECTION names </a:t>
            </a:r>
            <a:r>
              <a:rPr lang="en-US" sz="1400" dirty="0">
                <a:ea typeface="Roboto"/>
                <a:cs typeface="Roboto"/>
                <a:sym typeface="Roboto"/>
              </a:rPr>
              <a:t>throughout the program code – including labels that are defined in Copybooks and INCLUDE files</a:t>
            </a:r>
          </a:p>
          <a:p>
            <a:pPr>
              <a:spcBef>
                <a:spcPts val="400"/>
              </a:spcBef>
              <a:buFont typeface="Roboto"/>
              <a:buChar char="•"/>
            </a:pPr>
            <a:endParaRPr lang="en-US" sz="1100" dirty="0">
              <a:ea typeface="Roboto"/>
              <a:cs typeface="Roboto"/>
              <a:sym typeface="Roboto"/>
            </a:endParaRPr>
          </a:p>
          <a:p>
            <a:pPr>
              <a:spcBef>
                <a:spcPts val="400"/>
              </a:spcBef>
              <a:buFont typeface="Roboto"/>
              <a:buChar char="•"/>
            </a:pPr>
            <a:r>
              <a:rPr lang="en-US" sz="1400" dirty="0">
                <a:ea typeface="Roboto"/>
                <a:cs typeface="Roboto"/>
                <a:sym typeface="Roboto"/>
              </a:rPr>
              <a:t>Creates a hyperlinked list in the  Search View to found Points-of-Interest</a:t>
            </a:r>
          </a:p>
          <a:p>
            <a:pPr>
              <a:spcBef>
                <a:spcPts val="400"/>
              </a:spcBef>
              <a:buFont typeface="Roboto"/>
              <a:buChar char="•"/>
            </a:pPr>
            <a:endParaRPr lang="en-US" sz="4000" dirty="0">
              <a:ea typeface="Roboto"/>
              <a:cs typeface="Roboto"/>
              <a:sym typeface="Roboto"/>
            </a:endParaRPr>
          </a:p>
          <a:p>
            <a:pPr>
              <a:spcBef>
                <a:spcPts val="400"/>
              </a:spcBef>
              <a:buFont typeface="Roboto"/>
              <a:buChar char="•"/>
            </a:pPr>
            <a:r>
              <a:rPr lang="en-US" sz="1600" dirty="0">
                <a:ea typeface="Roboto"/>
                <a:cs typeface="Roboto"/>
                <a:sym typeface="Roboto"/>
              </a:rPr>
              <a:t>Use the </a:t>
            </a:r>
            <a:r>
              <a:rPr lang="en-US" sz="1600" b="1" dirty="0">
                <a:ea typeface="Roboto"/>
                <a:cs typeface="Roboto"/>
                <a:sym typeface="Roboto"/>
              </a:rPr>
              <a:t>Activity Bar’s Search </a:t>
            </a:r>
            <a:r>
              <a:rPr lang="en-US" sz="1600" dirty="0">
                <a:ea typeface="Roboto"/>
                <a:cs typeface="Roboto"/>
                <a:sym typeface="Roboto"/>
              </a:rPr>
              <a:t>feature to isolate text (comments, literals, keywords, etc.) along with program labels</a:t>
            </a:r>
          </a:p>
          <a:p>
            <a:pPr marL="137160" lvl="0" indent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40"/>
              <a:buNone/>
            </a:pPr>
            <a:endParaRPr sz="1600" dirty="0">
              <a:ea typeface="Roboto"/>
              <a:cs typeface="Roboto"/>
              <a:sym typeface="Roboto"/>
            </a:endParaRPr>
          </a:p>
        </p:txBody>
      </p:sp>
      <p:sp>
        <p:nvSpPr>
          <p:cNvPr id="283" name="Google Shape;283;p32">
            <a:extLst>
              <a:ext uri="{FF2B5EF4-FFF2-40B4-BE49-F238E27FC236}">
                <a16:creationId xmlns:a16="http://schemas.microsoft.com/office/drawing/2014/main" id="{B9DD5589-E251-6E59-D1D6-2469A9B86A6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43140" y="6582400"/>
            <a:ext cx="37914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28AC66E-2D3C-4D28-35C1-9C72D9D7A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826" y="1218241"/>
            <a:ext cx="8770173" cy="483935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D00DD60-5C79-63E3-B428-7DC0FCF8AD44}"/>
              </a:ext>
            </a:extLst>
          </p:cNvPr>
          <p:cNvCxnSpPr>
            <a:cxnSpLocks/>
          </p:cNvCxnSpPr>
          <p:nvPr/>
        </p:nvCxnSpPr>
        <p:spPr>
          <a:xfrm flipH="1" flipV="1">
            <a:off x="6461760" y="2682240"/>
            <a:ext cx="3257006" cy="2046514"/>
          </a:xfrm>
          <a:prstGeom prst="straightConnector1">
            <a:avLst/>
          </a:prstGeom>
          <a:ln w="25400">
            <a:gradFill>
              <a:gsLst>
                <a:gs pos="1000">
                  <a:schemeClr val="bg2">
                    <a:lumMod val="40000"/>
                    <a:lumOff val="60000"/>
                    <a:alpha val="69000"/>
                  </a:schemeClr>
                </a:gs>
                <a:gs pos="51000">
                  <a:schemeClr val="bg2">
                    <a:lumMod val="75000"/>
                  </a:schemeClr>
                </a:gs>
                <a:gs pos="92000">
                  <a:schemeClr val="bg2">
                    <a:lumMod val="50000"/>
                    <a:alpha val="69000"/>
                  </a:schemeClr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AA21EFAD-DC72-87AA-C99A-66EE0B407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5231" y="4930164"/>
            <a:ext cx="254078" cy="28872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CE0295B-7FC7-16A3-CD30-5C7A5561E01E}"/>
              </a:ext>
            </a:extLst>
          </p:cNvPr>
          <p:cNvGrpSpPr/>
          <p:nvPr/>
        </p:nvGrpSpPr>
        <p:grpSpPr>
          <a:xfrm rot="2704902">
            <a:off x="11615053" y="-81978"/>
            <a:ext cx="836676" cy="454826"/>
            <a:chOff x="3435858" y="2837014"/>
            <a:chExt cx="836676" cy="454826"/>
          </a:xfrm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C95FD5DD-B276-9CCB-BFE6-351A73920B47}"/>
                </a:ext>
              </a:extLst>
            </p:cNvPr>
            <p:cNvSpPr/>
            <p:nvPr/>
          </p:nvSpPr>
          <p:spPr bwMode="auto">
            <a:xfrm>
              <a:off x="3435858" y="2837014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9550CED-D1A7-F8CF-E4FD-805F2A5D8B39}"/>
                </a:ext>
              </a:extLst>
            </p:cNvPr>
            <p:cNvSpPr txBox="1"/>
            <p:nvPr/>
          </p:nvSpPr>
          <p:spPr>
            <a:xfrm>
              <a:off x="3538728" y="2971800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VSC 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not IDz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4D878D2-8E73-AC21-4DBD-9D21569AD7EC}"/>
              </a:ext>
            </a:extLst>
          </p:cNvPr>
          <p:cNvSpPr txBox="1"/>
          <p:nvPr/>
        </p:nvSpPr>
        <p:spPr>
          <a:xfrm>
            <a:off x="4097548" y="5262114"/>
            <a:ext cx="9144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i="1" kern="0" dirty="0">
                <a:solidFill>
                  <a:srgbClr val="000000"/>
                </a:solidFill>
                <a:ea typeface="+mj-ea"/>
                <a:cs typeface="+mj-cs"/>
                <a:sym typeface="IBM Plex Sans Light"/>
              </a:rPr>
              <a:t>Search View</a:t>
            </a:r>
          </a:p>
        </p:txBody>
      </p:sp>
    </p:spTree>
    <p:extLst>
      <p:ext uri="{BB962C8B-B14F-4D97-AF65-F5344CB8AC3E}">
        <p14:creationId xmlns:p14="http://schemas.microsoft.com/office/powerpoint/2010/main" val="22475875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>
          <a:extLst>
            <a:ext uri="{FF2B5EF4-FFF2-40B4-BE49-F238E27FC236}">
              <a16:creationId xmlns:a16="http://schemas.microsoft.com/office/drawing/2014/main" id="{EFB58318-ACA1-5906-7B77-CA180E974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2">
            <a:extLst>
              <a:ext uri="{FF2B5EF4-FFF2-40B4-BE49-F238E27FC236}">
                <a16:creationId xmlns:a16="http://schemas.microsoft.com/office/drawing/2014/main" id="{C3C37A64-649A-AFA2-1083-6D6AE15A21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8162" y="268698"/>
            <a:ext cx="11196638" cy="9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4000" b="0" dirty="0">
                <a:ea typeface="Roboto"/>
                <a:cs typeface="Roboto"/>
                <a:sym typeface="Roboto"/>
              </a:rPr>
              <a:t>Points-of-Interest: </a:t>
            </a:r>
            <a:r>
              <a:rPr lang="en-US" sz="4000" b="1" dirty="0">
                <a:ea typeface="Roboto"/>
                <a:cs typeface="Roboto"/>
                <a:sym typeface="Roboto"/>
              </a:rPr>
              <a:t>Peek References</a:t>
            </a:r>
            <a:endParaRPr b="1" dirty="0">
              <a:ea typeface="Roboto"/>
              <a:cs typeface="Roboto"/>
              <a:sym typeface="Roboto"/>
            </a:endParaRPr>
          </a:p>
        </p:txBody>
      </p:sp>
      <p:sp>
        <p:nvSpPr>
          <p:cNvPr id="282" name="Google Shape;282;p32">
            <a:extLst>
              <a:ext uri="{FF2B5EF4-FFF2-40B4-BE49-F238E27FC236}">
                <a16:creationId xmlns:a16="http://schemas.microsoft.com/office/drawing/2014/main" id="{C069E065-DDD8-BD56-A69F-4F4F3E5CF4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997482"/>
            <a:ext cx="10515600" cy="4839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3716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40"/>
              <a:buNone/>
            </a:pPr>
            <a:r>
              <a:rPr lang="en-US" dirty="0">
                <a:ea typeface="Roboto"/>
                <a:cs typeface="Roboto"/>
                <a:sym typeface="Roboto"/>
              </a:rPr>
              <a:t>Peek options for variables include:</a:t>
            </a:r>
            <a:endParaRPr sz="1600" dirty="0">
              <a:ea typeface="Roboto"/>
              <a:cs typeface="Roboto"/>
              <a:sym typeface="Roboto"/>
            </a:endParaRPr>
          </a:p>
          <a:p>
            <a:pPr algn="just">
              <a:spcBef>
                <a:spcPts val="400"/>
              </a:spcBef>
              <a:buFont typeface="Roboto"/>
              <a:buChar char="•"/>
            </a:pPr>
            <a:r>
              <a:rPr lang="en-US" dirty="0">
                <a:ea typeface="Roboto"/>
                <a:cs typeface="Roboto"/>
                <a:sym typeface="Roboto"/>
              </a:rPr>
              <a:t>Search for variable references within the program’s COBOL “compilation unit”</a:t>
            </a:r>
          </a:p>
          <a:p>
            <a:pPr algn="just">
              <a:spcBef>
                <a:spcPts val="400"/>
              </a:spcBef>
              <a:buFont typeface="Roboto"/>
              <a:buChar char="•"/>
            </a:pPr>
            <a:r>
              <a:rPr lang="en-US" dirty="0">
                <a:ea typeface="Roboto"/>
                <a:cs typeface="Roboto"/>
                <a:sym typeface="Roboto"/>
              </a:rPr>
              <a:t>Can also Peek the field’s DATA DIVISION declaration</a:t>
            </a:r>
          </a:p>
          <a:p>
            <a:pPr algn="just">
              <a:spcBef>
                <a:spcPts val="400"/>
              </a:spcBef>
              <a:buFont typeface="Roboto"/>
              <a:buChar char="•"/>
            </a:pPr>
            <a:endParaRPr dirty="0">
              <a:ea typeface="Roboto"/>
              <a:cs typeface="Roboto"/>
              <a:sym typeface="Roboto"/>
            </a:endParaRPr>
          </a:p>
        </p:txBody>
      </p:sp>
      <p:sp>
        <p:nvSpPr>
          <p:cNvPr id="283" name="Google Shape;283;p32">
            <a:extLst>
              <a:ext uri="{FF2B5EF4-FFF2-40B4-BE49-F238E27FC236}">
                <a16:creationId xmlns:a16="http://schemas.microsoft.com/office/drawing/2014/main" id="{402D5DC5-8C65-837D-A011-86DD39BBE21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43140" y="6582400"/>
            <a:ext cx="37914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1F1F44-1B1F-7AE3-9EE2-99E9385BABCD}"/>
              </a:ext>
            </a:extLst>
          </p:cNvPr>
          <p:cNvSpPr txBox="1"/>
          <p:nvPr/>
        </p:nvSpPr>
        <p:spPr>
          <a:xfrm rot="16200000">
            <a:off x="-1264976" y="4173407"/>
            <a:ext cx="41344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Program opened into multiple editing views</a:t>
            </a:r>
          </a:p>
          <a:p>
            <a:pPr algn="ctr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Peek References for points of interest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F863360-9F30-1AD7-B59F-8C1CD92F7D89}"/>
              </a:ext>
            </a:extLst>
          </p:cNvPr>
          <p:cNvGrpSpPr/>
          <p:nvPr/>
        </p:nvGrpSpPr>
        <p:grpSpPr>
          <a:xfrm rot="2704902">
            <a:off x="11446973" y="785481"/>
            <a:ext cx="836676" cy="454826"/>
            <a:chOff x="3435858" y="2837014"/>
            <a:chExt cx="836676" cy="454826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53C0E50E-4530-0B9C-A714-87F3BD9A6B9C}"/>
                </a:ext>
              </a:extLst>
            </p:cNvPr>
            <p:cNvSpPr/>
            <p:nvPr/>
          </p:nvSpPr>
          <p:spPr bwMode="auto">
            <a:xfrm>
              <a:off x="3435858" y="2837014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4ABD1D-EB17-EEA9-5224-69127509A499}"/>
                </a:ext>
              </a:extLst>
            </p:cNvPr>
            <p:cNvSpPr txBox="1"/>
            <p:nvPr/>
          </p:nvSpPr>
          <p:spPr>
            <a:xfrm>
              <a:off x="3538728" y="2971800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IDz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and VSC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67FE5D0-829A-8CA2-7AD8-C94B5F58F519}"/>
              </a:ext>
            </a:extLst>
          </p:cNvPr>
          <p:cNvGrpSpPr/>
          <p:nvPr/>
        </p:nvGrpSpPr>
        <p:grpSpPr>
          <a:xfrm rot="2704902">
            <a:off x="11615053" y="-81978"/>
            <a:ext cx="836676" cy="454826"/>
            <a:chOff x="3435858" y="2837014"/>
            <a:chExt cx="836676" cy="454826"/>
          </a:xfrm>
        </p:grpSpPr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02DF6793-B54A-D743-476E-3995160E21E8}"/>
                </a:ext>
              </a:extLst>
            </p:cNvPr>
            <p:cNvSpPr/>
            <p:nvPr/>
          </p:nvSpPr>
          <p:spPr bwMode="auto">
            <a:xfrm>
              <a:off x="3435858" y="2837014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EDC3375-1449-D117-6A70-EDE86617BC49}"/>
                </a:ext>
              </a:extLst>
            </p:cNvPr>
            <p:cNvSpPr txBox="1"/>
            <p:nvPr/>
          </p:nvSpPr>
          <p:spPr>
            <a:xfrm>
              <a:off x="3538728" y="2971800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VSC 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not IDz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EC6834D0-3AE1-8F70-56AB-E34913FA6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313" y="2163181"/>
            <a:ext cx="9558068" cy="467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99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2242CB5-83E6-D229-69F5-6BABF57F4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6126054" cy="5239544"/>
          </a:xfrm>
        </p:spPr>
        <p:txBody>
          <a:bodyPr/>
          <a:lstStyle/>
          <a:p>
            <a:r>
              <a:rPr lang="en-US" sz="3300" dirty="0"/>
              <a:t>Module 3 – Program Analysis</a:t>
            </a:r>
            <a:br>
              <a:rPr lang="en-US" dirty="0"/>
            </a:br>
            <a:br>
              <a:rPr lang="en-US" sz="1600" dirty="0"/>
            </a:br>
            <a:r>
              <a:rPr lang="en-US" sz="1600" dirty="0"/>
              <a:t>- </a:t>
            </a:r>
            <a:r>
              <a:rPr lang="en-US" sz="1200" dirty="0">
                <a:latin typeface="IBM Plex Sans SemiBold" panose="020B0703050203000203" pitchFamily="34" charset="0"/>
              </a:rPr>
              <a:t>Navigate confidently in Visual Studio Code.</a:t>
            </a:r>
            <a:br>
              <a:rPr lang="en-US" sz="1000" dirty="0">
                <a:latin typeface="IBM Plex Sans SemiBold" panose="020B0703050203000203" pitchFamily="34" charset="0"/>
              </a:rPr>
            </a:br>
            <a:br>
              <a:rPr lang="en-US" sz="1000" dirty="0">
                <a:latin typeface="IBM Plex Sans SemiBold" panose="020B0703050203000203" pitchFamily="34" charset="0"/>
              </a:rPr>
            </a:br>
            <a:r>
              <a:rPr lang="en-US" sz="1200" dirty="0">
                <a:latin typeface="IBM Plex Sans SemiBold" panose="020B0703050203000203" pitchFamily="34" charset="0"/>
              </a:rPr>
              <a:t>- Edit and navigate COBOL programs with modern productivity features.</a:t>
            </a:r>
            <a:br>
              <a:rPr lang="en-US" sz="1200" dirty="0">
                <a:latin typeface="IBM Plex Sans SemiBold" panose="020B0703050203000203" pitchFamily="34" charset="0"/>
              </a:rPr>
            </a:br>
            <a:br>
              <a:rPr lang="en-US" sz="1200" dirty="0">
                <a:latin typeface="IBM Plex Sans SemiBold" panose="020B0703050203000203" pitchFamily="34" charset="0"/>
              </a:rPr>
            </a:br>
            <a:r>
              <a:rPr lang="en-US" sz="1200" dirty="0">
                <a:latin typeface="IBM Plex Sans SemiBold" panose="020B0703050203000203" pitchFamily="34" charset="0"/>
              </a:rPr>
              <a:t>- Work with copybooks and large multi-program applications.</a:t>
            </a:r>
            <a:br>
              <a:rPr lang="en-US" sz="1200" dirty="0">
                <a:latin typeface="IBM Plex Sans SemiBold" panose="020B0703050203000203" pitchFamily="34" charset="0"/>
              </a:rPr>
            </a:br>
            <a:br>
              <a:rPr lang="en-US" sz="1200" dirty="0">
                <a:latin typeface="IBM Plex Sans SemiBold" panose="020B0703050203000203" pitchFamily="34" charset="0"/>
              </a:rPr>
            </a:br>
            <a:r>
              <a:rPr lang="en-US" sz="1200" dirty="0">
                <a:latin typeface="IBM Plex Sans SemiBold" panose="020B0703050203000203" pitchFamily="34" charset="0"/>
              </a:rPr>
              <a:t>- Analyze medium to large programs with VS Code’s A.I. based analytics</a:t>
            </a:r>
            <a:br>
              <a:rPr lang="en-US" sz="1200" dirty="0">
                <a:latin typeface="IBM Plex Sans SemiBold" panose="020B0703050203000203" pitchFamily="34" charset="0"/>
              </a:rPr>
            </a:br>
            <a:br>
              <a:rPr lang="en-US" sz="1200" dirty="0">
                <a:latin typeface="IBM Plex Sans SemiBold" panose="020B0703050203000203" pitchFamily="34" charset="0"/>
              </a:rPr>
            </a:br>
            <a:r>
              <a:rPr lang="en-US" sz="1200" dirty="0">
                <a:latin typeface="IBM Plex Sans SemiBold" panose="020B0703050203000203" pitchFamily="34" charset="0"/>
              </a:rPr>
              <a:t>- Improve productivity using VS Code’s power-editing tools and techniques</a:t>
            </a:r>
            <a:br>
              <a:rPr lang="en-US" sz="1200" dirty="0">
                <a:latin typeface="IBM Plex Sans SemiBold" panose="020B0703050203000203" pitchFamily="34" charset="0"/>
              </a:rPr>
            </a:br>
            <a:br>
              <a:rPr lang="en-US" sz="1200" dirty="0">
                <a:latin typeface="IBM Plex Sans SemiBold" panose="020B0703050203000203" pitchFamily="34" charset="0"/>
              </a:rPr>
            </a:br>
            <a:r>
              <a:rPr lang="en-US" sz="1200" dirty="0">
                <a:latin typeface="IBM Plex Sans SemiBold" panose="020B0703050203000203" pitchFamily="34" charset="0"/>
              </a:rPr>
              <a:t>- Transition common development IDz Eclipse workflows to VS Code equivalents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C3B392-9961-FB64-2C5A-48921DAA2764}"/>
              </a:ext>
            </a:extLst>
          </p:cNvPr>
          <p:cNvSpPr/>
          <p:nvPr/>
        </p:nvSpPr>
        <p:spPr bwMode="auto">
          <a:xfrm>
            <a:off x="6414052" y="0"/>
            <a:ext cx="5777948" cy="6858000"/>
          </a:xfrm>
          <a:prstGeom prst="rect">
            <a:avLst/>
          </a:prstGeom>
          <a:solidFill>
            <a:schemeClr val="tx1"/>
          </a:solidFill>
          <a:ln w="19050">
            <a:solidFill>
              <a:srgbClr val="E5F6F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pic>
        <p:nvPicPr>
          <p:cNvPr id="5" name="Picture Placeholder 4" descr="A black box with blue lights&#10;&#10;Description automatically generated">
            <a:extLst>
              <a:ext uri="{FF2B5EF4-FFF2-40B4-BE49-F238E27FC236}">
                <a16:creationId xmlns:a16="http://schemas.microsoft.com/office/drawing/2014/main" id="{89291CDB-A554-D6BF-FC89-5A032C2DFF6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alphaModFix amt="93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30496" t="20903" r="42692" b="22481"/>
          <a:stretch/>
        </p:blipFill>
        <p:spPr>
          <a:xfrm>
            <a:off x="6416002" y="0"/>
            <a:ext cx="5775998" cy="6858001"/>
          </a:xfrm>
        </p:spPr>
      </p:pic>
    </p:spTree>
    <p:extLst>
      <p:ext uri="{BB962C8B-B14F-4D97-AF65-F5344CB8AC3E}">
        <p14:creationId xmlns:p14="http://schemas.microsoft.com/office/powerpoint/2010/main" val="3019161691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>
          <a:extLst>
            <a:ext uri="{FF2B5EF4-FFF2-40B4-BE49-F238E27FC236}">
              <a16:creationId xmlns:a16="http://schemas.microsoft.com/office/drawing/2014/main" id="{0782C5DF-ABEE-AB4A-B911-AE5EA2EF9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0">
            <a:extLst>
              <a:ext uri="{FF2B5EF4-FFF2-40B4-BE49-F238E27FC236}">
                <a16:creationId xmlns:a16="http://schemas.microsoft.com/office/drawing/2014/main" id="{82E72157-D6A6-BCE9-8631-888746B73F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8162" y="268698"/>
            <a:ext cx="11196638" cy="9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40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Regular Expressions </a:t>
            </a:r>
            <a:r>
              <a:rPr lang="en-US" sz="40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for</a:t>
            </a:r>
            <a:r>
              <a:rPr lang="en-US" sz="4000" dirty="0">
                <a:ea typeface="Aptos" panose="020B0004020202020204" pitchFamily="34" charset="0"/>
                <a:cs typeface="Times New Roman" panose="02020603050405020304" pitchFamily="18" charset="0"/>
              </a:rPr>
              <a:t> Data Flow Analysis</a:t>
            </a:r>
            <a:endParaRPr sz="4000" b="0" dirty="0"/>
          </a:p>
        </p:txBody>
      </p:sp>
      <p:sp>
        <p:nvSpPr>
          <p:cNvPr id="2" name="Google Shape;301;p3">
            <a:extLst>
              <a:ext uri="{FF2B5EF4-FFF2-40B4-BE49-F238E27FC236}">
                <a16:creationId xmlns:a16="http://schemas.microsoft.com/office/drawing/2014/main" id="{F7E7FFC4-8A68-E0D3-BF11-4A02F633E0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22288" y="1184970"/>
            <a:ext cx="11533877" cy="503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1371600" algn="l"/>
              </a:tabLst>
            </a:pPr>
            <a:r>
              <a:rPr lang="en-US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As a “</a:t>
            </a:r>
            <a:r>
              <a:rPr lang="en-US" b="1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data processing” </a:t>
            </a:r>
            <a:r>
              <a:rPr lang="en-US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language, one of the </a:t>
            </a:r>
            <a:r>
              <a:rPr lang="en-US" kern="100" dirty="0">
                <a:ea typeface="Aptos" panose="020B0004020202020204" pitchFamily="34" charset="0"/>
                <a:cs typeface="Times New Roman" panose="02020603050405020304" pitchFamily="18" charset="0"/>
              </a:rPr>
              <a:t>more time-consuming and error-prone </a:t>
            </a:r>
            <a:r>
              <a:rPr lang="en-US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tasks COBOL programmers do is </a:t>
            </a:r>
            <a:r>
              <a:rPr lang="en-US" kern="100" dirty="0">
                <a:ea typeface="Aptos" panose="020B0004020202020204" pitchFamily="34" charset="0"/>
                <a:cs typeface="Times New Roman" panose="02020603050405020304" pitchFamily="18" charset="0"/>
              </a:rPr>
              <a:t>discovering changes to</a:t>
            </a:r>
            <a:r>
              <a:rPr lang="en-US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ea typeface="Aptos" panose="020B0004020202020204" pitchFamily="34" charset="0"/>
                <a:cs typeface="Times New Roman" panose="02020603050405020304" pitchFamily="18" charset="0"/>
              </a:rPr>
              <a:t>data values throughout the code</a:t>
            </a:r>
            <a:r>
              <a:rPr lang="en-US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. This is called “impact analysis” (or data flow analysis) and is where Regular </a:t>
            </a:r>
            <a:r>
              <a:rPr lang="en-US" kern="10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Expressions </a:t>
            </a:r>
            <a:r>
              <a:rPr lang="en-US" kern="100">
                <a:ea typeface="Aptos" panose="020B0004020202020204" pitchFamily="34" charset="0"/>
                <a:cs typeface="Times New Roman" panose="02020603050405020304" pitchFamily="18" charset="0"/>
              </a:rPr>
              <a:t>are</a:t>
            </a:r>
            <a:r>
              <a:rPr lang="en-US" kern="10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invaluable.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US" b="1" kern="100" dirty="0">
                <a:solidFill>
                  <a:schemeClr val="tx1"/>
                </a:solidFill>
                <a:ea typeface="Aptos" panose="020B0004020202020204" pitchFamily="34" charset="0"/>
                <a:cs typeface="Courier New" panose="02070309020205020404" pitchFamily="49" charset="0"/>
              </a:rPr>
              <a:t>Discover relationships by </a:t>
            </a:r>
            <a:r>
              <a:rPr lang="en-US" b="1" kern="100" dirty="0">
                <a:ea typeface="Aptos" panose="020B0004020202020204" pitchFamily="34" charset="0"/>
                <a:cs typeface="Courier New" panose="02070309020205020404" pitchFamily="49" charset="0"/>
              </a:rPr>
              <a:t>adding </a:t>
            </a:r>
            <a:r>
              <a:rPr lang="en-US" b="1" kern="100" dirty="0">
                <a:solidFill>
                  <a:schemeClr val="tx1"/>
                </a:solidFill>
                <a:ea typeface="Aptos" panose="020B0004020202020204" pitchFamily="34" charset="0"/>
                <a:cs typeface="Courier New" panose="02070309020205020404" pitchFamily="49" charset="0"/>
              </a:rPr>
              <a:t>logical OR | Regex constructs</a:t>
            </a:r>
            <a:endParaRPr lang="en-US" b="1" kern="100" dirty="0">
              <a:solidFill>
                <a:schemeClr val="accent2"/>
              </a:solidFill>
              <a:ea typeface="Aptos" panose="020B0004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666440-B315-B490-75D8-45E2D4B54820}"/>
              </a:ext>
            </a:extLst>
          </p:cNvPr>
          <p:cNvSpPr txBox="1"/>
          <p:nvPr/>
        </p:nvSpPr>
        <p:spPr>
          <a:xfrm>
            <a:off x="1588789" y="6519009"/>
            <a:ext cx="35681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/>
              <a:t>Search results for BSUPPLR-BAL-SUPPLR-NO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06887A-C2E9-0039-20C7-3AAFD2008FFE}"/>
              </a:ext>
            </a:extLst>
          </p:cNvPr>
          <p:cNvSpPr txBox="1"/>
          <p:nvPr/>
        </p:nvSpPr>
        <p:spPr>
          <a:xfrm>
            <a:off x="7580687" y="6519009"/>
            <a:ext cx="35681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/>
              <a:t>Logical OR Regex search for related variables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91874F8-55F8-69FB-383E-B2792C339214}"/>
              </a:ext>
            </a:extLst>
          </p:cNvPr>
          <p:cNvGrpSpPr/>
          <p:nvPr/>
        </p:nvGrpSpPr>
        <p:grpSpPr>
          <a:xfrm rot="2704902">
            <a:off x="11624529" y="-75192"/>
            <a:ext cx="836676" cy="454826"/>
            <a:chOff x="3435858" y="2837014"/>
            <a:chExt cx="836676" cy="454826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A5BE3404-EAF1-1388-B7C4-1157CDABAA8F}"/>
                </a:ext>
              </a:extLst>
            </p:cNvPr>
            <p:cNvSpPr/>
            <p:nvPr/>
          </p:nvSpPr>
          <p:spPr bwMode="auto">
            <a:xfrm>
              <a:off x="3435858" y="2837014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B155963-AFDB-5151-BE98-68226B3B4492}"/>
                </a:ext>
              </a:extLst>
            </p:cNvPr>
            <p:cNvSpPr txBox="1"/>
            <p:nvPr/>
          </p:nvSpPr>
          <p:spPr>
            <a:xfrm>
              <a:off x="3538728" y="2971800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IDz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and VSC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9E0FBBD-B8D0-AFA1-A3AD-03782C671CB2}"/>
              </a:ext>
            </a:extLst>
          </p:cNvPr>
          <p:cNvSpPr/>
          <p:nvPr/>
        </p:nvSpPr>
        <p:spPr bwMode="auto">
          <a:xfrm>
            <a:off x="1880558" y="3650669"/>
            <a:ext cx="1043797" cy="237744"/>
          </a:xfrm>
          <a:prstGeom prst="rect">
            <a:avLst/>
          </a:prstGeom>
          <a:solidFill>
            <a:srgbClr val="E5F6FF">
              <a:alpha val="9000"/>
            </a:srgbClr>
          </a:solidFill>
          <a:ln w="19050">
            <a:solidFill>
              <a:srgbClr val="E5F6F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304C4B3-D97B-E82E-EE3D-6F22004F6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789" y="2909485"/>
            <a:ext cx="4066667" cy="36095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9F4D218-CB13-AC85-3AAA-E82B6AEB3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3381" y="2265691"/>
            <a:ext cx="4065816" cy="4253318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BAE1F42-5CD0-17DD-ED09-8C88CFBDE3A8}"/>
              </a:ext>
            </a:extLst>
          </p:cNvPr>
          <p:cNvCxnSpPr/>
          <p:nvPr/>
        </p:nvCxnSpPr>
        <p:spPr bwMode="auto">
          <a:xfrm>
            <a:off x="8927728" y="2553416"/>
            <a:ext cx="0" cy="207034"/>
          </a:xfrm>
          <a:prstGeom prst="straightConnector1">
            <a:avLst/>
          </a:prstGeom>
          <a:ln w="25400"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E96B5DD-EEB7-5539-F308-8B15CAB750C5}"/>
              </a:ext>
            </a:extLst>
          </p:cNvPr>
          <p:cNvCxnSpPr>
            <a:cxnSpLocks/>
          </p:cNvCxnSpPr>
          <p:nvPr/>
        </p:nvCxnSpPr>
        <p:spPr bwMode="auto">
          <a:xfrm flipV="1">
            <a:off x="7769525" y="3085383"/>
            <a:ext cx="0" cy="207034"/>
          </a:xfrm>
          <a:prstGeom prst="straightConnector1">
            <a:avLst/>
          </a:prstGeom>
          <a:ln w="25400"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82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0"/>
          <p:cNvSpPr txBox="1">
            <a:spLocks noGrp="1"/>
          </p:cNvSpPr>
          <p:nvPr>
            <p:ph type="title"/>
          </p:nvPr>
        </p:nvSpPr>
        <p:spPr>
          <a:xfrm>
            <a:off x="279019" y="202424"/>
            <a:ext cx="11653838" cy="9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3600" b="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Point</a:t>
            </a:r>
            <a:r>
              <a:rPr lang="en-US" sz="3600" dirty="0"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en-US" sz="3600" b="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-of-Interest: </a:t>
            </a:r>
            <a:r>
              <a:rPr lang="en-US" sz="3600" b="1" dirty="0">
                <a:ea typeface="Aptos" panose="020B0004020202020204" pitchFamily="34" charset="0"/>
                <a:cs typeface="Times New Roman" panose="02020603050405020304" pitchFamily="18" charset="0"/>
              </a:rPr>
              <a:t>U</a:t>
            </a:r>
            <a:r>
              <a:rPr lang="en-US" sz="36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sing Regular Expressions </a:t>
            </a:r>
            <a:r>
              <a:rPr lang="en-US" sz="36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(Regex)</a:t>
            </a:r>
            <a:endParaRPr sz="3600" dirty="0"/>
          </a:p>
        </p:txBody>
      </p:sp>
      <p:sp>
        <p:nvSpPr>
          <p:cNvPr id="283" name="Google Shape;283;p30"/>
          <p:cNvSpPr txBox="1">
            <a:spLocks noGrp="1"/>
          </p:cNvSpPr>
          <p:nvPr>
            <p:ph type="sldNum" idx="12"/>
          </p:nvPr>
        </p:nvSpPr>
        <p:spPr>
          <a:xfrm>
            <a:off x="143140" y="6582400"/>
            <a:ext cx="37914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2" name="Google Shape;301;p3">
            <a:extLst>
              <a:ext uri="{FF2B5EF4-FFF2-40B4-BE49-F238E27FC236}">
                <a16:creationId xmlns:a16="http://schemas.microsoft.com/office/drawing/2014/main" id="{30C0F746-741E-D6CF-92B8-87C3A4E7794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39000" y="1159731"/>
            <a:ext cx="11533877" cy="5444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1371600" algn="l"/>
              </a:tabLst>
            </a:pPr>
            <a:r>
              <a:rPr lang="en-US" sz="2400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Common search techniques regularly used modern language (Perl, Python, etc.) development. Here are a few useful Regex patterns for COBOL: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1371600" algn="l"/>
              </a:tabLst>
            </a:pPr>
            <a:endParaRPr lang="en-US" sz="200" kern="100" dirty="0">
              <a:solidFill>
                <a:schemeClr val="tx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US" sz="1600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Logical </a:t>
            </a:r>
            <a:r>
              <a:rPr lang="en-US" sz="1600" b="1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OR</a:t>
            </a:r>
            <a:r>
              <a:rPr lang="en-US" sz="1600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1600" b="1" kern="100" dirty="0" err="1">
                <a:solidFill>
                  <a:schemeClr val="accent1">
                    <a:lumMod val="50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read</a:t>
            </a:r>
            <a:r>
              <a:rPr lang="en-US" b="1" kern="100" dirty="0" err="1">
                <a:ea typeface="Aptos" panose="020B0004020202020204" pitchFamily="34" charset="0"/>
                <a:cs typeface="Times New Roman" panose="02020603050405020304" pitchFamily="18" charset="0"/>
              </a:rPr>
              <a:t>|</a:t>
            </a:r>
            <a:r>
              <a:rPr lang="en-US" sz="1600" b="1" kern="100" dirty="0" err="1">
                <a:solidFill>
                  <a:schemeClr val="accent1">
                    <a:lumMod val="50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ovrhed-file</a:t>
            </a:r>
            <a:r>
              <a:rPr lang="en-US" sz="1600" b="1" kern="100" dirty="0">
                <a:solidFill>
                  <a:schemeClr val="accent1">
                    <a:lumMod val="50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  </a:t>
            </a:r>
            <a:r>
              <a:rPr lang="en-US" sz="1600" b="1" kern="100" dirty="0">
                <a:solidFill>
                  <a:schemeClr val="accent2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1600" i="1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Separate multiple search arguments with vertical bar </a:t>
            </a:r>
            <a:r>
              <a:rPr lang="en-US" b="1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|</a:t>
            </a:r>
            <a:r>
              <a:rPr lang="en-US" sz="1600" i="1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endParaRPr lang="en-US" i="1" kern="100" dirty="0">
              <a:solidFill>
                <a:schemeClr val="tx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US" sz="1600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Logical </a:t>
            </a:r>
            <a:r>
              <a:rPr lang="en-US" sz="1600" b="1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en-US" sz="1600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n-US" sz="1600" b="1" kern="100" dirty="0">
                <a:solidFill>
                  <a:schemeClr val="accent1">
                    <a:lumMod val="50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read.*</a:t>
            </a:r>
            <a:r>
              <a:rPr lang="en-US" sz="1600" b="1" kern="100" dirty="0" err="1">
                <a:solidFill>
                  <a:schemeClr val="accent1">
                    <a:lumMod val="50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ovrhed</a:t>
            </a:r>
            <a:r>
              <a:rPr lang="en-US" sz="1600" b="1" kern="100" dirty="0">
                <a:solidFill>
                  <a:schemeClr val="accent1">
                    <a:lumMod val="50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-file </a:t>
            </a:r>
            <a:r>
              <a:rPr lang="en-US" sz="1600" b="1" kern="100" dirty="0">
                <a:solidFill>
                  <a:schemeClr val="accent2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1600" i="1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Separate multiple search arguments with  </a:t>
            </a:r>
            <a:r>
              <a:rPr lang="en-US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.*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endParaRPr lang="en-US" kern="100" dirty="0">
              <a:solidFill>
                <a:schemeClr val="tx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US" sz="1600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Mixed OR/AND: </a:t>
            </a:r>
            <a:r>
              <a:rPr lang="en-US" sz="1600" b="1" kern="100" dirty="0">
                <a:solidFill>
                  <a:schemeClr val="accent1">
                    <a:lumMod val="50000"/>
                  </a:schemeClr>
                </a:solidFill>
                <a:ea typeface="Aptos" panose="020B0004020202020204" pitchFamily="34" charset="0"/>
                <a:cs typeface="Courier New" panose="02070309020205020404" pitchFamily="49" charset="0"/>
              </a:rPr>
              <a:t>(</a:t>
            </a:r>
            <a:r>
              <a:rPr lang="en-US" sz="1600" b="1" kern="100" dirty="0">
                <a:solidFill>
                  <a:schemeClr val="accent1">
                    <a:lumMod val="50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read.*</a:t>
            </a:r>
            <a:r>
              <a:rPr lang="en-US" sz="1600" b="1" kern="100" dirty="0" err="1">
                <a:solidFill>
                  <a:schemeClr val="accent1">
                    <a:lumMod val="50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ovrhed</a:t>
            </a:r>
            <a:r>
              <a:rPr lang="en-US" sz="1600" b="1" kern="100" dirty="0">
                <a:solidFill>
                  <a:schemeClr val="accent1">
                    <a:lumMod val="50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-file</a:t>
            </a:r>
            <a:r>
              <a:rPr lang="en-US" sz="1600" b="1" kern="100" dirty="0">
                <a:solidFill>
                  <a:schemeClr val="accent1">
                    <a:lumMod val="50000"/>
                  </a:schemeClr>
                </a:solidFill>
                <a:ea typeface="Aptos" panose="020B0004020202020204" pitchFamily="34" charset="0"/>
                <a:cs typeface="Courier New" panose="02070309020205020404" pitchFamily="49" charset="0"/>
              </a:rPr>
              <a:t>)|(into) – </a:t>
            </a:r>
            <a:r>
              <a:rPr lang="en-US" sz="1400" kern="100" dirty="0">
                <a:solidFill>
                  <a:schemeClr val="tx1">
                    <a:lumMod val="85000"/>
                    <a:lumOff val="15000"/>
                  </a:schemeClr>
                </a:solidFill>
                <a:ea typeface="Aptos" panose="020B0004020202020204" pitchFamily="34" charset="0"/>
                <a:cs typeface="Courier New" panose="02070309020205020404" pitchFamily="49" charset="0"/>
              </a:rPr>
              <a:t>Parenthesis are not required, but always considered a best practice</a:t>
            </a:r>
            <a:endParaRPr lang="en-US" sz="1600" kern="100" dirty="0">
              <a:solidFill>
                <a:schemeClr val="tx1">
                  <a:lumMod val="85000"/>
                  <a:lumOff val="15000"/>
                </a:schemeClr>
              </a:solidFill>
              <a:ea typeface="Aptos" panose="020B0004020202020204" pitchFamily="34" charset="0"/>
              <a:cs typeface="Courier New" panose="02070309020205020404" pitchFamily="49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US" sz="1600" kern="100" dirty="0">
                <a:solidFill>
                  <a:schemeClr val="tx1"/>
                </a:solidFill>
                <a:cs typeface="Times New Roman" panose="02020603050405020304" pitchFamily="18" charset="0"/>
              </a:rPr>
              <a:t>Find binary (embedded Hex) characters in COBOL code: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[\x00-\x1F]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US" sz="1600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Custom regular expressions: 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</a:rPr>
              <a:t>PIC.9|PIC.S9    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</a:rPr>
              <a:t>- </a:t>
            </a:r>
            <a:r>
              <a:rPr lang="en-US" sz="1600" i="1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This Regex will find all numeric variable declarations in a COBOL </a:t>
            </a:r>
            <a:r>
              <a:rPr lang="en-US" sz="1600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program</a:t>
            </a:r>
            <a:endParaRPr lang="en-US" i="1" kern="100" dirty="0">
              <a:solidFill>
                <a:schemeClr val="tx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EEC6DF-E789-5BB6-7DB1-FF6FC5266F84}"/>
              </a:ext>
            </a:extLst>
          </p:cNvPr>
          <p:cNvSpPr txBox="1"/>
          <p:nvPr/>
        </p:nvSpPr>
        <p:spPr>
          <a:xfrm flipH="1">
            <a:off x="4528929" y="4052249"/>
            <a:ext cx="42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.*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72B91BF-8711-F27D-978F-8E496B4BE17C}"/>
              </a:ext>
            </a:extLst>
          </p:cNvPr>
          <p:cNvGrpSpPr/>
          <p:nvPr/>
        </p:nvGrpSpPr>
        <p:grpSpPr>
          <a:xfrm rot="2704902">
            <a:off x="11624529" y="-75192"/>
            <a:ext cx="836676" cy="454826"/>
            <a:chOff x="3435858" y="2837014"/>
            <a:chExt cx="836676" cy="454826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75D1768F-BA4B-9DEB-8546-19228EB32087}"/>
                </a:ext>
              </a:extLst>
            </p:cNvPr>
            <p:cNvSpPr/>
            <p:nvPr/>
          </p:nvSpPr>
          <p:spPr bwMode="auto">
            <a:xfrm>
              <a:off x="3435858" y="2837014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066AEA-9D28-FAFC-53B0-0951F3666601}"/>
                </a:ext>
              </a:extLst>
            </p:cNvPr>
            <p:cNvSpPr txBox="1"/>
            <p:nvPr/>
          </p:nvSpPr>
          <p:spPr>
            <a:xfrm>
              <a:off x="3538728" y="2971800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IDz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and VSC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EE52411-1025-813B-A519-D4755D859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7608" y="2158295"/>
            <a:ext cx="4028571" cy="55238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990CB26-0F38-CD4E-6AF1-828B0597E9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5342" y="3376522"/>
            <a:ext cx="5706477" cy="43686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62AB27F-AFA1-36BC-9758-85E90F3B8E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8929" y="4506936"/>
            <a:ext cx="4200000" cy="36190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>
          <a:extLst>
            <a:ext uri="{FF2B5EF4-FFF2-40B4-BE49-F238E27FC236}">
              <a16:creationId xmlns:a16="http://schemas.microsoft.com/office/drawing/2014/main" id="{B4385947-4A9F-CDBC-416A-AE4BAB57A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0">
            <a:extLst>
              <a:ext uri="{FF2B5EF4-FFF2-40B4-BE49-F238E27FC236}">
                <a16:creationId xmlns:a16="http://schemas.microsoft.com/office/drawing/2014/main" id="{B96825E7-F235-1E6D-93AB-3626387551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3140" y="103043"/>
            <a:ext cx="11653838" cy="9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38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Regular Expressions </a:t>
            </a:r>
            <a:r>
              <a:rPr lang="en-US" sz="38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– </a:t>
            </a:r>
            <a:r>
              <a:rPr lang="en-US" sz="36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for common </a:t>
            </a:r>
            <a:r>
              <a:rPr lang="en-US" sz="3600" dirty="0">
                <a:ea typeface="Aptos" panose="020B0004020202020204" pitchFamily="34" charset="0"/>
                <a:cs typeface="Times New Roman" panose="02020603050405020304" pitchFamily="18" charset="0"/>
              </a:rPr>
              <a:t>analysis techniques</a:t>
            </a:r>
            <a:endParaRPr sz="3800" dirty="0"/>
          </a:p>
        </p:txBody>
      </p:sp>
      <p:sp>
        <p:nvSpPr>
          <p:cNvPr id="283" name="Google Shape;283;p30">
            <a:extLst>
              <a:ext uri="{FF2B5EF4-FFF2-40B4-BE49-F238E27FC236}">
                <a16:creationId xmlns:a16="http://schemas.microsoft.com/office/drawing/2014/main" id="{53084DAC-DDB9-B9B9-69B7-F5DD981E364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43140" y="6582400"/>
            <a:ext cx="37914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sp>
        <p:nvSpPr>
          <p:cNvPr id="2" name="Google Shape;301;p3">
            <a:extLst>
              <a:ext uri="{FF2B5EF4-FFF2-40B4-BE49-F238E27FC236}">
                <a16:creationId xmlns:a16="http://schemas.microsoft.com/office/drawing/2014/main" id="{B7FAC7AF-3B8E-5153-CEF5-20B00461BF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39000" y="952695"/>
            <a:ext cx="11533877" cy="5444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US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ISPF BNDS search: </a:t>
            </a:r>
            <a:r>
              <a:rPr lang="en-US" b="1" kern="100" dirty="0">
                <a:solidFill>
                  <a:schemeClr val="accent1">
                    <a:lumMod val="50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^.{20}(?=.{0,10}</a:t>
            </a:r>
            <a:r>
              <a:rPr lang="en-US" alt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searchText</a:t>
            </a:r>
            <a:r>
              <a:rPr lang="en-US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) </a:t>
            </a:r>
            <a:r>
              <a:rPr lang="en-US" altLang="en-US" b="1" kern="1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cs typeface="Times New Roman" panose="02020603050405020304" pitchFamily="18" charset="0"/>
              </a:rPr>
              <a:t>  </a:t>
            </a:r>
            <a:r>
              <a:rPr lang="en-US" b="1" kern="100" dirty="0">
                <a:solidFill>
                  <a:schemeClr val="accent2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Column-based search</a:t>
            </a:r>
            <a:endParaRPr lang="en-US" i="1" kern="100" dirty="0">
              <a:solidFill>
                <a:schemeClr val="tx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1371600" algn="l"/>
              </a:tabLst>
            </a:pPr>
            <a:endParaRPr lang="en-US" sz="500" i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1371600" algn="l"/>
              </a:tabLst>
            </a:pPr>
            <a:r>
              <a:rPr lang="en-US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Search for </a:t>
            </a:r>
            <a:r>
              <a:rPr lang="en-US" b="1" i="1" kern="100" dirty="0" err="1">
                <a:solidFill>
                  <a:schemeClr val="accent1">
                    <a:lumMod val="50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patpersn</a:t>
            </a:r>
            <a:r>
              <a:rPr lang="en-US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 from bytes 21 through 30 throughout the file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1371600" algn="l"/>
              </a:tabLst>
            </a:pPr>
            <a:r>
              <a:rPr lang="en-US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Alternatively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US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Switch </a:t>
            </a:r>
            <a:r>
              <a:rPr lang="en-US" b="1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Selection</a:t>
            </a:r>
            <a:r>
              <a:rPr lang="en-US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 to Column mode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US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Swipe lines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US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Find in Selected (</a:t>
            </a:r>
            <a:r>
              <a:rPr lang="en-US" i="1" kern="100" dirty="0" err="1">
                <a:ea typeface="Aptos" panose="020B0004020202020204" pitchFamily="34" charset="0"/>
                <a:cs typeface="Times New Roman" panose="02020603050405020304" pitchFamily="18" charset="0"/>
              </a:rPr>
              <a:t>Alt+L</a:t>
            </a:r>
            <a:r>
              <a:rPr lang="en-US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1371600" algn="l"/>
              </a:tabLst>
            </a:pPr>
            <a:endParaRPr lang="en-US" sz="300" i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1371600" algn="l"/>
              </a:tabLst>
            </a:pPr>
            <a:endParaRPr lang="en-US" sz="300" i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1371600" algn="l"/>
              </a:tabLst>
            </a:pPr>
            <a:endParaRPr lang="en-US" sz="300" i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1371600" algn="l"/>
              </a:tabLst>
            </a:pPr>
            <a:endParaRPr lang="en-US" sz="300" i="1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SzPts val="1000"/>
              <a:tabLst>
                <a:tab pos="1371600" algn="l"/>
              </a:tabLst>
            </a:pPr>
            <a:r>
              <a:rPr lang="en-US" sz="1600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Find text strings in statements coded across contiguous lines:			                                                       </a:t>
            </a:r>
            <a:r>
              <a:rPr lang="en-US" sz="1600" b="1" kern="100" dirty="0">
                <a:solidFill>
                  <a:schemeClr val="accent1">
                    <a:lumMod val="50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MODEL-FOUND.*[\n\s].*SWF-PARTNO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1DA0F9F-C04D-418B-40F4-44069F0BBFF0}"/>
              </a:ext>
            </a:extLst>
          </p:cNvPr>
          <p:cNvGrpSpPr/>
          <p:nvPr/>
        </p:nvGrpSpPr>
        <p:grpSpPr>
          <a:xfrm rot="2704902">
            <a:off x="11624529" y="-75192"/>
            <a:ext cx="836676" cy="454826"/>
            <a:chOff x="3435858" y="2837014"/>
            <a:chExt cx="836676" cy="454826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DCDC1301-0EC7-1F93-2D63-79CD51EA5252}"/>
                </a:ext>
              </a:extLst>
            </p:cNvPr>
            <p:cNvSpPr/>
            <p:nvPr/>
          </p:nvSpPr>
          <p:spPr bwMode="auto">
            <a:xfrm>
              <a:off x="3435858" y="2837014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FA2D9CA-A4FE-5844-071F-BC981310D9A5}"/>
                </a:ext>
              </a:extLst>
            </p:cNvPr>
            <p:cNvSpPr txBox="1"/>
            <p:nvPr/>
          </p:nvSpPr>
          <p:spPr>
            <a:xfrm>
              <a:off x="3538728" y="2971800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IDz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and VSC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221CCD9-1028-8365-F8C4-A49437FB1299}"/>
              </a:ext>
            </a:extLst>
          </p:cNvPr>
          <p:cNvGrpSpPr/>
          <p:nvPr/>
        </p:nvGrpSpPr>
        <p:grpSpPr>
          <a:xfrm>
            <a:off x="748121" y="1472459"/>
            <a:ext cx="7440154" cy="537502"/>
            <a:chOff x="937908" y="2343721"/>
            <a:chExt cx="7440154" cy="53750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5A5E02E-1088-B08F-C5E2-59E9C1215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7908" y="2343721"/>
              <a:ext cx="7440154" cy="537502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23A1204-A524-CA2A-8F41-86421F7219A6}"/>
                </a:ext>
              </a:extLst>
            </p:cNvPr>
            <p:cNvSpPr/>
            <p:nvPr/>
          </p:nvSpPr>
          <p:spPr bwMode="auto">
            <a:xfrm>
              <a:off x="1467710" y="2409815"/>
              <a:ext cx="45719" cy="37490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>
              <a:noFill/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F4D1537-2CAC-AB73-42A4-E0A44709E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0026" y="1459681"/>
            <a:ext cx="2624051" cy="3787379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39D0684-F4E5-35F8-CE95-4B103EC85B2C}"/>
              </a:ext>
            </a:extLst>
          </p:cNvPr>
          <p:cNvCxnSpPr/>
          <p:nvPr/>
        </p:nvCxnSpPr>
        <p:spPr bwMode="auto">
          <a:xfrm flipH="1" flipV="1">
            <a:off x="10641763" y="2096891"/>
            <a:ext cx="1353382" cy="1086928"/>
          </a:xfrm>
          <a:prstGeom prst="straightConnector1">
            <a:avLst/>
          </a:prstGeom>
          <a:ln w="38100"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4553A8F-56B7-14F0-2990-7EEEAFFC2560}"/>
              </a:ext>
            </a:extLst>
          </p:cNvPr>
          <p:cNvSpPr txBox="1"/>
          <p:nvPr/>
        </p:nvSpPr>
        <p:spPr>
          <a:xfrm>
            <a:off x="9894286" y="1186420"/>
            <a:ext cx="1902692" cy="309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defTabSz="2438400">
              <a:spcBef>
                <a:spcPts val="2900"/>
              </a:spcBef>
              <a:buSzPct val="100000"/>
            </a:pPr>
            <a:r>
              <a:rPr lang="en-US" sz="2000" b="1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Find in Selected</a:t>
            </a:r>
            <a:endParaRPr lang="en-US" sz="2000" b="1" kern="0" dirty="0">
              <a:solidFill>
                <a:srgbClr val="000000"/>
              </a:solidFill>
              <a:ea typeface="+mj-ea"/>
              <a:cs typeface="+mj-cs"/>
              <a:sym typeface="IBM Plex Sans Ligh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77665D6-2919-CDE9-4885-C0FB1DBC0F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4788" y="4797831"/>
            <a:ext cx="3375685" cy="202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38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03AF9-0E5C-3C34-87FC-8B602440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714" y="158383"/>
            <a:ext cx="11196638" cy="998472"/>
          </a:xfrm>
        </p:spPr>
        <p:txBody>
          <a:bodyPr/>
          <a:lstStyle/>
          <a:p>
            <a:r>
              <a:rPr lang="en-US" dirty="0"/>
              <a:t>VS Code – </a:t>
            </a:r>
            <a:r>
              <a:rPr lang="en-US" b="1" dirty="0"/>
              <a:t>Combined Tools/Combined Techniques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B1C3E4-4760-154A-4EA1-457E87D5AA0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23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50D0A2F-381F-F2DD-EF32-03AAC893BFF0}"/>
              </a:ext>
            </a:extLst>
          </p:cNvPr>
          <p:cNvGrpSpPr/>
          <p:nvPr/>
        </p:nvGrpSpPr>
        <p:grpSpPr>
          <a:xfrm>
            <a:off x="2299855" y="1156855"/>
            <a:ext cx="9892145" cy="5701145"/>
            <a:chOff x="-1767" y="127000"/>
            <a:chExt cx="12193767" cy="6604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D7CB3EE-4F3C-1B05-5A49-7A348B226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27000"/>
              <a:ext cx="12192000" cy="66040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E1D0E43-B433-E8A1-5EE3-A0B32421B480}"/>
                </a:ext>
              </a:extLst>
            </p:cNvPr>
            <p:cNvSpPr txBox="1"/>
            <p:nvPr/>
          </p:nvSpPr>
          <p:spPr>
            <a:xfrm>
              <a:off x="-1767" y="4240108"/>
              <a:ext cx="2227731" cy="1390418"/>
            </a:xfrm>
            <a:prstGeom prst="rect">
              <a:avLst/>
            </a:prstGeom>
            <a:solidFill>
              <a:schemeClr val="bg1">
                <a:alpha val="16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Zen Mode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2CB945C-75EE-5498-3379-01CEE44440E6}"/>
                </a:ext>
              </a:extLst>
            </p:cNvPr>
            <p:cNvSpPr txBox="1"/>
            <p:nvPr/>
          </p:nvSpPr>
          <p:spPr>
            <a:xfrm>
              <a:off x="7451863" y="1204437"/>
              <a:ext cx="3605613" cy="534776"/>
            </a:xfrm>
            <a:prstGeom prst="rect">
              <a:avLst/>
            </a:prstGeom>
            <a:solidFill>
              <a:schemeClr val="bg1">
                <a:alpha val="16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Peek </a:t>
              </a:r>
              <a:r>
                <a:rPr lang="en-US" sz="24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sym typeface="Wingdings" panose="05000000000000000000" pitchFamily="2" charset="2"/>
                </a:rPr>
                <a:t> References</a:t>
              </a:r>
              <a:endParaRPr lang="en-US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B80AB0-1985-AE05-7A05-B35A26403BE4}"/>
                </a:ext>
              </a:extLst>
            </p:cNvPr>
            <p:cNvSpPr txBox="1"/>
            <p:nvPr/>
          </p:nvSpPr>
          <p:spPr>
            <a:xfrm>
              <a:off x="220690" y="1765422"/>
              <a:ext cx="1473480" cy="707886"/>
            </a:xfrm>
            <a:prstGeom prst="rect">
              <a:avLst/>
            </a:prstGeom>
            <a:solidFill>
              <a:schemeClr val="bg1">
                <a:alpha val="10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Find All</a:t>
              </a:r>
            </a:p>
            <a:p>
              <a:pPr algn="ctr"/>
              <a:r>
                <a:rPr lang="en-US" sz="2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References</a:t>
              </a:r>
            </a:p>
          </p:txBody>
        </p:sp>
      </p:grpSp>
      <p:sp>
        <p:nvSpPr>
          <p:cNvPr id="13" name="Google Shape;301;p3">
            <a:extLst>
              <a:ext uri="{FF2B5EF4-FFF2-40B4-BE49-F238E27FC236}">
                <a16:creationId xmlns:a16="http://schemas.microsoft.com/office/drawing/2014/main" id="{AF26E28C-308C-40D0-87FC-EA5121F814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61082" y="1156855"/>
            <a:ext cx="2038774" cy="1542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1371600" algn="l"/>
              </a:tabLst>
            </a:pPr>
            <a:r>
              <a:rPr lang="en-US" sz="12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The options you’ve seen so far – and most of the others to come can be consolidated and applied to each unique COBOL analysis problem.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1371600" algn="l"/>
              </a:tabLst>
            </a:pPr>
            <a:endParaRPr lang="en-US" sz="1200" b="1" kern="100" dirty="0">
              <a:solidFill>
                <a:schemeClr val="tx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1371600" algn="l"/>
              </a:tabLst>
            </a:pPr>
            <a:endParaRPr lang="en-US" sz="1200" b="1" kern="100" dirty="0">
              <a:solidFill>
                <a:schemeClr val="tx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1371600" algn="l"/>
              </a:tabLst>
            </a:pPr>
            <a:r>
              <a:rPr lang="en-US" sz="12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Ctrl+B opens the Sidebar when you’re in Zen Mode</a:t>
            </a:r>
            <a:r>
              <a:rPr lang="en-US" sz="1200" b="1" kern="100" dirty="0"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endParaRPr lang="en-US" sz="1200" b="1" kern="100" dirty="0">
              <a:solidFill>
                <a:schemeClr val="tx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0204D2-466C-7C0F-81EC-FA43C79DD7F4}"/>
              </a:ext>
            </a:extLst>
          </p:cNvPr>
          <p:cNvGrpSpPr/>
          <p:nvPr/>
        </p:nvGrpSpPr>
        <p:grpSpPr>
          <a:xfrm rot="2704902">
            <a:off x="11624529" y="-75192"/>
            <a:ext cx="836676" cy="454826"/>
            <a:chOff x="3435858" y="2837014"/>
            <a:chExt cx="836676" cy="454826"/>
          </a:xfrm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FD7A9A70-621C-13FF-402A-0696485EA7C5}"/>
                </a:ext>
              </a:extLst>
            </p:cNvPr>
            <p:cNvSpPr/>
            <p:nvPr/>
          </p:nvSpPr>
          <p:spPr bwMode="auto">
            <a:xfrm>
              <a:off x="3435858" y="2837014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CB22C9-7C99-3688-F97B-BC03005FD039}"/>
                </a:ext>
              </a:extLst>
            </p:cNvPr>
            <p:cNvSpPr txBox="1"/>
            <p:nvPr/>
          </p:nvSpPr>
          <p:spPr>
            <a:xfrm>
              <a:off x="3538728" y="2971800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500" b="1" dirty="0"/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VSC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82293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7AB2A-EC36-9E7E-DEF2-F4DD4DF48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2DA124E-6EEB-4992-AFB4-3DE15C137C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343" y="227047"/>
            <a:ext cx="12085320" cy="694944"/>
          </a:xfrm>
        </p:spPr>
        <p:txBody>
          <a:bodyPr/>
          <a:lstStyle/>
          <a:p>
            <a:pPr algn="l"/>
            <a:r>
              <a:rPr lang="en-US" sz="3600" dirty="0"/>
              <a:t>VS Code Editor and </a:t>
            </a:r>
            <a:r>
              <a:rPr lang="en-US" sz="3600" b="1" dirty="0"/>
              <a:t>ISPF/LPEX Exclude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C969928-66DE-6237-F05D-AB4F33CE556B}"/>
              </a:ext>
            </a:extLst>
          </p:cNvPr>
          <p:cNvSpPr txBox="1">
            <a:spLocks/>
          </p:cNvSpPr>
          <p:nvPr/>
        </p:nvSpPr>
        <p:spPr>
          <a:xfrm>
            <a:off x="232343" y="1183890"/>
            <a:ext cx="11292548" cy="3276135"/>
          </a:xfrm>
        </p:spPr>
        <p:txBody>
          <a:bodyPr/>
          <a:lstStyle>
            <a:defPPr>
              <a:defRPr lang="en-US"/>
            </a:defPPr>
            <a:lvl1pPr marL="0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688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9379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4068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8759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3447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8138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2827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7518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There is no “1 for 1” VS Code </a:t>
            </a:r>
            <a:r>
              <a:rPr lang="en-US" sz="1400" dirty="0">
                <a:sym typeface="Wingdings" panose="05000000000000000000" pitchFamily="2" charset="2"/>
              </a:rPr>
              <a:t> ISPF Exclude function.  But here are three options presented here as work-arounds:</a:t>
            </a:r>
            <a:endParaRPr lang="en-US" sz="1400" dirty="0"/>
          </a:p>
          <a:p>
            <a:endParaRPr lang="en-US" sz="1400" dirty="0"/>
          </a:p>
          <a:p>
            <a:r>
              <a:rPr lang="en-US" sz="1400" b="1" dirty="0"/>
              <a:t>1. Code folding</a:t>
            </a:r>
            <a:endParaRPr lang="en-US" sz="1400" dirty="0"/>
          </a:p>
          <a:p>
            <a:pPr marL="1200438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Select lines or use language blocks. </a:t>
            </a:r>
          </a:p>
          <a:p>
            <a:pPr marL="2115129" lvl="2" indent="-285750">
              <a:buFont typeface="Arial" panose="020B0604020202020204" pitchFamily="34" charset="0"/>
              <a:buChar char="•"/>
            </a:pPr>
            <a:r>
              <a:rPr lang="en-US" sz="1400" b="1" dirty="0" err="1"/>
              <a:t>Ctrl+Shift</a:t>
            </a:r>
            <a:r>
              <a:rPr lang="en-US" sz="1400" b="1" dirty="0"/>
              <a:t>+[ </a:t>
            </a:r>
            <a:r>
              <a:rPr lang="en-US" sz="1400" dirty="0"/>
              <a:t>= Fold region </a:t>
            </a:r>
          </a:p>
          <a:p>
            <a:pPr marL="2115129" lvl="2" indent="-285750">
              <a:buFont typeface="Arial" panose="020B0604020202020204" pitchFamily="34" charset="0"/>
              <a:buChar char="•"/>
            </a:pPr>
            <a:r>
              <a:rPr lang="en-US" sz="1400" b="1" dirty="0" err="1"/>
              <a:t>Ctrl+Shift</a:t>
            </a:r>
            <a:r>
              <a:rPr lang="en-US" sz="1400" b="1" dirty="0"/>
              <a:t>+] </a:t>
            </a:r>
            <a:r>
              <a:rPr lang="en-US" sz="1400" dirty="0"/>
              <a:t>= Unfold region </a:t>
            </a:r>
          </a:p>
          <a:p>
            <a:pPr marL="1200438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This hides blocks visually, but it is not as flexible as ISPF exclude. VS Code supports folding regions in the editor gutter. </a:t>
            </a:r>
          </a:p>
          <a:p>
            <a:endParaRPr lang="en-US" sz="1400" b="1" dirty="0"/>
          </a:p>
          <a:p>
            <a:r>
              <a:rPr lang="en-US" sz="1400" b="1" dirty="0"/>
              <a:t>2. Find / Search</a:t>
            </a:r>
            <a:r>
              <a:rPr lang="en-US" sz="1400" dirty="0"/>
              <a:t> </a:t>
            </a:r>
          </a:p>
          <a:p>
            <a:pPr marL="1200438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Ctrl+F </a:t>
            </a:r>
            <a:r>
              <a:rPr lang="en-US" sz="1400" dirty="0"/>
              <a:t>searches within the current file. </a:t>
            </a:r>
          </a:p>
          <a:p>
            <a:pPr marL="1200438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Matches are highlighted, and you can move through them, similar to FIND. </a:t>
            </a:r>
          </a:p>
          <a:p>
            <a:pPr marL="1200438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But VS Code does </a:t>
            </a:r>
            <a:r>
              <a:rPr lang="en-US" sz="1400" b="1" dirty="0"/>
              <a:t>not</a:t>
            </a:r>
            <a:r>
              <a:rPr lang="en-US" sz="1400" dirty="0"/>
              <a:t> automatically hide non-matching lines like ISPF FIND ALL. </a:t>
            </a:r>
          </a:p>
          <a:p>
            <a:endParaRPr lang="en-US" sz="1400" b="1" dirty="0"/>
          </a:p>
          <a:p>
            <a:r>
              <a:rPr lang="en-US" sz="1400" b="1" dirty="0"/>
              <a:t>3. Search view</a:t>
            </a:r>
            <a:r>
              <a:rPr lang="en-US" sz="1400" dirty="0"/>
              <a:t> </a:t>
            </a:r>
          </a:p>
          <a:p>
            <a:pPr marL="1200438" lvl="1" indent="-285750">
              <a:buFont typeface="Arial" panose="020B0604020202020204" pitchFamily="34" charset="0"/>
              <a:buChar char="•"/>
            </a:pPr>
            <a:r>
              <a:rPr lang="en-US" sz="1400" b="1" dirty="0" err="1"/>
              <a:t>Ctrl+Shift+F</a:t>
            </a:r>
            <a:r>
              <a:rPr lang="en-US" sz="1400" b="1" dirty="0"/>
              <a:t> </a:t>
            </a:r>
            <a:r>
              <a:rPr lang="en-US" sz="1400" dirty="0"/>
              <a:t>searches across files and shows only matching lines in the Search panel. This is probably the closest to ISPF “show me only matching lines.” </a:t>
            </a:r>
          </a:p>
          <a:p>
            <a:pPr marL="1200438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VS Code’s Peek References is similar </a:t>
            </a:r>
          </a:p>
          <a:p>
            <a:endParaRPr lang="en-US" sz="1400" dirty="0"/>
          </a:p>
          <a:p>
            <a:r>
              <a:rPr lang="en-US" sz="1800" dirty="0"/>
              <a:t>Best practice: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For COBOL editing, use </a:t>
            </a:r>
            <a:r>
              <a:rPr lang="en-US" sz="1400" b="1" dirty="0"/>
              <a:t>Search</a:t>
            </a:r>
            <a:r>
              <a:rPr lang="en-US" sz="1400" dirty="0"/>
              <a:t> or </a:t>
            </a:r>
            <a:r>
              <a:rPr lang="en-US" sz="1400" b="1" dirty="0"/>
              <a:t>Find All References / Search Results</a:t>
            </a:r>
            <a:r>
              <a:rPr lang="en-US" sz="1400" dirty="0"/>
              <a:t> as your “filtered view,” and use </a:t>
            </a:r>
            <a:r>
              <a:rPr lang="en-US" sz="1400" b="1" dirty="0"/>
              <a:t>folding</a:t>
            </a:r>
            <a:r>
              <a:rPr lang="en-US" sz="1400" dirty="0"/>
              <a:t> to collapse sections you do not want to see.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See example on next slide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ED843A9-8003-746F-CB78-240A077686BA}"/>
              </a:ext>
            </a:extLst>
          </p:cNvPr>
          <p:cNvGrpSpPr/>
          <p:nvPr/>
        </p:nvGrpSpPr>
        <p:grpSpPr>
          <a:xfrm rot="2704902">
            <a:off x="11624529" y="-75192"/>
            <a:ext cx="836676" cy="454826"/>
            <a:chOff x="3435858" y="2837014"/>
            <a:chExt cx="836676" cy="45482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306D39F6-9BFD-BF84-2BB1-15D78ADD359D}"/>
                </a:ext>
              </a:extLst>
            </p:cNvPr>
            <p:cNvSpPr/>
            <p:nvPr/>
          </p:nvSpPr>
          <p:spPr bwMode="auto">
            <a:xfrm>
              <a:off x="3435858" y="2837014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DCB89DA-5633-0D29-A242-D439A9538495}"/>
                </a:ext>
              </a:extLst>
            </p:cNvPr>
            <p:cNvSpPr txBox="1"/>
            <p:nvPr/>
          </p:nvSpPr>
          <p:spPr>
            <a:xfrm>
              <a:off x="3538728" y="2971800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IDz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and VSC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93275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E381D-ACB9-5A48-C7B6-01FF39FC7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87B57D6-96C3-50CC-A64B-A5D40D5F6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343" y="227047"/>
            <a:ext cx="12085320" cy="694944"/>
          </a:xfrm>
        </p:spPr>
        <p:txBody>
          <a:bodyPr/>
          <a:lstStyle/>
          <a:p>
            <a:pPr algn="l"/>
            <a:r>
              <a:rPr lang="en-US" sz="3600" dirty="0"/>
              <a:t>VS Code Editor and </a:t>
            </a:r>
            <a:r>
              <a:rPr lang="en-US" sz="3600" b="1" dirty="0"/>
              <a:t>ISPF Exclude/Exclude All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A435B06-9B40-225B-8925-195086CF4AAC}"/>
              </a:ext>
            </a:extLst>
          </p:cNvPr>
          <p:cNvSpPr txBox="1">
            <a:spLocks/>
          </p:cNvSpPr>
          <p:nvPr/>
        </p:nvSpPr>
        <p:spPr>
          <a:xfrm>
            <a:off x="232343" y="1183890"/>
            <a:ext cx="3330366" cy="3276135"/>
          </a:xfrm>
        </p:spPr>
        <p:txBody>
          <a:bodyPr/>
          <a:lstStyle>
            <a:defPPr>
              <a:defRPr lang="en-US"/>
            </a:defPPr>
            <a:lvl1pPr marL="0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688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9379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4068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8759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3447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8138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2827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7518" algn="l" defTabSz="1829379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/>
              <a:t>Isolating analysis search functions using: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Search 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Regular Expressions</a:t>
            </a:r>
          </a:p>
          <a:p>
            <a:endParaRPr lang="en-US" sz="1400" dirty="0"/>
          </a:p>
          <a:p>
            <a:r>
              <a:rPr lang="en-US" sz="1800" b="1" dirty="0"/>
              <a:t>Notes: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Regex enabled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Logical OR used to expand points-of-interest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Files to include limits search to specific program(s)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Hyperlinks to inline points-of-interest</a:t>
            </a:r>
          </a:p>
          <a:p>
            <a:endParaRPr lang="en-US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139EEC-46FC-D31F-1250-447498550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3864" y="934594"/>
            <a:ext cx="8448136" cy="592340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880399C-7EEE-9AD1-2BBA-8219987327B4}"/>
              </a:ext>
            </a:extLst>
          </p:cNvPr>
          <p:cNvGrpSpPr/>
          <p:nvPr/>
        </p:nvGrpSpPr>
        <p:grpSpPr>
          <a:xfrm rot="2704902">
            <a:off x="11624529" y="-75192"/>
            <a:ext cx="836676" cy="454826"/>
            <a:chOff x="3435858" y="2837014"/>
            <a:chExt cx="836676" cy="45482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0229E13A-CEC9-7A63-A4A2-BA212DA12B08}"/>
                </a:ext>
              </a:extLst>
            </p:cNvPr>
            <p:cNvSpPr/>
            <p:nvPr/>
          </p:nvSpPr>
          <p:spPr bwMode="auto">
            <a:xfrm>
              <a:off x="3435858" y="2837014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E35998A-F867-A1A5-182F-C76FD1C32B14}"/>
                </a:ext>
              </a:extLst>
            </p:cNvPr>
            <p:cNvSpPr txBox="1"/>
            <p:nvPr/>
          </p:nvSpPr>
          <p:spPr>
            <a:xfrm>
              <a:off x="3538728" y="2971800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500" b="1" dirty="0"/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/>
                <a:t>VSC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589282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>
          <a:extLst>
            <a:ext uri="{FF2B5EF4-FFF2-40B4-BE49-F238E27FC236}">
              <a16:creationId xmlns:a16="http://schemas.microsoft.com/office/drawing/2014/main" id="{A7D9A200-6E21-1229-71EC-C806906B4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8">
            <a:extLst>
              <a:ext uri="{FF2B5EF4-FFF2-40B4-BE49-F238E27FC236}">
                <a16:creationId xmlns:a16="http://schemas.microsoft.com/office/drawing/2014/main" id="{1FCD8081-37C6-80EB-3BE4-993A8C0584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2714" y="242777"/>
            <a:ext cx="11196638" cy="9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3600" b="1" dirty="0"/>
              <a:t>Lab03.1 – Search</a:t>
            </a:r>
            <a:r>
              <a:rPr lang="en-US" sz="3600" b="1" dirty="0">
                <a:ea typeface="Roboto"/>
                <a:cs typeface="Roboto"/>
                <a:sym typeface="Roboto"/>
              </a:rPr>
              <a:t> and REGEX</a:t>
            </a:r>
            <a:endParaRPr sz="3600" b="1" dirty="0">
              <a:ea typeface="Roboto"/>
              <a:cs typeface="Roboto"/>
              <a:sym typeface="Roboto"/>
            </a:endParaRPr>
          </a:p>
        </p:txBody>
      </p:sp>
      <p:sp>
        <p:nvSpPr>
          <p:cNvPr id="359" name="Google Shape;359;p38">
            <a:extLst>
              <a:ext uri="{FF2B5EF4-FFF2-40B4-BE49-F238E27FC236}">
                <a16:creationId xmlns:a16="http://schemas.microsoft.com/office/drawing/2014/main" id="{B6E4E880-E6C5-DF95-7FCB-66B1067C6F0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43140" y="6582400"/>
            <a:ext cx="37914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25096E-5F75-5304-36F5-1BBD9F54A80F}"/>
              </a:ext>
            </a:extLst>
          </p:cNvPr>
          <p:cNvSpPr txBox="1"/>
          <p:nvPr/>
        </p:nvSpPr>
        <p:spPr>
          <a:xfrm>
            <a:off x="359727" y="1267170"/>
            <a:ext cx="11610599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Do the following: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Open </a:t>
            </a:r>
            <a:r>
              <a:rPr lang="en-US" sz="1800" b="1" dirty="0" err="1"/>
              <a:t>MSTRUPDT.cbl</a:t>
            </a:r>
            <a:endParaRPr lang="en-US" sz="1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Open a new Terminal and fix the syntax error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The field: TEST-CHARGES must be expanded to: S9(9)V99 </a:t>
            </a:r>
          </a:p>
          <a:p>
            <a:pPr marL="1257588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What other fields in MSTRUPDT will be affected by this field-expansion project?</a:t>
            </a:r>
          </a:p>
          <a:p>
            <a:pPr marL="2172279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Are any COBOL copybooks affected in your workspace?</a:t>
            </a:r>
          </a:p>
          <a:p>
            <a:pPr lvl="1"/>
            <a:r>
              <a:rPr lang="en-US" sz="1600" dirty="0"/>
              <a:t>EXTRA CREDIT ---</a:t>
            </a:r>
          </a:p>
          <a:p>
            <a:pPr marL="1257588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Time permitting, what other fields in other COBOL programs will be involved in completing this project?</a:t>
            </a:r>
          </a:p>
          <a:p>
            <a:pPr marL="2172279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Note that to answer this, use Search from the Activity Bar</a:t>
            </a:r>
          </a:p>
          <a:p>
            <a:pPr marL="2172279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Search on:</a:t>
            </a:r>
          </a:p>
          <a:p>
            <a:pPr marL="3086968" lvl="3" indent="-342900">
              <a:buFont typeface="Arial" panose="020B0604020202020204" pitchFamily="34" charset="0"/>
              <a:buChar char="•"/>
            </a:pPr>
            <a:r>
              <a:rPr lang="en-US" sz="1600" dirty="0"/>
              <a:t>TEST-CHARGES </a:t>
            </a:r>
          </a:p>
          <a:p>
            <a:pPr marL="3086968" lvl="3" indent="-342900">
              <a:buFont typeface="Arial" panose="020B0604020202020204" pitchFamily="34" charset="0"/>
              <a:buChar char="•"/>
            </a:pPr>
            <a:r>
              <a:rPr lang="en-US" sz="1600" dirty="0"/>
              <a:t>The name of the copybook</a:t>
            </a:r>
          </a:p>
          <a:p>
            <a:pPr marL="2172279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In the interests of time, only note fields that are related directly to the expansion of TEST-CHARGES and to the copybook</a:t>
            </a:r>
          </a:p>
          <a:p>
            <a:pPr lvl="1"/>
            <a:r>
              <a:rPr lang="en-US" sz="1600" dirty="0"/>
              <a:t>EXTRA </a:t>
            </a:r>
            <a:r>
              <a:rPr lang="en-US" sz="1600" dirty="0" err="1"/>
              <a:t>EXTRA</a:t>
            </a:r>
            <a:r>
              <a:rPr lang="en-US" sz="1600" dirty="0"/>
              <a:t> CREDIT ---  What external data files will be affected by this change</a:t>
            </a:r>
            <a:r>
              <a:rPr lang="en-US" sz="1400" dirty="0"/>
              <a:t>?</a:t>
            </a:r>
          </a:p>
          <a:p>
            <a:pPr lvl="1"/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Two tables in MSTRUPDT that hold 20 occurrences each have grown to allow for 99.  Using a logical AND (Regex) find the PROCEDURE DIVISION statements that reference ROW-SUB and the current table max. From there – find the definition of these tables and increase their size to 99.  Save your changes</a:t>
            </a:r>
          </a:p>
          <a:p>
            <a:pPr marL="1257588" lvl="1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970519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>
          <a:extLst>
            <a:ext uri="{FF2B5EF4-FFF2-40B4-BE49-F238E27FC236}">
              <a16:creationId xmlns:a16="http://schemas.microsoft.com/office/drawing/2014/main" id="{643C7C43-2222-DADC-1088-2118F3B7A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8">
            <a:extLst>
              <a:ext uri="{FF2B5EF4-FFF2-40B4-BE49-F238E27FC236}">
                <a16:creationId xmlns:a16="http://schemas.microsoft.com/office/drawing/2014/main" id="{80483BAE-124C-74F8-B2B8-0686BAEF6C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2714" y="242777"/>
            <a:ext cx="11196638" cy="9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3600" b="1" dirty="0"/>
              <a:t>Lab03.2 – More</a:t>
            </a:r>
            <a:r>
              <a:rPr lang="en-US" sz="3600" b="1" dirty="0">
                <a:ea typeface="Roboto"/>
                <a:cs typeface="Roboto"/>
                <a:sym typeface="Roboto"/>
              </a:rPr>
              <a:t> REGEX Analysis</a:t>
            </a:r>
            <a:endParaRPr sz="3600" b="1" dirty="0">
              <a:ea typeface="Roboto"/>
              <a:cs typeface="Roboto"/>
              <a:sym typeface="Roboto"/>
            </a:endParaRPr>
          </a:p>
        </p:txBody>
      </p:sp>
      <p:sp>
        <p:nvSpPr>
          <p:cNvPr id="359" name="Google Shape;359;p38">
            <a:extLst>
              <a:ext uri="{FF2B5EF4-FFF2-40B4-BE49-F238E27FC236}">
                <a16:creationId xmlns:a16="http://schemas.microsoft.com/office/drawing/2014/main" id="{4438E7A7-B42C-5D6E-1906-D7340ED9CC9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43140" y="6582400"/>
            <a:ext cx="37914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A1A173-526C-4F8A-AEC8-9416425C47F8}"/>
              </a:ext>
            </a:extLst>
          </p:cNvPr>
          <p:cNvSpPr txBox="1"/>
          <p:nvPr/>
        </p:nvSpPr>
        <p:spPr>
          <a:xfrm>
            <a:off x="359727" y="1267170"/>
            <a:ext cx="1229522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Do the following: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Click the </a:t>
            </a:r>
            <a:r>
              <a:rPr lang="en-US" sz="1800" b="1" dirty="0"/>
              <a:t>Search</a:t>
            </a:r>
            <a:r>
              <a:rPr lang="en-US" sz="1800" dirty="0"/>
              <a:t> tool in the Activity bar</a:t>
            </a:r>
            <a:endParaRPr lang="en-US" sz="1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Copy and paste the following: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^.{20}(?=.{0,10}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patpersn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sz="2000" dirty="0"/>
              <a:t>What happens?</a:t>
            </a:r>
          </a:p>
          <a:p>
            <a:pPr lvl="1"/>
            <a:r>
              <a:rPr lang="en-US" sz="2000" dirty="0"/>
              <a:t>Manipulate the columns searched in the VS Code editor:</a:t>
            </a:r>
          </a:p>
          <a:p>
            <a:pPr lvl="1"/>
            <a:r>
              <a:rPr lang="en-US" sz="2000" dirty="0"/>
              <a:t>	- 30 thru 45</a:t>
            </a:r>
          </a:p>
          <a:p>
            <a:pPr lvl="1"/>
            <a:r>
              <a:rPr lang="en-US" sz="2000" dirty="0"/>
              <a:t>	- 11 thru 50</a:t>
            </a:r>
          </a:p>
          <a:p>
            <a:pPr lvl="1"/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Open </a:t>
            </a:r>
            <a:r>
              <a:rPr lang="en-US" sz="2000" b="1" dirty="0" err="1"/>
              <a:t>MTCHMERG.cbl</a:t>
            </a:r>
            <a:endParaRPr lang="en-US" sz="2000" b="1" dirty="0"/>
          </a:p>
          <a:p>
            <a:pPr marL="1257588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Find statement(s) where mf-date is moved to </a:t>
            </a:r>
            <a:r>
              <a:rPr lang="en-US" sz="2000" dirty="0" err="1"/>
              <a:t>omf</a:t>
            </a:r>
            <a:r>
              <a:rPr lang="en-US" sz="2000" dirty="0"/>
              <a:t>-last-</a:t>
            </a:r>
            <a:r>
              <a:rPr lang="en-US" sz="2000" dirty="0" err="1"/>
              <a:t>acty</a:t>
            </a:r>
            <a:endParaRPr lang="en-US" sz="2000" dirty="0"/>
          </a:p>
          <a:p>
            <a:pPr marL="2115129" lvl="2" indent="-285750">
              <a:buFontTx/>
              <a:buChar char="-"/>
            </a:pPr>
            <a:r>
              <a:rPr lang="en-US" sz="1800" dirty="0"/>
              <a:t>On one line: 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mf-date.*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omf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-last-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acty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115129" lvl="2" indent="-285750">
              <a:buFontTx/>
              <a:buChar char="-"/>
            </a:pPr>
            <a:r>
              <a:rPr lang="en-US" sz="1800" dirty="0"/>
              <a:t>Then split the MOVE statement </a:t>
            </a:r>
          </a:p>
          <a:p>
            <a:pPr marL="2115129" lvl="2" indent="-285750">
              <a:buFontTx/>
              <a:buChar char="-"/>
            </a:pPr>
            <a:endParaRPr lang="en-US" sz="500" dirty="0"/>
          </a:p>
          <a:p>
            <a:pPr marL="2115129" lvl="2" indent="-285750">
              <a:buFontTx/>
              <a:buChar char="-"/>
            </a:pPr>
            <a:r>
              <a:rPr lang="en-US" sz="1800" dirty="0"/>
              <a:t>Find across contiguous lines:  </a:t>
            </a:r>
            <a:r>
              <a:rPr lang="en-US" sz="1800" b="1" dirty="0"/>
              <a:t>mf-date.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omf-last-acty|mf-date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.*\n.*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omf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-last-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acty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115129" lvl="2" indent="-285750">
              <a:buFontTx/>
              <a:buChar char="-"/>
            </a:pPr>
            <a:r>
              <a:rPr lang="en-US" sz="1800" dirty="0">
                <a:latin typeface="+mj-lt"/>
                <a:cs typeface="Courier New" panose="02070309020205020404" pitchFamily="49" charset="0"/>
              </a:rPr>
              <a:t>Set VS Code Selection to Column </a:t>
            </a:r>
          </a:p>
          <a:p>
            <a:pPr marL="2115129" lvl="2" indent="-285750">
              <a:buFontTx/>
              <a:buChar char="-"/>
            </a:pPr>
            <a:r>
              <a:rPr lang="en-US" sz="1800" dirty="0">
                <a:latin typeface="+mj-lt"/>
                <a:cs typeface="Courier New" panose="02070309020205020404" pitchFamily="49" charset="0"/>
              </a:rPr>
              <a:t>Swipe down selecting columns 12 thru 40 thru the lines with MF-DATE and OMF-LAST-ACTY</a:t>
            </a:r>
          </a:p>
          <a:p>
            <a:pPr marL="2115129" lvl="2" indent="-285750">
              <a:buFontTx/>
              <a:buChar char="-"/>
            </a:pPr>
            <a:r>
              <a:rPr lang="en-US" sz="1800" dirty="0">
                <a:latin typeface="+mj-lt"/>
                <a:cs typeface="Courier New" panose="02070309020205020404" pitchFamily="49" charset="0"/>
              </a:rPr>
              <a:t>Use </a:t>
            </a:r>
            <a:r>
              <a:rPr lang="en-US" sz="1800" b="1" dirty="0">
                <a:latin typeface="+mj-lt"/>
                <a:cs typeface="Courier New" panose="02070309020205020404" pitchFamily="49" charset="0"/>
              </a:rPr>
              <a:t>Find in Selected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83C6778-5DA1-61EA-9F8E-B237B344C12F}"/>
              </a:ext>
            </a:extLst>
          </p:cNvPr>
          <p:cNvGrpSpPr/>
          <p:nvPr/>
        </p:nvGrpSpPr>
        <p:grpSpPr>
          <a:xfrm>
            <a:off x="8353291" y="742013"/>
            <a:ext cx="2609984" cy="2081516"/>
            <a:chOff x="8058016" y="850167"/>
            <a:chExt cx="2609984" cy="208151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1EED110-D28D-3A83-17ED-4E3D87356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58016" y="850167"/>
              <a:ext cx="2609984" cy="2081516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C4390C2-0477-C8A7-F4EE-30ED0B64EB9F}"/>
                </a:ext>
              </a:extLst>
            </p:cNvPr>
            <p:cNvSpPr/>
            <p:nvPr/>
          </p:nvSpPr>
          <p:spPr bwMode="auto">
            <a:xfrm>
              <a:off x="8775123" y="1647824"/>
              <a:ext cx="1681018" cy="256032"/>
            </a:xfrm>
            <a:prstGeom prst="rect">
              <a:avLst/>
            </a:prstGeom>
            <a:solidFill>
              <a:srgbClr val="E5F6FF">
                <a:alpha val="7000"/>
              </a:srgbClr>
            </a:solidFill>
            <a:ln w="2540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D5DB34A-604A-03A0-A20C-1120D58D5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3925" y="3991044"/>
            <a:ext cx="3648075" cy="10767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C7B041-EC5D-E8BA-4A8A-2B60ED5646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7791" y="5893710"/>
            <a:ext cx="866667" cy="3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6138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67C5B-9D6C-C091-E71E-32131AC1D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192024"/>
            <a:ext cx="11270017" cy="2286794"/>
          </a:xfrm>
        </p:spPr>
        <p:txBody>
          <a:bodyPr/>
          <a:lstStyle/>
          <a:p>
            <a:r>
              <a:rPr lang="en-US" dirty="0">
                <a:latin typeface="IBM Plex Sans SemiBold" panose="020B0703050203000203" pitchFamily="34" charset="0"/>
              </a:rPr>
              <a:t>Lab03.3 </a:t>
            </a:r>
            <a:r>
              <a:rPr lang="en-US" b="1" dirty="0">
                <a:latin typeface="IBM Plex Sans Light" panose="020B0403050203000203" pitchFamily="34" charset="0"/>
              </a:rPr>
              <a:t>–Terms and Concepts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BD08F19-92F6-CC29-DD22-F3AEA59E63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562614"/>
              </p:ext>
            </p:extLst>
          </p:nvPr>
        </p:nvGraphicFramePr>
        <p:xfrm>
          <a:off x="251422" y="986582"/>
          <a:ext cx="11690641" cy="5737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051">
                  <a:extLst>
                    <a:ext uri="{9D8B030D-6E8A-4147-A177-3AD203B41FA5}">
                      <a16:colId xmlns:a16="http://schemas.microsoft.com/office/drawing/2014/main" val="4085181687"/>
                    </a:ext>
                  </a:extLst>
                </a:gridCol>
                <a:gridCol w="9891590">
                  <a:extLst>
                    <a:ext uri="{9D8B030D-6E8A-4147-A177-3AD203B41FA5}">
                      <a16:colId xmlns:a16="http://schemas.microsoft.com/office/drawing/2014/main" val="9859597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5968543"/>
                  </a:ext>
                </a:extLst>
              </a:tr>
              <a:tr h="44513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T/F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You must select an entire source line to cut or copy 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842003"/>
                  </a:ext>
                </a:extLst>
              </a:tr>
              <a:tr h="445133">
                <a:tc>
                  <a:txBody>
                    <a:bodyPr/>
                    <a:lstStyle/>
                    <a:p>
                      <a:pPr marL="0" marR="0" lvl="0" indent="0" algn="ctr" defTabSz="914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T/F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To undo a typing error you must exit, save the file and use the Timeline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001537"/>
                  </a:ext>
                </a:extLst>
              </a:tr>
              <a:tr h="44513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T/F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Shift+Alt+Down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 repeats the previous line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1113597"/>
                  </a:ext>
                </a:extLst>
              </a:tr>
              <a:tr h="44513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T/F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Shift+Ctrl+Up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  and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Shift+Ctrl+Down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 select lines in a file starting from the current line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816327"/>
                  </a:ext>
                </a:extLst>
              </a:tr>
              <a:tr h="445133">
                <a:tc>
                  <a:txBody>
                    <a:bodyPr/>
                    <a:lstStyle/>
                    <a:p>
                      <a:pPr marL="0" marR="0" lvl="0" indent="0" algn="ctr" defTabSz="914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IBM Plex Sans SemiBold" panose="020B0703050203000203" pitchFamily="34" charset="0"/>
                          <a:ea typeface="+mn-ea"/>
                          <a:cs typeface="+mn-cs"/>
                          <a:sym typeface="IBM Plex Sans"/>
                        </a:rPr>
                        <a:t>T/F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Like the Search view,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Ctrl+F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 finds all instances of variables in your workspace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3159372"/>
                  </a:ext>
                </a:extLst>
              </a:tr>
              <a:tr h="445133">
                <a:tc>
                  <a:txBody>
                    <a:bodyPr/>
                    <a:lstStyle/>
                    <a:p>
                      <a:pPr marL="0" marR="0" lvl="0" indent="0" algn="ctr" defTabSz="914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IBM Plex Sans SemiBold" panose="020B0703050203000203" pitchFamily="34" charset="0"/>
                          <a:ea typeface="+mn-ea"/>
                          <a:cs typeface="+mn-cs"/>
                          <a:sym typeface="IBM Plex Sans"/>
                        </a:rPr>
                        <a:t>T/F</a:t>
                      </a:r>
                      <a:endParaRPr kumimoji="0" lang="en-US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IBM Plex Sans SemiBold" panose="020B0703050203000203" pitchFamily="34" charset="0"/>
                        <a:ea typeface="+mn-ea"/>
                        <a:cs typeface="+mn-cs"/>
                        <a:sym typeface="IBM Plex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VS Code has no exact functional equivalent to the ISPF </a:t>
                      </a:r>
                      <a:r>
                        <a:rPr lang="en-US" sz="1800" b="1" i="1" dirty="0">
                          <a:solidFill>
                            <a:schemeClr val="tx1"/>
                          </a:solidFill>
                          <a:latin typeface="+mj-lt"/>
                        </a:rPr>
                        <a:t>Excludes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 line filtering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367360"/>
                  </a:ext>
                </a:extLst>
              </a:tr>
              <a:tr h="445133">
                <a:tc>
                  <a:txBody>
                    <a:bodyPr/>
                    <a:lstStyle/>
                    <a:p>
                      <a:pPr marL="0" marR="0" lvl="0" indent="0" algn="ctr" defTabSz="914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IBM Plex Sans SemiBold" panose="020B0703050203000203" pitchFamily="34" charset="0"/>
                          <a:ea typeface="+mn-ea"/>
                          <a:cs typeface="+mn-cs"/>
                          <a:sym typeface="IBM Plex Sans"/>
                        </a:rPr>
                        <a:t>T/F</a:t>
                      </a:r>
                      <a:endParaRPr kumimoji="0" lang="en-US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IBM Plex Sans SemiBold" panose="020B0703050203000203" pitchFamily="34" charset="0"/>
                        <a:ea typeface="+mn-ea"/>
                        <a:cs typeface="+mn-cs"/>
                        <a:sym typeface="IBM Plex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You have no control over the Format Selection indentation rules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188354"/>
                  </a:ext>
                </a:extLst>
              </a:tr>
              <a:tr h="445133">
                <a:tc>
                  <a:txBody>
                    <a:bodyPr/>
                    <a:lstStyle/>
                    <a:p>
                      <a:pPr marL="0" marR="0" lvl="0" indent="0" algn="ctr" defTabSz="914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IBM Plex Sans SemiBold" panose="020B0703050203000203" pitchFamily="34" charset="0"/>
                          <a:ea typeface="+mn-ea"/>
                          <a:cs typeface="+mn-cs"/>
                          <a:sym typeface="IBM Plex Sans"/>
                        </a:rPr>
                        <a:t>T/F</a:t>
                      </a:r>
                      <a:endParaRPr kumimoji="0" lang="en-US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IBM Plex Sans SemiBold" panose="020B0703050203000203" pitchFamily="34" charset="0"/>
                        <a:ea typeface="+mn-ea"/>
                        <a:cs typeface="+mn-cs"/>
                        <a:sym typeface="IBM Plex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Find in Selected finds only lines that are selected in the PROCEDURE DIVISION</a:t>
                      </a:r>
                      <a:endParaRPr lang="en-US" sz="18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1100612"/>
                  </a:ext>
                </a:extLst>
              </a:tr>
              <a:tr h="445133">
                <a:tc>
                  <a:txBody>
                    <a:bodyPr/>
                    <a:lstStyle/>
                    <a:p>
                      <a:pPr marL="0" marR="0" lvl="0" indent="0" algn="ctr" defTabSz="914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IBM Plex Sans SemiBold" panose="020B0703050203000203" pitchFamily="34" charset="0"/>
                          <a:ea typeface="+mn-ea"/>
                          <a:cs typeface="+mn-cs"/>
                          <a:sym typeface="IBM Plex Sans"/>
                        </a:rPr>
                        <a:t>T/F</a:t>
                      </a:r>
                      <a:endParaRPr kumimoji="0" lang="en-US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IBM Plex Sans SemiBold" panose="020B0703050203000203" pitchFamily="34" charset="0"/>
                        <a:ea typeface="+mn-ea"/>
                        <a:cs typeface="+mn-cs"/>
                        <a:sym typeface="IBM Plex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Ctrl+F finds any text throughout your COBOL program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6143310"/>
                  </a:ext>
                </a:extLst>
              </a:tr>
              <a:tr h="445133">
                <a:tc>
                  <a:txBody>
                    <a:bodyPr/>
                    <a:lstStyle/>
                    <a:p>
                      <a:pPr marL="0" marR="0" lvl="0" indent="0" algn="ctr" defTabSz="914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IBM Plex Sans SemiBold" panose="020B0703050203000203" pitchFamily="34" charset="0"/>
                          <a:ea typeface="+mn-ea"/>
                          <a:cs typeface="+mn-cs"/>
                          <a:sym typeface="IBM Plex Sans"/>
                        </a:rPr>
                        <a:t>T/F</a:t>
                      </a:r>
                      <a:endParaRPr kumimoji="0" lang="en-US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IBM Plex Sans SemiBold" panose="020B0703050203000203" pitchFamily="34" charset="0"/>
                        <a:ea typeface="+mn-ea"/>
                        <a:cs typeface="+mn-cs"/>
                        <a:sym typeface="IBM Plex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Find All References can find; Paragraph names, variables and </a:t>
                      </a:r>
                      <a:r>
                        <a:rPr lang="en-US" sz="180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OCCURS clauses</a:t>
                      </a:r>
                      <a:endParaRPr lang="en-US" sz="1800" dirty="0">
                        <a:solidFill>
                          <a:schemeClr val="tx1"/>
                        </a:solidFill>
                        <a:latin typeface="IBM Plex Sans SemiBold" panose="020B070305020300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941798"/>
                  </a:ext>
                </a:extLst>
              </a:tr>
              <a:tr h="445133">
                <a:tc>
                  <a:txBody>
                    <a:bodyPr/>
                    <a:lstStyle/>
                    <a:p>
                      <a:pPr marL="0" marR="0" lvl="0" indent="0" algn="ctr" defTabSz="914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IBM Plex Sans SemiBold" panose="020B0703050203000203" pitchFamily="34" charset="0"/>
                          <a:ea typeface="+mn-ea"/>
                          <a:cs typeface="+mn-cs"/>
                          <a:sym typeface="IBM Plex Sans"/>
                        </a:rPr>
                        <a:t>T/F</a:t>
                      </a:r>
                      <a:endParaRPr kumimoji="0" lang="en-US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IBM Plex Sans SemiBold" panose="020B0703050203000203" pitchFamily="34" charset="0"/>
                        <a:ea typeface="+mn-ea"/>
                        <a:cs typeface="+mn-cs"/>
                        <a:sym typeface="IBM Plex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You can select a block of text and RR it by using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Shift+Alt+Up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 or Down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9232219"/>
                  </a:ext>
                </a:extLst>
              </a:tr>
              <a:tr h="445133">
                <a:tc>
                  <a:txBody>
                    <a:bodyPr/>
                    <a:lstStyle/>
                    <a:p>
                      <a:pPr marL="0" marR="0" lvl="0" indent="0" algn="ctr" defTabSz="914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IBM Plex Sans SemiBold" panose="020B0703050203000203" pitchFamily="34" charset="0"/>
                          <a:ea typeface="+mn-ea"/>
                          <a:cs typeface="+mn-cs"/>
                          <a:sym typeface="IBM Plex Sans"/>
                        </a:rPr>
                        <a:t>T/F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/>
                          </a:solidFill>
                          <a:latin typeface="IBM Plex Sans SemiBold" panose="020B0703050203000203" pitchFamily="34" charset="0"/>
                        </a:rPr>
                        <a:t>You cannot search for a statement that is coded over contiguous 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848778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F8CFA545-C64D-EF1A-6F57-DB2A04B8ABE1}"/>
              </a:ext>
            </a:extLst>
          </p:cNvPr>
          <p:cNvSpPr/>
          <p:nvPr/>
        </p:nvSpPr>
        <p:spPr bwMode="auto">
          <a:xfrm>
            <a:off x="3447288" y="997276"/>
            <a:ext cx="219456" cy="365760"/>
          </a:xfrm>
          <a:prstGeom prst="rect">
            <a:avLst/>
          </a:prstGeom>
          <a:solidFill>
            <a:schemeClr val="accent1"/>
          </a:solidFill>
          <a:ln w="19050">
            <a:noFill/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A5D5A4-D0F7-9A37-6183-8146A342098E}"/>
              </a:ext>
            </a:extLst>
          </p:cNvPr>
          <p:cNvSpPr/>
          <p:nvPr/>
        </p:nvSpPr>
        <p:spPr bwMode="auto">
          <a:xfrm>
            <a:off x="261203" y="1056712"/>
            <a:ext cx="11689156" cy="246888"/>
          </a:xfrm>
          <a:prstGeom prst="rect">
            <a:avLst/>
          </a:prstGeom>
          <a:solidFill>
            <a:srgbClr val="E5F6FF"/>
          </a:solidFill>
          <a:ln w="19050">
            <a:solidFill>
              <a:srgbClr val="E5F6F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35E4E8-A28D-7E04-B33B-5E09F585E8A7}"/>
              </a:ext>
            </a:extLst>
          </p:cNvPr>
          <p:cNvSpPr txBox="1"/>
          <p:nvPr/>
        </p:nvSpPr>
        <p:spPr>
          <a:xfrm>
            <a:off x="196556" y="894455"/>
            <a:ext cx="11818659" cy="523220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>
            <a:spAutoFit/>
          </a:bodyPr>
          <a:lstStyle/>
          <a:p>
            <a:r>
              <a:rPr lang="en-US" sz="2000" dirty="0">
                <a:latin typeface="IBM Plex Sans" panose="020B0503050203000203" pitchFamily="34" charset="0"/>
              </a:rPr>
              <a:t>Specify True or False with each of the claims in the right-hand column</a:t>
            </a:r>
            <a:r>
              <a:rPr lang="en-US" sz="2800" dirty="0">
                <a:latin typeface="IBM Plex Sans" panose="020B0503050203000203" pitchFamily="34" charset="0"/>
              </a:rPr>
              <a:t> </a:t>
            </a:r>
            <a:endParaRPr lang="en-US" sz="2000" dirty="0"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972248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77F7A-1798-BB3A-6042-53C5B8842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F16CD-6C6E-B93E-49C6-09812F5A6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121" y="235157"/>
            <a:ext cx="11929879" cy="2890844"/>
          </a:xfrm>
        </p:spPr>
        <p:txBody>
          <a:bodyPr/>
          <a:lstStyle/>
          <a:p>
            <a:r>
              <a:rPr lang="en-US" b="1" dirty="0"/>
              <a:t>Program Control Flow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2400" dirty="0"/>
              <a:t>Your program’s internal logic structure</a:t>
            </a:r>
            <a:br>
              <a:rPr lang="en-US" sz="2400" dirty="0"/>
            </a:br>
            <a:r>
              <a:rPr lang="en-US" sz="2000" dirty="0"/>
              <a:t>     - Similar to IDz’s: Show In </a:t>
            </a:r>
            <a:r>
              <a:rPr lang="en-US" sz="2000" dirty="0">
                <a:sym typeface="Wingdings" panose="05000000000000000000" pitchFamily="2" charset="2"/>
              </a:rPr>
              <a:t> Control Flow</a:t>
            </a:r>
            <a:br>
              <a:rPr lang="en-US" sz="2000" dirty="0">
                <a:sym typeface="Wingdings" panose="05000000000000000000" pitchFamily="2" charset="2"/>
              </a:rPr>
            </a:br>
            <a:r>
              <a:rPr lang="en-US" sz="2000" dirty="0">
                <a:sym typeface="Wingdings" panose="05000000000000000000" pitchFamily="2" charset="2"/>
              </a:rPr>
              <a:t>     - Obtaining an electronically-accurate execution flow model </a:t>
            </a:r>
            <a:br>
              <a:rPr lang="en-US" sz="2000" dirty="0">
                <a:sym typeface="Wingdings" panose="05000000000000000000" pitchFamily="2" charset="2"/>
              </a:rPr>
            </a:br>
            <a:r>
              <a:rPr lang="en-US" sz="2000" dirty="0">
                <a:sym typeface="Wingdings" panose="05000000000000000000" pitchFamily="2" charset="2"/>
              </a:rPr>
              <a:t>         is worth a thousand minutes of production COBOL desk checking”</a:t>
            </a:r>
            <a:endParaRPr lang="en-US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7EBBFF-B418-6EC7-AA4B-59E700B68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2000" y="0"/>
            <a:ext cx="4600000" cy="21238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AAE643-E0A6-F8B1-C0E5-62839354F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13928"/>
            <a:ext cx="12192000" cy="219102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DE1B542-A609-8EAF-4A67-9D9DF59C0B5C}"/>
              </a:ext>
            </a:extLst>
          </p:cNvPr>
          <p:cNvCxnSpPr>
            <a:cxnSpLocks/>
          </p:cNvCxnSpPr>
          <p:nvPr/>
        </p:nvCxnSpPr>
        <p:spPr bwMode="auto">
          <a:xfrm>
            <a:off x="10946921" y="1457864"/>
            <a:ext cx="0" cy="2056064"/>
          </a:xfrm>
          <a:prstGeom prst="straightConnector1">
            <a:avLst/>
          </a:prstGeom>
          <a:ln w="28575"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74407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1DDB4-72F6-160B-8192-F7240C9AB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4028A27-4584-C4B8-63AF-3D0746EF0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56" y="192024"/>
            <a:ext cx="5508795" cy="5239544"/>
          </a:xfrm>
        </p:spPr>
        <p:txBody>
          <a:bodyPr/>
          <a:lstStyle/>
          <a:p>
            <a:r>
              <a:rPr lang="en-US" sz="4000" dirty="0"/>
              <a:t>All Modules – </a:t>
            </a:r>
            <a:r>
              <a:rPr lang="en-US" sz="3300" dirty="0"/>
              <a:t>Feature/Technique Legend</a:t>
            </a: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r>
              <a:rPr lang="en-US" sz="1600" dirty="0"/>
              <a:t>- </a:t>
            </a:r>
            <a:r>
              <a:rPr lang="en-US" sz="1100" dirty="0">
                <a:latin typeface="IBM Plex Sans SemiBold" panose="020B0703050203000203" pitchFamily="34" charset="0"/>
              </a:rPr>
              <a:t>This feature or development technique is found in IDz – and in VS Code but only with the Enterprise Edition or Wazi Developer installed and configured</a:t>
            </a:r>
            <a:br>
              <a:rPr lang="en-US" sz="1200" dirty="0">
                <a:latin typeface="IBM Plex Sans SemiBold" panose="020B0703050203000203" pitchFamily="34" charset="0"/>
              </a:rPr>
            </a:br>
            <a:br>
              <a:rPr lang="en-US" sz="1000" dirty="0">
                <a:latin typeface="IBM Plex Sans SemiBold" panose="020B0703050203000203" pitchFamily="34" charset="0"/>
              </a:rPr>
            </a:br>
            <a:br>
              <a:rPr lang="en-US" sz="1000" dirty="0">
                <a:latin typeface="IBM Plex Sans SemiBold" panose="020B0703050203000203" pitchFamily="34" charset="0"/>
              </a:rPr>
            </a:br>
            <a:br>
              <a:rPr lang="en-US" sz="1000" dirty="0">
                <a:latin typeface="IBM Plex Sans SemiBold" panose="020B0703050203000203" pitchFamily="34" charset="0"/>
              </a:rPr>
            </a:br>
            <a:br>
              <a:rPr lang="en-US" sz="1000" dirty="0">
                <a:latin typeface="IBM Plex Sans SemiBold" panose="020B0703050203000203" pitchFamily="34" charset="0"/>
              </a:rPr>
            </a:br>
            <a:br>
              <a:rPr lang="en-US" sz="1000" dirty="0">
                <a:latin typeface="IBM Plex Sans SemiBold" panose="020B0703050203000203" pitchFamily="34" charset="0"/>
              </a:rPr>
            </a:br>
            <a:br>
              <a:rPr lang="en-US" sz="1000" dirty="0">
                <a:latin typeface="IBM Plex Sans SemiBold" panose="020B0703050203000203" pitchFamily="34" charset="0"/>
              </a:rPr>
            </a:br>
            <a:r>
              <a:rPr lang="en-US" sz="1100" dirty="0"/>
              <a:t>- </a:t>
            </a:r>
            <a:r>
              <a:rPr lang="en-US" sz="1100" dirty="0">
                <a:latin typeface="IBM Plex Sans SemiBold" panose="020B0703050203000203" pitchFamily="34" charset="0"/>
              </a:rPr>
              <a:t>This feature or development technique is available only in VS Code</a:t>
            </a:r>
            <a:br>
              <a:rPr lang="en-US" sz="1100" dirty="0">
                <a:latin typeface="IBM Plex Sans SemiBold" panose="020B0703050203000203" pitchFamily="34" charset="0"/>
              </a:rPr>
            </a:br>
            <a:br>
              <a:rPr lang="en-US" sz="1000" dirty="0">
                <a:latin typeface="IBM Plex Sans SemiBold" panose="020B0703050203000203" pitchFamily="34" charset="0"/>
              </a:rPr>
            </a:br>
            <a:br>
              <a:rPr lang="en-US" sz="1000" dirty="0">
                <a:latin typeface="IBM Plex Sans SemiBold" panose="020B0703050203000203" pitchFamily="34" charset="0"/>
              </a:rPr>
            </a:br>
            <a:br>
              <a:rPr lang="en-US" sz="1000" dirty="0">
                <a:latin typeface="IBM Plex Sans SemiBold" panose="020B0703050203000203" pitchFamily="34" charset="0"/>
              </a:rPr>
            </a:br>
            <a:br>
              <a:rPr lang="en-US" sz="1000" dirty="0">
                <a:latin typeface="IBM Plex Sans SemiBold" panose="020B0703050203000203" pitchFamily="34" charset="0"/>
              </a:rPr>
            </a:br>
            <a:br>
              <a:rPr lang="en-US" sz="1000" dirty="0">
                <a:latin typeface="IBM Plex Sans SemiBold" panose="020B0703050203000203" pitchFamily="34" charset="0"/>
              </a:rPr>
            </a:br>
            <a:br>
              <a:rPr lang="en-US" sz="1000" dirty="0">
                <a:latin typeface="IBM Plex Sans SemiBold" panose="020B0703050203000203" pitchFamily="34" charset="0"/>
              </a:rPr>
            </a:br>
            <a:r>
              <a:rPr lang="en-US" sz="1600" dirty="0"/>
              <a:t>- </a:t>
            </a:r>
            <a:r>
              <a:rPr lang="en-US" sz="1100" dirty="0">
                <a:latin typeface="IBM Plex Sans SemiBold" panose="020B0703050203000203" pitchFamily="34" charset="0"/>
              </a:rPr>
              <a:t>This feature or development technique is found in IDz and in VS Code with vanilla Z Open Editor (ZOE) installed</a:t>
            </a:r>
            <a:endParaRPr lang="en-US" sz="1200" dirty="0">
              <a:latin typeface="IBM Plex Sans SemiBold" panose="020B0703050203000203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5EC4C4-24ED-EDE5-896C-CC5340242CA2}"/>
              </a:ext>
            </a:extLst>
          </p:cNvPr>
          <p:cNvSpPr/>
          <p:nvPr/>
        </p:nvSpPr>
        <p:spPr bwMode="auto">
          <a:xfrm>
            <a:off x="6414052" y="0"/>
            <a:ext cx="5777948" cy="6858000"/>
          </a:xfrm>
          <a:prstGeom prst="rect">
            <a:avLst/>
          </a:prstGeom>
          <a:solidFill>
            <a:schemeClr val="tx1"/>
          </a:solidFill>
          <a:ln w="19050">
            <a:solidFill>
              <a:srgbClr val="E5F6F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pic>
        <p:nvPicPr>
          <p:cNvPr id="5" name="Picture Placeholder 4" descr="A black box with blue lights&#10;&#10;Description automatically generated">
            <a:extLst>
              <a:ext uri="{FF2B5EF4-FFF2-40B4-BE49-F238E27FC236}">
                <a16:creationId xmlns:a16="http://schemas.microsoft.com/office/drawing/2014/main" id="{F74B8A18-6303-87A8-8AFD-EE84DC9631A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alphaModFix amt="93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30496" t="20903" r="42692" b="22481"/>
          <a:stretch/>
        </p:blipFill>
        <p:spPr>
          <a:xfrm>
            <a:off x="6416002" y="0"/>
            <a:ext cx="5775998" cy="6858001"/>
          </a:xfr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5BB345EB-93C0-2ACF-AF64-39EFB43C4B21}"/>
              </a:ext>
            </a:extLst>
          </p:cNvPr>
          <p:cNvGrpSpPr/>
          <p:nvPr/>
        </p:nvGrpSpPr>
        <p:grpSpPr>
          <a:xfrm>
            <a:off x="180468" y="1557810"/>
            <a:ext cx="836676" cy="454826"/>
            <a:chOff x="3435858" y="2837014"/>
            <a:chExt cx="836676" cy="454826"/>
          </a:xfrm>
        </p:grpSpPr>
        <p:sp>
          <p:nvSpPr>
            <p:cNvPr id="2" name="Isosceles Triangle 1">
              <a:extLst>
                <a:ext uri="{FF2B5EF4-FFF2-40B4-BE49-F238E27FC236}">
                  <a16:creationId xmlns:a16="http://schemas.microsoft.com/office/drawing/2014/main" id="{1CED6B48-725E-4B41-A66D-8E128E1D7516}"/>
                </a:ext>
              </a:extLst>
            </p:cNvPr>
            <p:cNvSpPr/>
            <p:nvPr/>
          </p:nvSpPr>
          <p:spPr bwMode="auto">
            <a:xfrm>
              <a:off x="3435858" y="2837014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E84709A-12D8-E916-4808-21B95FFFD078}"/>
                </a:ext>
              </a:extLst>
            </p:cNvPr>
            <p:cNvSpPr txBox="1"/>
            <p:nvPr/>
          </p:nvSpPr>
          <p:spPr>
            <a:xfrm>
              <a:off x="3538728" y="2971800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 dirty="0"/>
                <a:t>IDz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 dirty="0"/>
                <a:t>&amp; VSC**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2BFAEA5-484E-78EB-FBDB-0A8FC02DF3DA}"/>
              </a:ext>
            </a:extLst>
          </p:cNvPr>
          <p:cNvGrpSpPr/>
          <p:nvPr/>
        </p:nvGrpSpPr>
        <p:grpSpPr>
          <a:xfrm>
            <a:off x="86264" y="3948716"/>
            <a:ext cx="965000" cy="545646"/>
            <a:chOff x="2923668" y="3570764"/>
            <a:chExt cx="836676" cy="470916"/>
          </a:xfrm>
        </p:grpSpPr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D6AFD9D-C6AD-ACDF-09B3-8D9D8F93C9FA}"/>
                </a:ext>
              </a:extLst>
            </p:cNvPr>
            <p:cNvSpPr/>
            <p:nvPr/>
          </p:nvSpPr>
          <p:spPr bwMode="auto">
            <a:xfrm>
              <a:off x="2923668" y="3570764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99421C-02E0-53E6-CD74-95345747C102}"/>
                </a:ext>
              </a:extLst>
            </p:cNvPr>
            <p:cNvSpPr txBox="1"/>
            <p:nvPr/>
          </p:nvSpPr>
          <p:spPr>
            <a:xfrm>
              <a:off x="3035556" y="3721640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 dirty="0"/>
                <a:t>In both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 dirty="0"/>
                <a:t>IDz &amp; VSC***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5208FA6-BBD2-7EA8-FFBD-89B331E80D60}"/>
              </a:ext>
            </a:extLst>
          </p:cNvPr>
          <p:cNvGrpSpPr/>
          <p:nvPr/>
        </p:nvGrpSpPr>
        <p:grpSpPr>
          <a:xfrm>
            <a:off x="180468" y="2811796"/>
            <a:ext cx="836676" cy="449596"/>
            <a:chOff x="3748788" y="3506708"/>
            <a:chExt cx="836676" cy="449596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D23C0EE-0AB0-DC52-F093-888CDECB5FEC}"/>
                </a:ext>
              </a:extLst>
            </p:cNvPr>
            <p:cNvSpPr/>
            <p:nvPr/>
          </p:nvSpPr>
          <p:spPr bwMode="auto">
            <a:xfrm>
              <a:off x="3748788" y="3506708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BF8D57-BAE5-52FB-0A79-A173C736D05E}"/>
                </a:ext>
              </a:extLst>
            </p:cNvPr>
            <p:cNvSpPr txBox="1"/>
            <p:nvPr/>
          </p:nvSpPr>
          <p:spPr>
            <a:xfrm>
              <a:off x="3854196" y="3636264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 dirty="0"/>
                <a:t>VSC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 dirty="0"/>
                <a:t>Not IDz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197198299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BF27C-92A2-05DF-791D-5578AD821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26F32-24C9-6725-4034-26E953EEE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79" y="235157"/>
            <a:ext cx="1549044" cy="4181568"/>
          </a:xfrm>
        </p:spPr>
        <p:txBody>
          <a:bodyPr/>
          <a:lstStyle/>
          <a:p>
            <a:r>
              <a:rPr lang="en-US" dirty="0"/>
              <a:t>PCF</a:t>
            </a:r>
            <a:br>
              <a:rPr lang="en-US" dirty="0"/>
            </a:br>
            <a:r>
              <a:rPr lang="en-US" sz="3200" dirty="0"/>
              <a:t>Options</a:t>
            </a:r>
            <a:br>
              <a:rPr lang="en-US" dirty="0"/>
            </a:br>
            <a:br>
              <a:rPr lang="en-US" dirty="0"/>
            </a:br>
            <a:r>
              <a:rPr lang="en-US" sz="1400" dirty="0"/>
              <a:t>A simple landscape rendering of your program’s execution flow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CDBD55-EEC7-5A14-8FD7-8C377963F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722" y="0"/>
            <a:ext cx="10507278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462748-D902-1294-D898-4F074875FAB4}"/>
              </a:ext>
            </a:extLst>
          </p:cNvPr>
          <p:cNvSpPr txBox="1"/>
          <p:nvPr/>
        </p:nvSpPr>
        <p:spPr>
          <a:xfrm>
            <a:off x="4285673" y="2429164"/>
            <a:ext cx="997527" cy="29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1600" b="1" kern="0" dirty="0">
                <a:solidFill>
                  <a:schemeClr val="bg1"/>
                </a:solidFill>
                <a:ea typeface="+mj-ea"/>
                <a:cs typeface="+mj-cs"/>
                <a:sym typeface="IBM Plex Sans Light"/>
              </a:rPr>
              <a:t>Paragraph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8C345D-502B-6AD0-2B00-5F699227DAF8}"/>
              </a:ext>
            </a:extLst>
          </p:cNvPr>
          <p:cNvSpPr txBox="1"/>
          <p:nvPr/>
        </p:nvSpPr>
        <p:spPr>
          <a:xfrm>
            <a:off x="11194473" y="300183"/>
            <a:ext cx="997527" cy="29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1600" b="1" kern="0" dirty="0">
                <a:solidFill>
                  <a:schemeClr val="bg1"/>
                </a:solidFill>
                <a:ea typeface="+mj-ea"/>
                <a:cs typeface="+mj-cs"/>
                <a:sym typeface="IBM Plex Sans Light"/>
              </a:rPr>
              <a:t>Additional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D7C280-A513-682A-5A32-8B219959BF01}"/>
              </a:ext>
            </a:extLst>
          </p:cNvPr>
          <p:cNvSpPr txBox="1"/>
          <p:nvPr/>
        </p:nvSpPr>
        <p:spPr>
          <a:xfrm>
            <a:off x="1911927" y="6114476"/>
            <a:ext cx="997527" cy="29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1600" b="1" kern="0" dirty="0">
                <a:solidFill>
                  <a:schemeClr val="bg1"/>
                </a:solidFill>
                <a:ea typeface="+mj-ea"/>
                <a:cs typeface="+mj-cs"/>
                <a:sym typeface="IBM Plex Sans Light"/>
              </a:rPr>
              <a:t>Zoom Tools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883032-B8D0-761A-B851-A6E347FB2DD4}"/>
              </a:ext>
            </a:extLst>
          </p:cNvPr>
          <p:cNvSpPr txBox="1"/>
          <p:nvPr/>
        </p:nvSpPr>
        <p:spPr>
          <a:xfrm>
            <a:off x="7079674" y="1454728"/>
            <a:ext cx="997527" cy="29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1600" b="1" kern="0" dirty="0">
                <a:solidFill>
                  <a:schemeClr val="bg1"/>
                </a:solidFill>
                <a:ea typeface="+mj-ea"/>
                <a:cs typeface="+mj-cs"/>
                <a:sym typeface="IBM Plex Sans Light"/>
              </a:rPr>
              <a:t>Connects to…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3EB040-815A-E9DF-2E33-9C1B90B28786}"/>
              </a:ext>
            </a:extLst>
          </p:cNvPr>
          <p:cNvSpPr txBox="1"/>
          <p:nvPr/>
        </p:nvSpPr>
        <p:spPr>
          <a:xfrm>
            <a:off x="1844506" y="2447642"/>
            <a:ext cx="997527" cy="29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1600" b="1" kern="0" dirty="0">
                <a:solidFill>
                  <a:schemeClr val="bg1"/>
                </a:solidFill>
                <a:ea typeface="+mj-ea"/>
                <a:cs typeface="+mj-cs"/>
                <a:sym typeface="IBM Plex Sans Light"/>
              </a:rPr>
              <a:t>PROCEDURE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7D5D9A-3F64-3714-819E-2650F6C6F221}"/>
              </a:ext>
            </a:extLst>
          </p:cNvPr>
          <p:cNvSpPr txBox="1"/>
          <p:nvPr/>
        </p:nvSpPr>
        <p:spPr>
          <a:xfrm>
            <a:off x="1921164" y="2669315"/>
            <a:ext cx="997527" cy="29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1600" b="1" kern="0" dirty="0">
                <a:solidFill>
                  <a:schemeClr val="bg1"/>
                </a:solidFill>
                <a:ea typeface="+mj-ea"/>
                <a:cs typeface="+mj-cs"/>
                <a:sym typeface="IBM Plex Sans Light"/>
              </a:rPr>
              <a:t>DIVISION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DA6E52-CE9F-5AE5-19FC-CFD15816853B}"/>
              </a:ext>
            </a:extLst>
          </p:cNvPr>
          <p:cNvSpPr txBox="1"/>
          <p:nvPr/>
        </p:nvSpPr>
        <p:spPr>
          <a:xfrm>
            <a:off x="11430915" y="521858"/>
            <a:ext cx="669725" cy="29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1600" b="1" kern="0" dirty="0">
                <a:solidFill>
                  <a:schemeClr val="bg1"/>
                </a:solidFill>
                <a:ea typeface="+mj-ea"/>
                <a:cs typeface="+mj-cs"/>
                <a:sym typeface="IBM Plex Sans Light"/>
              </a:rPr>
              <a:t>Tools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F7E027D-DD0D-9F24-5A7D-4BD61F9DD0F4}"/>
              </a:ext>
            </a:extLst>
          </p:cNvPr>
          <p:cNvGrpSpPr/>
          <p:nvPr/>
        </p:nvGrpSpPr>
        <p:grpSpPr>
          <a:xfrm>
            <a:off x="8951987" y="28631"/>
            <a:ext cx="1531185" cy="543103"/>
            <a:chOff x="8813542" y="4619"/>
            <a:chExt cx="997527" cy="543103"/>
          </a:xfrm>
          <a:solidFill>
            <a:schemeClr val="bg1">
              <a:lumMod val="65000"/>
              <a:alpha val="78000"/>
            </a:schemeClr>
          </a:solidFill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864559-DA47-9A80-ACA0-39EE047F38A2}"/>
                </a:ext>
              </a:extLst>
            </p:cNvPr>
            <p:cNvSpPr txBox="1"/>
            <p:nvPr/>
          </p:nvSpPr>
          <p:spPr>
            <a:xfrm>
              <a:off x="8813542" y="4619"/>
              <a:ext cx="997527" cy="295564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l" defTabSz="2438400">
                <a:spcBef>
                  <a:spcPts val="2900"/>
                </a:spcBef>
                <a:buSzPct val="100000"/>
              </a:pPr>
              <a:r>
                <a:rPr lang="en-US" sz="1200" b="1" kern="0" dirty="0">
                  <a:ea typeface="+mj-ea"/>
                  <a:cs typeface="+mj-cs"/>
                  <a:sym typeface="IBM Plex Sans Light"/>
                </a:rPr>
                <a:t>External Export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EBB68F1-0D56-A8C8-F167-684A7DFFAD91}"/>
                </a:ext>
              </a:extLst>
            </p:cNvPr>
            <p:cNvSpPr txBox="1"/>
            <p:nvPr/>
          </p:nvSpPr>
          <p:spPr>
            <a:xfrm>
              <a:off x="8813542" y="184731"/>
              <a:ext cx="997527" cy="295564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l" defTabSz="2438400">
                <a:spcBef>
                  <a:spcPts val="2900"/>
                </a:spcBef>
                <a:buSzPct val="100000"/>
              </a:pPr>
              <a:r>
                <a:rPr lang="en-US" sz="1200" b="1" kern="0" dirty="0">
                  <a:ea typeface="+mj-ea"/>
                  <a:cs typeface="+mj-cs"/>
                  <a:sym typeface="IBM Plex Sans Light"/>
                </a:rPr>
                <a:t>Search by para name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0F9A0A-FD6A-E67A-2647-1832DBA1D789}"/>
                </a:ext>
              </a:extLst>
            </p:cNvPr>
            <p:cNvSpPr txBox="1"/>
            <p:nvPr/>
          </p:nvSpPr>
          <p:spPr>
            <a:xfrm>
              <a:off x="8813542" y="364842"/>
              <a:ext cx="997527" cy="182880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l" defTabSz="2438400">
                <a:spcBef>
                  <a:spcPts val="2900"/>
                </a:spcBef>
                <a:buSzPct val="100000"/>
              </a:pPr>
              <a:r>
                <a:rPr lang="en-US" sz="1200" b="1" kern="0" dirty="0">
                  <a:ea typeface="+mj-ea"/>
                  <a:cs typeface="+mj-cs"/>
                  <a:sym typeface="IBM Plex Sans Light"/>
                </a:rPr>
                <a:t>Reload Diagram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89544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7FCCB-2761-6043-B415-97EC1BA73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8" y="192024"/>
            <a:ext cx="11405237" cy="2286794"/>
          </a:xfrm>
        </p:spPr>
        <p:txBody>
          <a:bodyPr/>
          <a:lstStyle/>
          <a:p>
            <a:r>
              <a:rPr lang="en-US" dirty="0"/>
              <a:t>Additional Options for Program Control Flow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60EC7A-81C1-0043-CFE9-BC8B71909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45952"/>
            <a:ext cx="10221253" cy="209980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49D89C4-2160-FAB2-6781-73D54838C6B1}"/>
              </a:ext>
            </a:extLst>
          </p:cNvPr>
          <p:cNvSpPr txBox="1"/>
          <p:nvPr/>
        </p:nvSpPr>
        <p:spPr>
          <a:xfrm>
            <a:off x="8201891" y="4443323"/>
            <a:ext cx="914400" cy="36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2000" kern="0" dirty="0">
                <a:solidFill>
                  <a:srgbClr val="000000"/>
                </a:solidFill>
                <a:ea typeface="+mj-ea"/>
                <a:cs typeface="+mj-cs"/>
                <a:sym typeface="IBM Plex Sans Light"/>
              </a:rPr>
              <a:t>“Show just the paragraphs relative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CE618BC-1EF4-DD31-8339-F877B652D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43927"/>
            <a:ext cx="8090300" cy="291407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8A085F0-8E9F-1772-AB80-7406FF28B313}"/>
              </a:ext>
            </a:extLst>
          </p:cNvPr>
          <p:cNvSpPr txBox="1"/>
          <p:nvPr/>
        </p:nvSpPr>
        <p:spPr>
          <a:xfrm>
            <a:off x="7315549" y="1145952"/>
            <a:ext cx="2950183" cy="3337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2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  <a:sym typeface="IBM Plex Sans Light"/>
              </a:rPr>
              <a:t>How did we get here?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24B901-7DBD-3F14-0EBF-F3157AE528C6}"/>
              </a:ext>
            </a:extLst>
          </p:cNvPr>
          <p:cNvSpPr txBox="1"/>
          <p:nvPr/>
        </p:nvSpPr>
        <p:spPr>
          <a:xfrm>
            <a:off x="8218631" y="4692077"/>
            <a:ext cx="914400" cy="36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2000" kern="0" dirty="0">
                <a:solidFill>
                  <a:srgbClr val="000000"/>
                </a:solidFill>
                <a:ea typeface="+mj-ea"/>
                <a:cs typeface="+mj-cs"/>
                <a:sym typeface="IBM Plex Sans Light"/>
              </a:rPr>
              <a:t> to”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EC75311-2A4C-5467-D8CC-8AB4CE262F3C}"/>
              </a:ext>
            </a:extLst>
          </p:cNvPr>
          <p:cNvGrpSpPr/>
          <p:nvPr/>
        </p:nvGrpSpPr>
        <p:grpSpPr>
          <a:xfrm>
            <a:off x="8515928" y="4969098"/>
            <a:ext cx="914400" cy="1158803"/>
            <a:chOff x="8211127" y="5322760"/>
            <a:chExt cx="914400" cy="115880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E95577A-74BA-E76C-B9EB-76833B5EE62D}"/>
                </a:ext>
              </a:extLst>
            </p:cNvPr>
            <p:cNvSpPr txBox="1"/>
            <p:nvPr/>
          </p:nvSpPr>
          <p:spPr>
            <a:xfrm>
              <a:off x="8211127" y="5322760"/>
              <a:ext cx="914400" cy="36882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marL="342900" indent="-342900" defTabSz="2438400">
                <a:spcBef>
                  <a:spcPts val="2900"/>
                </a:spcBef>
                <a:buSzPct val="100000"/>
                <a:buFont typeface="Arial" panose="020B0604020202020204" pitchFamily="34" charset="0"/>
                <a:buChar char="•"/>
              </a:pPr>
              <a:r>
                <a:rPr lang="en-US" sz="2400" kern="0" dirty="0">
                  <a:solidFill>
                    <a:srgbClr val="000000"/>
                  </a:solidFill>
                  <a:sym typeface="IBM Plex Sans Light"/>
                </a:rPr>
                <a:t>New </a:t>
              </a:r>
              <a:r>
                <a:rPr lang="en-US" sz="2400" b="1" kern="0" dirty="0">
                  <a:solidFill>
                    <a:srgbClr val="000000"/>
                  </a:solidFill>
                  <a:sym typeface="IBM Plex Sans Light"/>
                </a:rPr>
                <a:t>Patient</a:t>
              </a:r>
              <a:r>
                <a:rPr lang="en-US" sz="2400" kern="0" dirty="0">
                  <a:solidFill>
                    <a:srgbClr val="000000"/>
                  </a:solidFill>
                  <a:sym typeface="IBM Plex Sans Light"/>
                </a:rPr>
                <a:t> processing</a:t>
              </a:r>
              <a:endParaRPr lang="en-US" sz="2400" kern="0" dirty="0">
                <a:solidFill>
                  <a:srgbClr val="000000"/>
                </a:solidFill>
                <a:ea typeface="+mj-ea"/>
                <a:cs typeface="+mj-cs"/>
                <a:sym typeface="IBM Plex Sans Light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8F3B25F-DAB0-089E-605E-CC6AD21DA4A1}"/>
                </a:ext>
              </a:extLst>
            </p:cNvPr>
            <p:cNvSpPr txBox="1"/>
            <p:nvPr/>
          </p:nvSpPr>
          <p:spPr>
            <a:xfrm>
              <a:off x="8211127" y="5717748"/>
              <a:ext cx="914400" cy="36882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marL="342900" indent="-342900" defTabSz="2438400">
                <a:spcBef>
                  <a:spcPts val="2900"/>
                </a:spcBef>
                <a:buSzPct val="100000"/>
                <a:buFont typeface="Arial" panose="020B0604020202020204" pitchFamily="34" charset="0"/>
                <a:buChar char="•"/>
              </a:pPr>
              <a:r>
                <a:rPr lang="en-US" sz="2400" kern="0" dirty="0">
                  <a:solidFill>
                    <a:srgbClr val="000000"/>
                  </a:solidFill>
                  <a:sym typeface="IBM Plex Sans Light"/>
                </a:rPr>
                <a:t>New </a:t>
              </a:r>
              <a:r>
                <a:rPr lang="en-US" sz="2400" b="1" kern="0" dirty="0">
                  <a:solidFill>
                    <a:srgbClr val="000000"/>
                  </a:solidFill>
                  <a:sym typeface="IBM Plex Sans Light"/>
                </a:rPr>
                <a:t>Room</a:t>
              </a:r>
              <a:r>
                <a:rPr lang="en-US" sz="2400" kern="0" dirty="0">
                  <a:solidFill>
                    <a:srgbClr val="000000"/>
                  </a:solidFill>
                  <a:sym typeface="IBM Plex Sans Light"/>
                </a:rPr>
                <a:t> processing</a:t>
              </a:r>
              <a:endParaRPr lang="en-US" sz="2400" kern="0" dirty="0">
                <a:solidFill>
                  <a:srgbClr val="000000"/>
                </a:solidFill>
                <a:ea typeface="+mj-ea"/>
                <a:cs typeface="+mj-cs"/>
                <a:sym typeface="IBM Plex Sans Light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C953C1D-AE10-F4AE-1242-AFECC079E0F1}"/>
                </a:ext>
              </a:extLst>
            </p:cNvPr>
            <p:cNvSpPr txBox="1"/>
            <p:nvPr/>
          </p:nvSpPr>
          <p:spPr>
            <a:xfrm>
              <a:off x="8211127" y="6112737"/>
              <a:ext cx="914400" cy="36882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marL="342900" indent="-342900" defTabSz="2438400">
                <a:spcBef>
                  <a:spcPts val="2900"/>
                </a:spcBef>
                <a:buSzPct val="100000"/>
                <a:buFont typeface="Arial" panose="020B0604020202020204" pitchFamily="34" charset="0"/>
                <a:buChar char="•"/>
              </a:pPr>
              <a:r>
                <a:rPr lang="en-US" sz="2400" kern="0" dirty="0">
                  <a:solidFill>
                    <a:srgbClr val="000000"/>
                  </a:solidFill>
                  <a:sym typeface="IBM Plex Sans Light"/>
                </a:rPr>
                <a:t>New </a:t>
              </a:r>
              <a:r>
                <a:rPr lang="en-US" sz="2400" b="1" kern="0" dirty="0">
                  <a:solidFill>
                    <a:srgbClr val="000000"/>
                  </a:solidFill>
                  <a:sym typeface="IBM Plex Sans Light"/>
                </a:rPr>
                <a:t>Ward</a:t>
              </a:r>
              <a:r>
                <a:rPr lang="en-US" sz="2400" kern="0" dirty="0">
                  <a:solidFill>
                    <a:srgbClr val="000000"/>
                  </a:solidFill>
                  <a:sym typeface="IBM Plex Sans Light"/>
                </a:rPr>
                <a:t> processing</a:t>
              </a:r>
              <a:endParaRPr lang="en-US" sz="2400" kern="0" dirty="0">
                <a:solidFill>
                  <a:srgbClr val="000000"/>
                </a:solidFill>
                <a:ea typeface="+mj-ea"/>
                <a:cs typeface="+mj-cs"/>
                <a:sym typeface="IBM Plex Sans Light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C3E31BB-0777-5CB9-0847-419DE98D4738}"/>
              </a:ext>
            </a:extLst>
          </p:cNvPr>
          <p:cNvSpPr txBox="1"/>
          <p:nvPr/>
        </p:nvSpPr>
        <p:spPr>
          <a:xfrm>
            <a:off x="0" y="3291300"/>
            <a:ext cx="2105891" cy="36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2000" kern="0" dirty="0">
                <a:solidFill>
                  <a:srgbClr val="000000"/>
                </a:solidFill>
                <a:ea typeface="+mj-ea"/>
                <a:cs typeface="+mj-cs"/>
                <a:sym typeface="IBM Plex Sans Light"/>
              </a:rPr>
              <a:t>Critical for functional decomposition and understanding large complex programs by breaking them down 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5C56710-B175-F3CA-27E7-08AB5E5379EE}"/>
              </a:ext>
            </a:extLst>
          </p:cNvPr>
          <p:cNvSpPr txBox="1"/>
          <p:nvPr/>
        </p:nvSpPr>
        <p:spPr>
          <a:xfrm>
            <a:off x="287998" y="3551066"/>
            <a:ext cx="914400" cy="36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2000" kern="0" dirty="0">
                <a:solidFill>
                  <a:srgbClr val="000000"/>
                </a:solidFill>
                <a:ea typeface="+mj-ea"/>
                <a:cs typeface="+mj-cs"/>
                <a:sym typeface="IBM Plex Sans Light"/>
              </a:rPr>
              <a:t>into consumable pieces</a:t>
            </a:r>
          </a:p>
        </p:txBody>
      </p:sp>
    </p:spTree>
    <p:extLst>
      <p:ext uri="{BB962C8B-B14F-4D97-AF65-F5344CB8AC3E}">
        <p14:creationId xmlns:p14="http://schemas.microsoft.com/office/powerpoint/2010/main" val="4070741204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FF46D-B90C-CFE0-012C-6AB730566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D6100-FEF8-51A6-8B99-31E9C1AFB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09" y="36944"/>
            <a:ext cx="11800570" cy="2890844"/>
          </a:xfrm>
        </p:spPr>
        <p:txBody>
          <a:bodyPr/>
          <a:lstStyle/>
          <a:p>
            <a:r>
              <a:rPr lang="en-US" dirty="0"/>
              <a:t>Data Flow</a:t>
            </a:r>
            <a:br>
              <a:rPr lang="en-US" dirty="0"/>
            </a:br>
            <a:r>
              <a:rPr lang="en-US" sz="5400" dirty="0"/>
              <a:t> </a:t>
            </a:r>
            <a:br>
              <a:rPr lang="en-US" dirty="0"/>
            </a:br>
            <a:r>
              <a:rPr lang="en-US" sz="2400" dirty="0"/>
              <a:t>An even more useful graphical model</a:t>
            </a:r>
            <a:br>
              <a:rPr lang="en-US" sz="2400" dirty="0"/>
            </a:br>
            <a:r>
              <a:rPr lang="en-US" sz="2000" dirty="0"/>
              <a:t>     - Similar to IDz’s: Show In </a:t>
            </a:r>
            <a:r>
              <a:rPr lang="en-US" sz="2000" dirty="0">
                <a:sym typeface="Wingdings" panose="05000000000000000000" pitchFamily="2" charset="2"/>
              </a:rPr>
              <a:t> Data Flow</a:t>
            </a:r>
            <a:br>
              <a:rPr lang="en-US" sz="2000" dirty="0">
                <a:sym typeface="Wingdings" panose="05000000000000000000" pitchFamily="2" charset="2"/>
              </a:rPr>
            </a:br>
            <a:r>
              <a:rPr lang="en-US" sz="2000" dirty="0">
                <a:sym typeface="Wingdings" panose="05000000000000000000" pitchFamily="2" charset="2"/>
              </a:rPr>
              <a:t>     - Useful for field expansion, changing a variable’s PIC, removing a variable, etc.</a:t>
            </a:r>
            <a:endParaRPr lang="en-US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79B394-4540-5F87-7CE3-4C866ADFB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2000" y="0"/>
            <a:ext cx="4600000" cy="212381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7DDF903-D4B5-6F7A-0B1E-3EAB96B44244}"/>
              </a:ext>
            </a:extLst>
          </p:cNvPr>
          <p:cNvCxnSpPr>
            <a:cxnSpLocks/>
          </p:cNvCxnSpPr>
          <p:nvPr/>
        </p:nvCxnSpPr>
        <p:spPr bwMode="auto">
          <a:xfrm>
            <a:off x="10946921" y="1173019"/>
            <a:ext cx="0" cy="1408452"/>
          </a:xfrm>
          <a:prstGeom prst="straightConnector1">
            <a:avLst/>
          </a:prstGeom>
          <a:ln w="41275"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70E2185-B989-CA48-B5F0-CF2C94E73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99943"/>
            <a:ext cx="12192000" cy="426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084922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70A2E-7660-25DB-24E0-D2CD60E4C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0C16A-064F-517F-FE30-32B383CC7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78" y="235157"/>
            <a:ext cx="8500321" cy="1612116"/>
          </a:xfrm>
        </p:spPr>
        <p:txBody>
          <a:bodyPr/>
          <a:lstStyle/>
          <a:p>
            <a:r>
              <a:rPr lang="en-US" sz="3600" b="1" dirty="0"/>
              <a:t>Z Open Editor</a:t>
            </a:r>
            <a:r>
              <a:rPr lang="en-US" sz="3600" dirty="0"/>
              <a:t> – Options for Data Flow</a:t>
            </a:r>
            <a:br>
              <a:rPr lang="en-US" dirty="0"/>
            </a:br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BA6D62-6D31-A8DE-6C4C-1B36517B9322}"/>
              </a:ext>
            </a:extLst>
          </p:cNvPr>
          <p:cNvSpPr txBox="1"/>
          <p:nvPr/>
        </p:nvSpPr>
        <p:spPr>
          <a:xfrm>
            <a:off x="4285673" y="2429164"/>
            <a:ext cx="997527" cy="29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1600" b="1" kern="0" dirty="0">
                <a:solidFill>
                  <a:schemeClr val="bg1"/>
                </a:solidFill>
                <a:ea typeface="+mj-ea"/>
                <a:cs typeface="+mj-cs"/>
                <a:sym typeface="IBM Plex Sans Light"/>
              </a:rPr>
              <a:t>Paragraph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B11EAD-E819-C720-C512-B1D8F7C81CA5}"/>
              </a:ext>
            </a:extLst>
          </p:cNvPr>
          <p:cNvSpPr txBox="1"/>
          <p:nvPr/>
        </p:nvSpPr>
        <p:spPr>
          <a:xfrm>
            <a:off x="1844506" y="2447642"/>
            <a:ext cx="997527" cy="29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1600" b="1" kern="0" dirty="0">
                <a:solidFill>
                  <a:schemeClr val="bg1"/>
                </a:solidFill>
                <a:ea typeface="+mj-ea"/>
                <a:cs typeface="+mj-cs"/>
                <a:sym typeface="IBM Plex Sans Light"/>
              </a:rPr>
              <a:t>PROCEDURE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698C44-26D4-7326-AE09-DDC7CBCBA7F1}"/>
              </a:ext>
            </a:extLst>
          </p:cNvPr>
          <p:cNvSpPr txBox="1"/>
          <p:nvPr/>
        </p:nvSpPr>
        <p:spPr>
          <a:xfrm>
            <a:off x="1921164" y="2669315"/>
            <a:ext cx="997527" cy="29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algn="l" defTabSz="2438400">
              <a:spcBef>
                <a:spcPts val="2900"/>
              </a:spcBef>
              <a:buSzPct val="100000"/>
            </a:pPr>
            <a:r>
              <a:rPr lang="en-US" sz="1600" b="1" kern="0" dirty="0">
                <a:solidFill>
                  <a:schemeClr val="bg1"/>
                </a:solidFill>
                <a:ea typeface="+mj-ea"/>
                <a:cs typeface="+mj-cs"/>
                <a:sym typeface="IBM Plex Sans Light"/>
              </a:rPr>
              <a:t>DIVISION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928534-C024-C3C0-DEF3-5E9884368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9097"/>
            <a:ext cx="7921655" cy="27734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A88AD2-F57D-49F9-33DA-037C180C9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120" y="4147127"/>
            <a:ext cx="8982879" cy="2773422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FE1EC58-AF1C-ACB4-22FF-0C2FD63448F1}"/>
              </a:ext>
            </a:extLst>
          </p:cNvPr>
          <p:cNvCxnSpPr>
            <a:cxnSpLocks/>
          </p:cNvCxnSpPr>
          <p:nvPr/>
        </p:nvCxnSpPr>
        <p:spPr bwMode="auto">
          <a:xfrm>
            <a:off x="6192880" y="2537906"/>
            <a:ext cx="3573281" cy="1830894"/>
          </a:xfrm>
          <a:prstGeom prst="straightConnector1">
            <a:avLst/>
          </a:prstGeom>
          <a:ln w="34925"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ubtitle 2">
            <a:extLst>
              <a:ext uri="{FF2B5EF4-FFF2-40B4-BE49-F238E27FC236}">
                <a16:creationId xmlns:a16="http://schemas.microsoft.com/office/drawing/2014/main" id="{85D32717-AE9C-F566-1801-94F0D76A190F}"/>
              </a:ext>
            </a:extLst>
          </p:cNvPr>
          <p:cNvSpPr txBox="1">
            <a:spLocks/>
          </p:cNvSpPr>
          <p:nvPr/>
        </p:nvSpPr>
        <p:spPr>
          <a:xfrm>
            <a:off x="135678" y="4147127"/>
            <a:ext cx="3073442" cy="1597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>
            <a:lvl1pPr marL="0" marR="0" indent="0" algn="ctr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1pPr>
            <a:lvl2pPr marL="457200" marR="0" indent="0" algn="ctr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20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2pPr>
            <a:lvl3pPr marL="914400" marR="0" indent="0" algn="ctr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3pPr>
            <a:lvl4pPr marL="1371600" marR="0" indent="0" algn="ctr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6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4pPr>
            <a:lvl5pPr marL="1828800" marR="0" indent="0" algn="ctr" defTabSz="1218956" rtl="0" eaLnBrk="1" latinLnBrk="0" hangingPunct="1">
              <a:lnSpc>
                <a:spcPct val="11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5pPr>
            <a:lvl6pPr marL="2286000" marR="0" indent="0" algn="ctr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6pPr>
            <a:lvl7pPr marL="2743200" marR="0" indent="0" algn="ctr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7pPr>
            <a:lvl8pPr marL="3200400" marR="0" indent="0" algn="ctr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8pPr>
            <a:lvl9pPr marL="3657600" marR="0" indent="0" algn="ctr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9pPr>
          </a:lstStyle>
          <a:p>
            <a:pPr algn="l"/>
            <a:r>
              <a:rPr lang="en-US" sz="1400" b="1" kern="0" dirty="0"/>
              <a:t>Redraws the model generating research from the selected “Node” (program variable). </a:t>
            </a:r>
          </a:p>
        </p:txBody>
      </p:sp>
    </p:spTree>
    <p:extLst>
      <p:ext uri="{BB962C8B-B14F-4D97-AF65-F5344CB8AC3E}">
        <p14:creationId xmlns:p14="http://schemas.microsoft.com/office/powerpoint/2010/main" val="4236783619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DE63A-6C05-E739-72D7-2EC193232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C24B7-B9B3-F135-C1E4-A41995FD4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09" y="36944"/>
            <a:ext cx="11800570" cy="2890844"/>
          </a:xfrm>
        </p:spPr>
        <p:txBody>
          <a:bodyPr/>
          <a:lstStyle/>
          <a:p>
            <a:r>
              <a:rPr lang="en-US" dirty="0"/>
              <a:t>Data Elements View</a:t>
            </a:r>
            <a:br>
              <a:rPr lang="en-US" dirty="0"/>
            </a:br>
            <a:r>
              <a:rPr lang="en-US" sz="5400" dirty="0"/>
              <a:t> </a:t>
            </a:r>
            <a:br>
              <a:rPr lang="en-US" dirty="0"/>
            </a:br>
            <a:r>
              <a:rPr lang="en-US" sz="2400" dirty="0"/>
              <a:t>Similar to the Compiler “SXREF” listing, the Data Elements View</a:t>
            </a:r>
            <a:br>
              <a:rPr lang="en-US" sz="2400" dirty="0"/>
            </a:br>
            <a:r>
              <a:rPr lang="en-US" sz="1800" dirty="0"/>
              <a:t>     - Provides the size, offset, number of references, etc. On every variable declared in the Compilation Unit</a:t>
            </a:r>
            <a:r>
              <a:rPr lang="en-US" sz="1800" dirty="0">
                <a:sym typeface="Wingdings" panose="05000000000000000000" pitchFamily="2" charset="2"/>
              </a:rPr>
              <a:t>.</a:t>
            </a:r>
            <a:br>
              <a:rPr lang="en-US" sz="1800" dirty="0">
                <a:sym typeface="Wingdings" panose="05000000000000000000" pitchFamily="2" charset="2"/>
              </a:rPr>
            </a:br>
            <a:r>
              <a:rPr lang="en-US" sz="1800" dirty="0"/>
              <a:t>     - Links back and forth to the program (or copy file) entry for the variable declaration</a:t>
            </a:r>
            <a:endParaRPr lang="en-US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32DEE9-FA55-C06E-C88A-B7DA27253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5425" y="1"/>
            <a:ext cx="3496573" cy="161436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A47784A-02BD-1997-A697-8A5CDAAF5F34}"/>
              </a:ext>
            </a:extLst>
          </p:cNvPr>
          <p:cNvCxnSpPr>
            <a:cxnSpLocks/>
          </p:cNvCxnSpPr>
          <p:nvPr/>
        </p:nvCxnSpPr>
        <p:spPr bwMode="auto">
          <a:xfrm>
            <a:off x="11481761" y="698743"/>
            <a:ext cx="0" cy="1849444"/>
          </a:xfrm>
          <a:prstGeom prst="straightConnector1">
            <a:avLst/>
          </a:prstGeom>
          <a:ln w="41275"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3E1D8A6-38E6-6D12-4860-303ECFFD1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506081"/>
            <a:ext cx="12192000" cy="434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78454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C0614-DA33-E100-C433-576B47129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26FBFC8-307C-16A6-C11C-C077EC6DC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98" y="2025306"/>
            <a:ext cx="9466038" cy="48326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E89894-4239-08CD-C003-DE91CDFF4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09" y="36944"/>
            <a:ext cx="11542231" cy="661796"/>
          </a:xfrm>
        </p:spPr>
        <p:txBody>
          <a:bodyPr/>
          <a:lstStyle/>
          <a:p>
            <a:r>
              <a:rPr lang="en-US" sz="4000" dirty="0"/>
              <a:t>Data Elements View – </a:t>
            </a:r>
            <a:r>
              <a:rPr lang="en-US" sz="4000" b="1" dirty="0"/>
              <a:t>Options</a:t>
            </a:r>
            <a:endParaRPr lang="en-US" sz="2000" b="1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5CCC97BC-89A5-B89B-0DAD-BF825CDD6D31}"/>
              </a:ext>
            </a:extLst>
          </p:cNvPr>
          <p:cNvSpPr txBox="1">
            <a:spLocks noChangeArrowheads="1"/>
          </p:cNvSpPr>
          <p:nvPr/>
        </p:nvSpPr>
        <p:spPr>
          <a:xfrm>
            <a:off x="129309" y="2113472"/>
            <a:ext cx="9385627" cy="39681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/>
          <a:lstStyle>
            <a:lvl1pPr marL="0" marR="0" indent="0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1pPr>
            <a:lvl2pPr marL="164559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2pPr>
            <a:lvl3pPr marL="329118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3pPr>
            <a:lvl4pPr marL="493677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4pPr>
            <a:lvl5pPr marL="571386" marR="0" indent="-228554" algn="l" defTabSz="1218956" rtl="0" eaLnBrk="1" latinLnBrk="0" hangingPunct="1">
              <a:lnSpc>
                <a:spcPct val="11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5pPr>
            <a:lvl6pPr marL="921346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6pPr>
            <a:lvl7pPr marL="1102595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7pPr>
            <a:lvl8pPr marL="1283843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8pPr>
            <a:lvl9pPr marL="1465091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altLang="en-US" sz="1050" b="1" kern="0" dirty="0">
                <a:solidFill>
                  <a:schemeClr val="bg1"/>
                </a:solidFill>
                <a:sym typeface="Webdings" pitchFamily="2" charset="2"/>
              </a:rPr>
              <a:t>     Field                             Level             01 or 77                                    Source                  File                               Line#        Nbr of          Physical        Offset      Element</a:t>
            </a:r>
          </a:p>
          <a:p>
            <a:pPr>
              <a:buFont typeface="Wingdings" pitchFamily="2" charset="2"/>
              <a:buNone/>
            </a:pPr>
            <a:r>
              <a:rPr lang="en-US" altLang="en-US" sz="1050" b="1" kern="0" dirty="0">
                <a:solidFill>
                  <a:schemeClr val="bg1"/>
                </a:solidFill>
                <a:sym typeface="Webdings" pitchFamily="2" charset="2"/>
              </a:rPr>
              <a:t>    Name                            Number        Var Name                                   Definition            Defined in                    in file       Refs             Length           in file       Type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47A4E35-74AC-65FB-780D-DA3441CE90B3}"/>
              </a:ext>
            </a:extLst>
          </p:cNvPr>
          <p:cNvSpPr txBox="1">
            <a:spLocks noChangeArrowheads="1"/>
          </p:cNvSpPr>
          <p:nvPr/>
        </p:nvSpPr>
        <p:spPr>
          <a:xfrm rot="5400000">
            <a:off x="7197162" y="4302439"/>
            <a:ext cx="4913976" cy="278428"/>
          </a:xfrm>
          <a:prstGeom prst="rect">
            <a:avLst/>
          </a:prstGeom>
          <a:noFill/>
        </p:spPr>
        <p:txBody>
          <a:bodyPr/>
          <a:lstStyle>
            <a:lvl1pPr marL="0" marR="0" indent="0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1pPr>
            <a:lvl2pPr marL="164559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2pPr>
            <a:lvl3pPr marL="329118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3pPr>
            <a:lvl4pPr marL="493677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4pPr>
            <a:lvl5pPr marL="571386" marR="0" indent="-228554" algn="l" defTabSz="1218956" rtl="0" eaLnBrk="1" latinLnBrk="0" hangingPunct="1">
              <a:lnSpc>
                <a:spcPct val="11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5pPr>
            <a:lvl6pPr marL="921346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6pPr>
            <a:lvl7pPr marL="1102595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7pPr>
            <a:lvl8pPr marL="1283843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8pPr>
            <a:lvl9pPr marL="1465091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altLang="en-US" sz="1050" b="1" kern="0" dirty="0">
                <a:sym typeface="Webdings" pitchFamily="2" charset="2"/>
              </a:rPr>
              <a:t>Click a variable entry and the source code in which that variable is defined opens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C26C2C29-7923-3571-2D08-DBA25F050B84}"/>
              </a:ext>
            </a:extLst>
          </p:cNvPr>
          <p:cNvSpPr txBox="1">
            <a:spLocks noChangeArrowheads="1"/>
          </p:cNvSpPr>
          <p:nvPr/>
        </p:nvSpPr>
        <p:spPr>
          <a:xfrm>
            <a:off x="129309" y="821975"/>
            <a:ext cx="5966691" cy="519727"/>
          </a:xfrm>
          <a:prstGeom prst="rect">
            <a:avLst/>
          </a:prstGeom>
          <a:noFill/>
        </p:spPr>
        <p:txBody>
          <a:bodyPr/>
          <a:lstStyle>
            <a:lvl1pPr marL="0" marR="0" indent="0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1pPr>
            <a:lvl2pPr marL="164559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2pPr>
            <a:lvl3pPr marL="329118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3pPr>
            <a:lvl4pPr marL="493677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4pPr>
            <a:lvl5pPr marL="571386" marR="0" indent="-228554" algn="l" defTabSz="1218956" rtl="0" eaLnBrk="1" latinLnBrk="0" hangingPunct="1">
              <a:lnSpc>
                <a:spcPct val="11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5pPr>
            <a:lvl6pPr marL="921346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6pPr>
            <a:lvl7pPr marL="1102595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7pPr>
            <a:lvl8pPr marL="1283843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8pPr>
            <a:lvl9pPr marL="1465091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altLang="en-US" sz="2400" b="1" kern="0" dirty="0">
                <a:sym typeface="Webdings" pitchFamily="2" charset="2"/>
              </a:rPr>
              <a:t>You will most likely use this View when: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400" b="1" kern="0" dirty="0">
                <a:sym typeface="Webdings" pitchFamily="2" charset="2"/>
              </a:rPr>
              <a:t>Tracing data problems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400" b="1" kern="0" dirty="0">
                <a:sym typeface="Webdings" pitchFamily="2" charset="2"/>
              </a:rPr>
              <a:t>Looking for unused 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400" b="1" kern="0" dirty="0">
                <a:sym typeface="Webdings" pitchFamily="2" charset="2"/>
              </a:rPr>
              <a:t>Establishing the location of variable declarations</a:t>
            </a:r>
          </a:p>
        </p:txBody>
      </p:sp>
    </p:spTree>
    <p:extLst>
      <p:ext uri="{BB962C8B-B14F-4D97-AF65-F5344CB8AC3E}">
        <p14:creationId xmlns:p14="http://schemas.microsoft.com/office/powerpoint/2010/main" val="3518742376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FBACA-602C-327C-62EF-B35CE7CFE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19EDA-F736-6F72-1129-9306C69EB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09" y="36944"/>
            <a:ext cx="11542231" cy="661796"/>
          </a:xfrm>
        </p:spPr>
        <p:txBody>
          <a:bodyPr/>
          <a:lstStyle/>
          <a:p>
            <a:r>
              <a:rPr lang="en-US" sz="4000" dirty="0"/>
              <a:t>Data Elements View – </a:t>
            </a:r>
            <a:r>
              <a:rPr lang="en-US" sz="4000" b="1" dirty="0"/>
              <a:t>Options</a:t>
            </a:r>
            <a:endParaRPr lang="en-US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2CA589-DF11-D468-1836-DCF178B3E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1753" y="765351"/>
            <a:ext cx="2257143" cy="1571429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F9B1C782-B823-8B13-945B-7D14DEA7A987}"/>
              </a:ext>
            </a:extLst>
          </p:cNvPr>
          <p:cNvSpPr txBox="1">
            <a:spLocks noChangeArrowheads="1"/>
          </p:cNvSpPr>
          <p:nvPr/>
        </p:nvSpPr>
        <p:spPr>
          <a:xfrm>
            <a:off x="301837" y="3429000"/>
            <a:ext cx="10205135" cy="359161"/>
          </a:xfrm>
          <a:prstGeom prst="rect">
            <a:avLst/>
          </a:prstGeom>
        </p:spPr>
        <p:txBody>
          <a:bodyPr/>
          <a:lstStyle>
            <a:lvl1pPr marL="0" marR="0" indent="0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1pPr>
            <a:lvl2pPr marL="164559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2pPr>
            <a:lvl3pPr marL="329118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3pPr>
            <a:lvl4pPr marL="493677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4pPr>
            <a:lvl5pPr marL="571386" marR="0" indent="-228554" algn="l" defTabSz="1218956" rtl="0" eaLnBrk="1" latinLnBrk="0" hangingPunct="1">
              <a:lnSpc>
                <a:spcPct val="11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5pPr>
            <a:lvl6pPr marL="921346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6pPr>
            <a:lvl7pPr marL="1102595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7pPr>
            <a:lvl8pPr marL="1283843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8pPr>
            <a:lvl9pPr marL="1465091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altLang="en-US" sz="1050" b="1" kern="0" dirty="0">
                <a:solidFill>
                  <a:schemeClr val="bg1"/>
                </a:solidFill>
                <a:sym typeface="Webdings" pitchFamily="2" charset="2"/>
              </a:rPr>
              <a:t>     Field                             Level             01 or 77                                    Source                  File                               Line#                    Nbr of               Physical                   Offset           Element</a:t>
            </a:r>
          </a:p>
          <a:p>
            <a:pPr>
              <a:buFont typeface="Wingdings" pitchFamily="2" charset="2"/>
              <a:buNone/>
            </a:pPr>
            <a:r>
              <a:rPr lang="en-US" altLang="en-US" sz="1050" b="1" kern="0" dirty="0">
                <a:solidFill>
                  <a:schemeClr val="bg1"/>
                </a:solidFill>
                <a:sym typeface="Webdings" pitchFamily="2" charset="2"/>
              </a:rPr>
              <a:t>    Name                            Number        Var Name                                   Definition            Defined in                    in file                     Refs                  Length                     in file             Type=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2D15C1BA-F43C-225A-B481-6A41E14B70E4}"/>
              </a:ext>
            </a:extLst>
          </p:cNvPr>
          <p:cNvSpPr txBox="1">
            <a:spLocks noChangeArrowheads="1"/>
          </p:cNvSpPr>
          <p:nvPr/>
        </p:nvSpPr>
        <p:spPr>
          <a:xfrm>
            <a:off x="2050473" y="1213784"/>
            <a:ext cx="3071280" cy="519727"/>
          </a:xfrm>
          <a:prstGeom prst="rect">
            <a:avLst/>
          </a:prstGeom>
          <a:noFill/>
        </p:spPr>
        <p:txBody>
          <a:bodyPr/>
          <a:lstStyle>
            <a:lvl1pPr marL="0" marR="0" indent="0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1pPr>
            <a:lvl2pPr marL="164559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2pPr>
            <a:lvl3pPr marL="329118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3pPr>
            <a:lvl4pPr marL="493677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4pPr>
            <a:lvl5pPr marL="571386" marR="0" indent="-228554" algn="l" defTabSz="1218956" rtl="0" eaLnBrk="1" latinLnBrk="0" hangingPunct="1">
              <a:lnSpc>
                <a:spcPct val="11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5pPr>
            <a:lvl6pPr marL="921346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6pPr>
            <a:lvl7pPr marL="1102595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7pPr>
            <a:lvl8pPr marL="1283843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8pPr>
            <a:lvl9pPr marL="1465091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9pPr>
          </a:lstStyle>
          <a:p>
            <a:pPr algn="r">
              <a:buFont typeface="Wingdings" pitchFamily="2" charset="2"/>
              <a:buNone/>
            </a:pPr>
            <a:r>
              <a:rPr lang="en-US" altLang="en-US" b="1" kern="0" dirty="0">
                <a:sym typeface="Webdings" pitchFamily="2" charset="2"/>
              </a:rPr>
              <a:t>Useful options for filtering unnecessary item types in the View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9562E8C-38AD-AEE1-0893-DE96FDB30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88010"/>
            <a:ext cx="12192000" cy="3022810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CA261EC-732D-D02C-0354-2F5CB53B6A47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250545" y="1118996"/>
            <a:ext cx="3408219" cy="2669165"/>
          </a:xfrm>
          <a:prstGeom prst="straightConnector1">
            <a:avLst/>
          </a:prstGeom>
          <a:ln w="34925"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2889D61F-ED77-FDBD-4070-E61E48EE94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548" y="0"/>
            <a:ext cx="3740452" cy="1702242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A14E2E9-4362-E389-34AC-EFF40D47C872}"/>
              </a:ext>
            </a:extLst>
          </p:cNvPr>
          <p:cNvCxnSpPr>
            <a:cxnSpLocks/>
          </p:cNvCxnSpPr>
          <p:nvPr/>
        </p:nvCxnSpPr>
        <p:spPr bwMode="auto">
          <a:xfrm flipV="1">
            <a:off x="11882580" y="606710"/>
            <a:ext cx="0" cy="3204527"/>
          </a:xfrm>
          <a:prstGeom prst="straightConnector1">
            <a:avLst/>
          </a:prstGeom>
          <a:ln w="34925"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3">
            <a:extLst>
              <a:ext uri="{FF2B5EF4-FFF2-40B4-BE49-F238E27FC236}">
                <a16:creationId xmlns:a16="http://schemas.microsoft.com/office/drawing/2014/main" id="{25E2C1B2-7803-A34F-9C7F-2B852D57C5DB}"/>
              </a:ext>
            </a:extLst>
          </p:cNvPr>
          <p:cNvSpPr txBox="1">
            <a:spLocks noChangeArrowheads="1"/>
          </p:cNvSpPr>
          <p:nvPr/>
        </p:nvSpPr>
        <p:spPr>
          <a:xfrm>
            <a:off x="11015306" y="3348716"/>
            <a:ext cx="1056618" cy="519727"/>
          </a:xfrm>
          <a:prstGeom prst="rect">
            <a:avLst/>
          </a:prstGeom>
          <a:noFill/>
        </p:spPr>
        <p:txBody>
          <a:bodyPr/>
          <a:lstStyle>
            <a:lvl1pPr marL="0" marR="0" indent="0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1pPr>
            <a:lvl2pPr marL="164559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2pPr>
            <a:lvl3pPr marL="329118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3pPr>
            <a:lvl4pPr marL="493677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4pPr>
            <a:lvl5pPr marL="571386" marR="0" indent="-228554" algn="l" defTabSz="1218956" rtl="0" eaLnBrk="1" latinLnBrk="0" hangingPunct="1">
              <a:lnSpc>
                <a:spcPct val="11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5pPr>
            <a:lvl6pPr marL="921346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6pPr>
            <a:lvl7pPr marL="1102595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7pPr>
            <a:lvl8pPr marL="1283843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8pPr>
            <a:lvl9pPr marL="1465091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altLang="en-US" sz="1200" b="1" kern="0" dirty="0">
                <a:solidFill>
                  <a:schemeClr val="bg1"/>
                </a:solidFill>
                <a:sym typeface="Webdings" pitchFamily="2" charset="2"/>
              </a:rPr>
              <a:t>Export to CSV file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F457D8C-5547-2A5E-7A17-C25B5D6851F1}"/>
              </a:ext>
            </a:extLst>
          </p:cNvPr>
          <p:cNvSpPr/>
          <p:nvPr/>
        </p:nvSpPr>
        <p:spPr bwMode="auto">
          <a:xfrm>
            <a:off x="11102119" y="3348717"/>
            <a:ext cx="628665" cy="659866"/>
          </a:xfrm>
          <a:prstGeom prst="rect">
            <a:avLst/>
          </a:prstGeom>
          <a:solidFill>
            <a:srgbClr val="E5F6FF">
              <a:alpha val="18000"/>
            </a:srgbClr>
          </a:solidFill>
          <a:ln w="19050">
            <a:solidFill>
              <a:srgbClr val="E5F6F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IBM Plex Sans Light"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7" name="Rectangle 3">
            <a:extLst>
              <a:ext uri="{FF2B5EF4-FFF2-40B4-BE49-F238E27FC236}">
                <a16:creationId xmlns:a16="http://schemas.microsoft.com/office/drawing/2014/main" id="{4E36D411-2651-7A6D-1686-68FE1556312D}"/>
              </a:ext>
            </a:extLst>
          </p:cNvPr>
          <p:cNvSpPr txBox="1">
            <a:spLocks noChangeArrowheads="1"/>
          </p:cNvSpPr>
          <p:nvPr/>
        </p:nvSpPr>
        <p:spPr>
          <a:xfrm>
            <a:off x="9371901" y="754790"/>
            <a:ext cx="2510679" cy="519727"/>
          </a:xfrm>
          <a:prstGeom prst="rect">
            <a:avLst/>
          </a:prstGeom>
          <a:noFill/>
        </p:spPr>
        <p:txBody>
          <a:bodyPr/>
          <a:lstStyle>
            <a:lvl1pPr marL="0" marR="0" indent="0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1pPr>
            <a:lvl2pPr marL="164559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2pPr>
            <a:lvl3pPr marL="329118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3pPr>
            <a:lvl4pPr marL="493677" marR="0" indent="-164559" algn="l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4pPr>
            <a:lvl5pPr marL="571386" marR="0" indent="-228554" algn="l" defTabSz="1218956" rtl="0" eaLnBrk="1" latinLnBrk="0" hangingPunct="1">
              <a:lnSpc>
                <a:spcPct val="11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5pPr>
            <a:lvl6pPr marL="921346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6pPr>
            <a:lvl7pPr marL="1102595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7pPr>
            <a:lvl8pPr marL="1283843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8pPr>
            <a:lvl9pPr marL="1465091" marR="0" indent="-194466" algn="l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9pPr>
          </a:lstStyle>
          <a:p>
            <a:pPr algn="r">
              <a:buFont typeface="Wingdings" pitchFamily="2" charset="2"/>
              <a:buNone/>
            </a:pPr>
            <a:r>
              <a:rPr lang="en-US" altLang="en-US" sz="1400" b="1" kern="0" dirty="0">
                <a:solidFill>
                  <a:schemeClr val="bg1"/>
                </a:solidFill>
                <a:sym typeface="Webdings" pitchFamily="2" charset="2"/>
              </a:rPr>
              <a:t>Data Element Table/Column</a:t>
            </a:r>
          </a:p>
          <a:p>
            <a:pPr algn="r">
              <a:buFont typeface="Wingdings" pitchFamily="2" charset="2"/>
              <a:buNone/>
            </a:pPr>
            <a:r>
              <a:rPr lang="en-US" altLang="en-US" sz="1400" b="1" kern="0" dirty="0">
                <a:solidFill>
                  <a:schemeClr val="bg1"/>
                </a:solidFill>
                <a:sym typeface="Webdings" pitchFamily="2" charset="2"/>
              </a:rPr>
              <a:t>Visibility in the View</a:t>
            </a:r>
          </a:p>
        </p:txBody>
      </p:sp>
    </p:spTree>
    <p:extLst>
      <p:ext uri="{BB962C8B-B14F-4D97-AF65-F5344CB8AC3E}">
        <p14:creationId xmlns:p14="http://schemas.microsoft.com/office/powerpoint/2010/main" val="3239219448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>
          <a:extLst>
            <a:ext uri="{FF2B5EF4-FFF2-40B4-BE49-F238E27FC236}">
              <a16:creationId xmlns:a16="http://schemas.microsoft.com/office/drawing/2014/main" id="{3BB3C0E4-5AA7-F34E-7D87-B06328DCF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8">
            <a:extLst>
              <a:ext uri="{FF2B5EF4-FFF2-40B4-BE49-F238E27FC236}">
                <a16:creationId xmlns:a16="http://schemas.microsoft.com/office/drawing/2014/main" id="{08ACC2E8-CC1F-5F7C-3CC2-F77EC6703D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7727" y="242777"/>
            <a:ext cx="11196638" cy="9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3600" b="1" dirty="0"/>
              <a:t>Lab03.3 – More</a:t>
            </a:r>
            <a:r>
              <a:rPr lang="en-US" sz="3600" b="1" dirty="0">
                <a:ea typeface="Roboto"/>
                <a:cs typeface="Roboto"/>
                <a:sym typeface="Roboto"/>
              </a:rPr>
              <a:t> REGEX Analysis</a:t>
            </a:r>
            <a:endParaRPr sz="3600" b="1" dirty="0">
              <a:ea typeface="Roboto"/>
              <a:cs typeface="Roboto"/>
              <a:sym typeface="Roboto"/>
            </a:endParaRPr>
          </a:p>
        </p:txBody>
      </p:sp>
      <p:sp>
        <p:nvSpPr>
          <p:cNvPr id="359" name="Google Shape;359;p38">
            <a:extLst>
              <a:ext uri="{FF2B5EF4-FFF2-40B4-BE49-F238E27FC236}">
                <a16:creationId xmlns:a16="http://schemas.microsoft.com/office/drawing/2014/main" id="{2AAC6B0D-2653-ECB5-F694-BE4076AADC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43140" y="6582400"/>
            <a:ext cx="37914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51BF6D-366C-2A9F-C6A8-39A07B0C708B}"/>
              </a:ext>
            </a:extLst>
          </p:cNvPr>
          <p:cNvSpPr txBox="1"/>
          <p:nvPr/>
        </p:nvSpPr>
        <p:spPr>
          <a:xfrm>
            <a:off x="143140" y="1241249"/>
            <a:ext cx="122952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Do the following:</a:t>
            </a:r>
          </a:p>
          <a:p>
            <a:pPr lvl="1"/>
            <a:r>
              <a:rPr lang="en-US" sz="2000" dirty="0"/>
              <a:t>- 11 thru 50</a:t>
            </a:r>
          </a:p>
          <a:p>
            <a:pPr lvl="1"/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Open </a:t>
            </a:r>
            <a:r>
              <a:rPr lang="en-US" sz="2000" b="1" dirty="0" err="1"/>
              <a:t>MSTRUPDT.cbl</a:t>
            </a:r>
            <a:endParaRPr lang="en-US" sz="2000" b="1" dirty="0"/>
          </a:p>
          <a:p>
            <a:pPr marL="1257588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Use Show In </a:t>
            </a:r>
            <a:r>
              <a:rPr lang="en-US" sz="2000" dirty="0">
                <a:sym typeface="Wingdings" panose="05000000000000000000" pitchFamily="2" charset="2"/>
              </a:rPr>
              <a:t> Program Control Flow to generate the following View</a:t>
            </a:r>
          </a:p>
          <a:p>
            <a:pPr marL="1257588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ym typeface="Wingdings" panose="05000000000000000000" pitchFamily="2" charset="2"/>
              </a:rPr>
              <a:t>Export the results to a PDF</a:t>
            </a:r>
          </a:p>
          <a:p>
            <a:pPr marL="1257588" lvl="1" indent="-342900">
              <a:buFont typeface="Arial" panose="020B0604020202020204" pitchFamily="34" charset="0"/>
              <a:buChar char="•"/>
            </a:pPr>
            <a:endParaRPr lang="en-US" sz="2000" dirty="0">
              <a:sym typeface="Wingdings" panose="05000000000000000000" pitchFamily="2" charset="2"/>
            </a:endParaRPr>
          </a:p>
          <a:p>
            <a:pPr marL="1257588" lvl="1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368387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63E2A4-CF57-FA4B-A666-0FB361EB2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503" y="3248431"/>
            <a:ext cx="6995497" cy="3609569"/>
          </a:xfrm>
          <a:prstGeom prst="rect">
            <a:avLst/>
          </a:prstGeom>
        </p:spPr>
      </p:pic>
      <p:sp>
        <p:nvSpPr>
          <p:cNvPr id="5" name="Google Shape;358;p38">
            <a:extLst>
              <a:ext uri="{FF2B5EF4-FFF2-40B4-BE49-F238E27FC236}">
                <a16:creationId xmlns:a16="http://schemas.microsoft.com/office/drawing/2014/main" id="{E552AA33-59AA-47E6-46EB-BF427F53C37F}"/>
              </a:ext>
            </a:extLst>
          </p:cNvPr>
          <p:cNvSpPr txBox="1">
            <a:spLocks/>
          </p:cNvSpPr>
          <p:nvPr/>
        </p:nvSpPr>
        <p:spPr>
          <a:xfrm>
            <a:off x="140148" y="186536"/>
            <a:ext cx="11196638" cy="998472"/>
          </a:xfrm>
          <a:prstGeom prst="rect">
            <a:avLst/>
          </a:prstGeom>
          <a:noFill/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indent="0" algn="l" defTabSz="121895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99" b="0" i="0" u="none" strike="noStrike" cap="none" spc="0" baseline="0">
                <a:solidFill>
                  <a:schemeClr val="tx2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1pPr>
            <a:lvl2pPr marL="0" marR="0" indent="0" algn="l" defTabSz="1218956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99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2pPr>
            <a:lvl3pPr marL="0" marR="0" indent="0" algn="l" defTabSz="1218956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99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3pPr>
            <a:lvl4pPr marL="0" marR="0" indent="0" algn="l" defTabSz="1218956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99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4pPr>
            <a:lvl5pPr marL="0" marR="0" indent="0" algn="l" defTabSz="1218956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99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5pPr>
            <a:lvl6pPr marL="0" marR="0" indent="181248" algn="l" defTabSz="1218956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99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6pPr>
            <a:lvl7pPr marL="0" marR="0" indent="362497" algn="l" defTabSz="1218956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99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7pPr>
            <a:lvl8pPr marL="0" marR="0" indent="543744" algn="l" defTabSz="1218956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99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8pPr>
            <a:lvl9pPr marL="0" marR="0" indent="724993" algn="l" defTabSz="1218956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99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9pPr>
          </a:lstStyle>
          <a:p>
            <a:r>
              <a:rPr lang="en-US" sz="3600" b="1" kern="0" dirty="0"/>
              <a:t>Lab03.4 – Data Flow Analysis</a:t>
            </a:r>
            <a:endParaRPr lang="en-US" sz="3600" b="1" kern="0" dirty="0">
              <a:ea typeface="Roboto"/>
              <a:cs typeface="Roboto"/>
              <a:sym typeface="Roboto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96CE6B-649D-2E28-300C-0991C5DD412A}"/>
              </a:ext>
            </a:extLst>
          </p:cNvPr>
          <p:cNvSpPr txBox="1"/>
          <p:nvPr/>
        </p:nvSpPr>
        <p:spPr>
          <a:xfrm>
            <a:off x="140148" y="1309339"/>
            <a:ext cx="122952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Open </a:t>
            </a:r>
            <a:r>
              <a:rPr lang="en-US" sz="2000" b="1" dirty="0" err="1"/>
              <a:t>MSTRUPDT.cbl</a:t>
            </a:r>
            <a:endParaRPr lang="en-US" sz="2000" b="1" dirty="0"/>
          </a:p>
          <a:p>
            <a:pPr marL="1257588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ym typeface="Wingdings" panose="05000000000000000000" pitchFamily="2" charset="2"/>
              </a:rPr>
              <a:t>Ctrl+F (find) WS-LAB-CHARGES and generate the Data Flow Diagram shown below</a:t>
            </a:r>
          </a:p>
          <a:p>
            <a:pPr marL="1257588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ym typeface="Wingdings" panose="05000000000000000000" pitchFamily="2" charset="2"/>
              </a:rPr>
              <a:t>Answer the following questions”</a:t>
            </a:r>
          </a:p>
          <a:p>
            <a:pPr marL="2172279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ym typeface="Wingdings" panose="05000000000000000000" pitchFamily="2" charset="2"/>
              </a:rPr>
              <a:t>If WS-LAB-CHARGES was </a:t>
            </a:r>
            <a:r>
              <a:rPr lang="en-US" sz="2000">
                <a:sym typeface="Wingdings" panose="05000000000000000000" pitchFamily="2" charset="2"/>
              </a:rPr>
              <a:t>increased to</a:t>
            </a:r>
            <a:endParaRPr lang="en-US" sz="2000" dirty="0">
              <a:sym typeface="Wingdings" panose="05000000000000000000" pitchFamily="2" charset="2"/>
            </a:endParaRPr>
          </a:p>
          <a:p>
            <a:pPr marL="1257588" lvl="1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16481163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71000-432D-DF58-43C4-74ECA8C699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0422" y="207034"/>
            <a:ext cx="11234469" cy="750499"/>
          </a:xfrm>
        </p:spPr>
        <p:txBody>
          <a:bodyPr/>
          <a:lstStyle/>
          <a:p>
            <a:pPr algn="l"/>
            <a:r>
              <a:rPr lang="en-US" sz="4400" dirty="0"/>
              <a:t>Helpful Hotkeys – </a:t>
            </a:r>
            <a:r>
              <a:rPr lang="en-US" sz="3200" dirty="0"/>
              <a:t>for Improving VS Code Productivity</a:t>
            </a:r>
            <a:endParaRPr lang="en-US" sz="2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99A8C4-F1B2-3FB6-C3F7-3F1EE401CF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5153" y="1149259"/>
            <a:ext cx="6165012" cy="5708741"/>
          </a:xfrm>
        </p:spPr>
        <p:txBody>
          <a:bodyPr/>
          <a:lstStyle/>
          <a:p>
            <a:pPr algn="l"/>
            <a:r>
              <a:rPr lang="en-US" sz="1400" dirty="0"/>
              <a:t>Download and install VS Code.</a:t>
            </a:r>
          </a:p>
          <a:p>
            <a:pPr lvl="1" algn="l"/>
            <a:r>
              <a:rPr lang="en-US" sz="1200" dirty="0"/>
              <a:t>From </a:t>
            </a:r>
            <a:r>
              <a:rPr lang="en-US" sz="1200" u="sng" dirty="0">
                <a:hlinkClick r:id="rId2"/>
              </a:rPr>
              <a:t>https://code.visualstudio.com/download</a:t>
            </a:r>
            <a:endParaRPr lang="en-US" sz="1200" dirty="0"/>
          </a:p>
          <a:p>
            <a:pPr algn="l"/>
            <a:r>
              <a:rPr lang="en-US" sz="1400" dirty="0"/>
              <a:t>Open a folder</a:t>
            </a:r>
          </a:p>
          <a:p>
            <a:pPr lvl="1" algn="l"/>
            <a:r>
              <a:rPr lang="en-US" sz="1200" b="1" dirty="0"/>
              <a:t>File</a:t>
            </a:r>
            <a:r>
              <a:rPr lang="en-US" sz="1200" dirty="0"/>
              <a:t> &gt; </a:t>
            </a:r>
            <a:r>
              <a:rPr lang="en-US" sz="1200" b="1" dirty="0"/>
              <a:t>Open Folder</a:t>
            </a:r>
            <a:r>
              <a:rPr lang="en-US" sz="1200" dirty="0"/>
              <a:t> (</a:t>
            </a:r>
            <a:r>
              <a:rPr lang="en-US" sz="1200" dirty="0" err="1"/>
              <a:t>Ctrl+K</a:t>
            </a:r>
            <a:r>
              <a:rPr lang="en-US" sz="1200" dirty="0"/>
              <a:t> </a:t>
            </a:r>
            <a:r>
              <a:rPr lang="en-US" sz="1200" dirty="0" err="1"/>
              <a:t>Ctrl+O</a:t>
            </a:r>
            <a:r>
              <a:rPr lang="en-US" sz="1200" dirty="0"/>
              <a:t>)</a:t>
            </a:r>
          </a:p>
          <a:p>
            <a:pPr algn="l"/>
            <a:r>
              <a:rPr lang="en-US" sz="1400" dirty="0"/>
              <a:t>Open the Chat view</a:t>
            </a:r>
          </a:p>
          <a:p>
            <a:pPr lvl="1" algn="l"/>
            <a:r>
              <a:rPr lang="en-US" sz="1200" b="1" dirty="0"/>
              <a:t>View</a:t>
            </a:r>
            <a:r>
              <a:rPr lang="en-US" sz="1200" dirty="0"/>
              <a:t> &gt; </a:t>
            </a:r>
            <a:r>
              <a:rPr lang="en-US" sz="1200" b="1" dirty="0"/>
              <a:t>Chat</a:t>
            </a:r>
            <a:r>
              <a:rPr lang="en-US" sz="1200" dirty="0"/>
              <a:t> (</a:t>
            </a:r>
            <a:r>
              <a:rPr lang="en-US" sz="1200" dirty="0" err="1"/>
              <a:t>Ctrl+Alt+I</a:t>
            </a:r>
            <a:r>
              <a:rPr lang="en-US" sz="1200" dirty="0"/>
              <a:t>)</a:t>
            </a:r>
          </a:p>
          <a:p>
            <a:pPr algn="l"/>
            <a:r>
              <a:rPr lang="en-US" sz="1400" dirty="0"/>
              <a:t>Open the File Explorer</a:t>
            </a:r>
          </a:p>
          <a:p>
            <a:pPr lvl="1" algn="l"/>
            <a:r>
              <a:rPr lang="en-US" sz="1200" b="1" dirty="0"/>
              <a:t>View</a:t>
            </a:r>
            <a:r>
              <a:rPr lang="en-US" sz="1200" dirty="0"/>
              <a:t> &gt; </a:t>
            </a:r>
            <a:r>
              <a:rPr lang="en-US" sz="1200" b="1" dirty="0"/>
              <a:t>Explorer</a:t>
            </a:r>
            <a:r>
              <a:rPr lang="en-US" sz="1200" dirty="0"/>
              <a:t> (</a:t>
            </a:r>
            <a:r>
              <a:rPr lang="en-US" sz="1200" dirty="0" err="1"/>
              <a:t>Ctrl+Shift+E</a:t>
            </a:r>
            <a:r>
              <a:rPr lang="en-US" sz="1200" dirty="0"/>
              <a:t>)</a:t>
            </a:r>
          </a:p>
          <a:p>
            <a:pPr algn="l"/>
            <a:r>
              <a:rPr lang="en-US" sz="1400" dirty="0"/>
              <a:t>Open the Search view</a:t>
            </a:r>
          </a:p>
          <a:p>
            <a:pPr lvl="1" algn="l"/>
            <a:r>
              <a:rPr lang="en-US" sz="1200" b="1" dirty="0"/>
              <a:t>View</a:t>
            </a:r>
            <a:r>
              <a:rPr lang="en-US" sz="1200" dirty="0"/>
              <a:t> &gt; </a:t>
            </a:r>
            <a:r>
              <a:rPr lang="en-US" sz="1200" b="1" dirty="0"/>
              <a:t>Search</a:t>
            </a:r>
            <a:r>
              <a:rPr lang="en-US" sz="1200" dirty="0"/>
              <a:t> (</a:t>
            </a:r>
            <a:r>
              <a:rPr lang="en-US" sz="1200" dirty="0" err="1"/>
              <a:t>Ctrl+Shift+F</a:t>
            </a:r>
            <a:r>
              <a:rPr lang="en-US" sz="1200" dirty="0"/>
              <a:t>)</a:t>
            </a:r>
          </a:p>
          <a:p>
            <a:pPr algn="l"/>
            <a:r>
              <a:rPr lang="en-US" sz="1400" dirty="0"/>
              <a:t>Open Source Control</a:t>
            </a:r>
          </a:p>
          <a:p>
            <a:pPr lvl="1" algn="l"/>
            <a:r>
              <a:rPr lang="en-US" sz="1200" b="1" dirty="0"/>
              <a:t>View</a:t>
            </a:r>
            <a:r>
              <a:rPr lang="en-US" sz="1200" dirty="0"/>
              <a:t> &gt; </a:t>
            </a:r>
            <a:r>
              <a:rPr lang="en-US" sz="1200" b="1" dirty="0"/>
              <a:t>Source Control (Access to SCM)</a:t>
            </a:r>
            <a:r>
              <a:rPr lang="en-US" sz="1200" dirty="0"/>
              <a:t> (</a:t>
            </a:r>
            <a:r>
              <a:rPr lang="en-US" sz="1200" dirty="0" err="1"/>
              <a:t>Ctrl+Shift+G</a:t>
            </a:r>
            <a:r>
              <a:rPr lang="en-US" sz="1200" dirty="0"/>
              <a:t>)</a:t>
            </a:r>
          </a:p>
          <a:p>
            <a:pPr algn="l"/>
            <a:r>
              <a:rPr lang="en-US" sz="1400" dirty="0"/>
              <a:t>Run and Debug a program</a:t>
            </a:r>
          </a:p>
          <a:p>
            <a:pPr lvl="1" algn="l"/>
            <a:r>
              <a:rPr lang="en-US" sz="1200" b="1" dirty="0"/>
              <a:t>View</a:t>
            </a:r>
            <a:r>
              <a:rPr lang="en-US" sz="1200" dirty="0"/>
              <a:t> &gt; </a:t>
            </a:r>
            <a:r>
              <a:rPr lang="en-US" sz="1200" b="1" dirty="0"/>
              <a:t>Run</a:t>
            </a:r>
            <a:r>
              <a:rPr lang="en-US" sz="1200" dirty="0"/>
              <a:t> (</a:t>
            </a:r>
            <a:r>
              <a:rPr lang="en-US" sz="1200" dirty="0" err="1"/>
              <a:t>Ctrl+Shift+D</a:t>
            </a:r>
            <a:r>
              <a:rPr lang="en-US" sz="1200" dirty="0"/>
              <a:t>)</a:t>
            </a:r>
            <a:endParaRPr lang="en-US" sz="1400" dirty="0"/>
          </a:p>
          <a:p>
            <a:pPr algn="l"/>
            <a:r>
              <a:rPr lang="en-US" sz="1400" dirty="0"/>
              <a:t>Open the Extensions view</a:t>
            </a:r>
          </a:p>
          <a:p>
            <a:pPr lvl="1" algn="l"/>
            <a:r>
              <a:rPr lang="en-US" sz="1200" b="1" dirty="0"/>
              <a:t>View</a:t>
            </a:r>
            <a:r>
              <a:rPr lang="en-US" sz="1200" dirty="0"/>
              <a:t> &gt; </a:t>
            </a:r>
            <a:r>
              <a:rPr lang="en-US" sz="1200" b="1" dirty="0"/>
              <a:t>Extensions</a:t>
            </a:r>
            <a:r>
              <a:rPr lang="en-US" sz="1200" dirty="0"/>
              <a:t> (</a:t>
            </a:r>
            <a:r>
              <a:rPr lang="en-US" sz="1200" dirty="0" err="1"/>
              <a:t>Ctrl+Shift+X</a:t>
            </a:r>
            <a:r>
              <a:rPr lang="en-US" sz="1200" dirty="0"/>
              <a:t>)</a:t>
            </a:r>
          </a:p>
          <a:p>
            <a:pPr algn="l"/>
            <a:r>
              <a:rPr lang="en-US" sz="1400" dirty="0"/>
              <a:t>Open the Command Palette.</a:t>
            </a:r>
          </a:p>
          <a:p>
            <a:pPr lvl="1" algn="l"/>
            <a:r>
              <a:rPr lang="en-US" sz="1200" b="1" dirty="0"/>
              <a:t>View</a:t>
            </a:r>
            <a:r>
              <a:rPr lang="en-US" sz="1200" dirty="0"/>
              <a:t> &gt; </a:t>
            </a:r>
            <a:r>
              <a:rPr lang="en-US" sz="1200" b="1" dirty="0"/>
              <a:t>Command Palette...</a:t>
            </a:r>
            <a:r>
              <a:rPr lang="en-US" sz="1200" dirty="0"/>
              <a:t> (Ctrl+Shift+P)</a:t>
            </a:r>
          </a:p>
          <a:p>
            <a:pPr algn="l"/>
            <a:r>
              <a:rPr lang="en-US" sz="1400" dirty="0"/>
              <a:t>Toggle the Sidebar</a:t>
            </a:r>
          </a:p>
          <a:p>
            <a:pPr lvl="1" algn="l"/>
            <a:r>
              <a:rPr lang="en-US" sz="1200" b="1" dirty="0"/>
              <a:t>View</a:t>
            </a:r>
            <a:r>
              <a:rPr lang="en-US" sz="1200" dirty="0"/>
              <a:t> &gt; </a:t>
            </a:r>
            <a:r>
              <a:rPr lang="en-US" sz="1200" b="1" dirty="0"/>
              <a:t>Command Palette...</a:t>
            </a:r>
            <a:r>
              <a:rPr lang="en-US" sz="1200" dirty="0"/>
              <a:t> (</a:t>
            </a:r>
            <a:r>
              <a:rPr lang="en-US" sz="1200" dirty="0" err="1"/>
              <a:t>Ctrl+B</a:t>
            </a:r>
            <a:r>
              <a:rPr lang="en-US" sz="1200" dirty="0"/>
              <a:t>)</a:t>
            </a:r>
          </a:p>
          <a:p>
            <a:pPr algn="l"/>
            <a:r>
              <a:rPr lang="en-US" sz="1400" dirty="0"/>
              <a:t>Open the Output panel</a:t>
            </a:r>
          </a:p>
          <a:p>
            <a:pPr lvl="1" algn="l"/>
            <a:r>
              <a:rPr lang="en-US" sz="1200" b="1" dirty="0"/>
              <a:t>View</a:t>
            </a:r>
            <a:r>
              <a:rPr lang="en-US" sz="1200" dirty="0"/>
              <a:t> &gt; </a:t>
            </a:r>
            <a:r>
              <a:rPr lang="en-US" sz="1200" b="1" dirty="0"/>
              <a:t>Output</a:t>
            </a:r>
            <a:r>
              <a:rPr lang="en-US" sz="1200" dirty="0"/>
              <a:t> (</a:t>
            </a:r>
            <a:r>
              <a:rPr lang="en-US" sz="1200" dirty="0" err="1"/>
              <a:t>Ctrl+Shift+U</a:t>
            </a:r>
            <a:r>
              <a:rPr lang="en-US" sz="1200" dirty="0"/>
              <a:t>)</a:t>
            </a:r>
          </a:p>
          <a:p>
            <a:pPr algn="l"/>
            <a:r>
              <a:rPr lang="en-US" sz="1400" dirty="0"/>
              <a:t>Jump to a specific line# in the current file</a:t>
            </a:r>
          </a:p>
          <a:p>
            <a:pPr lvl="1" algn="l"/>
            <a:r>
              <a:rPr lang="en-US" sz="1200" b="1" dirty="0"/>
              <a:t>File </a:t>
            </a:r>
            <a:r>
              <a:rPr lang="en-US" sz="1200" dirty="0"/>
              <a:t> &gt; </a:t>
            </a:r>
            <a:r>
              <a:rPr lang="en-US" sz="1200" dirty="0" err="1"/>
              <a:t>Ctrl+G</a:t>
            </a:r>
            <a:endParaRPr lang="en-US" sz="1200" dirty="0"/>
          </a:p>
          <a:p>
            <a:pPr algn="l"/>
            <a:r>
              <a:rPr lang="en-US" sz="1400" dirty="0"/>
              <a:t>Open Settings</a:t>
            </a:r>
          </a:p>
          <a:p>
            <a:pPr lvl="1" algn="l"/>
            <a:r>
              <a:rPr lang="en-US" sz="1200" b="1" dirty="0"/>
              <a:t>View</a:t>
            </a:r>
            <a:r>
              <a:rPr lang="en-US" sz="1200" dirty="0"/>
              <a:t> &gt; </a:t>
            </a:r>
            <a:r>
              <a:rPr lang="en-US" sz="1200" b="1" dirty="0"/>
              <a:t>Command Palette...</a:t>
            </a:r>
            <a:r>
              <a:rPr lang="en-US" sz="1200" dirty="0"/>
              <a:t> (Ctrl+</a:t>
            </a:r>
            <a:r>
              <a:rPr lang="en-US" sz="1400" b="1" dirty="0"/>
              <a:t>,</a:t>
            </a:r>
            <a:r>
              <a:rPr lang="en-US" sz="1200" dirty="0"/>
              <a:t>)</a:t>
            </a:r>
          </a:p>
          <a:p>
            <a:pPr lvl="1" algn="l"/>
            <a:endParaRPr lang="en-US" sz="14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12CBE24-D098-E552-B8EB-B96734079750}"/>
              </a:ext>
            </a:extLst>
          </p:cNvPr>
          <p:cNvSpPr txBox="1">
            <a:spLocks/>
          </p:cNvSpPr>
          <p:nvPr/>
        </p:nvSpPr>
        <p:spPr>
          <a:xfrm>
            <a:off x="5930874" y="1149260"/>
            <a:ext cx="6165012" cy="5708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>
            <a:lvl1pPr marL="0" marR="0" indent="0" algn="ctr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1pPr>
            <a:lvl2pPr marL="457200" marR="0" indent="0" algn="ctr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20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2pPr>
            <a:lvl3pPr marL="914400" marR="0" indent="0" algn="ctr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8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3pPr>
            <a:lvl4pPr marL="1371600" marR="0" indent="0" algn="ctr" defTabSz="1218956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600" b="0" i="0" u="none" strike="noStrike" cap="none" spc="0" baseline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4pPr>
            <a:lvl5pPr marL="1828800" marR="0" indent="0" algn="ctr" defTabSz="1218956" rtl="0" eaLnBrk="1" latinLnBrk="0" hangingPunct="1">
              <a:lnSpc>
                <a:spcPct val="11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5pPr>
            <a:lvl6pPr marL="2286000" marR="0" indent="0" algn="ctr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6pPr>
            <a:lvl7pPr marL="2743200" marR="0" indent="0" algn="ctr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7pPr>
            <a:lvl8pPr marL="3200400" marR="0" indent="0" algn="ctr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8pPr>
            <a:lvl9pPr marL="3657600" marR="0" indent="0" algn="ctr" defTabSz="1218956" rtl="0" eaLnBrk="1" latinLnBrk="0" hangingPunct="1">
              <a:lnSpc>
                <a:spcPct val="100000"/>
              </a:lnSpc>
              <a:spcBef>
                <a:spcPts val="145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6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IBM Plex Sans Light"/>
              </a:defRPr>
            </a:lvl9pPr>
          </a:lstStyle>
          <a:p>
            <a:pPr algn="l"/>
            <a:r>
              <a:rPr lang="en-US" sz="1400" kern="0" dirty="0"/>
              <a:t>Open the Debug Console</a:t>
            </a:r>
          </a:p>
          <a:p>
            <a:pPr lvl="1" algn="l"/>
            <a:r>
              <a:rPr lang="en-US" sz="1200" b="1" kern="0" dirty="0"/>
              <a:t>View</a:t>
            </a:r>
            <a:r>
              <a:rPr lang="en-US" sz="1200" kern="0" dirty="0"/>
              <a:t> &gt; </a:t>
            </a:r>
            <a:r>
              <a:rPr lang="en-US" sz="1200" b="1" kern="0" dirty="0"/>
              <a:t>Debug Console</a:t>
            </a:r>
            <a:r>
              <a:rPr lang="en-US" sz="1200" kern="0" dirty="0"/>
              <a:t> (</a:t>
            </a:r>
            <a:r>
              <a:rPr lang="en-US" sz="1200" kern="0" dirty="0" err="1"/>
              <a:t>Ctrl+Shift+Y</a:t>
            </a:r>
            <a:r>
              <a:rPr lang="en-US" sz="1200" kern="0" dirty="0"/>
              <a:t>)</a:t>
            </a:r>
          </a:p>
          <a:p>
            <a:pPr algn="l"/>
            <a:r>
              <a:rPr lang="en-US" sz="1400" kern="0" dirty="0"/>
              <a:t>Open the Problems panel</a:t>
            </a:r>
          </a:p>
          <a:p>
            <a:pPr lvl="1" algn="l"/>
            <a:r>
              <a:rPr lang="en-US" sz="1200" b="1" kern="0" dirty="0"/>
              <a:t>View</a:t>
            </a:r>
            <a:r>
              <a:rPr lang="en-US" sz="1200" kern="0" dirty="0"/>
              <a:t> &gt; </a:t>
            </a:r>
            <a:r>
              <a:rPr lang="en-US" sz="1200" b="1" kern="0" dirty="0"/>
              <a:t>Problems</a:t>
            </a:r>
            <a:r>
              <a:rPr lang="en-US" sz="1200" kern="0" dirty="0"/>
              <a:t> (Ctrl+Shift+M)</a:t>
            </a:r>
          </a:p>
          <a:p>
            <a:pPr algn="l"/>
            <a:r>
              <a:rPr lang="en-US" sz="1400" kern="0" dirty="0"/>
              <a:t>Integrated Terminal</a:t>
            </a:r>
          </a:p>
          <a:p>
            <a:pPr lvl="1" algn="l"/>
            <a:r>
              <a:rPr lang="en-US" sz="1200" b="1" kern="0" dirty="0"/>
              <a:t>View</a:t>
            </a:r>
            <a:r>
              <a:rPr lang="en-US" sz="1200" kern="0" dirty="0"/>
              <a:t> &gt; </a:t>
            </a:r>
            <a:r>
              <a:rPr lang="en-US" sz="1200" b="1" kern="0" dirty="0"/>
              <a:t>Terminal</a:t>
            </a:r>
            <a:r>
              <a:rPr lang="en-US" sz="1200" kern="0" dirty="0"/>
              <a:t> (Ctrl+</a:t>
            </a:r>
            <a:r>
              <a:rPr lang="en-US" sz="1400" b="1" kern="0" dirty="0"/>
              <a:t>`</a:t>
            </a:r>
            <a:r>
              <a:rPr lang="en-US" sz="1200" kern="0" dirty="0"/>
              <a:t>)</a:t>
            </a:r>
          </a:p>
          <a:p>
            <a:pPr algn="l"/>
            <a:r>
              <a:rPr lang="en-US" sz="1400" kern="0" dirty="0"/>
              <a:t>Create a new file</a:t>
            </a:r>
          </a:p>
          <a:p>
            <a:pPr lvl="1" algn="l"/>
            <a:r>
              <a:rPr lang="en-US" sz="1200" b="1" kern="0" dirty="0"/>
              <a:t>File</a:t>
            </a:r>
            <a:r>
              <a:rPr lang="en-US" sz="1200" kern="0" dirty="0"/>
              <a:t> &gt; </a:t>
            </a:r>
            <a:r>
              <a:rPr lang="en-US" sz="1200" b="1" kern="0" dirty="0"/>
              <a:t>New File</a:t>
            </a:r>
            <a:r>
              <a:rPr lang="en-US" sz="1200" kern="0" dirty="0"/>
              <a:t> (</a:t>
            </a:r>
            <a:r>
              <a:rPr lang="en-US" sz="1200" kern="0" dirty="0" err="1"/>
              <a:t>Ctrl+N</a:t>
            </a:r>
            <a:r>
              <a:rPr lang="en-US" sz="1200" kern="0" dirty="0"/>
              <a:t>)</a:t>
            </a:r>
          </a:p>
          <a:p>
            <a:pPr algn="l"/>
            <a:r>
              <a:rPr lang="en-US" sz="1400" kern="0" dirty="0"/>
              <a:t>Save a file</a:t>
            </a:r>
          </a:p>
          <a:p>
            <a:pPr lvl="1" algn="l"/>
            <a:r>
              <a:rPr lang="en-US" sz="1200" b="1" kern="0" dirty="0"/>
              <a:t>File</a:t>
            </a:r>
            <a:r>
              <a:rPr lang="en-US" sz="1200" kern="0" dirty="0"/>
              <a:t> &gt; </a:t>
            </a:r>
            <a:r>
              <a:rPr lang="en-US" sz="1200" b="1" kern="0" dirty="0"/>
              <a:t>Save</a:t>
            </a:r>
            <a:r>
              <a:rPr lang="en-US" sz="1200" kern="0" dirty="0"/>
              <a:t> (</a:t>
            </a:r>
            <a:r>
              <a:rPr lang="en-US" sz="1200" kern="0" dirty="0" err="1"/>
              <a:t>Ctrl+S</a:t>
            </a:r>
            <a:r>
              <a:rPr lang="en-US" sz="1200" kern="0" dirty="0"/>
              <a:t>)</a:t>
            </a:r>
          </a:p>
          <a:p>
            <a:pPr algn="l"/>
            <a:r>
              <a:rPr lang="en-US" sz="1400" kern="0" dirty="0"/>
              <a:t>Auto Save</a:t>
            </a:r>
          </a:p>
          <a:p>
            <a:pPr lvl="1" algn="l"/>
            <a:r>
              <a:rPr lang="en-US" sz="1200" b="1" kern="0" dirty="0"/>
              <a:t>File</a:t>
            </a:r>
            <a:r>
              <a:rPr lang="en-US" sz="1200" kern="0" dirty="0"/>
              <a:t> &gt; </a:t>
            </a:r>
            <a:r>
              <a:rPr lang="en-US" sz="1200" b="1" kern="0" dirty="0"/>
              <a:t>Auto Save</a:t>
            </a:r>
          </a:p>
          <a:p>
            <a:pPr algn="l"/>
            <a:r>
              <a:rPr lang="en-US" sz="1400" kern="0" dirty="0"/>
              <a:t>Find -  Find Next – Find Previous</a:t>
            </a:r>
          </a:p>
          <a:p>
            <a:pPr lvl="1" algn="l"/>
            <a:r>
              <a:rPr lang="en-US" sz="1200" b="1" kern="0" dirty="0"/>
              <a:t>File</a:t>
            </a:r>
            <a:r>
              <a:rPr lang="en-US" sz="1200" kern="0" dirty="0"/>
              <a:t> &gt; Ctrl+F</a:t>
            </a:r>
          </a:p>
          <a:p>
            <a:pPr lvl="1" algn="l"/>
            <a:r>
              <a:rPr lang="en-US" sz="1200" b="1" kern="0" dirty="0"/>
              <a:t>File</a:t>
            </a:r>
            <a:r>
              <a:rPr lang="en-US" sz="1200" kern="0" dirty="0"/>
              <a:t> &gt; F3</a:t>
            </a:r>
          </a:p>
          <a:p>
            <a:pPr lvl="1" algn="l"/>
            <a:r>
              <a:rPr lang="en-US" sz="1200" b="1" kern="0" dirty="0"/>
              <a:t>File</a:t>
            </a:r>
            <a:r>
              <a:rPr lang="en-US" sz="1200" kern="0" dirty="0"/>
              <a:t> &gt; Shift+F3 </a:t>
            </a:r>
          </a:p>
          <a:p>
            <a:pPr algn="l"/>
            <a:r>
              <a:rPr lang="en-US" sz="1400" kern="0" dirty="0"/>
              <a:t>Zen -  Open/Close Zen (full screen) mode</a:t>
            </a:r>
          </a:p>
          <a:p>
            <a:pPr lvl="1" algn="l"/>
            <a:r>
              <a:rPr lang="en-US" sz="1200" b="1" kern="0" dirty="0"/>
              <a:t>File</a:t>
            </a:r>
            <a:r>
              <a:rPr lang="en-US" sz="1200" kern="0" dirty="0"/>
              <a:t> &gt; </a:t>
            </a:r>
            <a:r>
              <a:rPr lang="en-US" sz="1200" kern="0" dirty="0" err="1"/>
              <a:t>Ctrl+K</a:t>
            </a:r>
            <a:r>
              <a:rPr lang="en-US" sz="1200" kern="0" dirty="0"/>
              <a:t>   Z</a:t>
            </a:r>
          </a:p>
          <a:p>
            <a:pPr lvl="1" algn="l"/>
            <a:r>
              <a:rPr lang="en-US" sz="1200" b="1" kern="0" dirty="0"/>
              <a:t>Esc   </a:t>
            </a:r>
            <a:r>
              <a:rPr lang="en-US" sz="1200" b="1" kern="0" dirty="0" err="1"/>
              <a:t>Esc</a:t>
            </a:r>
            <a:endParaRPr lang="en-US" sz="1200" kern="0" dirty="0"/>
          </a:p>
          <a:p>
            <a:pPr algn="l"/>
            <a:r>
              <a:rPr lang="en-US" sz="1400" kern="0" dirty="0"/>
              <a:t>Split(screen) Editor</a:t>
            </a:r>
          </a:p>
          <a:p>
            <a:pPr lvl="1" algn="l"/>
            <a:r>
              <a:rPr lang="en-US" sz="1200" b="1" kern="0" dirty="0"/>
              <a:t>File </a:t>
            </a:r>
            <a:r>
              <a:rPr lang="en-US" sz="1200" kern="0" dirty="0"/>
              <a:t> &gt; </a:t>
            </a:r>
            <a:r>
              <a:rPr lang="en-US" sz="1200" b="1" kern="0" dirty="0"/>
              <a:t>Ctrl+\</a:t>
            </a:r>
            <a:endParaRPr lang="en-US" sz="1200" kern="0" dirty="0"/>
          </a:p>
          <a:p>
            <a:pPr algn="l"/>
            <a:r>
              <a:rPr lang="en-US" sz="1400" kern="0" dirty="0"/>
              <a:t>Run</a:t>
            </a:r>
          </a:p>
          <a:p>
            <a:pPr lvl="1" algn="l"/>
            <a:r>
              <a:rPr lang="en-US" sz="1200" b="1" kern="0" dirty="0"/>
              <a:t>Run</a:t>
            </a:r>
            <a:r>
              <a:rPr lang="en-US" sz="1200" kern="0" dirty="0"/>
              <a:t> &gt; </a:t>
            </a:r>
            <a:r>
              <a:rPr lang="en-US" sz="1200" b="1" kern="0" dirty="0"/>
              <a:t>Start Debugging</a:t>
            </a:r>
            <a:r>
              <a:rPr lang="en-US" sz="1200" kern="0" dirty="0"/>
              <a:t> (F5)</a:t>
            </a:r>
          </a:p>
          <a:p>
            <a:pPr algn="l"/>
            <a:r>
              <a:rPr lang="en-US" sz="1400" kern="0" dirty="0"/>
              <a:t>Zoom In/Zoom Out </a:t>
            </a:r>
          </a:p>
          <a:p>
            <a:pPr lvl="1" algn="l"/>
            <a:r>
              <a:rPr lang="en-US" sz="1200" b="1" kern="0" dirty="0"/>
              <a:t>Zoom out (Ctrl+-)</a:t>
            </a:r>
          </a:p>
          <a:p>
            <a:pPr lvl="1" algn="l"/>
            <a:r>
              <a:rPr lang="en-US" sz="1200" b="1" kern="0" dirty="0"/>
              <a:t>Zoom in (Ctrl+=)</a:t>
            </a:r>
            <a:endParaRPr lang="en-US" sz="1400" b="1" kern="0" dirty="0"/>
          </a:p>
        </p:txBody>
      </p:sp>
    </p:spTree>
    <p:extLst>
      <p:ext uri="{BB962C8B-B14F-4D97-AF65-F5344CB8AC3E}">
        <p14:creationId xmlns:p14="http://schemas.microsoft.com/office/powerpoint/2010/main" val="1049106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94606BB-C54D-4FD0-54BA-BBBFAF7C71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9068"/>
                    </a14:imgEffect>
                    <a14:imgEffect>
                      <a14:saturation sat="55000"/>
                    </a14:imgEffect>
                    <a14:imgEffect>
                      <a14:brightnessContrast bright="-28000" contrast="-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35" r="9643"/>
          <a:stretch/>
        </p:blipFill>
        <p:spPr>
          <a:xfrm rot="16200000">
            <a:off x="6095999" y="761999"/>
            <a:ext cx="6858003" cy="5334000"/>
          </a:xfrm>
          <a:prstGeom prst="rect">
            <a:avLst/>
          </a:prstGeom>
        </p:spPr>
      </p:pic>
      <p:sp>
        <p:nvSpPr>
          <p:cNvPr id="22530" name="Rectangle 2">
            <a:extLst>
              <a:ext uri="{FF2B5EF4-FFF2-40B4-BE49-F238E27FC236}">
                <a16:creationId xmlns:a16="http://schemas.microsoft.com/office/drawing/2014/main" id="{1069313E-57A4-76E2-9725-CAE3C833BD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3192" y="393192"/>
            <a:ext cx="8997950" cy="534987"/>
          </a:xfrm>
        </p:spPr>
        <p:txBody>
          <a:bodyPr/>
          <a:lstStyle/>
          <a:p>
            <a:pPr defTabSz="614363"/>
            <a:r>
              <a:rPr lang="en-US" altLang="en-US" sz="3600" dirty="0"/>
              <a:t>Topic objectives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7CA54F35-07A2-9E2D-3062-9B46CCA2A1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5002" y="2130219"/>
            <a:ext cx="6412998" cy="4343400"/>
          </a:xfrm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/>
                  </a:stretch>
                </a:blipFill>
              </a14:hiddenFill>
            </a:ext>
          </a:extLst>
        </p:spPr>
        <p:txBody>
          <a:bodyPr lIns="0" tIns="0" rIns="144443" bIns="0"/>
          <a:lstStyle/>
          <a:p>
            <a:pPr eaLnBrk="1" hangingPunct="1"/>
            <a:r>
              <a:rPr lang="en-US" altLang="en-US" sz="1600" dirty="0"/>
              <a:t>Use the following tools for analysis of COBOL Programs:</a:t>
            </a:r>
          </a:p>
          <a:p>
            <a:pPr eaLnBrk="1" hangingPunct="1"/>
            <a:r>
              <a:rPr lang="en-US" altLang="en-US" sz="1400" dirty="0"/>
              <a:t>Enhanced Views </a:t>
            </a:r>
            <a:r>
              <a:rPr lang="en-US" altLang="en-US" sz="1000" dirty="0"/>
              <a:t>(Eclipse tooling – covered in previous modules)</a:t>
            </a:r>
            <a:endParaRPr lang="en-US" altLang="en-US" sz="1400" dirty="0"/>
          </a:p>
          <a:p>
            <a:pPr eaLnBrk="1" hangingPunct="1"/>
            <a:r>
              <a:rPr lang="en-US" altLang="en-US" sz="1400" dirty="0"/>
              <a:t>Search</a:t>
            </a:r>
          </a:p>
          <a:p>
            <a:pPr lvl="1" eaLnBrk="1" hangingPunct="1"/>
            <a:r>
              <a:rPr lang="en-US" altLang="en-US" sz="1200" dirty="0"/>
              <a:t> Remote</a:t>
            </a:r>
          </a:p>
          <a:p>
            <a:pPr lvl="1" eaLnBrk="1" hangingPunct="1"/>
            <a:r>
              <a:rPr lang="en-US" altLang="en-US" sz="1200" dirty="0"/>
              <a:t> In-code</a:t>
            </a:r>
          </a:p>
          <a:p>
            <a:pPr eaLnBrk="1" hangingPunct="1"/>
            <a:r>
              <a:rPr lang="en-US" altLang="en-US" sz="1400" dirty="0"/>
              <a:t>Dedicated tools</a:t>
            </a:r>
          </a:p>
          <a:p>
            <a:pPr lvl="1" eaLnBrk="1" hangingPunct="1"/>
            <a:r>
              <a:rPr lang="en-US" altLang="en-US" sz="1400" dirty="0"/>
              <a:t> Show In</a:t>
            </a:r>
          </a:p>
          <a:p>
            <a:pPr lvl="2" eaLnBrk="1" hangingPunct="1"/>
            <a:r>
              <a:rPr lang="en-US" altLang="en-US" sz="1100" dirty="0">
                <a:sym typeface="Wingdings" pitchFamily="2" charset="2"/>
              </a:rPr>
              <a:t>Program </a:t>
            </a:r>
            <a:r>
              <a:rPr lang="en-US" altLang="en-US" sz="1100" dirty="0"/>
              <a:t>Control Flow</a:t>
            </a:r>
            <a:endParaRPr lang="en-US" altLang="en-US" sz="1200" dirty="0"/>
          </a:p>
          <a:p>
            <a:pPr lvl="2" eaLnBrk="1" hangingPunct="1"/>
            <a:r>
              <a:rPr lang="en-US" altLang="en-US" sz="1100" dirty="0">
                <a:sym typeface="Wingdings" pitchFamily="2" charset="2"/>
              </a:rPr>
              <a:t>Data Items</a:t>
            </a:r>
          </a:p>
          <a:p>
            <a:pPr lvl="1" eaLnBrk="1" hangingPunct="1"/>
            <a:r>
              <a:rPr lang="en-US" altLang="en-US" sz="1400" dirty="0">
                <a:sym typeface="Wingdings" pitchFamily="2" charset="2"/>
              </a:rPr>
              <a:t> Refactor</a:t>
            </a:r>
          </a:p>
          <a:p>
            <a:pPr lvl="2" eaLnBrk="1" hangingPunct="1"/>
            <a:r>
              <a:rPr lang="en-US" altLang="en-US" sz="1100" dirty="0">
                <a:sym typeface="Wingdings" pitchFamily="2" charset="2"/>
              </a:rPr>
              <a:t>Identify Unused Variables</a:t>
            </a:r>
            <a:endParaRPr lang="en-US" altLang="en-US" sz="1200" dirty="0">
              <a:sym typeface="Wingdings" pitchFamily="2" charset="2"/>
            </a:endParaRPr>
          </a:p>
          <a:p>
            <a:pPr lvl="1" eaLnBrk="1" hangingPunct="1"/>
            <a:r>
              <a:rPr lang="en-US" altLang="en-US" sz="1400" dirty="0">
                <a:sym typeface="Wingdings" pitchFamily="2" charset="2"/>
              </a:rPr>
              <a:t> Source</a:t>
            </a:r>
          </a:p>
          <a:p>
            <a:pPr lvl="2" eaLnBrk="1" hangingPunct="1"/>
            <a:r>
              <a:rPr lang="en-US" altLang="en-US" sz="1100" dirty="0">
                <a:sym typeface="Wingdings" pitchFamily="2" charset="2"/>
              </a:rPr>
              <a:t>Identify Unreachable Code</a:t>
            </a:r>
          </a:p>
          <a:p>
            <a:pPr lvl="2" eaLnBrk="1" hangingPunct="1"/>
            <a:r>
              <a:rPr lang="en-US" altLang="en-US" sz="1100" dirty="0"/>
              <a:t>Show Expanded Source</a:t>
            </a:r>
          </a:p>
          <a:p>
            <a:pPr eaLnBrk="1" hangingPunct="1"/>
            <a:r>
              <a:rPr lang="en-US" altLang="en-US" sz="1400" dirty="0"/>
              <a:t>Perform Hierarchy</a:t>
            </a:r>
          </a:p>
          <a:p>
            <a:pPr eaLnBrk="1" hangingPunct="1"/>
            <a:r>
              <a:rPr lang="en-US" altLang="en-US" sz="1400" dirty="0"/>
              <a:t>Data flow analysis</a:t>
            </a:r>
          </a:p>
          <a:p>
            <a:pPr lvl="1" eaLnBrk="1" hangingPunct="1"/>
            <a:r>
              <a:rPr lang="en-US" altLang="en-US" sz="1400" dirty="0"/>
              <a:t> Occurrences in Compilation Unit</a:t>
            </a:r>
          </a:p>
          <a:p>
            <a:pPr marL="150812" lvl="1" indent="0" defTabSz="614363">
              <a:lnSpc>
                <a:spcPct val="95000"/>
              </a:lnSpc>
              <a:buNone/>
            </a:pPr>
            <a:endParaRPr lang="en-US" altLang="en-US" sz="1050" dirty="0">
              <a:sym typeface="Webdings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45D2C9-BA97-7CE8-950D-1C6FDFD8AE07}"/>
              </a:ext>
            </a:extLst>
          </p:cNvPr>
          <p:cNvSpPr txBox="1"/>
          <p:nvPr/>
        </p:nvSpPr>
        <p:spPr>
          <a:xfrm>
            <a:off x="445002" y="1219200"/>
            <a:ext cx="6097656" cy="911019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>
            <a:spAutoFit/>
          </a:bodyPr>
          <a:lstStyle/>
          <a:p>
            <a:pPr marL="149225" marR="0" lvl="0" indent="-149225" algn="l" defTabSz="614363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BM Plex Sans Light"/>
                <a:ea typeface="+mn-ea"/>
                <a:cs typeface="+mn-cs"/>
                <a:sym typeface="IBM Plex Sans Light"/>
              </a:rPr>
              <a:t>After completing this topic, you should be able to: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B218FB8-3522-0B56-C1E9-80215334FF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47452" y="1219200"/>
            <a:ext cx="4191000" cy="4191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 descr="Blue 10 quarter slide background">
            <a:extLst>
              <a:ext uri="{FF2B5EF4-FFF2-40B4-BE49-F238E27FC236}">
                <a16:creationId xmlns:a16="http://schemas.microsoft.com/office/drawing/2014/main" id="{24EB1604-9A03-7089-410A-1F3E6FB1BB6B}"/>
              </a:ext>
            </a:extLst>
          </p:cNvPr>
          <p:cNvSpPr/>
          <p:nvPr/>
        </p:nvSpPr>
        <p:spPr bwMode="auto">
          <a:xfrm>
            <a:off x="0" y="447"/>
            <a:ext cx="3047604" cy="6857107"/>
          </a:xfrm>
          <a:prstGeom prst="rect">
            <a:avLst/>
          </a:prstGeom>
          <a:solidFill>
            <a:srgbClr val="E5F6FF"/>
          </a:solidFill>
          <a:ln w="19050">
            <a:solidFill>
              <a:srgbClr val="E5F6FF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45714" tIns="45714" rIns="45714" bIns="45714" numCol="1" rtlCol="0" anchor="t" anchorCtr="0" compatLnSpc="1">
            <a:prstTxWarp prst="textNoShape">
              <a:avLst/>
            </a:prstTxWarp>
          </a:bodyPr>
          <a:lstStyle/>
          <a:p>
            <a:pPr defTabSz="457109" eaLnBrk="1" hangingPunct="1"/>
            <a:endParaRPr lang="en-US" sz="700" b="0">
              <a:solidFill>
                <a:srgbClr val="FFFFFF"/>
              </a:solidFill>
              <a:latin typeface="IBM Plex Sans Ligh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5BB14F-E027-AD4A-B94F-B46F7A4C0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" y="288036"/>
            <a:ext cx="2474590" cy="3674364"/>
          </a:xfrm>
        </p:spPr>
        <p:txBody>
          <a:bodyPr/>
          <a:lstStyle/>
          <a:p>
            <a:r>
              <a:rPr lang="en-US" sz="1800" dirty="0"/>
              <a:t>To maintain, support, migrate, modernize, or rewrite existing COBOL programs, developers need to understand the functionality and structure of the source code.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7DC30C3-948E-8FD3-98BD-2975A8299E7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Bug finding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/>
              <a:t>Inevitably, unwanted run-time behavior will occur in one or more source modules within an application.</a:t>
            </a:r>
          </a:p>
        </p:txBody>
      </p:sp>
      <p:cxnSp>
        <p:nvCxnSpPr>
          <p:cNvPr id="15" name="Straight Connector 14" descr="Vertical column divider">
            <a:extLst>
              <a:ext uri="{FF2B5EF4-FFF2-40B4-BE49-F238E27FC236}">
                <a16:creationId xmlns:a16="http://schemas.microsoft.com/office/drawing/2014/main" id="{83660264-F372-0C70-A868-BBE1B912012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6093683" y="283874"/>
            <a:ext cx="0" cy="5715049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FF07F2-F8CE-D48A-9695-375C110032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Discovery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  <a:p>
            <a:r>
              <a:rPr lang="en-US" dirty="0"/>
              <a:t>Understanding a program’s logic and semantics is crucial to the long-term health of an application. Identifying business rules brings benefits as well.</a:t>
            </a:r>
          </a:p>
        </p:txBody>
      </p:sp>
      <p:cxnSp>
        <p:nvCxnSpPr>
          <p:cNvPr id="14" name="Straight Connector 13" descr="Vertical column divider">
            <a:extLst>
              <a:ext uri="{FF2B5EF4-FFF2-40B4-BE49-F238E27FC236}">
                <a16:creationId xmlns:a16="http://schemas.microsoft.com/office/drawing/2014/main" id="{32E1F10B-84A4-D1CF-97C8-33416C0D7F3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 bwMode="auto">
          <a:xfrm>
            <a:off x="9142810" y="285366"/>
            <a:ext cx="0" cy="5715049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83A692-67BC-0BBF-2CBC-B27D72EAAFC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Optimization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  <a:p>
            <a:r>
              <a:rPr lang="en-US" dirty="0"/>
              <a:t>Tuning run-time execution for application performance and resource savings.</a:t>
            </a:r>
          </a:p>
        </p:txBody>
      </p:sp>
      <p:cxnSp>
        <p:nvCxnSpPr>
          <p:cNvPr id="17" name="Straight Connector 16" descr="Horizontal row divider">
            <a:extLst>
              <a:ext uri="{FF2B5EF4-FFF2-40B4-BE49-F238E27FC236}">
                <a16:creationId xmlns:a16="http://schemas.microsoft.com/office/drawing/2014/main" id="{FF86499D-8C1E-B0C8-A35B-27CE8262330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 bwMode="auto">
          <a:xfrm>
            <a:off x="3332555" y="3048050"/>
            <a:ext cx="8575320" cy="0"/>
          </a:xfrm>
          <a:prstGeom prst="line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8931D0-C5A4-68A6-9CD4-19EA3D1CBA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Verification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  <a:p>
            <a:r>
              <a:rPr lang="en-US" dirty="0"/>
              <a:t>Analyzing source code and verifying  against business logic requirements.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F6FFC7-8BE2-A908-0641-8ACB50CC756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Security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  <a:p>
            <a:r>
              <a:rPr lang="en-US" dirty="0"/>
              <a:t>Are there any Private Information exposures or risks caused by code within the application?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26F7D5-A28D-782E-2D98-C9B79BA1710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1"/>
                </a:solidFill>
              </a:rPr>
              <a:t>Documenation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  <a:p>
            <a:r>
              <a:rPr lang="en-US" dirty="0"/>
              <a:t>Having access to documentation that describes “what” a program does, as well as “how” a program does it.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159423CD-D821-23C0-A869-C7B937916A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2872" y="6464956"/>
            <a:ext cx="121828" cy="123111"/>
          </a:xfrm>
        </p:spPr>
        <p:txBody>
          <a:bodyPr/>
          <a:lstStyle/>
          <a:p>
            <a:pPr defTabSz="914507"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en-US">
                <a:solidFill>
                  <a:srgbClr val="000000"/>
                </a:solidFill>
              </a:rPr>
              <a:pPr defTabSz="914507" eaLnBrk="1" fontAlgn="auto" hangingPunct="1">
                <a:spcBef>
                  <a:spcPts val="0"/>
                </a:spcBef>
                <a:spcAft>
                  <a:spcPts val="0"/>
                </a:spcAft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84714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E37F0427-FF77-E595-937A-2B72559C0D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Understanding the program analysis domain</a:t>
            </a:r>
          </a:p>
        </p:txBody>
      </p:sp>
      <p:sp>
        <p:nvSpPr>
          <p:cNvPr id="2240515" name="Rectangle 3">
            <a:extLst>
              <a:ext uri="{FF2B5EF4-FFF2-40B4-BE49-F238E27FC236}">
                <a16:creationId xmlns:a16="http://schemas.microsoft.com/office/drawing/2014/main" id="{9171A1B0-0ED6-9F84-52A7-22AF6699B2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685801"/>
            <a:ext cx="8991600" cy="5254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dirty="0"/>
              <a:t>To maintain, support, migrate, modernize or rewrite existing COBOL programs you need to understand their structure and functionality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800" dirty="0">
              <a:sym typeface="Webdings" pitchFamily="18" charset="2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800" dirty="0">
              <a:sym typeface="Webdings" pitchFamily="18" charset="2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b="1" dirty="0">
                <a:sym typeface="Webdings" pitchFamily="18" charset="2"/>
              </a:rPr>
              <a:t>Analysis – Business purpose/"Why?"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b="1" dirty="0">
                <a:sym typeface="Webdings" pitchFamily="18" charset="2"/>
              </a:rPr>
              <a:t>Bug finding </a:t>
            </a:r>
            <a:r>
              <a:rPr lang="en-US" dirty="0">
                <a:sym typeface="Webdings" pitchFamily="18" charset="2"/>
              </a:rPr>
              <a:t>– unwanted run-time behavior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b="1" dirty="0">
                <a:sym typeface="Webdings" pitchFamily="18" charset="2"/>
              </a:rPr>
              <a:t>Discovery</a:t>
            </a:r>
            <a:r>
              <a:rPr lang="en-US" dirty="0">
                <a:sym typeface="Webdings" pitchFamily="18" charset="2"/>
              </a:rPr>
              <a:t> – learning the semantics of the code and the business rules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b="1" dirty="0">
                <a:sym typeface="Webdings" pitchFamily="18" charset="2"/>
              </a:rPr>
              <a:t>Optimization</a:t>
            </a:r>
            <a:r>
              <a:rPr lang="en-US" dirty="0">
                <a:sym typeface="Webdings" pitchFamily="18" charset="2"/>
              </a:rPr>
              <a:t> – tuning run-time performance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b="1" dirty="0">
                <a:sym typeface="Webdings" pitchFamily="18" charset="2"/>
              </a:rPr>
              <a:t>Verification</a:t>
            </a:r>
            <a:r>
              <a:rPr lang="en-US" dirty="0">
                <a:sym typeface="Webdings" pitchFamily="18" charset="2"/>
              </a:rPr>
              <a:t> – against the business logic requirements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b="1" dirty="0">
                <a:sym typeface="Webdings" pitchFamily="18" charset="2"/>
              </a:rPr>
              <a:t>Security</a:t>
            </a:r>
            <a:r>
              <a:rPr lang="en-US" dirty="0">
                <a:sym typeface="Webdings" pitchFamily="18" charset="2"/>
              </a:rPr>
              <a:t> – are there exposures/risks?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b="1" dirty="0">
                <a:sym typeface="Webdings" pitchFamily="18" charset="2"/>
              </a:rPr>
              <a:t>Documentation</a:t>
            </a:r>
            <a:r>
              <a:rPr lang="en-US" dirty="0">
                <a:sym typeface="Webdings" pitchFamily="18" charset="2"/>
              </a:rPr>
              <a:t> – describe “what” a program does, as well as the “how” a program operates</a:t>
            </a:r>
          </a:p>
        </p:txBody>
      </p:sp>
      <p:pic>
        <p:nvPicPr>
          <p:cNvPr id="20484" name="Picture 2">
            <a:extLst>
              <a:ext uri="{FF2B5EF4-FFF2-40B4-BE49-F238E27FC236}">
                <a16:creationId xmlns:a16="http://schemas.microsoft.com/office/drawing/2014/main" id="{AFD4E9D9-46E8-8C88-EA41-CF60B1B30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4086226"/>
            <a:ext cx="628650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2E8DC84D-3756-7D52-D04C-104B172AA0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7999" y="288036"/>
            <a:ext cx="11788982" cy="1325563"/>
          </a:xfrm>
        </p:spPr>
        <p:txBody>
          <a:bodyPr/>
          <a:lstStyle/>
          <a:p>
            <a:pPr eaLnBrk="1" hangingPunct="1"/>
            <a:r>
              <a:rPr lang="en-US" altLang="en-US" sz="3200" dirty="0">
                <a:sym typeface="Webdings" pitchFamily="2" charset="2"/>
              </a:rPr>
              <a:t>“Semantics" in program code/the "What? Does this program do?”</a:t>
            </a:r>
            <a:endParaRPr lang="en-US" altLang="en-US" sz="320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2B27A75C-3D99-0B38-7811-D181081C7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348" y="720517"/>
            <a:ext cx="9123362" cy="127793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230188" indent="-230188" algn="l" rtl="0" eaLnBrk="0" fontAlgn="base" hangingPunct="0">
              <a:lnSpc>
                <a:spcPct val="85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263" indent="-231775" algn="l" rtl="0" eaLnBrk="0" fontAlgn="base" hangingPunct="0">
              <a:lnSpc>
                <a:spcPct val="85000"/>
              </a:lnSpc>
              <a:spcBef>
                <a:spcPct val="30000"/>
              </a:spcBef>
              <a:spcAft>
                <a:spcPct val="0"/>
              </a:spcAft>
              <a:buClr>
                <a:srgbClr val="006699"/>
              </a:buClr>
              <a:buFont typeface="Webdings" panose="05030102010509060703" pitchFamily="18" charset="2"/>
              <a:buChar char="4"/>
              <a:defRPr>
                <a:solidFill>
                  <a:srgbClr val="006699"/>
                </a:solidFill>
                <a:latin typeface="+mn-lt"/>
              </a:defRPr>
            </a:lvl2pPr>
            <a:lvl3pPr marL="9096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666666"/>
                </a:solidFill>
                <a:latin typeface="+mn-lt"/>
              </a:defRPr>
            </a:lvl3pPr>
            <a:lvl4pPr marL="125571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1601788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+mn-lt"/>
              </a:defRPr>
            </a:lvl5pPr>
            <a:lvl6pPr marL="2058988" indent="-231775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+mn-lt"/>
              </a:defRPr>
            </a:lvl6pPr>
            <a:lvl7pPr marL="2516188" indent="-231775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+mn-lt"/>
              </a:defRPr>
            </a:lvl7pPr>
            <a:lvl8pPr marL="2973388" indent="-231775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+mn-lt"/>
              </a:defRPr>
            </a:lvl8pPr>
            <a:lvl9pPr marL="3430588" indent="-231775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b="0" kern="0" dirty="0">
                <a:sym typeface="Wingdings" panose="05000000000000000000" pitchFamily="2" charset="2"/>
              </a:rPr>
              <a:t>When you analyze a program you map procedural instructions </a:t>
            </a:r>
            <a:r>
              <a:rPr lang="en-US" altLang="en-US" sz="1800" b="0" kern="0" dirty="0">
                <a:sym typeface="Wingdings" panose="05000000000000000000" pitchFamily="2" charset="2"/>
              </a:rPr>
              <a:t>(COBOL, PL/I, Assembler) </a:t>
            </a:r>
            <a:r>
              <a:rPr lang="en-US" altLang="en-US" b="0" kern="0" dirty="0">
                <a:sym typeface="Wingdings" panose="05000000000000000000" pitchFamily="2" charset="2"/>
              </a:rPr>
              <a:t>into meaningful abstractions that simplify your understanding of the code's design and mechanics; The flow of operational statements and the relationships among data variables.</a:t>
            </a:r>
            <a:endParaRPr lang="en-US" altLang="en-US" b="0" kern="0" dirty="0"/>
          </a:p>
        </p:txBody>
      </p:sp>
      <p:pic>
        <p:nvPicPr>
          <p:cNvPr id="22532" name="Picture 1">
            <a:extLst>
              <a:ext uri="{FF2B5EF4-FFF2-40B4-BE49-F238E27FC236}">
                <a16:creationId xmlns:a16="http://schemas.microsoft.com/office/drawing/2014/main" id="{0F2CFB77-5DD9-6CA0-C1F6-388A35557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38" y="2105026"/>
            <a:ext cx="9123362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298A3B11-151E-0858-2965-C54BBA9512D9}"/>
              </a:ext>
            </a:extLst>
          </p:cNvPr>
          <p:cNvSpPr/>
          <p:nvPr/>
        </p:nvSpPr>
        <p:spPr bwMode="auto">
          <a:xfrm rot="10800000">
            <a:off x="7162800" y="4191000"/>
            <a:ext cx="1524000" cy="990600"/>
          </a:xfrm>
          <a:prstGeom prst="rightArrow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23000">
                <a:schemeClr val="bg2">
                  <a:lumMod val="40000"/>
                  <a:lumOff val="60000"/>
                </a:schemeClr>
              </a:gs>
              <a:gs pos="55000">
                <a:srgbClr val="C00000"/>
              </a:gs>
              <a:gs pos="77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8575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E123CC-8C48-1DDF-5D85-075F0F5C6E58}"/>
              </a:ext>
            </a:extLst>
          </p:cNvPr>
          <p:cNvSpPr txBox="1"/>
          <p:nvPr/>
        </p:nvSpPr>
        <p:spPr>
          <a:xfrm>
            <a:off x="78148" y="2786042"/>
            <a:ext cx="9144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rtlCol="0">
            <a:noAutofit/>
          </a:bodyPr>
          <a:lstStyle/>
          <a:p>
            <a:pPr marL="444465" indent="-446749" algn="l" defTabSz="2438400">
              <a:spcBef>
                <a:spcPts val="2900"/>
              </a:spcBef>
              <a:buSzPct val="100000"/>
              <a:buFontTx/>
              <a:buChar char="–"/>
            </a:pPr>
            <a:r>
              <a:rPr lang="en-US" sz="5400" kern="0" dirty="0">
                <a:solidFill>
                  <a:srgbClr val="000000"/>
                </a:solidFill>
                <a:ea typeface="+mj-ea"/>
                <a:cs typeface="+mj-cs"/>
                <a:sym typeface="IBM Plex Sans Light"/>
              </a:rPr>
              <a:t>Need pic of VS Code with Control Flow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94683AF0-6D7C-4418-1B00-218678EBE9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Enterprise COBOL Program Analysis/“What does this program do?     And how does it work?”</a:t>
            </a:r>
            <a:br>
              <a:rPr lang="en-US" altLang="en-US" sz="2800" dirty="0"/>
            </a:br>
            <a:endParaRPr lang="en-US" altLang="en-US" sz="2800" dirty="0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CA49C324-6104-7EA3-42CD-3749AB5CEC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468" y="1354348"/>
            <a:ext cx="5851526" cy="5292306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800" dirty="0">
                <a:sym typeface="Webdings" pitchFamily="2" charset="2"/>
              </a:rPr>
              <a:t>1. Find a Subject Matter Expert: </a:t>
            </a:r>
            <a:r>
              <a:rPr lang="en-US" altLang="en-US" sz="2800" b="1" dirty="0">
                <a:sym typeface="Webdings" pitchFamily="2" charset="2"/>
              </a:rPr>
              <a:t>SME</a:t>
            </a:r>
          </a:p>
          <a:p>
            <a:pPr marL="672018" lvl="2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ym typeface="Webdings" pitchFamily="2" charset="2"/>
              </a:rPr>
              <a:t>Probably not available</a:t>
            </a:r>
          </a:p>
          <a:p>
            <a:pPr marL="672018" lvl="2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ym typeface="Webdings" pitchFamily="2" charset="2"/>
              </a:rPr>
              <a:t>Or can’t remember what she/he coded 10, 15, 20 years ago</a:t>
            </a:r>
            <a:endParaRPr lang="en-US" altLang="en-US" sz="1050" dirty="0">
              <a:sym typeface="Webdings" pitchFamily="2" charset="2"/>
            </a:endParaRPr>
          </a:p>
          <a:p>
            <a:pPr marL="672018" lvl="2" indent="-342900">
              <a:buFont typeface="Arial" panose="020B0604020202020204" pitchFamily="34" charset="0"/>
              <a:buChar char="•"/>
            </a:pPr>
            <a:endParaRPr lang="en-US" altLang="en-US" sz="2400" dirty="0">
              <a:sym typeface="Webdings" pitchFamily="2" charset="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 dirty="0">
                <a:sym typeface="Webdings" pitchFamily="2" charset="2"/>
              </a:rPr>
              <a:t>2. Read Code</a:t>
            </a:r>
          </a:p>
          <a:p>
            <a:pPr marL="672018" lvl="2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ym typeface="Webdings" pitchFamily="2" charset="2"/>
              </a:rPr>
              <a:t>Complex</a:t>
            </a:r>
          </a:p>
          <a:p>
            <a:pPr marL="672018" lvl="2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ym typeface="Webdings" pitchFamily="2" charset="2"/>
              </a:rPr>
              <a:t>Time-consuming</a:t>
            </a:r>
          </a:p>
          <a:p>
            <a:pPr marL="672018" lvl="2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ym typeface="Webdings" pitchFamily="2" charset="2"/>
              </a:rPr>
              <a:t>Error-prone</a:t>
            </a:r>
          </a:p>
          <a:p>
            <a:pPr marL="672018" lvl="2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ym typeface="Webdings" pitchFamily="2" charset="2"/>
              </a:rPr>
              <a:t>Expensive</a:t>
            </a:r>
          </a:p>
          <a:p>
            <a:endParaRPr lang="en-US" altLang="en-US" sz="2400" dirty="0">
              <a:sym typeface="Webdings" pitchFamily="2" charset="2"/>
            </a:endParaRPr>
          </a:p>
          <a:p>
            <a:r>
              <a:rPr lang="en-US" altLang="en-US" sz="2800" dirty="0">
                <a:sym typeface="Webdings" pitchFamily="2" charset="2"/>
              </a:rPr>
              <a:t>3. Ask A.I.</a:t>
            </a:r>
          </a:p>
          <a:p>
            <a:pPr marL="672018" lvl="2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ym typeface="Webdings" pitchFamily="2" charset="2"/>
              </a:rPr>
              <a:t>Integral with VS Code/Z Open Editor</a:t>
            </a:r>
          </a:p>
          <a:p>
            <a:pPr marL="672018" lvl="2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ym typeface="Webdings" pitchFamily="2" charset="2"/>
              </a:rPr>
              <a:t>Or use external product or inhouse LLM</a:t>
            </a:r>
          </a:p>
          <a:p>
            <a:endParaRPr lang="en-US" altLang="en-US" sz="1000" dirty="0">
              <a:sym typeface="Webdings" pitchFamily="2" charset="2"/>
            </a:endParaRPr>
          </a:p>
        </p:txBody>
      </p:sp>
      <p:pic>
        <p:nvPicPr>
          <p:cNvPr id="23556" name="Picture 2">
            <a:extLst>
              <a:ext uri="{FF2B5EF4-FFF2-40B4-BE49-F238E27FC236}">
                <a16:creationId xmlns:a16="http://schemas.microsoft.com/office/drawing/2014/main" id="{D3592881-0792-70F0-AB4B-1D2C7A842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853" y="1045704"/>
            <a:ext cx="2668707" cy="2025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4">
            <a:extLst>
              <a:ext uri="{FF2B5EF4-FFF2-40B4-BE49-F238E27FC236}">
                <a16:creationId xmlns:a16="http://schemas.microsoft.com/office/drawing/2014/main" id="{BF028C9E-833A-2527-C31C-533AAD49B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853" y="3148643"/>
            <a:ext cx="2670351" cy="17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C1C69C8-2958-1A9A-5862-C70878F72D48}"/>
              </a:ext>
            </a:extLst>
          </p:cNvPr>
          <p:cNvGrpSpPr/>
          <p:nvPr/>
        </p:nvGrpSpPr>
        <p:grpSpPr>
          <a:xfrm rot="2704902">
            <a:off x="11615053" y="-81978"/>
            <a:ext cx="836676" cy="454826"/>
            <a:chOff x="3435858" y="2837014"/>
            <a:chExt cx="836676" cy="45482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A16293B7-02E9-5DBC-AF97-9AC73DA6738D}"/>
                </a:ext>
              </a:extLst>
            </p:cNvPr>
            <p:cNvSpPr/>
            <p:nvPr/>
          </p:nvSpPr>
          <p:spPr bwMode="auto">
            <a:xfrm>
              <a:off x="3435858" y="2837014"/>
              <a:ext cx="836676" cy="434292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rgbClr val="E5F6FF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91440" rIns="91440" bIns="9144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IBM Plex Sans Light"/>
                <a:buNone/>
                <a:tabLst/>
              </a:pPr>
              <a:endPara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D1C4E90-714F-5137-00E5-A193A6B59D3B}"/>
                </a:ext>
              </a:extLst>
            </p:cNvPr>
            <p:cNvSpPr txBox="1"/>
            <p:nvPr/>
          </p:nvSpPr>
          <p:spPr>
            <a:xfrm>
              <a:off x="3538728" y="2971800"/>
              <a:ext cx="630936" cy="3200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0" tIns="0" rIns="0" bIns="0" rtlCol="0">
              <a:no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500" b="1" dirty="0"/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/>
                <a:t>VSC</a:t>
              </a:r>
              <a:endParaRPr lang="en-US" sz="900" b="1" dirty="0"/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1D451C1-097E-4B94-1432-7B1970FA9F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2939" y="4998246"/>
            <a:ext cx="5179061" cy="185975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CE095913-C67D-F170-D544-BB44833C92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Two modes of program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865E5-4F68-4F7C-B820-9F79C3F38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270" y="950817"/>
            <a:ext cx="7554403" cy="5358232"/>
          </a:xfrm>
        </p:spPr>
        <p:txBody>
          <a:bodyPr/>
          <a:lstStyle/>
          <a:p>
            <a:pPr>
              <a:defRPr/>
            </a:pPr>
            <a:r>
              <a:rPr lang="en-US" sz="2800" b="1" dirty="0"/>
              <a:t>Dynamic analysis: </a:t>
            </a:r>
          </a:p>
          <a:p>
            <a:pPr>
              <a:defRPr/>
            </a:pPr>
            <a:r>
              <a:rPr lang="en-US" sz="2000" b="1" dirty="0"/>
              <a:t>Analyze a program while it is running - typically through interactive source-level debugging </a:t>
            </a:r>
            <a:r>
              <a:rPr lang="en-US" sz="2000" b="1" dirty="0">
                <a:sym typeface="Wingdings" panose="05000000000000000000" pitchFamily="2" charset="2"/>
              </a:rPr>
              <a:t></a:t>
            </a:r>
            <a:endParaRPr lang="en-US" sz="2000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Program analysis limited to the logic paths and variable usage driven by input data/user screen input during execution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Program called modules can be included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Can do both Procedural (Control Flow) and Data Flow analysis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Can “backtrack” through statement execution if the Debug tooling supports</a:t>
            </a:r>
            <a:endParaRPr lang="en-US" dirty="0"/>
          </a:p>
          <a:p>
            <a:pPr>
              <a:defRPr/>
            </a:pPr>
            <a:endParaRPr lang="en-US" b="1" dirty="0"/>
          </a:p>
          <a:p>
            <a:pPr>
              <a:defRPr/>
            </a:pPr>
            <a:endParaRPr lang="en-US" b="1" dirty="0"/>
          </a:p>
          <a:p>
            <a:pPr>
              <a:defRPr/>
            </a:pPr>
            <a:r>
              <a:rPr lang="en-US" sz="2800" b="1" dirty="0"/>
              <a:t>Static analysis:</a:t>
            </a:r>
          </a:p>
          <a:p>
            <a:pPr>
              <a:defRPr/>
            </a:pPr>
            <a:r>
              <a:rPr lang="en-US" dirty="0"/>
              <a:t>Analyze a program’s source code </a:t>
            </a:r>
            <a:r>
              <a:rPr lang="en-US" dirty="0">
                <a:sym typeface="Wingdings" panose="05000000000000000000" pitchFamily="2" charset="2"/>
              </a:rPr>
              <a:t>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Can analyze any/all program control flow or data paths (not dependent on input)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Can do both Procedural (Control Flow) and  Data Flow analysis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Can “backtrack” through paragraph-level execution using the Program Control Flow diagram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Program called modules only supported at the level of module-name – documented in the “Perform Hierarchy”</a:t>
            </a:r>
          </a:p>
        </p:txBody>
      </p:sp>
      <p:pic>
        <p:nvPicPr>
          <p:cNvPr id="25604" name="Picture 3">
            <a:extLst>
              <a:ext uri="{FF2B5EF4-FFF2-40B4-BE49-F238E27FC236}">
                <a16:creationId xmlns:a16="http://schemas.microsoft.com/office/drawing/2014/main" id="{90673BBD-2D52-FF03-6B50-A9AA0A1EA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674" y="145301"/>
            <a:ext cx="4175197" cy="2740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>
            <a:extLst>
              <a:ext uri="{FF2B5EF4-FFF2-40B4-BE49-F238E27FC236}">
                <a16:creationId xmlns:a16="http://schemas.microsoft.com/office/drawing/2014/main" id="{563C7E2E-55CA-3AF9-CE31-82CFC95E3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10" y="3312543"/>
            <a:ext cx="4122461" cy="3543870"/>
          </a:xfrm>
          <a:prstGeom prst="rect">
            <a:avLst/>
          </a:prstGeom>
          <a:noFill/>
          <a:ln w="9525">
            <a:solidFill>
              <a:srgbClr val="E9E9E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IBM011124">
  <a:themeElements>
    <a:clrScheme name="Custom 1">
      <a:dk1>
        <a:srgbClr val="FFFFFF"/>
      </a:dk1>
      <a:lt1>
        <a:srgbClr val="000000"/>
      </a:lt1>
      <a:dk2>
        <a:srgbClr val="FFFFFF"/>
      </a:dk2>
      <a:lt2>
        <a:srgbClr val="000000"/>
      </a:lt2>
      <a:accent1>
        <a:srgbClr val="0F62FE"/>
      </a:accent1>
      <a:accent2>
        <a:srgbClr val="A56EFF"/>
      </a:accent2>
      <a:accent3>
        <a:srgbClr val="003A6D"/>
      </a:accent3>
      <a:accent4>
        <a:srgbClr val="009D9A"/>
      </a:accent4>
      <a:accent5>
        <a:srgbClr val="9F1853"/>
      </a:accent5>
      <a:accent6>
        <a:srgbClr val="FA4D56"/>
      </a:accent6>
      <a:hlink>
        <a:srgbClr val="0F62FE"/>
      </a:hlink>
      <a:folHlink>
        <a:srgbClr val="6F6F6F"/>
      </a:folHlink>
    </a:clrScheme>
    <a:fontScheme name="IBM Plex">
      <a:majorFont>
        <a:latin typeface="IBM Plex Sans Light"/>
        <a:ea typeface=""/>
        <a:cs typeface=""/>
      </a:majorFont>
      <a:minorFont>
        <a:latin typeface="IBM Plex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E5F6FF"/>
        </a:solidFill>
        <a:ln w="19050">
          <a:solidFill>
            <a:srgbClr val="E5F6FF"/>
          </a:solidFill>
          <a:headEnd type="none" w="med" len="med"/>
          <a:tailEnd type="none" w="med" len="med"/>
        </a:ln>
        <a:effectLst/>
      </a:spPr>
      <a:bodyPr vert="horz" wrap="square" lIns="91440" tIns="91440" rIns="91440" bIns="9144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IBM Plex Sans Light"/>
          <a:buNone/>
          <a:tabLst/>
          <a:defRPr kumimoji="0" sz="1400" b="0" i="0" u="none" strike="noStrike" cap="none" normalizeH="0" baseline="0" dirty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  <a:lnDef>
      <a:spPr bwMode="auto">
        <a:ln w="12700">
          <a:solidFill>
            <a:schemeClr val="tx1"/>
          </a:solidFill>
          <a:headEnd type="none" w="med" len="med"/>
          <a:tailEnd type="none" w="med" len="med"/>
        </a:ln>
        <a:effectLst/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ln w="12700">
          <a:miter lim="400000"/>
        </a:ln>
        <a:extLst>
          <a:ext uri="{C572A759-6A51-4108-AA02-DFA0A04FC94B}">
            <ma14:wrappingTextBoxFlag xmlns:r="http://schemas.openxmlformats.org/officeDocument/2006/relationships" xmlns:p="http://schemas.openxmlformats.org/presentationml/2006/main" xmlns="" xmlns:m="http://schemas.openxmlformats.org/officeDocument/2006/math" xmlns:a14="http://schemas.microsoft.com/office/drawing/2010/main" xmlns:ma14="http://schemas.microsoft.com/office/mac/drawingml/2011/main" val="1"/>
          </a:ext>
        </a:extLst>
      </a:spPr>
      <a:bodyPr wrap="square" lIns="0" tIns="0" rIns="0" bIns="0" rtlCol="0">
        <a:noAutofit/>
      </a:bodyPr>
      <a:lstStyle>
        <a:defPPr marL="444465" indent="-446749" algn="l" defTabSz="2438400">
          <a:spcBef>
            <a:spcPts val="2900"/>
          </a:spcBef>
          <a:buSzPct val="100000"/>
          <a:buFontTx/>
          <a:buChar char="–"/>
          <a:defRPr kern="0" dirty="0" smtClean="0">
            <a:solidFill>
              <a:srgbClr val="000000"/>
            </a:solidFill>
            <a:ea typeface="+mj-ea"/>
            <a:cs typeface="+mj-cs"/>
            <a:sym typeface="IBM Plex Sans Light"/>
          </a:defRPr>
        </a:defPPr>
      </a:lstStyle>
    </a:txDef>
  </a:objectDefaults>
  <a:extraClrSchemeLst/>
  <a:custClrLst>
    <a:custClr name="Gray 100">
      <a:srgbClr val="161616"/>
    </a:custClr>
    <a:custClr name="Gray 90">
      <a:srgbClr val="262626"/>
    </a:custClr>
    <a:custClr name="Gray 80">
      <a:srgbClr val="393939"/>
    </a:custClr>
    <a:custClr name="Gray 70">
      <a:srgbClr val="525252"/>
    </a:custClr>
    <a:custClr name="Gray 60">
      <a:srgbClr val="6F6F6F"/>
    </a:custClr>
    <a:custClr name="Gray 50">
      <a:srgbClr val="8D8D8D"/>
    </a:custClr>
    <a:custClr name="Gray 40">
      <a:srgbClr val="A8A8A8"/>
    </a:custClr>
    <a:custClr name="Gray 30">
      <a:srgbClr val="C6C6C6"/>
    </a:custClr>
    <a:custClr name="Gray 20">
      <a:srgbClr val="E0E0E0"/>
    </a:custClr>
    <a:custClr name="Gray 10">
      <a:srgbClr val="F4F4F4"/>
    </a:custClr>
    <a:custClr name="Blue 100">
      <a:srgbClr val="001141"/>
    </a:custClr>
    <a:custClr name="Blue 90">
      <a:srgbClr val="001D6C"/>
    </a:custClr>
    <a:custClr name="Blue 80">
      <a:srgbClr val="002D9C"/>
    </a:custClr>
    <a:custClr name="Blue 70">
      <a:srgbClr val="0043CE"/>
    </a:custClr>
    <a:custClr name="Blue 60">
      <a:srgbClr val="0F62FE"/>
    </a:custClr>
    <a:custClr name="Cyan 50">
      <a:srgbClr val="1192E8"/>
    </a:custClr>
    <a:custClr name="Cyan 40">
      <a:srgbClr val="33B1FF"/>
    </a:custClr>
    <a:custClr name="Cyan 30">
      <a:srgbClr val="82CFFF"/>
    </a:custClr>
    <a:custClr name="Cyan 20">
      <a:srgbClr val="BAE6FF"/>
    </a:custClr>
    <a:custClr name="Cyan 10">
      <a:srgbClr val="E5F6FF"/>
    </a:custClr>
    <a:custClr name="Red 60">
      <a:srgbClr val="DA1E28"/>
    </a:custClr>
    <a:custClr name="Red 50">
      <a:srgbClr val="FA4D56"/>
    </a:custClr>
    <a:custClr name="Red 30">
      <a:srgbClr val="FFB3B8"/>
    </a:custClr>
    <a:custClr name="Red 20">
      <a:srgbClr val="FFD7D9"/>
    </a:custClr>
    <a:custClr name="Red 10">
      <a:srgbClr val="FFF1F1"/>
    </a:custClr>
    <a:custClr name="Magenta 60">
      <a:srgbClr val="D02670"/>
    </a:custClr>
    <a:custClr name="Magenta 50">
      <a:srgbClr val="EE5396"/>
    </a:custClr>
    <a:custClr name="Magenta 30">
      <a:srgbClr val="FFAFD2"/>
    </a:custClr>
    <a:custClr name="Magenta 20">
      <a:srgbClr val="FFD6E8"/>
    </a:custClr>
    <a:custClr name="Magenta 10">
      <a:srgbClr val="FFF0F7"/>
    </a:custClr>
    <a:custClr name="Purple 60">
      <a:srgbClr val="8A3FFC"/>
    </a:custClr>
    <a:custClr name="Purple 50">
      <a:srgbClr val="A56EFF"/>
    </a:custClr>
    <a:custClr name="Purple 30">
      <a:srgbClr val="D4BBFF"/>
    </a:custClr>
    <a:custClr name="Purple 20">
      <a:srgbClr val="E8DAFF"/>
    </a:custClr>
    <a:custClr name="Purple 10">
      <a:srgbClr val="F6F2FF"/>
    </a:custClr>
    <a:custClr name="Teal 60">
      <a:srgbClr val="007D79"/>
    </a:custClr>
    <a:custClr name="Teal 50">
      <a:srgbClr val="009D9A"/>
    </a:custClr>
    <a:custClr name="Teal 30">
      <a:srgbClr val="3DDBD9"/>
    </a:custClr>
    <a:custClr name="Teal 20">
      <a:srgbClr val="9EF0F0"/>
    </a:custClr>
    <a:custClr name="Teal 10">
      <a:srgbClr val="D9FBFB"/>
    </a:custClr>
    <a:custClr name="Green 60">
      <a:srgbClr val="198038"/>
    </a:custClr>
    <a:custClr name="Green 50">
      <a:srgbClr val="24A148"/>
    </a:custClr>
    <a:custClr name="Green 30">
      <a:srgbClr val="6FDC8C"/>
    </a:custClr>
    <a:custClr name="Green 20">
      <a:srgbClr val="A7F0BA"/>
    </a:custClr>
    <a:custClr name="Green 10">
      <a:srgbClr val="DEFBE6"/>
    </a:custClr>
    <a:custClr name="Yellow 30">
      <a:srgbClr val="F1C21B"/>
    </a:custClr>
    <a:custClr name="Yellow 20">
      <a:srgbClr val="FDDC69"/>
    </a:custClr>
    <a:custClr name="Yellow 10">
      <a:srgbClr val="FCF4D6"/>
    </a:custClr>
    <a:custClr name="Blue 20">
      <a:srgbClr val="D0E2FF"/>
    </a:custClr>
    <a:custClr name="Blue 10">
      <a:srgbClr val="EDF5FF"/>
    </a:custClr>
  </a:custClrLst>
  <a:extLst>
    <a:ext uri="{05A4C25C-085E-4340-85A3-A5531E510DB2}">
      <thm15:themeFamily xmlns:thm15="http://schemas.microsoft.com/office/thememl/2012/main" name="IBM011124" id="{E9E3956C-E57A-E84E-8264-D70A9889A60A}" vid="{E1573B08-23E0-B448-890C-ADB9F2B1026E}"/>
    </a:ext>
  </a:extLst>
</a:theme>
</file>

<file path=ppt/theme/theme2.xml><?xml version="1.0" encoding="utf-8"?>
<a:theme xmlns:a="http://schemas.openxmlformats.org/drawingml/2006/main" name="IBM presentation template">
  <a:themeElements>
    <a:clrScheme name="Custom 1">
      <a:dk1>
        <a:srgbClr val="FFFFFF"/>
      </a:dk1>
      <a:lt1>
        <a:srgbClr val="000000"/>
      </a:lt1>
      <a:dk2>
        <a:srgbClr val="FFFFFF"/>
      </a:dk2>
      <a:lt2>
        <a:srgbClr val="000000"/>
      </a:lt2>
      <a:accent1>
        <a:srgbClr val="0F62FE"/>
      </a:accent1>
      <a:accent2>
        <a:srgbClr val="A56EFF"/>
      </a:accent2>
      <a:accent3>
        <a:srgbClr val="003A6D"/>
      </a:accent3>
      <a:accent4>
        <a:srgbClr val="009D9A"/>
      </a:accent4>
      <a:accent5>
        <a:srgbClr val="9F1853"/>
      </a:accent5>
      <a:accent6>
        <a:srgbClr val="FA4D56"/>
      </a:accent6>
      <a:hlink>
        <a:srgbClr val="0F62FE"/>
      </a:hlink>
      <a:folHlink>
        <a:srgbClr val="6F6F6F"/>
      </a:folHlink>
    </a:clrScheme>
    <a:fontScheme name="IBM Plex">
      <a:majorFont>
        <a:latin typeface="IBM Plex Sans Light"/>
        <a:ea typeface=""/>
        <a:cs typeface=""/>
      </a:majorFont>
      <a:minorFont>
        <a:latin typeface="IBM Plex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E5F6FF"/>
        </a:solidFill>
        <a:ln w="19050">
          <a:solidFill>
            <a:srgbClr val="E5F6FF"/>
          </a:solidFill>
          <a:headEnd type="none" w="med" len="med"/>
          <a:tailEnd type="none" w="med" len="med"/>
        </a:ln>
        <a:effectLst/>
      </a:spPr>
      <a:bodyPr vert="horz" wrap="square" lIns="91440" tIns="91440" rIns="91440" bIns="9144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IBM Plex Sans Light"/>
          <a:buNone/>
          <a:tabLst/>
          <a:defRPr kumimoji="0" sz="1400" b="0" i="0" u="none" strike="noStrike" cap="none" normalizeH="0" baseline="0" dirty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  <a:lnDef>
      <a:spPr bwMode="auto">
        <a:ln w="12700">
          <a:solidFill>
            <a:schemeClr val="tx1"/>
          </a:solidFill>
          <a:headEnd type="none" w="med" len="med"/>
          <a:tailEnd type="none" w="med" len="med"/>
        </a:ln>
        <a:effectLst/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ln w="12700">
          <a:miter lim="400000"/>
        </a:ln>
        <a:extLst>
          <a:ext uri="{C572A759-6A51-4108-AA02-DFA0A04FC94B}">
            <ma14:wrappingTextBoxFlag xmlns:ma14="http://schemas.microsoft.com/office/mac/drawingml/2011/main" xmlns:a14="http://schemas.microsoft.com/office/drawing/2010/main" xmlns:m="http://schemas.openxmlformats.org/officeDocument/2006/math" xmlns="" xmlns:p="http://schemas.openxmlformats.org/presentationml/2006/main" xmlns:r="http://schemas.openxmlformats.org/officeDocument/2006/relationships" val="1"/>
          </a:ext>
        </a:extLst>
      </a:spPr>
      <a:bodyPr wrap="square" lIns="0" tIns="0" rIns="0" bIns="0" rtlCol="0">
        <a:noAutofit/>
      </a:bodyPr>
      <a:lstStyle>
        <a:defPPr marL="444465" indent="-446749" algn="l" defTabSz="2438400">
          <a:spcBef>
            <a:spcPts val="2900"/>
          </a:spcBef>
          <a:buSzPct val="100000"/>
          <a:buFontTx/>
          <a:buChar char="–"/>
          <a:defRPr kern="0" dirty="0" smtClean="0">
            <a:solidFill>
              <a:srgbClr val="000000"/>
            </a:solidFill>
            <a:ea typeface="+mj-ea"/>
            <a:cs typeface="+mj-cs"/>
            <a:sym typeface="IBM Plex Sans Light"/>
          </a:defRPr>
        </a:defPPr>
      </a:lstStyle>
    </a:txDef>
  </a:objectDefaults>
  <a:extraClrSchemeLst/>
  <a:custClrLst>
    <a:custClr name="Gray 100">
      <a:srgbClr val="161616"/>
    </a:custClr>
    <a:custClr name="Gray 90">
      <a:srgbClr val="262626"/>
    </a:custClr>
    <a:custClr name="Gray 80">
      <a:srgbClr val="393939"/>
    </a:custClr>
    <a:custClr name="Gray 70">
      <a:srgbClr val="525252"/>
    </a:custClr>
    <a:custClr name="Gray 60">
      <a:srgbClr val="6F6F6F"/>
    </a:custClr>
    <a:custClr name="Gray 50">
      <a:srgbClr val="8D8D8D"/>
    </a:custClr>
    <a:custClr name="Gray 40">
      <a:srgbClr val="A8A8A8"/>
    </a:custClr>
    <a:custClr name="Gray 30">
      <a:srgbClr val="C6C6C6"/>
    </a:custClr>
    <a:custClr name="Gray 20">
      <a:srgbClr val="E0E0E0"/>
    </a:custClr>
    <a:custClr name="Gray 10">
      <a:srgbClr val="F4F4F4"/>
    </a:custClr>
    <a:custClr name="Blue 100">
      <a:srgbClr val="001141"/>
    </a:custClr>
    <a:custClr name="Blue 90">
      <a:srgbClr val="001D6C"/>
    </a:custClr>
    <a:custClr name="Blue 80">
      <a:srgbClr val="002D9C"/>
    </a:custClr>
    <a:custClr name="Blue 70">
      <a:srgbClr val="0043CE"/>
    </a:custClr>
    <a:custClr name="Blue 60">
      <a:srgbClr val="0F62FE"/>
    </a:custClr>
    <a:custClr name="Cyan 50">
      <a:srgbClr val="1192E8"/>
    </a:custClr>
    <a:custClr name="Cyan 40">
      <a:srgbClr val="33B1FF"/>
    </a:custClr>
    <a:custClr name="Cyan 30">
      <a:srgbClr val="82CFFF"/>
    </a:custClr>
    <a:custClr name="Cyan 20">
      <a:srgbClr val="BAE6FF"/>
    </a:custClr>
    <a:custClr name="Cyan 10">
      <a:srgbClr val="E5F6FF"/>
    </a:custClr>
    <a:custClr name="Red 60">
      <a:srgbClr val="DA1E28"/>
    </a:custClr>
    <a:custClr name="Red 50">
      <a:srgbClr val="FA4D56"/>
    </a:custClr>
    <a:custClr name="Red 30">
      <a:srgbClr val="FFB3B8"/>
    </a:custClr>
    <a:custClr name="Red 20">
      <a:srgbClr val="FFD7D9"/>
    </a:custClr>
    <a:custClr name="Red 10">
      <a:srgbClr val="FFF1F1"/>
    </a:custClr>
    <a:custClr name="Magenta 60">
      <a:srgbClr val="D02670"/>
    </a:custClr>
    <a:custClr name="Magenta 50">
      <a:srgbClr val="EE5396"/>
    </a:custClr>
    <a:custClr name="Magenta 30">
      <a:srgbClr val="FFAFD2"/>
    </a:custClr>
    <a:custClr name="Magenta 20">
      <a:srgbClr val="FFD6E8"/>
    </a:custClr>
    <a:custClr name="Magenta 10">
      <a:srgbClr val="FFF0F7"/>
    </a:custClr>
    <a:custClr name="Purple 60">
      <a:srgbClr val="8A3FFC"/>
    </a:custClr>
    <a:custClr name="Purple 50">
      <a:srgbClr val="A56EFF"/>
    </a:custClr>
    <a:custClr name="Purple 30">
      <a:srgbClr val="D4BBFF"/>
    </a:custClr>
    <a:custClr name="Purple 20">
      <a:srgbClr val="E8DAFF"/>
    </a:custClr>
    <a:custClr name="Purple 10">
      <a:srgbClr val="F6F2FF"/>
    </a:custClr>
    <a:custClr name="Teal 60">
      <a:srgbClr val="007D79"/>
    </a:custClr>
    <a:custClr name="Teal 50">
      <a:srgbClr val="009D9A"/>
    </a:custClr>
    <a:custClr name="Teal 30">
      <a:srgbClr val="3DDBD9"/>
    </a:custClr>
    <a:custClr name="Teal 20">
      <a:srgbClr val="9EF0F0"/>
    </a:custClr>
    <a:custClr name="Teal 10">
      <a:srgbClr val="D9FBFB"/>
    </a:custClr>
    <a:custClr name="Green 60">
      <a:srgbClr val="198038"/>
    </a:custClr>
    <a:custClr name="Green 50">
      <a:srgbClr val="24A148"/>
    </a:custClr>
    <a:custClr name="Green 30">
      <a:srgbClr val="6FDC8C"/>
    </a:custClr>
    <a:custClr name="Green 20">
      <a:srgbClr val="A7F0BA"/>
    </a:custClr>
    <a:custClr name="Green 10">
      <a:srgbClr val="DEFBE6"/>
    </a:custClr>
    <a:custClr name="Yellow 30">
      <a:srgbClr val="F1C21B"/>
    </a:custClr>
    <a:custClr name="Yellow 20">
      <a:srgbClr val="FDDC69"/>
    </a:custClr>
    <a:custClr name="Yellow 10">
      <a:srgbClr val="FCF4D6"/>
    </a:custClr>
    <a:custClr name="Blue 20">
      <a:srgbClr val="D0E2FF"/>
    </a:custClr>
    <a:custClr name="Blue 10">
      <a:srgbClr val="EDF5FF"/>
    </a:custClr>
  </a:custClrLst>
  <a:extLst>
    <a:ext uri="{05A4C25C-085E-4340-85A3-A5531E510DB2}">
      <thm15:themeFamily xmlns:thm15="http://schemas.microsoft.com/office/thememl/2012/main" name="IBM_presentation_template_v_1_6_Plex_Embed.pptx" id="{089A0663-2A32-0C4E-AE8B-7F52E0BE2E4C}" vid="{14B6C238-1C9F-6346-A7A1-8C7C8538A43B}"/>
    </a:ext>
  </a:extLst>
</a:theme>
</file>

<file path=ppt/theme/theme3.xml><?xml version="1.0" encoding="utf-8"?>
<a:theme xmlns:a="http://schemas.openxmlformats.org/drawingml/2006/main" name="1_IBM presentation template">
  <a:themeElements>
    <a:clrScheme name="Custom 1">
      <a:dk1>
        <a:srgbClr val="FFFFFF"/>
      </a:dk1>
      <a:lt1>
        <a:srgbClr val="000000"/>
      </a:lt1>
      <a:dk2>
        <a:srgbClr val="FFFFFF"/>
      </a:dk2>
      <a:lt2>
        <a:srgbClr val="000000"/>
      </a:lt2>
      <a:accent1>
        <a:srgbClr val="0F62FE"/>
      </a:accent1>
      <a:accent2>
        <a:srgbClr val="A56EFF"/>
      </a:accent2>
      <a:accent3>
        <a:srgbClr val="003A6D"/>
      </a:accent3>
      <a:accent4>
        <a:srgbClr val="009D9A"/>
      </a:accent4>
      <a:accent5>
        <a:srgbClr val="9F1853"/>
      </a:accent5>
      <a:accent6>
        <a:srgbClr val="FA4D56"/>
      </a:accent6>
      <a:hlink>
        <a:srgbClr val="0F62FE"/>
      </a:hlink>
      <a:folHlink>
        <a:srgbClr val="6F6F6F"/>
      </a:folHlink>
    </a:clrScheme>
    <a:fontScheme name="IBM Plex">
      <a:majorFont>
        <a:latin typeface="IBM Plex Sans Light"/>
        <a:ea typeface=""/>
        <a:cs typeface=""/>
      </a:majorFont>
      <a:minorFont>
        <a:latin typeface="IBM Plex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E5F6FF"/>
        </a:solidFill>
        <a:ln w="19050">
          <a:solidFill>
            <a:srgbClr val="E5F6FF"/>
          </a:solidFill>
          <a:headEnd type="none" w="med" len="med"/>
          <a:tailEnd type="none" w="med" len="med"/>
        </a:ln>
        <a:effectLst/>
      </a:spPr>
      <a:bodyPr vert="horz" wrap="square" lIns="91440" tIns="91440" rIns="91440" bIns="9144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IBM Plex Sans Light"/>
          <a:buNone/>
          <a:tabLst/>
          <a:defRPr kumimoji="0" sz="1400" b="0" i="0" u="none" strike="noStrike" cap="none" normalizeH="0" baseline="0" dirty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  <a:lnDef>
      <a:spPr bwMode="auto">
        <a:ln w="12700">
          <a:solidFill>
            <a:schemeClr val="tx1"/>
          </a:solidFill>
          <a:headEnd type="none" w="med" len="med"/>
          <a:tailEnd type="none" w="med" len="med"/>
        </a:ln>
        <a:effectLst/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ln w="12700">
          <a:miter lim="400000"/>
        </a:ln>
        <a:extLst>
          <a:ext uri="{C572A759-6A51-4108-AA02-DFA0A04FC94B}">
            <ma14:wrappingTextBoxFlag xmlns:ma14="http://schemas.microsoft.com/office/mac/drawingml/2011/main" xmlns:a14="http://schemas.microsoft.com/office/drawing/2010/main" xmlns:m="http://schemas.openxmlformats.org/officeDocument/2006/math" xmlns="" xmlns:p="http://schemas.openxmlformats.org/presentationml/2006/main" xmlns:r="http://schemas.openxmlformats.org/officeDocument/2006/relationships" val="1"/>
          </a:ext>
        </a:extLst>
      </a:spPr>
      <a:bodyPr wrap="square" lIns="0" tIns="0" rIns="0" bIns="0" rtlCol="0">
        <a:noAutofit/>
      </a:bodyPr>
      <a:lstStyle>
        <a:defPPr marL="444465" indent="-446749" algn="l" defTabSz="2438400">
          <a:spcBef>
            <a:spcPts val="2900"/>
          </a:spcBef>
          <a:buSzPct val="100000"/>
          <a:buFontTx/>
          <a:buChar char="–"/>
          <a:defRPr kern="0" dirty="0" smtClean="0">
            <a:solidFill>
              <a:srgbClr val="000000"/>
            </a:solidFill>
            <a:ea typeface="+mj-ea"/>
            <a:cs typeface="+mj-cs"/>
            <a:sym typeface="IBM Plex Sans Light"/>
          </a:defRPr>
        </a:defPPr>
      </a:lstStyle>
    </a:txDef>
  </a:objectDefaults>
  <a:extraClrSchemeLst/>
  <a:custClrLst>
    <a:custClr name="Gray 100">
      <a:srgbClr val="161616"/>
    </a:custClr>
    <a:custClr name="Gray 90">
      <a:srgbClr val="262626"/>
    </a:custClr>
    <a:custClr name="Gray 80">
      <a:srgbClr val="393939"/>
    </a:custClr>
    <a:custClr name="Gray 70">
      <a:srgbClr val="525252"/>
    </a:custClr>
    <a:custClr name="Gray 60">
      <a:srgbClr val="6F6F6F"/>
    </a:custClr>
    <a:custClr name="Gray 50">
      <a:srgbClr val="8D8D8D"/>
    </a:custClr>
    <a:custClr name="Gray 40">
      <a:srgbClr val="A8A8A8"/>
    </a:custClr>
    <a:custClr name="Gray 30">
      <a:srgbClr val="C6C6C6"/>
    </a:custClr>
    <a:custClr name="Gray 20">
      <a:srgbClr val="E0E0E0"/>
    </a:custClr>
    <a:custClr name="Gray 10">
      <a:srgbClr val="F4F4F4"/>
    </a:custClr>
    <a:custClr name="Blue 100">
      <a:srgbClr val="001141"/>
    </a:custClr>
    <a:custClr name="Blue 90">
      <a:srgbClr val="001D6C"/>
    </a:custClr>
    <a:custClr name="Blue 80">
      <a:srgbClr val="002D9C"/>
    </a:custClr>
    <a:custClr name="Blue 70">
      <a:srgbClr val="0043CE"/>
    </a:custClr>
    <a:custClr name="Blue 60">
      <a:srgbClr val="0F62FE"/>
    </a:custClr>
    <a:custClr name="Cyan 50">
      <a:srgbClr val="1192E8"/>
    </a:custClr>
    <a:custClr name="Cyan 40">
      <a:srgbClr val="33B1FF"/>
    </a:custClr>
    <a:custClr name="Cyan 30">
      <a:srgbClr val="82CFFF"/>
    </a:custClr>
    <a:custClr name="Cyan 20">
      <a:srgbClr val="BAE6FF"/>
    </a:custClr>
    <a:custClr name="Cyan 10">
      <a:srgbClr val="E5F6FF"/>
    </a:custClr>
    <a:custClr name="Red 60">
      <a:srgbClr val="DA1E28"/>
    </a:custClr>
    <a:custClr name="Red 50">
      <a:srgbClr val="FA4D56"/>
    </a:custClr>
    <a:custClr name="Red 30">
      <a:srgbClr val="FFB3B8"/>
    </a:custClr>
    <a:custClr name="Red 20">
      <a:srgbClr val="FFD7D9"/>
    </a:custClr>
    <a:custClr name="Red 10">
      <a:srgbClr val="FFF1F1"/>
    </a:custClr>
    <a:custClr name="Magenta 60">
      <a:srgbClr val="D02670"/>
    </a:custClr>
    <a:custClr name="Magenta 50">
      <a:srgbClr val="EE5396"/>
    </a:custClr>
    <a:custClr name="Magenta 30">
      <a:srgbClr val="FFAFD2"/>
    </a:custClr>
    <a:custClr name="Magenta 20">
      <a:srgbClr val="FFD6E8"/>
    </a:custClr>
    <a:custClr name="Magenta 10">
      <a:srgbClr val="FFF0F7"/>
    </a:custClr>
    <a:custClr name="Purple 60">
      <a:srgbClr val="8A3FFC"/>
    </a:custClr>
    <a:custClr name="Purple 50">
      <a:srgbClr val="A56EFF"/>
    </a:custClr>
    <a:custClr name="Purple 30">
      <a:srgbClr val="D4BBFF"/>
    </a:custClr>
    <a:custClr name="Purple 20">
      <a:srgbClr val="E8DAFF"/>
    </a:custClr>
    <a:custClr name="Purple 10">
      <a:srgbClr val="F6F2FF"/>
    </a:custClr>
    <a:custClr name="Teal 60">
      <a:srgbClr val="007D79"/>
    </a:custClr>
    <a:custClr name="Teal 50">
      <a:srgbClr val="009D9A"/>
    </a:custClr>
    <a:custClr name="Teal 30">
      <a:srgbClr val="3DDBD9"/>
    </a:custClr>
    <a:custClr name="Teal 20">
      <a:srgbClr val="9EF0F0"/>
    </a:custClr>
    <a:custClr name="Teal 10">
      <a:srgbClr val="D9FBFB"/>
    </a:custClr>
    <a:custClr name="Green 60">
      <a:srgbClr val="198038"/>
    </a:custClr>
    <a:custClr name="Green 50">
      <a:srgbClr val="24A148"/>
    </a:custClr>
    <a:custClr name="Green 30">
      <a:srgbClr val="6FDC8C"/>
    </a:custClr>
    <a:custClr name="Green 20">
      <a:srgbClr val="A7F0BA"/>
    </a:custClr>
    <a:custClr name="Green 10">
      <a:srgbClr val="DEFBE6"/>
    </a:custClr>
    <a:custClr name="Yellow 30">
      <a:srgbClr val="F1C21B"/>
    </a:custClr>
    <a:custClr name="Yellow 20">
      <a:srgbClr val="FDDC69"/>
    </a:custClr>
    <a:custClr name="Yellow 10">
      <a:srgbClr val="FCF4D6"/>
    </a:custClr>
    <a:custClr name="Blue 20">
      <a:srgbClr val="D0E2FF"/>
    </a:custClr>
    <a:custClr name="Blue 10">
      <a:srgbClr val="EDF5FF"/>
    </a:custClr>
  </a:custClrLst>
  <a:extLst>
    <a:ext uri="{05A4C25C-085E-4340-85A3-A5531E510DB2}">
      <thm15:themeFamily xmlns:thm15="http://schemas.microsoft.com/office/thememl/2012/main" name="IBM_presentation_template_v_1_6_Plex.pptx" id="{4D19DA92-00A6-0746-848F-5F0D50DAAF78}" vid="{D0F7EE54-E811-3041-81E9-53CA5B7DC001}"/>
    </a:ext>
  </a:extLst>
</a:theme>
</file>

<file path=ppt/theme/theme4.xml><?xml version="1.0" encoding="utf-8"?>
<a:theme xmlns:a="http://schemas.openxmlformats.org/drawingml/2006/main" name="2_IBM presentation template">
  <a:themeElements>
    <a:clrScheme name="Custom 1">
      <a:dk1>
        <a:srgbClr val="FFFFFF"/>
      </a:dk1>
      <a:lt1>
        <a:srgbClr val="000000"/>
      </a:lt1>
      <a:dk2>
        <a:srgbClr val="FFFFFF"/>
      </a:dk2>
      <a:lt2>
        <a:srgbClr val="000000"/>
      </a:lt2>
      <a:accent1>
        <a:srgbClr val="0F62FE"/>
      </a:accent1>
      <a:accent2>
        <a:srgbClr val="A56EFF"/>
      </a:accent2>
      <a:accent3>
        <a:srgbClr val="003A6D"/>
      </a:accent3>
      <a:accent4>
        <a:srgbClr val="009D9A"/>
      </a:accent4>
      <a:accent5>
        <a:srgbClr val="9F1853"/>
      </a:accent5>
      <a:accent6>
        <a:srgbClr val="FA4D56"/>
      </a:accent6>
      <a:hlink>
        <a:srgbClr val="0F62FE"/>
      </a:hlink>
      <a:folHlink>
        <a:srgbClr val="6F6F6F"/>
      </a:folHlink>
    </a:clrScheme>
    <a:fontScheme name="IBM Plex">
      <a:majorFont>
        <a:latin typeface="IBM Plex Sans Light"/>
        <a:ea typeface=""/>
        <a:cs typeface=""/>
      </a:majorFont>
      <a:minorFont>
        <a:latin typeface="IBM Plex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E5F6FF"/>
        </a:solidFill>
        <a:ln w="19050">
          <a:solidFill>
            <a:srgbClr val="E5F6FF"/>
          </a:solidFill>
          <a:headEnd type="none" w="med" len="med"/>
          <a:tailEnd type="none" w="med" len="med"/>
        </a:ln>
        <a:effectLst/>
      </a:spPr>
      <a:bodyPr vert="horz" wrap="square" lIns="91440" tIns="91440" rIns="91440" bIns="9144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IBM Plex Sans Light"/>
          <a:buNone/>
          <a:tabLst/>
          <a:defRPr kumimoji="0" sz="1400" b="0" i="0" u="none" strike="noStrike" cap="none" normalizeH="0" baseline="0" dirty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  <a:lnDef>
      <a:spPr bwMode="auto">
        <a:ln w="12700">
          <a:solidFill>
            <a:schemeClr val="tx1"/>
          </a:solidFill>
          <a:headEnd type="none" w="med" len="med"/>
          <a:tailEnd type="none" w="med" len="med"/>
        </a:ln>
        <a:effectLst/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ln w="12700">
          <a:miter lim="400000"/>
        </a:ln>
        <a:extLst>
          <a:ext uri="{C572A759-6A51-4108-AA02-DFA0A04FC94B}">
            <ma14:wrappingTextBoxFlag xmlns:ma14="http://schemas.microsoft.com/office/mac/drawingml/2011/main" xmlns:a14="http://schemas.microsoft.com/office/drawing/2010/main" xmlns:m="http://schemas.openxmlformats.org/officeDocument/2006/math" xmlns="" xmlns:p="http://schemas.openxmlformats.org/presentationml/2006/main" xmlns:r="http://schemas.openxmlformats.org/officeDocument/2006/relationships" val="1"/>
          </a:ext>
        </a:extLst>
      </a:spPr>
      <a:bodyPr wrap="square" lIns="0" tIns="0" rIns="0" bIns="0" rtlCol="0">
        <a:noAutofit/>
      </a:bodyPr>
      <a:lstStyle>
        <a:defPPr marL="444465" indent="-446749" algn="l" defTabSz="2438400">
          <a:spcBef>
            <a:spcPts val="2900"/>
          </a:spcBef>
          <a:buSzPct val="100000"/>
          <a:buFontTx/>
          <a:buChar char="–"/>
          <a:defRPr kern="0" dirty="0" smtClean="0">
            <a:solidFill>
              <a:srgbClr val="000000"/>
            </a:solidFill>
            <a:ea typeface="+mj-ea"/>
            <a:cs typeface="+mj-cs"/>
            <a:sym typeface="IBM Plex Sans Light"/>
          </a:defRPr>
        </a:defPPr>
      </a:lstStyle>
    </a:txDef>
  </a:objectDefaults>
  <a:extraClrSchemeLst/>
  <a:custClrLst>
    <a:custClr name="Gray 100">
      <a:srgbClr val="161616"/>
    </a:custClr>
    <a:custClr name="Gray 90">
      <a:srgbClr val="262626"/>
    </a:custClr>
    <a:custClr name="Gray 80">
      <a:srgbClr val="393939"/>
    </a:custClr>
    <a:custClr name="Gray 70">
      <a:srgbClr val="525252"/>
    </a:custClr>
    <a:custClr name="Gray 60">
      <a:srgbClr val="6F6F6F"/>
    </a:custClr>
    <a:custClr name="Gray 50">
      <a:srgbClr val="8D8D8D"/>
    </a:custClr>
    <a:custClr name="Gray 40">
      <a:srgbClr val="A8A8A8"/>
    </a:custClr>
    <a:custClr name="Gray 30">
      <a:srgbClr val="C6C6C6"/>
    </a:custClr>
    <a:custClr name="Gray 20">
      <a:srgbClr val="E0E0E0"/>
    </a:custClr>
    <a:custClr name="Gray 10">
      <a:srgbClr val="F4F4F4"/>
    </a:custClr>
    <a:custClr name="Blue 100">
      <a:srgbClr val="001141"/>
    </a:custClr>
    <a:custClr name="Blue 90">
      <a:srgbClr val="001D6C"/>
    </a:custClr>
    <a:custClr name="Blue 80">
      <a:srgbClr val="002D9C"/>
    </a:custClr>
    <a:custClr name="Blue 70">
      <a:srgbClr val="0043CE"/>
    </a:custClr>
    <a:custClr name="Blue 60">
      <a:srgbClr val="0F62FE"/>
    </a:custClr>
    <a:custClr name="Cyan 50">
      <a:srgbClr val="1192E8"/>
    </a:custClr>
    <a:custClr name="Cyan 40">
      <a:srgbClr val="33B1FF"/>
    </a:custClr>
    <a:custClr name="Cyan 30">
      <a:srgbClr val="82CFFF"/>
    </a:custClr>
    <a:custClr name="Cyan 20">
      <a:srgbClr val="BAE6FF"/>
    </a:custClr>
    <a:custClr name="Cyan 10">
      <a:srgbClr val="E5F6FF"/>
    </a:custClr>
    <a:custClr name="Red 60">
      <a:srgbClr val="DA1E28"/>
    </a:custClr>
    <a:custClr name="Red 50">
      <a:srgbClr val="FA4D56"/>
    </a:custClr>
    <a:custClr name="Red 30">
      <a:srgbClr val="FFB3B8"/>
    </a:custClr>
    <a:custClr name="Red 20">
      <a:srgbClr val="FFD7D9"/>
    </a:custClr>
    <a:custClr name="Red 10">
      <a:srgbClr val="FFF1F1"/>
    </a:custClr>
    <a:custClr name="Magenta 60">
      <a:srgbClr val="D02670"/>
    </a:custClr>
    <a:custClr name="Magenta 50">
      <a:srgbClr val="EE5396"/>
    </a:custClr>
    <a:custClr name="Magenta 30">
      <a:srgbClr val="FFAFD2"/>
    </a:custClr>
    <a:custClr name="Magenta 20">
      <a:srgbClr val="FFD6E8"/>
    </a:custClr>
    <a:custClr name="Magenta 10">
      <a:srgbClr val="FFF0F7"/>
    </a:custClr>
    <a:custClr name="Purple 60">
      <a:srgbClr val="8A3FFC"/>
    </a:custClr>
    <a:custClr name="Purple 50">
      <a:srgbClr val="A56EFF"/>
    </a:custClr>
    <a:custClr name="Purple 30">
      <a:srgbClr val="D4BBFF"/>
    </a:custClr>
    <a:custClr name="Purple 20">
      <a:srgbClr val="E8DAFF"/>
    </a:custClr>
    <a:custClr name="Purple 10">
      <a:srgbClr val="F6F2FF"/>
    </a:custClr>
    <a:custClr name="Teal 60">
      <a:srgbClr val="007D79"/>
    </a:custClr>
    <a:custClr name="Teal 50">
      <a:srgbClr val="009D9A"/>
    </a:custClr>
    <a:custClr name="Teal 30">
      <a:srgbClr val="3DDBD9"/>
    </a:custClr>
    <a:custClr name="Teal 20">
      <a:srgbClr val="9EF0F0"/>
    </a:custClr>
    <a:custClr name="Teal 10">
      <a:srgbClr val="D9FBFB"/>
    </a:custClr>
    <a:custClr name="Green 60">
      <a:srgbClr val="198038"/>
    </a:custClr>
    <a:custClr name="Green 50">
      <a:srgbClr val="24A148"/>
    </a:custClr>
    <a:custClr name="Green 30">
      <a:srgbClr val="6FDC8C"/>
    </a:custClr>
    <a:custClr name="Green 20">
      <a:srgbClr val="A7F0BA"/>
    </a:custClr>
    <a:custClr name="Green 10">
      <a:srgbClr val="DEFBE6"/>
    </a:custClr>
    <a:custClr name="Yellow 30">
      <a:srgbClr val="F1C21B"/>
    </a:custClr>
    <a:custClr name="Yellow 20">
      <a:srgbClr val="FDDC69"/>
    </a:custClr>
    <a:custClr name="Yellow 10">
      <a:srgbClr val="FCF4D6"/>
    </a:custClr>
    <a:custClr name="Blue 20">
      <a:srgbClr val="D0E2FF"/>
    </a:custClr>
    <a:custClr name="Blue 10">
      <a:srgbClr val="EDF5FF"/>
    </a:custClr>
  </a:custClrLst>
  <a:extLst>
    <a:ext uri="{05A4C25C-085E-4340-85A3-A5531E510DB2}">
      <thm15:themeFamily xmlns:thm15="http://schemas.microsoft.com/office/thememl/2012/main" name="IBM_presentation_template_v_1_6_Plex_Embed.pptx" id="{089A0663-2A32-0C4E-AE8B-7F52E0BE2E4C}" vid="{14B6C238-1C9F-6346-A7A1-8C7C8538A43B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IBM011124</Template>
  <TotalTime>3085</TotalTime>
  <Words>3673</Words>
  <Application>Microsoft Office PowerPoint</Application>
  <PresentationFormat>Widescreen</PresentationFormat>
  <Paragraphs>529</Paragraphs>
  <Slides>39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39</vt:i4>
      </vt:variant>
    </vt:vector>
  </HeadingPairs>
  <TitlesOfParts>
    <vt:vector size="58" baseType="lpstr">
      <vt:lpstr>Abadi</vt:lpstr>
      <vt:lpstr>Aptos</vt:lpstr>
      <vt:lpstr>Arial</vt:lpstr>
      <vt:lpstr>Calibri</vt:lpstr>
      <vt:lpstr>Courier New</vt:lpstr>
      <vt:lpstr>IBM Plex Sans</vt:lpstr>
      <vt:lpstr>IBM Plex Sans ExtLt</vt:lpstr>
      <vt:lpstr>IBM Plex Sans Light</vt:lpstr>
      <vt:lpstr>IBM Plex Sans Medium</vt:lpstr>
      <vt:lpstr>IBM Plex Sans SemiBold</vt:lpstr>
      <vt:lpstr>Roboto</vt:lpstr>
      <vt:lpstr>Times New Roman</vt:lpstr>
      <vt:lpstr>Verdana</vt:lpstr>
      <vt:lpstr>Webdings</vt:lpstr>
      <vt:lpstr>Wingdings</vt:lpstr>
      <vt:lpstr>IBM011124</vt:lpstr>
      <vt:lpstr>IBM presentation template</vt:lpstr>
      <vt:lpstr>1_IBM presentation template</vt:lpstr>
      <vt:lpstr>2_IBM presentation template</vt:lpstr>
      <vt:lpstr>IDz for Visual Studio Code  for IDz Eclipse Developers</vt:lpstr>
      <vt:lpstr>Module 3 – Program Analysis  - Navigate confidently in Visual Studio Code.  - Edit and navigate COBOL programs with modern productivity features.  - Work with copybooks and large multi-program applications.  - Analyze medium to large programs with VS Code’s A.I. based analytics  - Improve productivity using VS Code’s power-editing tools and techniques  - Transition common development IDz Eclipse workflows to VS Code equivalents</vt:lpstr>
      <vt:lpstr>All Modules – Feature/Technique Legend   - This feature or development technique is found in IDz – and in VS Code but only with the Enterprise Edition or Wazi Developer installed and configured       - This feature or development technique is available only in VS Code       - This feature or development technique is found in IDz and in VS Code with vanilla Z Open Editor (ZOE) installed</vt:lpstr>
      <vt:lpstr>Topic objectives</vt:lpstr>
      <vt:lpstr>To maintain, support, migrate, modernize, or rewrite existing COBOL programs, developers need to understand the functionality and structure of the source code. </vt:lpstr>
      <vt:lpstr>Understanding the program analysis domain</vt:lpstr>
      <vt:lpstr>“Semantics" in program code/the "What? Does this program do?”</vt:lpstr>
      <vt:lpstr>Enterprise COBOL Program Analysis/“What does this program do?     And how does it work?” </vt:lpstr>
      <vt:lpstr>Two modes of program analysis</vt:lpstr>
      <vt:lpstr>Short demo of A.I. Analysis</vt:lpstr>
      <vt:lpstr>Analysis Scope with IDz or VS Code</vt:lpstr>
      <vt:lpstr>Application Discovery (AD) for Application-Level Analytics and Research*</vt:lpstr>
      <vt:lpstr>VS Code Tools for Static Analysis</vt:lpstr>
      <vt:lpstr>VS Code for IDz Developers</vt:lpstr>
      <vt:lpstr>Points-of-Interest: Program Semantics</vt:lpstr>
      <vt:lpstr>VS Code – Find, Find All References, Peek References</vt:lpstr>
      <vt:lpstr>Points-of-Interest: Ctrl+F (Find/Replace)</vt:lpstr>
      <vt:lpstr>Points-of-Interest: Find All References</vt:lpstr>
      <vt:lpstr>Points-of-Interest: Peek References</vt:lpstr>
      <vt:lpstr>Regular Expressions for Data Flow Analysis</vt:lpstr>
      <vt:lpstr>Points-of-Interest: Using Regular Expressions (Regex)</vt:lpstr>
      <vt:lpstr>Regular Expressions – for common analysis techniques</vt:lpstr>
      <vt:lpstr>VS Code – Combined Tools/Combined Techniques</vt:lpstr>
      <vt:lpstr>VS Code Editor and ISPF/LPEX Exclude</vt:lpstr>
      <vt:lpstr>VS Code Editor and ISPF Exclude/Exclude All</vt:lpstr>
      <vt:lpstr>Lab03.1 – Search and REGEX</vt:lpstr>
      <vt:lpstr>Lab03.2 – More REGEX Analysis</vt:lpstr>
      <vt:lpstr>Lab03.3 –Terms and Concepts</vt:lpstr>
      <vt:lpstr>Program Control Flow   Your program’s internal logic structure      - Similar to IDz’s: Show In  Control Flow      - Obtaining an electronically-accurate execution flow model           is worth a thousand minutes of production COBOL desk checking”</vt:lpstr>
      <vt:lpstr>PCF Options  A simple landscape rendering of your program’s execution flow</vt:lpstr>
      <vt:lpstr>Additional Options for Program Control Flow</vt:lpstr>
      <vt:lpstr>Data Flow   An even more useful graphical model      - Similar to IDz’s: Show In  Data Flow      - Useful for field expansion, changing a variable’s PIC, removing a variable, etc.</vt:lpstr>
      <vt:lpstr>Z Open Editor – Options for Data Flow </vt:lpstr>
      <vt:lpstr>Data Elements View   Similar to the Compiler “SXREF” listing, the Data Elements View      - Provides the size, offset, number of references, etc. On every variable declared in the Compilation Unit.      - Links back and forth to the program (or copy file) entry for the variable declaration</vt:lpstr>
      <vt:lpstr>Data Elements View – Options</vt:lpstr>
      <vt:lpstr>Data Elements View – Options</vt:lpstr>
      <vt:lpstr>Lab03.3 – More REGEX Analysis</vt:lpstr>
      <vt:lpstr>PowerPoint Presentation</vt:lpstr>
      <vt:lpstr>Helpful Hotkeys – for Improving VS Code Productivity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Sayles</dc:creator>
  <cp:lastModifiedBy>Jonathan Sayles</cp:lastModifiedBy>
  <cp:revision>8</cp:revision>
  <dcterms:created xsi:type="dcterms:W3CDTF">2024-07-09T14:13:19Z</dcterms:created>
  <dcterms:modified xsi:type="dcterms:W3CDTF">2026-07-07T02:59:14Z</dcterms:modified>
</cp:coreProperties>
</file>