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660" r:id="rId2"/>
  </p:sldMasterIdLst>
  <p:notesMasterIdLst>
    <p:notesMasterId r:id="rId80"/>
  </p:notesMasterIdLst>
  <p:sldIdLst>
    <p:sldId id="1815" r:id="rId3"/>
    <p:sldId id="1816" r:id="rId4"/>
    <p:sldId id="1817" r:id="rId5"/>
    <p:sldId id="1818" r:id="rId6"/>
    <p:sldId id="1819" r:id="rId7"/>
    <p:sldId id="1820" r:id="rId8"/>
    <p:sldId id="1342" r:id="rId9"/>
    <p:sldId id="1750" r:id="rId10"/>
    <p:sldId id="1751" r:id="rId11"/>
    <p:sldId id="1754" r:id="rId12"/>
    <p:sldId id="1752" r:id="rId13"/>
    <p:sldId id="1826" r:id="rId14"/>
    <p:sldId id="551" r:id="rId15"/>
    <p:sldId id="1121" r:id="rId16"/>
    <p:sldId id="732" r:id="rId17"/>
    <p:sldId id="622" r:id="rId18"/>
    <p:sldId id="624" r:id="rId19"/>
    <p:sldId id="623" r:id="rId20"/>
    <p:sldId id="627" r:id="rId21"/>
    <p:sldId id="628" r:id="rId22"/>
    <p:sldId id="629" r:id="rId23"/>
    <p:sldId id="692" r:id="rId24"/>
    <p:sldId id="631" r:id="rId25"/>
    <p:sldId id="715" r:id="rId26"/>
    <p:sldId id="742" r:id="rId27"/>
    <p:sldId id="1333" r:id="rId28"/>
    <p:sldId id="633" r:id="rId29"/>
    <p:sldId id="733" r:id="rId30"/>
    <p:sldId id="768" r:id="rId31"/>
    <p:sldId id="1120" r:id="rId32"/>
    <p:sldId id="630" r:id="rId33"/>
    <p:sldId id="634" r:id="rId34"/>
    <p:sldId id="776" r:id="rId35"/>
    <p:sldId id="625" r:id="rId36"/>
    <p:sldId id="706" r:id="rId37"/>
    <p:sldId id="642" r:id="rId38"/>
    <p:sldId id="820" r:id="rId39"/>
    <p:sldId id="1063" r:id="rId40"/>
    <p:sldId id="1146" r:id="rId41"/>
    <p:sldId id="601" r:id="rId42"/>
    <p:sldId id="639" r:id="rId43"/>
    <p:sldId id="1114" r:id="rId44"/>
    <p:sldId id="641" r:id="rId45"/>
    <p:sldId id="640" r:id="rId46"/>
    <p:sldId id="638" r:id="rId47"/>
    <p:sldId id="644" r:id="rId48"/>
    <p:sldId id="821" r:id="rId49"/>
    <p:sldId id="1334" r:id="rId50"/>
    <p:sldId id="734" r:id="rId51"/>
    <p:sldId id="1144" r:id="rId52"/>
    <p:sldId id="1332" r:id="rId53"/>
    <p:sldId id="1145" r:id="rId54"/>
    <p:sldId id="743" r:id="rId55"/>
    <p:sldId id="1103" r:id="rId56"/>
    <p:sldId id="1104" r:id="rId57"/>
    <p:sldId id="823" r:id="rId58"/>
    <p:sldId id="1115" r:id="rId59"/>
    <p:sldId id="1827" r:id="rId60"/>
    <p:sldId id="1129" r:id="rId61"/>
    <p:sldId id="1131" r:id="rId62"/>
    <p:sldId id="1147" r:id="rId63"/>
    <p:sldId id="1132" r:id="rId64"/>
    <p:sldId id="1148" r:id="rId65"/>
    <p:sldId id="1149" r:id="rId66"/>
    <p:sldId id="1133" r:id="rId67"/>
    <p:sldId id="1135" r:id="rId68"/>
    <p:sldId id="1142" r:id="rId69"/>
    <p:sldId id="1137" r:id="rId70"/>
    <p:sldId id="1122" r:id="rId71"/>
    <p:sldId id="1116" r:id="rId72"/>
    <p:sldId id="877" r:id="rId73"/>
    <p:sldId id="878" r:id="rId74"/>
    <p:sldId id="879" r:id="rId75"/>
    <p:sldId id="1062" r:id="rId76"/>
    <p:sldId id="1124" r:id="rId77"/>
    <p:sldId id="1128" r:id="rId78"/>
    <p:sldId id="749" r:id="rId79"/>
  </p:sldIdLst>
  <p:sldSz cx="12192000" cy="6858000"/>
  <p:notesSz cx="6858000" cy="9144000"/>
  <p:defaultTextStyle>
    <a:defPPr>
      <a:defRPr lang="en-US"/>
    </a:defPPr>
    <a:lvl1pPr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2pPr>
    <a:lvl3pPr marL="9144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3pPr>
    <a:lvl4pPr marL="13716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4pPr>
    <a:lvl5pPr marL="18288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5pPr>
    <a:lvl6pPr marL="2286000" algn="l" defTabSz="914400" rtl="0" eaLnBrk="1" latinLnBrk="0" hangingPunct="1">
      <a:defRPr sz="800" b="1" kern="1200">
        <a:solidFill>
          <a:schemeClr val="tx1"/>
        </a:solidFill>
        <a:latin typeface="Verdana" panose="020B0604030504040204" pitchFamily="34" charset="0"/>
        <a:ea typeface="+mn-ea"/>
        <a:cs typeface="+mn-cs"/>
      </a:defRPr>
    </a:lvl6pPr>
    <a:lvl7pPr marL="2743200" algn="l" defTabSz="914400" rtl="0" eaLnBrk="1" latinLnBrk="0" hangingPunct="1">
      <a:defRPr sz="800" b="1" kern="1200">
        <a:solidFill>
          <a:schemeClr val="tx1"/>
        </a:solidFill>
        <a:latin typeface="Verdana" panose="020B0604030504040204" pitchFamily="34" charset="0"/>
        <a:ea typeface="+mn-ea"/>
        <a:cs typeface="+mn-cs"/>
      </a:defRPr>
    </a:lvl7pPr>
    <a:lvl8pPr marL="3200400" algn="l" defTabSz="914400" rtl="0" eaLnBrk="1" latinLnBrk="0" hangingPunct="1">
      <a:defRPr sz="800" b="1" kern="1200">
        <a:solidFill>
          <a:schemeClr val="tx1"/>
        </a:solidFill>
        <a:latin typeface="Verdana" panose="020B0604030504040204" pitchFamily="34" charset="0"/>
        <a:ea typeface="+mn-ea"/>
        <a:cs typeface="+mn-cs"/>
      </a:defRPr>
    </a:lvl8pPr>
    <a:lvl9pPr marL="3657600" algn="l" defTabSz="914400" rtl="0" eaLnBrk="1" latinLnBrk="0" hangingPunct="1">
      <a:defRPr sz="800" b="1"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1660D0-1A17-4ACB-A70D-D94195C19C22}" v="728" dt="2025-08-16T16:36:03.9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40" autoAdjust="0"/>
    <p:restoredTop sz="96126" autoAdjust="0"/>
  </p:normalViewPr>
  <p:slideViewPr>
    <p:cSldViewPr>
      <p:cViewPr varScale="1">
        <p:scale>
          <a:sx n="100" d="100"/>
          <a:sy n="100" d="100"/>
        </p:scale>
        <p:origin x="108" y="31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5666"/>
    </p:cViewPr>
  </p:sorterViewPr>
  <p:notesViewPr>
    <p:cSldViewPr>
      <p:cViewPr varScale="1">
        <p:scale>
          <a:sx n="68" d="100"/>
          <a:sy n="68" d="100"/>
        </p:scale>
        <p:origin x="-3086" y="-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notesMaster" Target="notesMasters/notesMaster1.xml"/><Relationship Id="rId85" Type="http://schemas.microsoft.com/office/2016/11/relationships/changesInfo" Target="changesInfos/changesInfo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Sayles" userId="049f7ab8f1d47e49" providerId="LiveId" clId="{D51660D0-1A17-4ACB-A70D-D94195C19C22}"/>
    <pc:docChg chg="undo custSel addSld delSld modSld">
      <pc:chgData name="Jonathan Sayles" userId="049f7ab8f1d47e49" providerId="LiveId" clId="{D51660D0-1A17-4ACB-A70D-D94195C19C22}" dt="2025-08-16T16:37:38.042" v="5397" actId="20577"/>
      <pc:docMkLst>
        <pc:docMk/>
      </pc:docMkLst>
      <pc:sldChg chg="modSp mod">
        <pc:chgData name="Jonathan Sayles" userId="049f7ab8f1d47e49" providerId="LiveId" clId="{D51660D0-1A17-4ACB-A70D-D94195C19C22}" dt="2025-08-09T02:52:44.031" v="732" actId="113"/>
        <pc:sldMkLst>
          <pc:docMk/>
          <pc:sldMk cId="0" sldId="551"/>
        </pc:sldMkLst>
        <pc:spChg chg="mod">
          <ac:chgData name="Jonathan Sayles" userId="049f7ab8f1d47e49" providerId="LiveId" clId="{D51660D0-1A17-4ACB-A70D-D94195C19C22}" dt="2025-08-09T02:52:44.031" v="732" actId="113"/>
          <ac:spMkLst>
            <pc:docMk/>
            <pc:sldMk cId="0" sldId="551"/>
            <ac:spMk id="19458" creationId="{059C2D59-638B-03DA-BB37-C48FBD36757F}"/>
          </ac:spMkLst>
        </pc:spChg>
        <pc:spChg chg="mod">
          <ac:chgData name="Jonathan Sayles" userId="049f7ab8f1d47e49" providerId="LiveId" clId="{D51660D0-1A17-4ACB-A70D-D94195C19C22}" dt="2025-08-08T16:36:47.616" v="25"/>
          <ac:spMkLst>
            <pc:docMk/>
            <pc:sldMk cId="0" sldId="551"/>
            <ac:spMk id="19461" creationId="{A4896A99-4106-EE2D-4ACB-9D55572B8697}"/>
          </ac:spMkLst>
        </pc:spChg>
        <pc:spChg chg="mod">
          <ac:chgData name="Jonathan Sayles" userId="049f7ab8f1d47e49" providerId="LiveId" clId="{D51660D0-1A17-4ACB-A70D-D94195C19C22}" dt="2025-08-09T02:37:00.597" v="102" actId="5793"/>
          <ac:spMkLst>
            <pc:docMk/>
            <pc:sldMk cId="0" sldId="551"/>
            <ac:spMk id="1681411" creationId="{F53374DA-C2AB-51E4-5769-378B34C7DD48}"/>
          </ac:spMkLst>
        </pc:spChg>
      </pc:sldChg>
      <pc:sldChg chg="modSp mod">
        <pc:chgData name="Jonathan Sayles" userId="049f7ab8f1d47e49" providerId="LiveId" clId="{D51660D0-1A17-4ACB-A70D-D94195C19C22}" dt="2025-08-11T18:10:52.870" v="2637" actId="113"/>
        <pc:sldMkLst>
          <pc:docMk/>
          <pc:sldMk cId="0" sldId="601"/>
        </pc:sldMkLst>
        <pc:spChg chg="mod">
          <ac:chgData name="Jonathan Sayles" userId="049f7ab8f1d47e49" providerId="LiveId" clId="{D51660D0-1A17-4ACB-A70D-D94195C19C22}" dt="2025-08-11T18:07:21.762" v="2554" actId="113"/>
          <ac:spMkLst>
            <pc:docMk/>
            <pc:sldMk cId="0" sldId="601"/>
            <ac:spMk id="49154" creationId="{046A16E8-E236-CBE8-B273-DBE8E03EBD42}"/>
          </ac:spMkLst>
        </pc:spChg>
        <pc:spChg chg="mod">
          <ac:chgData name="Jonathan Sayles" userId="049f7ab8f1d47e49" providerId="LiveId" clId="{D51660D0-1A17-4ACB-A70D-D94195C19C22}" dt="2025-08-11T18:10:52.870" v="2637" actId="113"/>
          <ac:spMkLst>
            <pc:docMk/>
            <pc:sldMk cId="0" sldId="601"/>
            <ac:spMk id="49155" creationId="{9B4CC94E-B40D-4CCB-E7EC-07665268F5C9}"/>
          </ac:spMkLst>
        </pc:spChg>
        <pc:spChg chg="mod">
          <ac:chgData name="Jonathan Sayles" userId="049f7ab8f1d47e49" providerId="LiveId" clId="{D51660D0-1A17-4ACB-A70D-D94195C19C22}" dt="2025-08-11T18:09:17.563" v="2604" actId="6549"/>
          <ac:spMkLst>
            <pc:docMk/>
            <pc:sldMk cId="0" sldId="601"/>
            <ac:spMk id="49159" creationId="{A988AC4D-CA5C-EE42-2DCF-122B07BFCB44}"/>
          </ac:spMkLst>
        </pc:spChg>
        <pc:spChg chg="mod">
          <ac:chgData name="Jonathan Sayles" userId="049f7ab8f1d47e49" providerId="LiveId" clId="{D51660D0-1A17-4ACB-A70D-D94195C19C22}" dt="2025-08-11T18:10:13.034" v="2630" actId="20577"/>
          <ac:spMkLst>
            <pc:docMk/>
            <pc:sldMk cId="0" sldId="601"/>
            <ac:spMk id="49160" creationId="{3502EE9B-25C9-14BA-E735-A6602748AD31}"/>
          </ac:spMkLst>
        </pc:spChg>
        <pc:spChg chg="mod">
          <ac:chgData name="Jonathan Sayles" userId="049f7ab8f1d47e49" providerId="LiveId" clId="{D51660D0-1A17-4ACB-A70D-D94195C19C22}" dt="2025-08-11T18:08:02.676" v="2576" actId="692"/>
          <ac:spMkLst>
            <pc:docMk/>
            <pc:sldMk cId="0" sldId="601"/>
            <ac:spMk id="1783814" creationId="{6E605ED9-53AD-4673-C5A1-82E2156E4065}"/>
          </ac:spMkLst>
        </pc:spChg>
        <pc:picChg chg="mod">
          <ac:chgData name="Jonathan Sayles" userId="049f7ab8f1d47e49" providerId="LiveId" clId="{D51660D0-1A17-4ACB-A70D-D94195C19C22}" dt="2025-08-11T18:08:02.676" v="2576" actId="692"/>
          <ac:picMkLst>
            <pc:docMk/>
            <pc:sldMk cId="0" sldId="601"/>
            <ac:picMk id="49156" creationId="{D63B4E7C-E7CB-96B2-AC23-C42EA10A144F}"/>
          </ac:picMkLst>
        </pc:picChg>
        <pc:picChg chg="mod">
          <ac:chgData name="Jonathan Sayles" userId="049f7ab8f1d47e49" providerId="LiveId" clId="{D51660D0-1A17-4ACB-A70D-D94195C19C22}" dt="2025-08-11T18:10:26.965" v="2632" actId="692"/>
          <ac:picMkLst>
            <pc:docMk/>
            <pc:sldMk cId="0" sldId="601"/>
            <ac:picMk id="49158" creationId="{4753C415-D1CE-2FF7-B0DC-43F390F55EB5}"/>
          </ac:picMkLst>
        </pc:picChg>
      </pc:sldChg>
      <pc:sldChg chg="modSp mod">
        <pc:chgData name="Jonathan Sayles" userId="049f7ab8f1d47e49" providerId="LiveId" clId="{D51660D0-1A17-4ACB-A70D-D94195C19C22}" dt="2025-08-09T02:53:07.917" v="734"/>
        <pc:sldMkLst>
          <pc:docMk/>
          <pc:sldMk cId="0" sldId="622"/>
        </pc:sldMkLst>
        <pc:spChg chg="mod">
          <ac:chgData name="Jonathan Sayles" userId="049f7ab8f1d47e49" providerId="LiveId" clId="{D51660D0-1A17-4ACB-A70D-D94195C19C22}" dt="2025-08-09T02:51:59.653" v="719" actId="113"/>
          <ac:spMkLst>
            <pc:docMk/>
            <pc:sldMk cId="0" sldId="622"/>
            <ac:spMk id="22530" creationId="{FFD445FD-DF35-0DD6-7271-CEEF82FA177C}"/>
          </ac:spMkLst>
        </pc:spChg>
        <pc:spChg chg="mod">
          <ac:chgData name="Jonathan Sayles" userId="049f7ab8f1d47e49" providerId="LiveId" clId="{D51660D0-1A17-4ACB-A70D-D94195C19C22}" dt="2025-08-09T02:53:07.917" v="734"/>
          <ac:spMkLst>
            <pc:docMk/>
            <pc:sldMk cId="0" sldId="622"/>
            <ac:spMk id="1822723" creationId="{84E477ED-A61C-13DA-7C4C-9D01A569A141}"/>
          </ac:spMkLst>
        </pc:spChg>
        <pc:picChg chg="mod">
          <ac:chgData name="Jonathan Sayles" userId="049f7ab8f1d47e49" providerId="LiveId" clId="{D51660D0-1A17-4ACB-A70D-D94195C19C22}" dt="2025-08-09T02:47:20.488" v="595" actId="1076"/>
          <ac:picMkLst>
            <pc:docMk/>
            <pc:sldMk cId="0" sldId="622"/>
            <ac:picMk id="22532" creationId="{C008C229-FF36-8B24-232B-72D9912295BA}"/>
          </ac:picMkLst>
        </pc:picChg>
        <pc:picChg chg="mod">
          <ac:chgData name="Jonathan Sayles" userId="049f7ab8f1d47e49" providerId="LiveId" clId="{D51660D0-1A17-4ACB-A70D-D94195C19C22}" dt="2025-08-09T02:48:23.246" v="654" actId="692"/>
          <ac:picMkLst>
            <pc:docMk/>
            <pc:sldMk cId="0" sldId="622"/>
            <ac:picMk id="22533" creationId="{0658089C-1762-61E3-2F2E-87A1CB063CF7}"/>
          </ac:picMkLst>
        </pc:picChg>
        <pc:picChg chg="mod">
          <ac:chgData name="Jonathan Sayles" userId="049f7ab8f1d47e49" providerId="LiveId" clId="{D51660D0-1A17-4ACB-A70D-D94195C19C22}" dt="2025-08-09T02:48:23.246" v="654" actId="692"/>
          <ac:picMkLst>
            <pc:docMk/>
            <pc:sldMk cId="0" sldId="622"/>
            <ac:picMk id="22534" creationId="{6D3AB725-275B-22CB-34A0-99B3718C6A66}"/>
          </ac:picMkLst>
        </pc:picChg>
      </pc:sldChg>
      <pc:sldChg chg="modSp mod">
        <pc:chgData name="Jonathan Sayles" userId="049f7ab8f1d47e49" providerId="LiveId" clId="{D51660D0-1A17-4ACB-A70D-D94195C19C22}" dt="2025-08-11T15:58:41.155" v="2004" actId="113"/>
        <pc:sldMkLst>
          <pc:docMk/>
          <pc:sldMk cId="0" sldId="623"/>
        </pc:sldMkLst>
        <pc:spChg chg="mod">
          <ac:chgData name="Jonathan Sayles" userId="049f7ab8f1d47e49" providerId="LiveId" clId="{D51660D0-1A17-4ACB-A70D-D94195C19C22}" dt="2025-08-09T02:53:28.937" v="736" actId="207"/>
          <ac:spMkLst>
            <pc:docMk/>
            <pc:sldMk cId="0" sldId="623"/>
            <ac:spMk id="6" creationId="{EDF1A482-A0F6-C58E-1A64-9EDE639A1822}"/>
          </ac:spMkLst>
        </pc:spChg>
        <pc:spChg chg="mod">
          <ac:chgData name="Jonathan Sayles" userId="049f7ab8f1d47e49" providerId="LiveId" clId="{D51660D0-1A17-4ACB-A70D-D94195C19C22}" dt="2025-08-11T15:58:37.709" v="2003" actId="113"/>
          <ac:spMkLst>
            <pc:docMk/>
            <pc:sldMk cId="0" sldId="623"/>
            <ac:spMk id="24579" creationId="{6888CBD7-E056-CBCD-7AEE-A28AFD195190}"/>
          </ac:spMkLst>
        </pc:spChg>
        <pc:spChg chg="mod">
          <ac:chgData name="Jonathan Sayles" userId="049f7ab8f1d47e49" providerId="LiveId" clId="{D51660D0-1A17-4ACB-A70D-D94195C19C22}" dt="2025-08-11T15:58:41.155" v="2004" actId="113"/>
          <ac:spMkLst>
            <pc:docMk/>
            <pc:sldMk cId="0" sldId="623"/>
            <ac:spMk id="24580" creationId="{B2CFF416-F6BF-7F05-82DF-CFB363FEB70E}"/>
          </ac:spMkLst>
        </pc:spChg>
      </pc:sldChg>
      <pc:sldChg chg="modSp mod">
        <pc:chgData name="Jonathan Sayles" userId="049f7ab8f1d47e49" providerId="LiveId" clId="{D51660D0-1A17-4ACB-A70D-D94195C19C22}" dt="2025-08-09T02:53:14.376" v="735" actId="113"/>
        <pc:sldMkLst>
          <pc:docMk/>
          <pc:sldMk cId="0" sldId="624"/>
        </pc:sldMkLst>
        <pc:spChg chg="mod">
          <ac:chgData name="Jonathan Sayles" userId="049f7ab8f1d47e49" providerId="LiveId" clId="{D51660D0-1A17-4ACB-A70D-D94195C19C22}" dt="2025-08-09T02:51:40.375" v="717" actId="1076"/>
          <ac:spMkLst>
            <pc:docMk/>
            <pc:sldMk cId="0" sldId="624"/>
            <ac:spMk id="9" creationId="{6DDD98EA-6C28-2F41-30F1-C1FDC7E7A1A9}"/>
          </ac:spMkLst>
        </pc:spChg>
        <pc:spChg chg="mod">
          <ac:chgData name="Jonathan Sayles" userId="049f7ab8f1d47e49" providerId="LiveId" clId="{D51660D0-1A17-4ACB-A70D-D94195C19C22}" dt="2025-08-09T02:51:53.527" v="718" actId="113"/>
          <ac:spMkLst>
            <pc:docMk/>
            <pc:sldMk cId="0" sldId="624"/>
            <ac:spMk id="23554" creationId="{C2DD329F-4B14-258E-1DF7-879D94A54AF1}"/>
          </ac:spMkLst>
        </pc:spChg>
        <pc:spChg chg="mod">
          <ac:chgData name="Jonathan Sayles" userId="049f7ab8f1d47e49" providerId="LiveId" clId="{D51660D0-1A17-4ACB-A70D-D94195C19C22}" dt="2025-08-09T02:49:04.773" v="663" actId="1076"/>
          <ac:spMkLst>
            <pc:docMk/>
            <pc:sldMk cId="0" sldId="624"/>
            <ac:spMk id="23557" creationId="{08902C8E-15F0-9EC5-A2C8-4C8035316995}"/>
          </ac:spMkLst>
        </pc:spChg>
        <pc:spChg chg="mod">
          <ac:chgData name="Jonathan Sayles" userId="049f7ab8f1d47e49" providerId="LiveId" clId="{D51660D0-1A17-4ACB-A70D-D94195C19C22}" dt="2025-08-09T02:49:04.773" v="663" actId="1076"/>
          <ac:spMkLst>
            <pc:docMk/>
            <pc:sldMk cId="0" sldId="624"/>
            <ac:spMk id="23559" creationId="{884DB191-0397-9E34-C4D3-12A24E6FB5AA}"/>
          </ac:spMkLst>
        </pc:spChg>
        <pc:spChg chg="mod">
          <ac:chgData name="Jonathan Sayles" userId="049f7ab8f1d47e49" providerId="LiveId" clId="{D51660D0-1A17-4ACB-A70D-D94195C19C22}" dt="2025-08-09T02:49:04.773" v="663" actId="1076"/>
          <ac:spMkLst>
            <pc:docMk/>
            <pc:sldMk cId="0" sldId="624"/>
            <ac:spMk id="23563" creationId="{B844CB0A-B4EB-F02C-ACB8-4860E2AA72DA}"/>
          </ac:spMkLst>
        </pc:spChg>
        <pc:spChg chg="mod">
          <ac:chgData name="Jonathan Sayles" userId="049f7ab8f1d47e49" providerId="LiveId" clId="{D51660D0-1A17-4ACB-A70D-D94195C19C22}" dt="2025-08-09T02:53:14.376" v="735" actId="113"/>
          <ac:spMkLst>
            <pc:docMk/>
            <pc:sldMk cId="0" sldId="624"/>
            <ac:spMk id="1824771" creationId="{B0C2514C-B0EE-1DCF-7D19-486A0FA6FDF1}"/>
          </ac:spMkLst>
        </pc:spChg>
        <pc:picChg chg="mod">
          <ac:chgData name="Jonathan Sayles" userId="049f7ab8f1d47e49" providerId="LiveId" clId="{D51660D0-1A17-4ACB-A70D-D94195C19C22}" dt="2025-08-09T02:49:04.773" v="663" actId="1076"/>
          <ac:picMkLst>
            <pc:docMk/>
            <pc:sldMk cId="0" sldId="624"/>
            <ac:picMk id="23556" creationId="{C02A92C4-0083-A7CC-20A4-E5F64F435AB2}"/>
          </ac:picMkLst>
        </pc:picChg>
        <pc:picChg chg="mod">
          <ac:chgData name="Jonathan Sayles" userId="049f7ab8f1d47e49" providerId="LiveId" clId="{D51660D0-1A17-4ACB-A70D-D94195C19C22}" dt="2025-08-09T02:49:04.773" v="663" actId="1076"/>
          <ac:picMkLst>
            <pc:docMk/>
            <pc:sldMk cId="0" sldId="624"/>
            <ac:picMk id="23558" creationId="{782C2080-A924-3EEF-AE18-BB23972242F2}"/>
          </ac:picMkLst>
        </pc:picChg>
        <pc:cxnChg chg="mod">
          <ac:chgData name="Jonathan Sayles" userId="049f7ab8f1d47e49" providerId="LiveId" clId="{D51660D0-1A17-4ACB-A70D-D94195C19C22}" dt="2025-08-09T02:49:04.773" v="663" actId="1076"/>
          <ac:cxnSpMkLst>
            <pc:docMk/>
            <pc:sldMk cId="0" sldId="624"/>
            <ac:cxnSpMk id="23564" creationId="{41C80F5B-ADB6-7C4B-C26B-2B9F90CA7BA9}"/>
          </ac:cxnSpMkLst>
        </pc:cxnChg>
      </pc:sldChg>
      <pc:sldChg chg="modSp mod">
        <pc:chgData name="Jonathan Sayles" userId="049f7ab8f1d47e49" providerId="LiveId" clId="{D51660D0-1A17-4ACB-A70D-D94195C19C22}" dt="2025-08-11T16:07:11.198" v="2293" actId="207"/>
        <pc:sldMkLst>
          <pc:docMk/>
          <pc:sldMk cId="0" sldId="625"/>
        </pc:sldMkLst>
        <pc:spChg chg="mod">
          <ac:chgData name="Jonathan Sayles" userId="049f7ab8f1d47e49" providerId="LiveId" clId="{D51660D0-1A17-4ACB-A70D-D94195C19C22}" dt="2025-08-11T16:06:12.165" v="2285" actId="14100"/>
          <ac:spMkLst>
            <pc:docMk/>
            <pc:sldMk cId="0" sldId="625"/>
            <ac:spMk id="43010" creationId="{9D18D523-6076-6B57-6381-44ECFB12F8EE}"/>
          </ac:spMkLst>
        </pc:spChg>
        <pc:graphicFrameChg chg="mod modGraphic">
          <ac:chgData name="Jonathan Sayles" userId="049f7ab8f1d47e49" providerId="LiveId" clId="{D51660D0-1A17-4ACB-A70D-D94195C19C22}" dt="2025-08-11T16:07:11.198" v="2293" actId="207"/>
          <ac:graphicFrameMkLst>
            <pc:docMk/>
            <pc:sldMk cId="0" sldId="625"/>
            <ac:graphicFrameMk id="1825895" creationId="{38603CA2-0742-8238-0DEF-9567B1A105C4}"/>
          </ac:graphicFrameMkLst>
        </pc:graphicFrameChg>
      </pc:sldChg>
      <pc:sldChg chg="modSp mod">
        <pc:chgData name="Jonathan Sayles" userId="049f7ab8f1d47e49" providerId="LiveId" clId="{D51660D0-1A17-4ACB-A70D-D94195C19C22}" dt="2025-08-11T15:58:48.239" v="2005" actId="113"/>
        <pc:sldMkLst>
          <pc:docMk/>
          <pc:sldMk cId="0" sldId="627"/>
        </pc:sldMkLst>
        <pc:spChg chg="mod">
          <ac:chgData name="Jonathan Sayles" userId="049f7ab8f1d47e49" providerId="LiveId" clId="{D51660D0-1A17-4ACB-A70D-D94195C19C22}" dt="2025-08-11T15:58:48.239" v="2005" actId="113"/>
          <ac:spMkLst>
            <pc:docMk/>
            <pc:sldMk cId="0" sldId="627"/>
            <ac:spMk id="25602" creationId="{FB82E4EC-90F9-BD42-21BF-F73ED61E00BB}"/>
          </ac:spMkLst>
        </pc:spChg>
        <pc:spChg chg="mod">
          <ac:chgData name="Jonathan Sayles" userId="049f7ab8f1d47e49" providerId="LiveId" clId="{D51660D0-1A17-4ACB-A70D-D94195C19C22}" dt="2025-08-09T02:56:36.226" v="909" actId="14100"/>
          <ac:spMkLst>
            <pc:docMk/>
            <pc:sldMk cId="0" sldId="627"/>
            <ac:spMk id="25607" creationId="{B083F5F7-53AA-7897-F4DA-B3C0A072FC11}"/>
          </ac:spMkLst>
        </pc:spChg>
        <pc:spChg chg="mod">
          <ac:chgData name="Jonathan Sayles" userId="049f7ab8f1d47e49" providerId="LiveId" clId="{D51660D0-1A17-4ACB-A70D-D94195C19C22}" dt="2025-08-09T02:56:36.226" v="909" actId="14100"/>
          <ac:spMkLst>
            <pc:docMk/>
            <pc:sldMk cId="0" sldId="627"/>
            <ac:spMk id="25608" creationId="{451EEEC7-3404-972D-00A6-58B6170BFF13}"/>
          </ac:spMkLst>
        </pc:spChg>
        <pc:spChg chg="mod">
          <ac:chgData name="Jonathan Sayles" userId="049f7ab8f1d47e49" providerId="LiveId" clId="{D51660D0-1A17-4ACB-A70D-D94195C19C22}" dt="2025-08-09T02:56:53.157" v="913" actId="1076"/>
          <ac:spMkLst>
            <pc:docMk/>
            <pc:sldMk cId="0" sldId="627"/>
            <ac:spMk id="1828867" creationId="{EC4C589B-182B-C342-C8EC-27AC924B4965}"/>
          </ac:spMkLst>
        </pc:spChg>
        <pc:grpChg chg="mod">
          <ac:chgData name="Jonathan Sayles" userId="049f7ab8f1d47e49" providerId="LiveId" clId="{D51660D0-1A17-4ACB-A70D-D94195C19C22}" dt="2025-08-09T02:56:36.226" v="909" actId="14100"/>
          <ac:grpSpMkLst>
            <pc:docMk/>
            <pc:sldMk cId="0" sldId="627"/>
            <ac:grpSpMk id="25605" creationId="{1D244B11-051C-4FBE-4615-A0249BE3EFDD}"/>
          </ac:grpSpMkLst>
        </pc:grpChg>
        <pc:picChg chg="mod">
          <ac:chgData name="Jonathan Sayles" userId="049f7ab8f1d47e49" providerId="LiveId" clId="{D51660D0-1A17-4ACB-A70D-D94195C19C22}" dt="2025-08-09T02:56:23.507" v="907" actId="1076"/>
          <ac:picMkLst>
            <pc:docMk/>
            <pc:sldMk cId="0" sldId="627"/>
            <ac:picMk id="25604" creationId="{818204BD-23A7-8F0C-F208-E34B03EF1442}"/>
          </ac:picMkLst>
        </pc:picChg>
        <pc:picChg chg="mod">
          <ac:chgData name="Jonathan Sayles" userId="049f7ab8f1d47e49" providerId="LiveId" clId="{D51660D0-1A17-4ACB-A70D-D94195C19C22}" dt="2025-08-09T02:56:40.524" v="910" actId="167"/>
          <ac:picMkLst>
            <pc:docMk/>
            <pc:sldMk cId="0" sldId="627"/>
            <ac:picMk id="25606" creationId="{B226F87A-53CC-3D90-857F-E962C49092EA}"/>
          </ac:picMkLst>
        </pc:picChg>
      </pc:sldChg>
      <pc:sldChg chg="modSp mod">
        <pc:chgData name="Jonathan Sayles" userId="049f7ab8f1d47e49" providerId="LiveId" clId="{D51660D0-1A17-4ACB-A70D-D94195C19C22}" dt="2025-08-11T15:58:59.381" v="2007" actId="1036"/>
        <pc:sldMkLst>
          <pc:docMk/>
          <pc:sldMk cId="0" sldId="628"/>
        </pc:sldMkLst>
        <pc:spChg chg="mod">
          <ac:chgData name="Jonathan Sayles" userId="049f7ab8f1d47e49" providerId="LiveId" clId="{D51660D0-1A17-4ACB-A70D-D94195C19C22}" dt="2025-08-10T05:48:40.550" v="919" actId="1076"/>
          <ac:spMkLst>
            <pc:docMk/>
            <pc:sldMk cId="0" sldId="628"/>
            <ac:spMk id="2" creationId="{EAC8A999-A98E-F9A5-3582-2437D56D33BE}"/>
          </ac:spMkLst>
        </pc:spChg>
        <pc:spChg chg="mod">
          <ac:chgData name="Jonathan Sayles" userId="049f7ab8f1d47e49" providerId="LiveId" clId="{D51660D0-1A17-4ACB-A70D-D94195C19C22}" dt="2025-08-10T05:51:32.649" v="1015" actId="113"/>
          <ac:spMkLst>
            <pc:docMk/>
            <pc:sldMk cId="0" sldId="628"/>
            <ac:spMk id="26626" creationId="{7CA999E5-A282-A410-5C3E-0F5577C6E80E}"/>
          </ac:spMkLst>
        </pc:spChg>
        <pc:spChg chg="mod">
          <ac:chgData name="Jonathan Sayles" userId="049f7ab8f1d47e49" providerId="LiveId" clId="{D51660D0-1A17-4ACB-A70D-D94195C19C22}" dt="2025-08-10T05:51:22.769" v="1014" actId="20577"/>
          <ac:spMkLst>
            <pc:docMk/>
            <pc:sldMk cId="0" sldId="628"/>
            <ac:spMk id="26627" creationId="{03CB2578-0E35-50AF-990F-2B04E5459A79}"/>
          </ac:spMkLst>
        </pc:spChg>
        <pc:picChg chg="mod">
          <ac:chgData name="Jonathan Sayles" userId="049f7ab8f1d47e49" providerId="LiveId" clId="{D51660D0-1A17-4ACB-A70D-D94195C19C22}" dt="2025-08-11T15:58:59.381" v="2007" actId="1036"/>
          <ac:picMkLst>
            <pc:docMk/>
            <pc:sldMk cId="0" sldId="628"/>
            <ac:picMk id="26628" creationId="{26AE82AF-78B9-6D80-773F-0C4D81E8B63C}"/>
          </ac:picMkLst>
        </pc:picChg>
        <pc:picChg chg="mod">
          <ac:chgData name="Jonathan Sayles" userId="049f7ab8f1d47e49" providerId="LiveId" clId="{D51660D0-1A17-4ACB-A70D-D94195C19C22}" dt="2025-08-10T05:51:40.475" v="1016" actId="1076"/>
          <ac:picMkLst>
            <pc:docMk/>
            <pc:sldMk cId="0" sldId="628"/>
            <ac:picMk id="26629" creationId="{086D99DA-C97A-D220-DDDB-CE325CD16858}"/>
          </ac:picMkLst>
        </pc:picChg>
      </pc:sldChg>
      <pc:sldChg chg="modSp mod">
        <pc:chgData name="Jonathan Sayles" userId="049f7ab8f1d47e49" providerId="LiveId" clId="{D51660D0-1A17-4ACB-A70D-D94195C19C22}" dt="2025-08-10T05:52:54.748" v="1030" actId="113"/>
        <pc:sldMkLst>
          <pc:docMk/>
          <pc:sldMk cId="0" sldId="629"/>
        </pc:sldMkLst>
        <pc:spChg chg="mod">
          <ac:chgData name="Jonathan Sayles" userId="049f7ab8f1d47e49" providerId="LiveId" clId="{D51660D0-1A17-4ACB-A70D-D94195C19C22}" dt="2025-08-10T05:52:43.998" v="1029" actId="1076"/>
          <ac:spMkLst>
            <pc:docMk/>
            <pc:sldMk cId="0" sldId="629"/>
            <ac:spMk id="2" creationId="{ED2313C9-3541-68E3-99A4-335DBA4F2F7E}"/>
          </ac:spMkLst>
        </pc:spChg>
        <pc:spChg chg="mod">
          <ac:chgData name="Jonathan Sayles" userId="049f7ab8f1d47e49" providerId="LiveId" clId="{D51660D0-1A17-4ACB-A70D-D94195C19C22}" dt="2025-08-10T05:52:54.748" v="1030" actId="113"/>
          <ac:spMkLst>
            <pc:docMk/>
            <pc:sldMk cId="0" sldId="629"/>
            <ac:spMk id="27650" creationId="{CDB661EB-9C13-B4F1-AFC6-56DB2875B85F}"/>
          </ac:spMkLst>
        </pc:spChg>
        <pc:spChg chg="mod">
          <ac:chgData name="Jonathan Sayles" userId="049f7ab8f1d47e49" providerId="LiveId" clId="{D51660D0-1A17-4ACB-A70D-D94195C19C22}" dt="2025-08-10T05:52:27.575" v="1024" actId="113"/>
          <ac:spMkLst>
            <pc:docMk/>
            <pc:sldMk cId="0" sldId="629"/>
            <ac:spMk id="27651" creationId="{B7D424EF-0C30-81F6-2681-79930A17DAB2}"/>
          </ac:spMkLst>
        </pc:spChg>
        <pc:picChg chg="mod">
          <ac:chgData name="Jonathan Sayles" userId="049f7ab8f1d47e49" providerId="LiveId" clId="{D51660D0-1A17-4ACB-A70D-D94195C19C22}" dt="2025-08-10T05:52:36.289" v="1028" actId="1037"/>
          <ac:picMkLst>
            <pc:docMk/>
            <pc:sldMk cId="0" sldId="629"/>
            <ac:picMk id="27652" creationId="{0E108E8C-6E80-65EE-7D1D-68D6DABF6D3C}"/>
          </ac:picMkLst>
        </pc:picChg>
      </pc:sldChg>
      <pc:sldChg chg="modSp mod">
        <pc:chgData name="Jonathan Sayles" userId="049f7ab8f1d47e49" providerId="LiveId" clId="{D51660D0-1A17-4ACB-A70D-D94195C19C22}" dt="2025-08-16T16:35:05.935" v="5358" actId="403"/>
        <pc:sldMkLst>
          <pc:docMk/>
          <pc:sldMk cId="0" sldId="630"/>
        </pc:sldMkLst>
        <pc:spChg chg="mod">
          <ac:chgData name="Jonathan Sayles" userId="049f7ab8f1d47e49" providerId="LiveId" clId="{D51660D0-1A17-4ACB-A70D-D94195C19C22}" dt="2025-08-11T16:01:08.099" v="2082" actId="113"/>
          <ac:spMkLst>
            <pc:docMk/>
            <pc:sldMk cId="0" sldId="630"/>
            <ac:spMk id="39939" creationId="{3AEF7188-9FF8-2238-E1CF-54FD2DB96A54}"/>
          </ac:spMkLst>
        </pc:spChg>
        <pc:spChg chg="mod">
          <ac:chgData name="Jonathan Sayles" userId="049f7ab8f1d47e49" providerId="LiveId" clId="{D51660D0-1A17-4ACB-A70D-D94195C19C22}" dt="2025-08-16T16:35:05.935" v="5358" actId="403"/>
          <ac:spMkLst>
            <pc:docMk/>
            <pc:sldMk cId="0" sldId="630"/>
            <ac:spMk id="39940" creationId="{76127884-ACFA-D988-ABA4-0B82A02DED69}"/>
          </ac:spMkLst>
        </pc:spChg>
        <pc:spChg chg="mod">
          <ac:chgData name="Jonathan Sayles" userId="049f7ab8f1d47e49" providerId="LiveId" clId="{D51660D0-1A17-4ACB-A70D-D94195C19C22}" dt="2025-08-11T16:01:33.824" v="2115" actId="20577"/>
          <ac:spMkLst>
            <pc:docMk/>
            <pc:sldMk cId="0" sldId="630"/>
            <ac:spMk id="39943" creationId="{61638C2B-E8A0-76C7-44F3-10C6BEFFE154}"/>
          </ac:spMkLst>
        </pc:spChg>
      </pc:sldChg>
      <pc:sldChg chg="addSp delSp modSp mod">
        <pc:chgData name="Jonathan Sayles" userId="049f7ab8f1d47e49" providerId="LiveId" clId="{D51660D0-1A17-4ACB-A70D-D94195C19C22}" dt="2025-08-11T16:01:58.833" v="2116"/>
        <pc:sldMkLst>
          <pc:docMk/>
          <pc:sldMk cId="0" sldId="631"/>
        </pc:sldMkLst>
        <pc:spChg chg="mod">
          <ac:chgData name="Jonathan Sayles" userId="049f7ab8f1d47e49" providerId="LiveId" clId="{D51660D0-1A17-4ACB-A70D-D94195C19C22}" dt="2025-08-11T15:58:18.171" v="2002" actId="113"/>
          <ac:spMkLst>
            <pc:docMk/>
            <pc:sldMk cId="0" sldId="631"/>
            <ac:spMk id="29698" creationId="{3974F469-C5E7-19C2-7FE2-C5733FD61EDB}"/>
          </ac:spMkLst>
        </pc:spChg>
        <pc:spChg chg="mod">
          <ac:chgData name="Jonathan Sayles" userId="049f7ab8f1d47e49" providerId="LiveId" clId="{D51660D0-1A17-4ACB-A70D-D94195C19C22}" dt="2025-08-11T16:01:58.833" v="2116"/>
          <ac:spMkLst>
            <pc:docMk/>
            <pc:sldMk cId="0" sldId="631"/>
            <ac:spMk id="1832963" creationId="{31D324A5-1E7F-4B41-032C-0F04C6AB6067}"/>
          </ac:spMkLst>
        </pc:spChg>
        <pc:picChg chg="add mod">
          <ac:chgData name="Jonathan Sayles" userId="049f7ab8f1d47e49" providerId="LiveId" clId="{D51660D0-1A17-4ACB-A70D-D94195C19C22}" dt="2025-08-10T06:11:39.649" v="1373" actId="1037"/>
          <ac:picMkLst>
            <pc:docMk/>
            <pc:sldMk cId="0" sldId="631"/>
            <ac:picMk id="3" creationId="{0AFDB3A2-E69A-D902-9036-3697F18BB389}"/>
          </ac:picMkLst>
        </pc:picChg>
        <pc:picChg chg="add mod">
          <ac:chgData name="Jonathan Sayles" userId="049f7ab8f1d47e49" providerId="LiveId" clId="{D51660D0-1A17-4ACB-A70D-D94195C19C22}" dt="2025-08-10T06:10:28.932" v="1347" actId="1076"/>
          <ac:picMkLst>
            <pc:docMk/>
            <pc:sldMk cId="0" sldId="631"/>
            <ac:picMk id="5" creationId="{9A035A0D-22DF-AD15-C22D-FDEC0FA64C93}"/>
          </ac:picMkLst>
        </pc:picChg>
        <pc:picChg chg="add mod">
          <ac:chgData name="Jonathan Sayles" userId="049f7ab8f1d47e49" providerId="LiveId" clId="{D51660D0-1A17-4ACB-A70D-D94195C19C22}" dt="2025-08-10T06:11:20.744" v="1359" actId="1037"/>
          <ac:picMkLst>
            <pc:docMk/>
            <pc:sldMk cId="0" sldId="631"/>
            <ac:picMk id="7" creationId="{00F705F1-D51D-FDF3-C554-F9D43DEA366C}"/>
          </ac:picMkLst>
        </pc:picChg>
        <pc:cxnChg chg="add mod">
          <ac:chgData name="Jonathan Sayles" userId="049f7ab8f1d47e49" providerId="LiveId" clId="{D51660D0-1A17-4ACB-A70D-D94195C19C22}" dt="2025-08-10T06:11:39.649" v="1373" actId="1037"/>
          <ac:cxnSpMkLst>
            <pc:docMk/>
            <pc:sldMk cId="0" sldId="631"/>
            <ac:cxnSpMk id="9" creationId="{4702F71F-C64B-95E5-25EF-BC48E327B607}"/>
          </ac:cxnSpMkLst>
        </pc:cxnChg>
        <pc:cxnChg chg="add mod">
          <ac:chgData name="Jonathan Sayles" userId="049f7ab8f1d47e49" providerId="LiveId" clId="{D51660D0-1A17-4ACB-A70D-D94195C19C22}" dt="2025-08-10T06:11:17.112" v="1354" actId="14100"/>
          <ac:cxnSpMkLst>
            <pc:docMk/>
            <pc:sldMk cId="0" sldId="631"/>
            <ac:cxnSpMk id="11" creationId="{7359FC50-9990-B2DF-39FF-CD0B52B00417}"/>
          </ac:cxnSpMkLst>
        </pc:cxnChg>
      </pc:sldChg>
      <pc:sldChg chg="addSp modSp mod">
        <pc:chgData name="Jonathan Sayles" userId="049f7ab8f1d47e49" providerId="LiveId" clId="{D51660D0-1A17-4ACB-A70D-D94195C19C22}" dt="2025-08-11T15:58:02.413" v="1999" actId="113"/>
        <pc:sldMkLst>
          <pc:docMk/>
          <pc:sldMk cId="0" sldId="633"/>
        </pc:sldMkLst>
        <pc:spChg chg="mod">
          <ac:chgData name="Jonathan Sayles" userId="049f7ab8f1d47e49" providerId="LiveId" clId="{D51660D0-1A17-4ACB-A70D-D94195C19C22}" dt="2025-08-11T15:58:02.413" v="1999" actId="113"/>
          <ac:spMkLst>
            <pc:docMk/>
            <pc:sldMk cId="0" sldId="633"/>
            <ac:spMk id="33794" creationId="{3BD530BB-EBEF-4BEF-E806-BD3056AC9FD2}"/>
          </ac:spMkLst>
        </pc:spChg>
        <pc:spChg chg="mod">
          <ac:chgData name="Jonathan Sayles" userId="049f7ab8f1d47e49" providerId="LiveId" clId="{D51660D0-1A17-4ACB-A70D-D94195C19C22}" dt="2025-08-11T15:53:18.916" v="1768" actId="1076"/>
          <ac:spMkLst>
            <pc:docMk/>
            <pc:sldMk cId="0" sldId="633"/>
            <ac:spMk id="33799" creationId="{CD93A4D4-D47B-D3CA-4A7D-723599F13A9F}"/>
          </ac:spMkLst>
        </pc:spChg>
        <pc:spChg chg="mod">
          <ac:chgData name="Jonathan Sayles" userId="049f7ab8f1d47e49" providerId="LiveId" clId="{D51660D0-1A17-4ACB-A70D-D94195C19C22}" dt="2025-08-11T15:56:26.487" v="1928" actId="113"/>
          <ac:spMkLst>
            <pc:docMk/>
            <pc:sldMk cId="0" sldId="633"/>
            <ac:spMk id="1835011" creationId="{5B58B3C5-356C-900A-DC09-9192B3D537E0}"/>
          </ac:spMkLst>
        </pc:spChg>
        <pc:picChg chg="mod">
          <ac:chgData name="Jonathan Sayles" userId="049f7ab8f1d47e49" providerId="LiveId" clId="{D51660D0-1A17-4ACB-A70D-D94195C19C22}" dt="2025-08-11T15:53:24.406" v="1769" actId="1076"/>
          <ac:picMkLst>
            <pc:docMk/>
            <pc:sldMk cId="0" sldId="633"/>
            <ac:picMk id="33796" creationId="{83285D14-45BE-0C9F-456C-A1B8E5048B59}"/>
          </ac:picMkLst>
        </pc:picChg>
        <pc:picChg chg="mod">
          <ac:chgData name="Jonathan Sayles" userId="049f7ab8f1d47e49" providerId="LiveId" clId="{D51660D0-1A17-4ACB-A70D-D94195C19C22}" dt="2025-08-11T15:51:09.470" v="1648" actId="1038"/>
          <ac:picMkLst>
            <pc:docMk/>
            <pc:sldMk cId="0" sldId="633"/>
            <ac:picMk id="33797" creationId="{CB35540F-A480-41B4-FFEE-47AB3794F226}"/>
          </ac:picMkLst>
        </pc:picChg>
        <pc:picChg chg="mod">
          <ac:chgData name="Jonathan Sayles" userId="049f7ab8f1d47e49" providerId="LiveId" clId="{D51660D0-1A17-4ACB-A70D-D94195C19C22}" dt="2025-08-11T15:53:18.916" v="1768" actId="1076"/>
          <ac:picMkLst>
            <pc:docMk/>
            <pc:sldMk cId="0" sldId="633"/>
            <ac:picMk id="33798" creationId="{A5259E62-4392-FC6F-BDA0-F99ACC801157}"/>
          </ac:picMkLst>
        </pc:picChg>
        <pc:cxnChg chg="add mod">
          <ac:chgData name="Jonathan Sayles" userId="049f7ab8f1d47e49" providerId="LiveId" clId="{D51660D0-1A17-4ACB-A70D-D94195C19C22}" dt="2025-08-11T15:53:32.176" v="1770" actId="11529"/>
          <ac:cxnSpMkLst>
            <pc:docMk/>
            <pc:sldMk cId="0" sldId="633"/>
            <ac:cxnSpMk id="3" creationId="{4CFF45C9-A9E3-08BC-4A14-DDA967F4A7B0}"/>
          </ac:cxnSpMkLst>
        </pc:cxnChg>
      </pc:sldChg>
      <pc:sldChg chg="modSp mod">
        <pc:chgData name="Jonathan Sayles" userId="049f7ab8f1d47e49" providerId="LiveId" clId="{D51660D0-1A17-4ACB-A70D-D94195C19C22}" dt="2025-08-16T16:35:46.563" v="5368" actId="1076"/>
        <pc:sldMkLst>
          <pc:docMk/>
          <pc:sldMk cId="0" sldId="634"/>
        </pc:sldMkLst>
        <pc:spChg chg="mod">
          <ac:chgData name="Jonathan Sayles" userId="049f7ab8f1d47e49" providerId="LiveId" clId="{D51660D0-1A17-4ACB-A70D-D94195C19C22}" dt="2025-08-11T16:02:27.384" v="2123" actId="113"/>
          <ac:spMkLst>
            <pc:docMk/>
            <pc:sldMk cId="0" sldId="634"/>
            <ac:spMk id="40962" creationId="{604D9C76-1374-F4FC-7B98-94A4CEE67BAE}"/>
          </ac:spMkLst>
        </pc:spChg>
        <pc:spChg chg="mod">
          <ac:chgData name="Jonathan Sayles" userId="049f7ab8f1d47e49" providerId="LiveId" clId="{D51660D0-1A17-4ACB-A70D-D94195C19C22}" dt="2025-08-16T16:35:46.563" v="5368" actId="1076"/>
          <ac:spMkLst>
            <pc:docMk/>
            <pc:sldMk cId="0" sldId="634"/>
            <ac:spMk id="40963" creationId="{8DB8F501-27E6-9566-002A-5420A6B80620}"/>
          </ac:spMkLst>
        </pc:spChg>
        <pc:picChg chg="mod">
          <ac:chgData name="Jonathan Sayles" userId="049f7ab8f1d47e49" providerId="LiveId" clId="{D51660D0-1A17-4ACB-A70D-D94195C19C22}" dt="2025-08-11T16:03:48.247" v="2199" actId="1076"/>
          <ac:picMkLst>
            <pc:docMk/>
            <pc:sldMk cId="0" sldId="634"/>
            <ac:picMk id="32772" creationId="{540539EF-E989-32FD-C144-0A50084B79B5}"/>
          </ac:picMkLst>
        </pc:picChg>
      </pc:sldChg>
      <pc:sldChg chg="addSp delSp modSp mod">
        <pc:chgData name="Jonathan Sayles" userId="049f7ab8f1d47e49" providerId="LiveId" clId="{D51660D0-1A17-4ACB-A70D-D94195C19C22}" dt="2025-08-12T03:12:31.155" v="2950" actId="113"/>
        <pc:sldMkLst>
          <pc:docMk/>
          <pc:sldMk cId="0" sldId="638"/>
        </pc:sldMkLst>
        <pc:spChg chg="add mod">
          <ac:chgData name="Jonathan Sayles" userId="049f7ab8f1d47e49" providerId="LiveId" clId="{D51660D0-1A17-4ACB-A70D-D94195C19C22}" dt="2025-08-12T03:11:43.096" v="2947" actId="1076"/>
          <ac:spMkLst>
            <pc:docMk/>
            <pc:sldMk cId="0" sldId="638"/>
            <ac:spMk id="2" creationId="{154B1663-027C-59A9-E8F5-623D88CF4C0A}"/>
          </ac:spMkLst>
        </pc:spChg>
        <pc:spChg chg="mod">
          <ac:chgData name="Jonathan Sayles" userId="049f7ab8f1d47e49" providerId="LiveId" clId="{D51660D0-1A17-4ACB-A70D-D94195C19C22}" dt="2025-08-12T03:12:31.155" v="2950" actId="113"/>
          <ac:spMkLst>
            <pc:docMk/>
            <pc:sldMk cId="0" sldId="638"/>
            <ac:spMk id="55298" creationId="{B7B92DDD-C4D9-2A03-C3EF-F1A7F76AFF35}"/>
          </ac:spMkLst>
        </pc:spChg>
        <pc:spChg chg="mod">
          <ac:chgData name="Jonathan Sayles" userId="049f7ab8f1d47e49" providerId="LiveId" clId="{D51660D0-1A17-4ACB-A70D-D94195C19C22}" dt="2025-08-12T03:10:51.631" v="2889" actId="1076"/>
          <ac:spMkLst>
            <pc:docMk/>
            <pc:sldMk cId="0" sldId="638"/>
            <ac:spMk id="55299" creationId="{3B9F6E44-4BB7-CDBC-F3B9-FE7039F46B9E}"/>
          </ac:spMkLst>
        </pc:spChg>
        <pc:picChg chg="mod">
          <ac:chgData name="Jonathan Sayles" userId="049f7ab8f1d47e49" providerId="LiveId" clId="{D51660D0-1A17-4ACB-A70D-D94195C19C22}" dt="2025-08-12T03:10:59.756" v="2890" actId="1076"/>
          <ac:picMkLst>
            <pc:docMk/>
            <pc:sldMk cId="0" sldId="638"/>
            <ac:picMk id="55300" creationId="{23E425E6-504D-EA9B-B939-B0EAC39C3852}"/>
          </ac:picMkLst>
        </pc:picChg>
      </pc:sldChg>
      <pc:sldChg chg="modSp mod">
        <pc:chgData name="Jonathan Sayles" userId="049f7ab8f1d47e49" providerId="LiveId" clId="{D51660D0-1A17-4ACB-A70D-D94195C19C22}" dt="2025-08-11T18:12:04.907" v="2649" actId="113"/>
        <pc:sldMkLst>
          <pc:docMk/>
          <pc:sldMk cId="0" sldId="639"/>
        </pc:sldMkLst>
        <pc:spChg chg="mod">
          <ac:chgData name="Jonathan Sayles" userId="049f7ab8f1d47e49" providerId="LiveId" clId="{D51660D0-1A17-4ACB-A70D-D94195C19C22}" dt="2025-08-11T18:12:04.907" v="2649" actId="113"/>
          <ac:spMkLst>
            <pc:docMk/>
            <pc:sldMk cId="0" sldId="639"/>
            <ac:spMk id="51202" creationId="{B061E40D-60E8-8650-7D35-43D6871F050F}"/>
          </ac:spMkLst>
        </pc:spChg>
        <pc:spChg chg="mod ord">
          <ac:chgData name="Jonathan Sayles" userId="049f7ab8f1d47e49" providerId="LiveId" clId="{D51660D0-1A17-4ACB-A70D-D94195C19C22}" dt="2025-08-11T18:11:52.413" v="2647" actId="1076"/>
          <ac:spMkLst>
            <pc:docMk/>
            <pc:sldMk cId="0" sldId="639"/>
            <ac:spMk id="51203" creationId="{009D6E42-5790-C82E-E723-4A57F32187E1}"/>
          </ac:spMkLst>
        </pc:spChg>
        <pc:spChg chg="mod">
          <ac:chgData name="Jonathan Sayles" userId="049f7ab8f1d47e49" providerId="LiveId" clId="{D51660D0-1A17-4ACB-A70D-D94195C19C22}" dt="2025-08-11T18:11:57.963" v="2648" actId="1076"/>
          <ac:spMkLst>
            <pc:docMk/>
            <pc:sldMk cId="0" sldId="639"/>
            <ac:spMk id="51205" creationId="{A29149E3-A75E-B988-181C-E407DE25ED6C}"/>
          </ac:spMkLst>
        </pc:spChg>
        <pc:picChg chg="mod">
          <ac:chgData name="Jonathan Sayles" userId="049f7ab8f1d47e49" providerId="LiveId" clId="{D51660D0-1A17-4ACB-A70D-D94195C19C22}" dt="2025-08-11T18:11:06.277" v="2639" actId="1036"/>
          <ac:picMkLst>
            <pc:docMk/>
            <pc:sldMk cId="0" sldId="639"/>
            <ac:picMk id="51204" creationId="{A72AB721-D682-6746-52E9-EDBCB9251567}"/>
          </ac:picMkLst>
        </pc:picChg>
      </pc:sldChg>
      <pc:sldChg chg="modSp mod">
        <pc:chgData name="Jonathan Sayles" userId="049f7ab8f1d47e49" providerId="LiveId" clId="{D51660D0-1A17-4ACB-A70D-D94195C19C22}" dt="2025-08-16T16:34:08.896" v="5341" actId="404"/>
        <pc:sldMkLst>
          <pc:docMk/>
          <pc:sldMk cId="0" sldId="640"/>
        </pc:sldMkLst>
        <pc:spChg chg="mod">
          <ac:chgData name="Jonathan Sayles" userId="049f7ab8f1d47e49" providerId="LiveId" clId="{D51660D0-1A17-4ACB-A70D-D94195C19C22}" dt="2025-08-16T16:34:08.896" v="5341" actId="404"/>
          <ac:spMkLst>
            <pc:docMk/>
            <pc:sldMk cId="0" sldId="640"/>
            <ac:spMk id="54274" creationId="{F4090780-38EE-7C1E-E403-3E85B8C564A3}"/>
          </ac:spMkLst>
        </pc:spChg>
        <pc:spChg chg="mod">
          <ac:chgData name="Jonathan Sayles" userId="049f7ab8f1d47e49" providerId="LiveId" clId="{D51660D0-1A17-4ACB-A70D-D94195C19C22}" dt="2025-08-12T03:09:54.108" v="2880" actId="20577"/>
          <ac:spMkLst>
            <pc:docMk/>
            <pc:sldMk cId="0" sldId="640"/>
            <ac:spMk id="54275" creationId="{8B80AD3B-10DD-F124-5439-D6C8984C0EAB}"/>
          </ac:spMkLst>
        </pc:spChg>
        <pc:picChg chg="mod">
          <ac:chgData name="Jonathan Sayles" userId="049f7ab8f1d47e49" providerId="LiveId" clId="{D51660D0-1A17-4ACB-A70D-D94195C19C22}" dt="2025-08-12T03:08:32.335" v="2792" actId="1076"/>
          <ac:picMkLst>
            <pc:docMk/>
            <pc:sldMk cId="0" sldId="640"/>
            <ac:picMk id="160776" creationId="{6E919BDE-9044-7B1A-02EE-789FBB822E79}"/>
          </ac:picMkLst>
        </pc:picChg>
      </pc:sldChg>
      <pc:sldChg chg="modSp mod">
        <pc:chgData name="Jonathan Sayles" userId="049f7ab8f1d47e49" providerId="LiveId" clId="{D51660D0-1A17-4ACB-A70D-D94195C19C22}" dt="2025-08-12T03:08:09.016" v="2790" actId="14100"/>
        <pc:sldMkLst>
          <pc:docMk/>
          <pc:sldMk cId="0" sldId="641"/>
        </pc:sldMkLst>
        <pc:spChg chg="mod">
          <ac:chgData name="Jonathan Sayles" userId="049f7ab8f1d47e49" providerId="LiveId" clId="{D51660D0-1A17-4ACB-A70D-D94195C19C22}" dt="2025-08-12T03:07:55.291" v="2788" actId="113"/>
          <ac:spMkLst>
            <pc:docMk/>
            <pc:sldMk cId="0" sldId="641"/>
            <ac:spMk id="53250" creationId="{4EC62988-B239-327F-57DD-2BC5F548410A}"/>
          </ac:spMkLst>
        </pc:spChg>
        <pc:spChg chg="mod">
          <ac:chgData name="Jonathan Sayles" userId="049f7ab8f1d47e49" providerId="LiveId" clId="{D51660D0-1A17-4ACB-A70D-D94195C19C22}" dt="2025-08-12T03:08:09.016" v="2790" actId="14100"/>
          <ac:spMkLst>
            <pc:docMk/>
            <pc:sldMk cId="0" sldId="641"/>
            <ac:spMk id="1845251" creationId="{EB32D344-DECD-B287-B355-111A58F59F5F}"/>
          </ac:spMkLst>
        </pc:spChg>
      </pc:sldChg>
      <pc:sldChg chg="modSp mod">
        <pc:chgData name="Jonathan Sayles" userId="049f7ab8f1d47e49" providerId="LiveId" clId="{D51660D0-1A17-4ACB-A70D-D94195C19C22}" dt="2025-08-11T18:00:55.972" v="2344" actId="1036"/>
        <pc:sldMkLst>
          <pc:docMk/>
          <pc:sldMk cId="0" sldId="642"/>
        </pc:sldMkLst>
        <pc:spChg chg="mod">
          <ac:chgData name="Jonathan Sayles" userId="049f7ab8f1d47e49" providerId="LiveId" clId="{D51660D0-1A17-4ACB-A70D-D94195C19C22}" dt="2025-08-11T18:00:45.340" v="2342" actId="113"/>
          <ac:spMkLst>
            <pc:docMk/>
            <pc:sldMk cId="0" sldId="642"/>
            <ac:spMk id="45059" creationId="{E0FAAC8F-F133-4129-54E1-A203E92F4A6A}"/>
          </ac:spMkLst>
        </pc:spChg>
        <pc:spChg chg="mod">
          <ac:chgData name="Jonathan Sayles" userId="049f7ab8f1d47e49" providerId="LiveId" clId="{D51660D0-1A17-4ACB-A70D-D94195C19C22}" dt="2025-08-11T18:00:52.286" v="2343" actId="403"/>
          <ac:spMkLst>
            <pc:docMk/>
            <pc:sldMk cId="0" sldId="642"/>
            <ac:spMk id="1846275" creationId="{2BC3A722-E078-54FC-B882-7E8AF041695E}"/>
          </ac:spMkLst>
        </pc:spChg>
        <pc:picChg chg="mod">
          <ac:chgData name="Jonathan Sayles" userId="049f7ab8f1d47e49" providerId="LiveId" clId="{D51660D0-1A17-4ACB-A70D-D94195C19C22}" dt="2025-08-11T17:59:44.467" v="2331" actId="692"/>
          <ac:picMkLst>
            <pc:docMk/>
            <pc:sldMk cId="0" sldId="642"/>
            <ac:picMk id="45058" creationId="{D81481B8-BE4F-455D-0A7A-745C2E4772AD}"/>
          </ac:picMkLst>
        </pc:picChg>
        <pc:picChg chg="mod">
          <ac:chgData name="Jonathan Sayles" userId="049f7ab8f1d47e49" providerId="LiveId" clId="{D51660D0-1A17-4ACB-A70D-D94195C19C22}" dt="2025-08-11T17:59:44.467" v="2331" actId="692"/>
          <ac:picMkLst>
            <pc:docMk/>
            <pc:sldMk cId="0" sldId="642"/>
            <ac:picMk id="45061" creationId="{D6872E69-1345-8AE3-4BB9-7DA80E461F78}"/>
          </ac:picMkLst>
        </pc:picChg>
        <pc:picChg chg="mod">
          <ac:chgData name="Jonathan Sayles" userId="049f7ab8f1d47e49" providerId="LiveId" clId="{D51660D0-1A17-4ACB-A70D-D94195C19C22}" dt="2025-08-11T18:00:55.972" v="2344" actId="1036"/>
          <ac:picMkLst>
            <pc:docMk/>
            <pc:sldMk cId="0" sldId="642"/>
            <ac:picMk id="45064" creationId="{D496EA96-A8D7-3644-B851-2A84421D7841}"/>
          </ac:picMkLst>
        </pc:picChg>
      </pc:sldChg>
      <pc:sldChg chg="modSp mod">
        <pc:chgData name="Jonathan Sayles" userId="049f7ab8f1d47e49" providerId="LiveId" clId="{D51660D0-1A17-4ACB-A70D-D94195C19C22}" dt="2025-08-16T16:33:30.585" v="5311" actId="113"/>
        <pc:sldMkLst>
          <pc:docMk/>
          <pc:sldMk cId="0" sldId="644"/>
        </pc:sldMkLst>
        <pc:spChg chg="mod">
          <ac:chgData name="Jonathan Sayles" userId="049f7ab8f1d47e49" providerId="LiveId" clId="{D51660D0-1A17-4ACB-A70D-D94195C19C22}" dt="2025-08-16T16:33:30.585" v="5311" actId="113"/>
          <ac:spMkLst>
            <pc:docMk/>
            <pc:sldMk cId="0" sldId="644"/>
            <ac:spMk id="57346" creationId="{9FA6C078-5FAE-7DF0-9BFA-8721672F58B7}"/>
          </ac:spMkLst>
        </pc:spChg>
        <pc:spChg chg="mod">
          <ac:chgData name="Jonathan Sayles" userId="049f7ab8f1d47e49" providerId="LiveId" clId="{D51660D0-1A17-4ACB-A70D-D94195C19C22}" dt="2025-08-12T03:12:23.502" v="2949" actId="692"/>
          <ac:spMkLst>
            <pc:docMk/>
            <pc:sldMk cId="0" sldId="644"/>
            <ac:spMk id="57353" creationId="{798F7FA8-176B-AA7F-A72A-A0A51708F78A}"/>
          </ac:spMkLst>
        </pc:spChg>
        <pc:spChg chg="mod">
          <ac:chgData name="Jonathan Sayles" userId="049f7ab8f1d47e49" providerId="LiveId" clId="{D51660D0-1A17-4ACB-A70D-D94195C19C22}" dt="2025-08-12T03:14:34.270" v="2997" actId="113"/>
          <ac:spMkLst>
            <pc:docMk/>
            <pc:sldMk cId="0" sldId="644"/>
            <ac:spMk id="1848323" creationId="{6436A802-045E-E739-E0B2-E21B979DDF7B}"/>
          </ac:spMkLst>
        </pc:spChg>
        <pc:picChg chg="mod">
          <ac:chgData name="Jonathan Sayles" userId="049f7ab8f1d47e49" providerId="LiveId" clId="{D51660D0-1A17-4ACB-A70D-D94195C19C22}" dt="2025-08-12T03:12:23.502" v="2949" actId="692"/>
          <ac:picMkLst>
            <pc:docMk/>
            <pc:sldMk cId="0" sldId="644"/>
            <ac:picMk id="57348" creationId="{1714DD78-BFF2-C7FF-E079-583ABEF39261}"/>
          </ac:picMkLst>
        </pc:picChg>
        <pc:picChg chg="mod">
          <ac:chgData name="Jonathan Sayles" userId="049f7ab8f1d47e49" providerId="LiveId" clId="{D51660D0-1A17-4ACB-A70D-D94195C19C22}" dt="2025-08-12T03:12:23.502" v="2949" actId="692"/>
          <ac:picMkLst>
            <pc:docMk/>
            <pc:sldMk cId="0" sldId="644"/>
            <ac:picMk id="57349" creationId="{92C26E10-67D2-FB4E-35DE-0D8D8A99F229}"/>
          </ac:picMkLst>
        </pc:picChg>
        <pc:picChg chg="mod">
          <ac:chgData name="Jonathan Sayles" userId="049f7ab8f1d47e49" providerId="LiveId" clId="{D51660D0-1A17-4ACB-A70D-D94195C19C22}" dt="2025-08-12T03:12:23.502" v="2949" actId="692"/>
          <ac:picMkLst>
            <pc:docMk/>
            <pc:sldMk cId="0" sldId="644"/>
            <ac:picMk id="57351" creationId="{1D409F34-82B8-BD2D-4B37-E530A6328DA4}"/>
          </ac:picMkLst>
        </pc:picChg>
      </pc:sldChg>
      <pc:sldChg chg="addSp modSp mod">
        <pc:chgData name="Jonathan Sayles" userId="049f7ab8f1d47e49" providerId="LiveId" clId="{D51660D0-1A17-4ACB-A70D-D94195C19C22}" dt="2025-08-11T15:59:29.098" v="2011" actId="20577"/>
        <pc:sldMkLst>
          <pc:docMk/>
          <pc:sldMk cId="0" sldId="692"/>
        </pc:sldMkLst>
        <pc:spChg chg="add mod">
          <ac:chgData name="Jonathan Sayles" userId="049f7ab8f1d47e49" providerId="LiveId" clId="{D51660D0-1A17-4ACB-A70D-D94195C19C22}" dt="2025-08-10T05:56:44.512" v="1138" actId="1038"/>
          <ac:spMkLst>
            <pc:docMk/>
            <pc:sldMk cId="0" sldId="692"/>
            <ac:spMk id="2" creationId="{A3EF9216-7DAB-A648-1E07-9F8A391EF573}"/>
          </ac:spMkLst>
        </pc:spChg>
        <pc:spChg chg="mod">
          <ac:chgData name="Jonathan Sayles" userId="049f7ab8f1d47e49" providerId="LiveId" clId="{D51660D0-1A17-4ACB-A70D-D94195C19C22}" dt="2025-08-11T15:59:29.098" v="2011" actId="20577"/>
          <ac:spMkLst>
            <pc:docMk/>
            <pc:sldMk cId="0" sldId="692"/>
            <ac:spMk id="28674" creationId="{E5C616CB-9E07-2405-DF50-DB72A3380B89}"/>
          </ac:spMkLst>
        </pc:spChg>
        <pc:spChg chg="mod">
          <ac:chgData name="Jonathan Sayles" userId="049f7ab8f1d47e49" providerId="LiveId" clId="{D51660D0-1A17-4ACB-A70D-D94195C19C22}" dt="2025-08-10T05:54:04.126" v="1094" actId="6549"/>
          <ac:spMkLst>
            <pc:docMk/>
            <pc:sldMk cId="0" sldId="692"/>
            <ac:spMk id="28675" creationId="{2411DC9E-0EFF-B0C9-DE0D-AEF84E6E985D}"/>
          </ac:spMkLst>
        </pc:spChg>
        <pc:spChg chg="mod">
          <ac:chgData name="Jonathan Sayles" userId="049f7ab8f1d47e49" providerId="LiveId" clId="{D51660D0-1A17-4ACB-A70D-D94195C19C22}" dt="2025-08-10T05:56:34.131" v="1128" actId="14100"/>
          <ac:spMkLst>
            <pc:docMk/>
            <pc:sldMk cId="0" sldId="692"/>
            <ac:spMk id="28678" creationId="{0A792ABB-F30F-84DF-F6F5-9A842F5AF590}"/>
          </ac:spMkLst>
        </pc:spChg>
        <pc:picChg chg="mod">
          <ac:chgData name="Jonathan Sayles" userId="049f7ab8f1d47e49" providerId="LiveId" clId="{D51660D0-1A17-4ACB-A70D-D94195C19C22}" dt="2025-08-10T05:56:34.131" v="1128" actId="14100"/>
          <ac:picMkLst>
            <pc:docMk/>
            <pc:sldMk cId="0" sldId="692"/>
            <ac:picMk id="28676" creationId="{A34F12B8-DA74-8DBE-3AE0-2BFF33DAEADB}"/>
          </ac:picMkLst>
        </pc:picChg>
        <pc:picChg chg="mod">
          <ac:chgData name="Jonathan Sayles" userId="049f7ab8f1d47e49" providerId="LiveId" clId="{D51660D0-1A17-4ACB-A70D-D94195C19C22}" dt="2025-08-10T05:56:34.131" v="1128" actId="14100"/>
          <ac:picMkLst>
            <pc:docMk/>
            <pc:sldMk cId="0" sldId="692"/>
            <ac:picMk id="28677" creationId="{35439F01-DB6F-98A0-B856-F1419653F609}"/>
          </ac:picMkLst>
        </pc:picChg>
      </pc:sldChg>
      <pc:sldChg chg="modSp mod">
        <pc:chgData name="Jonathan Sayles" userId="049f7ab8f1d47e49" providerId="LiveId" clId="{D51660D0-1A17-4ACB-A70D-D94195C19C22}" dt="2025-08-08T16:40:54.531" v="93" actId="20577"/>
        <pc:sldMkLst>
          <pc:docMk/>
          <pc:sldMk cId="0" sldId="706"/>
        </pc:sldMkLst>
        <pc:spChg chg="mod">
          <ac:chgData name="Jonathan Sayles" userId="049f7ab8f1d47e49" providerId="LiveId" clId="{D51660D0-1A17-4ACB-A70D-D94195C19C22}" dt="2025-08-08T16:40:43.162" v="83" actId="207"/>
          <ac:spMkLst>
            <pc:docMk/>
            <pc:sldMk cId="0" sldId="706"/>
            <ac:spMk id="1961994" creationId="{C7D4982D-EFBC-8DF8-8464-929C8D4F9D2A}"/>
          </ac:spMkLst>
        </pc:spChg>
        <pc:spChg chg="mod">
          <ac:chgData name="Jonathan Sayles" userId="049f7ab8f1d47e49" providerId="LiveId" clId="{D51660D0-1A17-4ACB-A70D-D94195C19C22}" dt="2025-08-08T16:40:54.531" v="93" actId="20577"/>
          <ac:spMkLst>
            <pc:docMk/>
            <pc:sldMk cId="0" sldId="706"/>
            <ac:spMk id="1961995" creationId="{4CB75E46-7262-2EE5-671A-75268B666C5C}"/>
          </ac:spMkLst>
        </pc:spChg>
      </pc:sldChg>
      <pc:sldChg chg="modSp mod">
        <pc:chgData name="Jonathan Sayles" userId="049f7ab8f1d47e49" providerId="LiveId" clId="{D51660D0-1A17-4ACB-A70D-D94195C19C22}" dt="2025-08-10T06:14:42.493" v="1514" actId="20577"/>
        <pc:sldMkLst>
          <pc:docMk/>
          <pc:sldMk cId="0" sldId="715"/>
        </pc:sldMkLst>
        <pc:spChg chg="mod">
          <ac:chgData name="Jonathan Sayles" userId="049f7ab8f1d47e49" providerId="LiveId" clId="{D51660D0-1A17-4ACB-A70D-D94195C19C22}" dt="2025-08-10T06:12:36.540" v="1433" actId="113"/>
          <ac:spMkLst>
            <pc:docMk/>
            <pc:sldMk cId="0" sldId="715"/>
            <ac:spMk id="30722" creationId="{B106B7E5-E8E5-FE76-74D9-AA4CF9B72125}"/>
          </ac:spMkLst>
        </pc:spChg>
        <pc:spChg chg="mod">
          <ac:chgData name="Jonathan Sayles" userId="049f7ab8f1d47e49" providerId="LiveId" clId="{D51660D0-1A17-4ACB-A70D-D94195C19C22}" dt="2025-08-10T06:14:42.493" v="1514" actId="20577"/>
          <ac:spMkLst>
            <pc:docMk/>
            <pc:sldMk cId="0" sldId="715"/>
            <ac:spMk id="1975299" creationId="{9859C954-440E-7A4F-6477-D115E8A62727}"/>
          </ac:spMkLst>
        </pc:spChg>
      </pc:sldChg>
      <pc:sldChg chg="addSp modSp mod">
        <pc:chgData name="Jonathan Sayles" userId="049f7ab8f1d47e49" providerId="LiveId" clId="{D51660D0-1A17-4ACB-A70D-D94195C19C22}" dt="2025-08-09T02:52:06.640" v="720" actId="113"/>
        <pc:sldMkLst>
          <pc:docMk/>
          <pc:sldMk cId="0" sldId="732"/>
        </pc:sldMkLst>
        <pc:spChg chg="mod">
          <ac:chgData name="Jonathan Sayles" userId="049f7ab8f1d47e49" providerId="LiveId" clId="{D51660D0-1A17-4ACB-A70D-D94195C19C22}" dt="2025-08-09T02:44:22.009" v="513" actId="21"/>
          <ac:spMkLst>
            <pc:docMk/>
            <pc:sldMk cId="0" sldId="732"/>
            <ac:spMk id="11267" creationId="{05C0F460-5926-1C77-042E-614C76F970E9}"/>
          </ac:spMkLst>
        </pc:spChg>
        <pc:spChg chg="mod">
          <ac:chgData name="Jonathan Sayles" userId="049f7ab8f1d47e49" providerId="LiveId" clId="{D51660D0-1A17-4ACB-A70D-D94195C19C22}" dt="2025-08-09T02:52:06.640" v="720" actId="113"/>
          <ac:spMkLst>
            <pc:docMk/>
            <pc:sldMk cId="0" sldId="732"/>
            <ac:spMk id="21506" creationId="{C13FD98B-C700-0035-1A31-51EBAE84AE01}"/>
          </ac:spMkLst>
        </pc:spChg>
        <pc:picChg chg="mod">
          <ac:chgData name="Jonathan Sayles" userId="049f7ab8f1d47e49" providerId="LiveId" clId="{D51660D0-1A17-4ACB-A70D-D94195C19C22}" dt="2025-08-09T02:42:22.201" v="401" actId="1076"/>
          <ac:picMkLst>
            <pc:docMk/>
            <pc:sldMk cId="0" sldId="732"/>
            <ac:picMk id="21508" creationId="{A0B1F7A4-4E2E-DA1C-959D-4978D4B4A266}"/>
          </ac:picMkLst>
        </pc:picChg>
      </pc:sldChg>
      <pc:sldChg chg="modSp mod">
        <pc:chgData name="Jonathan Sayles" userId="049f7ab8f1d47e49" providerId="LiveId" clId="{D51660D0-1A17-4ACB-A70D-D94195C19C22}" dt="2025-08-16T16:36:26.933" v="5389" actId="403"/>
        <pc:sldMkLst>
          <pc:docMk/>
          <pc:sldMk cId="0" sldId="733"/>
        </pc:sldMkLst>
        <pc:spChg chg="mod">
          <ac:chgData name="Jonathan Sayles" userId="049f7ab8f1d47e49" providerId="LiveId" clId="{D51660D0-1A17-4ACB-A70D-D94195C19C22}" dt="2025-08-11T15:58:06.482" v="2000" actId="113"/>
          <ac:spMkLst>
            <pc:docMk/>
            <pc:sldMk cId="0" sldId="733"/>
            <ac:spMk id="35842" creationId="{76A2CA5C-FE53-22F3-CEB2-5DFE244A6F79}"/>
          </ac:spMkLst>
        </pc:spChg>
        <pc:spChg chg="mod">
          <ac:chgData name="Jonathan Sayles" userId="049f7ab8f1d47e49" providerId="LiveId" clId="{D51660D0-1A17-4ACB-A70D-D94195C19C22}" dt="2025-08-16T16:36:26.933" v="5389" actId="403"/>
          <ac:spMkLst>
            <pc:docMk/>
            <pc:sldMk cId="0" sldId="733"/>
            <ac:spMk id="1999875" creationId="{AE12BBF7-284A-8D39-B321-B076811C6B7C}"/>
          </ac:spMkLst>
        </pc:spChg>
        <pc:picChg chg="mod">
          <ac:chgData name="Jonathan Sayles" userId="049f7ab8f1d47e49" providerId="LiveId" clId="{D51660D0-1A17-4ACB-A70D-D94195C19C22}" dt="2025-08-11T15:54:58.165" v="1848" actId="1038"/>
          <ac:picMkLst>
            <pc:docMk/>
            <pc:sldMk cId="0" sldId="733"/>
            <ac:picMk id="35844" creationId="{EDE028C4-7F35-4B97-1C9F-1B088FC2A3EC}"/>
          </ac:picMkLst>
        </pc:picChg>
        <pc:picChg chg="mod">
          <ac:chgData name="Jonathan Sayles" userId="049f7ab8f1d47e49" providerId="LiveId" clId="{D51660D0-1A17-4ACB-A70D-D94195C19C22}" dt="2025-08-11T15:55:04.454" v="1850" actId="1076"/>
          <ac:picMkLst>
            <pc:docMk/>
            <pc:sldMk cId="0" sldId="733"/>
            <ac:picMk id="35845" creationId="{254341D7-8B09-33CF-3252-09C2CD29B0A6}"/>
          </ac:picMkLst>
        </pc:picChg>
      </pc:sldChg>
      <pc:sldChg chg="modSp mod">
        <pc:chgData name="Jonathan Sayles" userId="049f7ab8f1d47e49" providerId="LiveId" clId="{D51660D0-1A17-4ACB-A70D-D94195C19C22}" dt="2025-08-16T16:33:10.111" v="5309" actId="14100"/>
        <pc:sldMkLst>
          <pc:docMk/>
          <pc:sldMk cId="0" sldId="734"/>
        </pc:sldMkLst>
        <pc:spChg chg="mod">
          <ac:chgData name="Jonathan Sayles" userId="049f7ab8f1d47e49" providerId="LiveId" clId="{D51660D0-1A17-4ACB-A70D-D94195C19C22}" dt="2025-08-12T03:19:15.091" v="3125" actId="113"/>
          <ac:spMkLst>
            <pc:docMk/>
            <pc:sldMk cId="0" sldId="734"/>
            <ac:spMk id="62467" creationId="{51CFB985-D4FE-66E4-3ACE-75F6167045A3}"/>
          </ac:spMkLst>
        </pc:spChg>
        <pc:spChg chg="mod">
          <ac:chgData name="Jonathan Sayles" userId="049f7ab8f1d47e49" providerId="LiveId" clId="{D51660D0-1A17-4ACB-A70D-D94195C19C22}" dt="2025-08-12T03:17:44.191" v="3088" actId="1038"/>
          <ac:spMkLst>
            <pc:docMk/>
            <pc:sldMk cId="0" sldId="734"/>
            <ac:spMk id="62470" creationId="{563BBB6A-24E7-AE97-C3A7-6928CDA1BCD1}"/>
          </ac:spMkLst>
        </pc:spChg>
        <pc:spChg chg="mod">
          <ac:chgData name="Jonathan Sayles" userId="049f7ab8f1d47e49" providerId="LiveId" clId="{D51660D0-1A17-4ACB-A70D-D94195C19C22}" dt="2025-08-12T03:17:44.191" v="3088" actId="1038"/>
          <ac:spMkLst>
            <pc:docMk/>
            <pc:sldMk cId="0" sldId="734"/>
            <ac:spMk id="62471" creationId="{A7360C21-CF39-CFAC-BC8C-93D3E7BCE82F}"/>
          </ac:spMkLst>
        </pc:spChg>
        <pc:spChg chg="mod">
          <ac:chgData name="Jonathan Sayles" userId="049f7ab8f1d47e49" providerId="LiveId" clId="{D51660D0-1A17-4ACB-A70D-D94195C19C22}" dt="2025-08-12T03:17:44.191" v="3088" actId="1038"/>
          <ac:spMkLst>
            <pc:docMk/>
            <pc:sldMk cId="0" sldId="734"/>
            <ac:spMk id="62472" creationId="{C02FB6EC-A1CD-61EC-04C6-EA92DACF3202}"/>
          </ac:spMkLst>
        </pc:spChg>
        <pc:spChg chg="mod">
          <ac:chgData name="Jonathan Sayles" userId="049f7ab8f1d47e49" providerId="LiveId" clId="{D51660D0-1A17-4ACB-A70D-D94195C19C22}" dt="2025-08-12T03:18:20.377" v="3093" actId="403"/>
          <ac:spMkLst>
            <pc:docMk/>
            <pc:sldMk cId="0" sldId="734"/>
            <ac:spMk id="2001923" creationId="{E68604AC-3539-B754-9AB5-CD05BA9DC016}"/>
          </ac:spMkLst>
        </pc:spChg>
        <pc:picChg chg="mod">
          <ac:chgData name="Jonathan Sayles" userId="049f7ab8f1d47e49" providerId="LiveId" clId="{D51660D0-1A17-4ACB-A70D-D94195C19C22}" dt="2025-08-16T16:33:10.111" v="5309" actId="14100"/>
          <ac:picMkLst>
            <pc:docMk/>
            <pc:sldMk cId="0" sldId="734"/>
            <ac:picMk id="62466" creationId="{05400516-6FF6-20EC-43F8-2502E67268DF}"/>
          </ac:picMkLst>
        </pc:picChg>
        <pc:picChg chg="mod">
          <ac:chgData name="Jonathan Sayles" userId="049f7ab8f1d47e49" providerId="LiveId" clId="{D51660D0-1A17-4ACB-A70D-D94195C19C22}" dt="2025-08-12T03:17:44.191" v="3088" actId="1038"/>
          <ac:picMkLst>
            <pc:docMk/>
            <pc:sldMk cId="0" sldId="734"/>
            <ac:picMk id="62469" creationId="{1D9B1065-0DEA-3D19-2C82-7CCEE641B67A}"/>
          </ac:picMkLst>
        </pc:picChg>
      </pc:sldChg>
      <pc:sldChg chg="modSp mod">
        <pc:chgData name="Jonathan Sayles" userId="049f7ab8f1d47e49" providerId="LiveId" clId="{D51660D0-1A17-4ACB-A70D-D94195C19C22}" dt="2025-08-16T16:37:38.042" v="5397" actId="20577"/>
        <pc:sldMkLst>
          <pc:docMk/>
          <pc:sldMk cId="0" sldId="742"/>
        </pc:sldMkLst>
        <pc:spChg chg="mod">
          <ac:chgData name="Jonathan Sayles" userId="049f7ab8f1d47e49" providerId="LiveId" clId="{D51660D0-1A17-4ACB-A70D-D94195C19C22}" dt="2025-08-16T16:37:21.680" v="5394" actId="14100"/>
          <ac:spMkLst>
            <pc:docMk/>
            <pc:sldMk cId="0" sldId="742"/>
            <ac:spMk id="3" creationId="{6FD8B73C-E7A9-4B78-9E12-EEF06E959CA9}"/>
          </ac:spMkLst>
        </pc:spChg>
        <pc:spChg chg="mod">
          <ac:chgData name="Jonathan Sayles" userId="049f7ab8f1d47e49" providerId="LiveId" clId="{D51660D0-1A17-4ACB-A70D-D94195C19C22}" dt="2025-08-16T16:37:38.042" v="5397" actId="20577"/>
          <ac:spMkLst>
            <pc:docMk/>
            <pc:sldMk cId="0" sldId="742"/>
            <ac:spMk id="24579" creationId="{B203608D-CDAF-E48F-06C1-AC74BD47A8D5}"/>
          </ac:spMkLst>
        </pc:spChg>
        <pc:spChg chg="mod">
          <ac:chgData name="Jonathan Sayles" userId="049f7ab8f1d47e49" providerId="LiveId" clId="{D51660D0-1A17-4ACB-A70D-D94195C19C22}" dt="2025-08-11T15:57:33.854" v="1989" actId="113"/>
          <ac:spMkLst>
            <pc:docMk/>
            <pc:sldMk cId="0" sldId="742"/>
            <ac:spMk id="31746" creationId="{DA0A14FA-56FD-604D-1072-B33538AC9B1C}"/>
          </ac:spMkLst>
        </pc:spChg>
        <pc:spChg chg="mod">
          <ac:chgData name="Jonathan Sayles" userId="049f7ab8f1d47e49" providerId="LiveId" clId="{D51660D0-1A17-4ACB-A70D-D94195C19C22}" dt="2025-08-11T15:46:51.411" v="1542" actId="1038"/>
          <ac:spMkLst>
            <pc:docMk/>
            <pc:sldMk cId="0" sldId="742"/>
            <ac:spMk id="31757" creationId="{8170C383-2165-7654-CF27-20B9C9997D72}"/>
          </ac:spMkLst>
        </pc:spChg>
        <pc:spChg chg="mod">
          <ac:chgData name="Jonathan Sayles" userId="049f7ab8f1d47e49" providerId="LiveId" clId="{D51660D0-1A17-4ACB-A70D-D94195C19C22}" dt="2025-08-11T15:46:51.411" v="1542" actId="1038"/>
          <ac:spMkLst>
            <pc:docMk/>
            <pc:sldMk cId="0" sldId="742"/>
            <ac:spMk id="31758" creationId="{859EBF3D-AB4D-1C3D-85B8-F9EB03704621}"/>
          </ac:spMkLst>
        </pc:spChg>
        <pc:spChg chg="mod">
          <ac:chgData name="Jonathan Sayles" userId="049f7ab8f1d47e49" providerId="LiveId" clId="{D51660D0-1A17-4ACB-A70D-D94195C19C22}" dt="2025-08-11T15:46:51.411" v="1542" actId="1038"/>
          <ac:spMkLst>
            <pc:docMk/>
            <pc:sldMk cId="0" sldId="742"/>
            <ac:spMk id="31759" creationId="{26A258E4-137F-2DC2-3639-45CB677E8F2D}"/>
          </ac:spMkLst>
        </pc:spChg>
        <pc:spChg chg="mod">
          <ac:chgData name="Jonathan Sayles" userId="049f7ab8f1d47e49" providerId="LiveId" clId="{D51660D0-1A17-4ACB-A70D-D94195C19C22}" dt="2025-08-11T15:46:51.411" v="1542" actId="1038"/>
          <ac:spMkLst>
            <pc:docMk/>
            <pc:sldMk cId="0" sldId="742"/>
            <ac:spMk id="31760" creationId="{2C37966C-C1E7-C56F-F359-B0F67BFB69BC}"/>
          </ac:spMkLst>
        </pc:spChg>
        <pc:grpChg chg="mod">
          <ac:chgData name="Jonathan Sayles" userId="049f7ab8f1d47e49" providerId="LiveId" clId="{D51660D0-1A17-4ACB-A70D-D94195C19C22}" dt="2025-08-11T15:46:51.411" v="1542" actId="1038"/>
          <ac:grpSpMkLst>
            <pc:docMk/>
            <pc:sldMk cId="0" sldId="742"/>
            <ac:grpSpMk id="31752" creationId="{B17B174E-59DF-24B5-DC60-B78200BEF823}"/>
          </ac:grpSpMkLst>
        </pc:grpChg>
        <pc:grpChg chg="mod">
          <ac:chgData name="Jonathan Sayles" userId="049f7ab8f1d47e49" providerId="LiveId" clId="{D51660D0-1A17-4ACB-A70D-D94195C19C22}" dt="2025-08-11T15:46:51.411" v="1542" actId="1038"/>
          <ac:grpSpMkLst>
            <pc:docMk/>
            <pc:sldMk cId="0" sldId="742"/>
            <ac:grpSpMk id="31753" creationId="{319A5F72-65C2-4596-3DBD-18D472F4A72C}"/>
          </ac:grpSpMkLst>
        </pc:grpChg>
        <pc:picChg chg="mod">
          <ac:chgData name="Jonathan Sayles" userId="049f7ab8f1d47e49" providerId="LiveId" clId="{D51660D0-1A17-4ACB-A70D-D94195C19C22}" dt="2025-08-11T15:46:51.411" v="1542" actId="1038"/>
          <ac:picMkLst>
            <pc:docMk/>
            <pc:sldMk cId="0" sldId="742"/>
            <ac:picMk id="31748" creationId="{4F50B218-CCF8-56E5-DD52-8D0D64070C07}"/>
          </ac:picMkLst>
        </pc:picChg>
        <pc:picChg chg="mod">
          <ac:chgData name="Jonathan Sayles" userId="049f7ab8f1d47e49" providerId="LiveId" clId="{D51660D0-1A17-4ACB-A70D-D94195C19C22}" dt="2025-08-11T15:46:51.411" v="1542" actId="1038"/>
          <ac:picMkLst>
            <pc:docMk/>
            <pc:sldMk cId="0" sldId="742"/>
            <ac:picMk id="31749" creationId="{CA835099-1BC7-80B6-EF91-259996598DD5}"/>
          </ac:picMkLst>
        </pc:picChg>
        <pc:picChg chg="mod">
          <ac:chgData name="Jonathan Sayles" userId="049f7ab8f1d47e49" providerId="LiveId" clId="{D51660D0-1A17-4ACB-A70D-D94195C19C22}" dt="2025-08-11T15:46:51.411" v="1542" actId="1038"/>
          <ac:picMkLst>
            <pc:docMk/>
            <pc:sldMk cId="0" sldId="742"/>
            <ac:picMk id="31750" creationId="{204A8D72-8EAF-8918-E441-AFDBBFE0D0BB}"/>
          </ac:picMkLst>
        </pc:picChg>
        <pc:picChg chg="mod">
          <ac:chgData name="Jonathan Sayles" userId="049f7ab8f1d47e49" providerId="LiveId" clId="{D51660D0-1A17-4ACB-A70D-D94195C19C22}" dt="2025-08-11T15:46:51.411" v="1542" actId="1038"/>
          <ac:picMkLst>
            <pc:docMk/>
            <pc:sldMk cId="0" sldId="742"/>
            <ac:picMk id="31751" creationId="{F9A0ECAB-4A2D-0860-A4F2-3E6CDD10008D}"/>
          </ac:picMkLst>
        </pc:picChg>
      </pc:sldChg>
      <pc:sldChg chg="modSp mod">
        <pc:chgData name="Jonathan Sayles" userId="049f7ab8f1d47e49" providerId="LiveId" clId="{D51660D0-1A17-4ACB-A70D-D94195C19C22}" dt="2025-08-16T16:32:33.991" v="5304" actId="113"/>
        <pc:sldMkLst>
          <pc:docMk/>
          <pc:sldMk cId="0" sldId="743"/>
        </pc:sldMkLst>
        <pc:spChg chg="mod">
          <ac:chgData name="Jonathan Sayles" userId="049f7ab8f1d47e49" providerId="LiveId" clId="{D51660D0-1A17-4ACB-A70D-D94195C19C22}" dt="2025-08-16T16:32:33.991" v="5304" actId="113"/>
          <ac:spMkLst>
            <pc:docMk/>
            <pc:sldMk cId="0" sldId="743"/>
            <ac:spMk id="66563" creationId="{3FC4EF14-E068-5DBC-5B0A-6553F863F60A}"/>
          </ac:spMkLst>
        </pc:spChg>
        <pc:spChg chg="mod">
          <ac:chgData name="Jonathan Sayles" userId="049f7ab8f1d47e49" providerId="LiveId" clId="{D51660D0-1A17-4ACB-A70D-D94195C19C22}" dt="2025-08-12T03:24:32.679" v="3263" actId="113"/>
          <ac:spMkLst>
            <pc:docMk/>
            <pc:sldMk cId="0" sldId="743"/>
            <ac:spMk id="66564" creationId="{25B3EFA8-E519-E2BA-C66A-43E8D4DDDD6D}"/>
          </ac:spMkLst>
        </pc:spChg>
        <pc:spChg chg="mod">
          <ac:chgData name="Jonathan Sayles" userId="049f7ab8f1d47e49" providerId="LiveId" clId="{D51660D0-1A17-4ACB-A70D-D94195C19C22}" dt="2025-08-12T03:23:33.017" v="3232" actId="1038"/>
          <ac:spMkLst>
            <pc:docMk/>
            <pc:sldMk cId="0" sldId="743"/>
            <ac:spMk id="66567" creationId="{F4D27E6E-16F4-E775-3349-7D01FF3DDF0A}"/>
          </ac:spMkLst>
        </pc:spChg>
        <pc:spChg chg="mod">
          <ac:chgData name="Jonathan Sayles" userId="049f7ab8f1d47e49" providerId="LiveId" clId="{D51660D0-1A17-4ACB-A70D-D94195C19C22}" dt="2025-08-12T03:23:33.017" v="3232" actId="1038"/>
          <ac:spMkLst>
            <pc:docMk/>
            <pc:sldMk cId="0" sldId="743"/>
            <ac:spMk id="66568" creationId="{A8FDDD2B-DD93-CFCA-BA40-96EF2E17829E}"/>
          </ac:spMkLst>
        </pc:spChg>
        <pc:grpChg chg="mod">
          <ac:chgData name="Jonathan Sayles" userId="049f7ab8f1d47e49" providerId="LiveId" clId="{D51660D0-1A17-4ACB-A70D-D94195C19C22}" dt="2025-08-12T03:23:33.017" v="3232" actId="1038"/>
          <ac:grpSpMkLst>
            <pc:docMk/>
            <pc:sldMk cId="0" sldId="743"/>
            <ac:grpSpMk id="66566" creationId="{EB337869-BFC7-47AB-E508-949A67B40D1A}"/>
          </ac:grpSpMkLst>
        </pc:grpChg>
        <pc:picChg chg="mod">
          <ac:chgData name="Jonathan Sayles" userId="049f7ab8f1d47e49" providerId="LiveId" clId="{D51660D0-1A17-4ACB-A70D-D94195C19C22}" dt="2025-08-12T03:23:33.017" v="3232" actId="1038"/>
          <ac:picMkLst>
            <pc:docMk/>
            <pc:sldMk cId="0" sldId="743"/>
            <ac:picMk id="66562" creationId="{9F8AD455-C56B-9FCE-1DF4-A9F278F05AEE}"/>
          </ac:picMkLst>
        </pc:picChg>
        <pc:picChg chg="mod">
          <ac:chgData name="Jonathan Sayles" userId="049f7ab8f1d47e49" providerId="LiveId" clId="{D51660D0-1A17-4ACB-A70D-D94195C19C22}" dt="2025-08-12T03:23:33.017" v="3232" actId="1038"/>
          <ac:picMkLst>
            <pc:docMk/>
            <pc:sldMk cId="0" sldId="743"/>
            <ac:picMk id="66565" creationId="{28284C0C-0EA7-AACB-EAE3-43C8B726D3BE}"/>
          </ac:picMkLst>
        </pc:picChg>
      </pc:sldChg>
      <pc:sldChg chg="modSp mod">
        <pc:chgData name="Jonathan Sayles" userId="049f7ab8f1d47e49" providerId="LiveId" clId="{D51660D0-1A17-4ACB-A70D-D94195C19C22}" dt="2025-08-16T16:27:49.334" v="5223" actId="1076"/>
        <pc:sldMkLst>
          <pc:docMk/>
          <pc:sldMk cId="0" sldId="749"/>
        </pc:sldMkLst>
        <pc:spChg chg="mod">
          <ac:chgData name="Jonathan Sayles" userId="049f7ab8f1d47e49" providerId="LiveId" clId="{D51660D0-1A17-4ACB-A70D-D94195C19C22}" dt="2025-08-16T16:27:49.334" v="5223" actId="1076"/>
          <ac:spMkLst>
            <pc:docMk/>
            <pc:sldMk cId="0" sldId="749"/>
            <ac:spMk id="2022403" creationId="{BABCAB8C-DCFD-494C-8875-5CF38147E1B2}"/>
          </ac:spMkLst>
        </pc:spChg>
      </pc:sldChg>
      <pc:sldChg chg="modSp mod">
        <pc:chgData name="Jonathan Sayles" userId="049f7ab8f1d47e49" providerId="LiveId" clId="{D51660D0-1A17-4ACB-A70D-D94195C19C22}" dt="2025-08-16T16:36:03.955" v="5373" actId="692"/>
        <pc:sldMkLst>
          <pc:docMk/>
          <pc:sldMk cId="0" sldId="768"/>
        </pc:sldMkLst>
        <pc:spChg chg="mod">
          <ac:chgData name="Jonathan Sayles" userId="049f7ab8f1d47e49" providerId="LiveId" clId="{D51660D0-1A17-4ACB-A70D-D94195C19C22}" dt="2025-08-11T15:57:28.402" v="1988" actId="113"/>
          <ac:spMkLst>
            <pc:docMk/>
            <pc:sldMk cId="0" sldId="768"/>
            <ac:spMk id="37891" creationId="{E2B43B62-7025-AD32-D8DD-ACF9767C1ABD}"/>
          </ac:spMkLst>
        </pc:spChg>
        <pc:spChg chg="mod">
          <ac:chgData name="Jonathan Sayles" userId="049f7ab8f1d47e49" providerId="LiveId" clId="{D51660D0-1A17-4ACB-A70D-D94195C19C22}" dt="2025-08-16T16:36:03.955" v="5373" actId="692"/>
          <ac:spMkLst>
            <pc:docMk/>
            <pc:sldMk cId="0" sldId="768"/>
            <ac:spMk id="37895" creationId="{ECD3F8CF-35E1-B691-A152-2CF54F65019B}"/>
          </ac:spMkLst>
        </pc:spChg>
        <pc:spChg chg="mod">
          <ac:chgData name="Jonathan Sayles" userId="049f7ab8f1d47e49" providerId="LiveId" clId="{D51660D0-1A17-4ACB-A70D-D94195C19C22}" dt="2025-08-11T15:57:21.421" v="1987" actId="1076"/>
          <ac:spMkLst>
            <pc:docMk/>
            <pc:sldMk cId="0" sldId="768"/>
            <ac:spMk id="2046979" creationId="{13B58B01-4BD5-DE96-A5B1-12B334A0DF0D}"/>
          </ac:spMkLst>
        </pc:spChg>
        <pc:picChg chg="mod">
          <ac:chgData name="Jonathan Sayles" userId="049f7ab8f1d47e49" providerId="LiveId" clId="{D51660D0-1A17-4ACB-A70D-D94195C19C22}" dt="2025-08-11T15:56:57.208" v="1972" actId="1038"/>
          <ac:picMkLst>
            <pc:docMk/>
            <pc:sldMk cId="0" sldId="768"/>
            <ac:picMk id="37890" creationId="{6D5CF6B1-68AD-6561-EE71-F46AE4F778AA}"/>
          </ac:picMkLst>
        </pc:picChg>
        <pc:picChg chg="mod">
          <ac:chgData name="Jonathan Sayles" userId="049f7ab8f1d47e49" providerId="LiveId" clId="{D51660D0-1A17-4ACB-A70D-D94195C19C22}" dt="2025-08-11T15:56:57.208" v="1972" actId="1038"/>
          <ac:picMkLst>
            <pc:docMk/>
            <pc:sldMk cId="0" sldId="768"/>
            <ac:picMk id="37893" creationId="{F3F5BBEA-426D-F114-951D-5460C7EDBC2D}"/>
          </ac:picMkLst>
        </pc:picChg>
        <pc:picChg chg="mod">
          <ac:chgData name="Jonathan Sayles" userId="049f7ab8f1d47e49" providerId="LiveId" clId="{D51660D0-1A17-4ACB-A70D-D94195C19C22}" dt="2025-08-11T15:56:57.208" v="1972" actId="1038"/>
          <ac:picMkLst>
            <pc:docMk/>
            <pc:sldMk cId="0" sldId="768"/>
            <ac:picMk id="37894" creationId="{CF9A5873-264B-BD3A-AD54-ED0504B8EC7C}"/>
          </ac:picMkLst>
        </pc:picChg>
      </pc:sldChg>
      <pc:sldChg chg="modSp mod">
        <pc:chgData name="Jonathan Sayles" userId="049f7ab8f1d47e49" providerId="LiveId" clId="{D51660D0-1A17-4ACB-A70D-D94195C19C22}" dt="2025-08-11T16:05:49.713" v="2282" actId="1036"/>
        <pc:sldMkLst>
          <pc:docMk/>
          <pc:sldMk cId="0" sldId="776"/>
        </pc:sldMkLst>
        <pc:spChg chg="mod">
          <ac:chgData name="Jonathan Sayles" userId="049f7ab8f1d47e49" providerId="LiveId" clId="{D51660D0-1A17-4ACB-A70D-D94195C19C22}" dt="2025-08-11T16:04:08.560" v="2205" actId="113"/>
          <ac:spMkLst>
            <pc:docMk/>
            <pc:sldMk cId="0" sldId="776"/>
            <ac:spMk id="41987" creationId="{81B06BA3-B7CA-15A1-6777-0BB14AA0AD63}"/>
          </ac:spMkLst>
        </pc:spChg>
        <pc:spChg chg="mod">
          <ac:chgData name="Jonathan Sayles" userId="049f7ab8f1d47e49" providerId="LiveId" clId="{D51660D0-1A17-4ACB-A70D-D94195C19C22}" dt="2025-08-11T16:05:49.713" v="2282" actId="1036"/>
          <ac:spMkLst>
            <pc:docMk/>
            <pc:sldMk cId="0" sldId="776"/>
            <ac:spMk id="41988" creationId="{74BBFC09-36AE-C1CC-FB1B-33B58879CCF6}"/>
          </ac:spMkLst>
        </pc:spChg>
        <pc:spChg chg="mod">
          <ac:chgData name="Jonathan Sayles" userId="049f7ab8f1d47e49" providerId="LiveId" clId="{D51660D0-1A17-4ACB-A70D-D94195C19C22}" dt="2025-08-11T16:04:35.329" v="2228" actId="1038"/>
          <ac:spMkLst>
            <pc:docMk/>
            <pc:sldMk cId="0" sldId="776"/>
            <ac:spMk id="41991" creationId="{411614C9-4AE8-B1DB-DC71-D7E2D4279A7C}"/>
          </ac:spMkLst>
        </pc:spChg>
        <pc:spChg chg="mod">
          <ac:chgData name="Jonathan Sayles" userId="049f7ab8f1d47e49" providerId="LiveId" clId="{D51660D0-1A17-4ACB-A70D-D94195C19C22}" dt="2025-08-11T16:04:35.329" v="2228" actId="1038"/>
          <ac:spMkLst>
            <pc:docMk/>
            <pc:sldMk cId="0" sldId="776"/>
            <ac:spMk id="41992" creationId="{596160B2-70B8-29B7-E119-BB5AC5134018}"/>
          </ac:spMkLst>
        </pc:spChg>
        <pc:spChg chg="mod">
          <ac:chgData name="Jonathan Sayles" userId="049f7ab8f1d47e49" providerId="LiveId" clId="{D51660D0-1A17-4ACB-A70D-D94195C19C22}" dt="2025-08-11T16:04:35.329" v="2228" actId="1038"/>
          <ac:spMkLst>
            <pc:docMk/>
            <pc:sldMk cId="0" sldId="776"/>
            <ac:spMk id="41994" creationId="{8CD0F7E3-E181-2EEF-CF40-49B76F3A02F0}"/>
          </ac:spMkLst>
        </pc:spChg>
        <pc:spChg chg="mod">
          <ac:chgData name="Jonathan Sayles" userId="049f7ab8f1d47e49" providerId="LiveId" clId="{D51660D0-1A17-4ACB-A70D-D94195C19C22}" dt="2025-08-11T16:05:37.182" v="2280" actId="1076"/>
          <ac:spMkLst>
            <pc:docMk/>
            <pc:sldMk cId="0" sldId="776"/>
            <ac:spMk id="41995" creationId="{3C29F9DC-CAF8-E341-F652-79D92555C845}"/>
          </ac:spMkLst>
        </pc:spChg>
        <pc:picChg chg="mod">
          <ac:chgData name="Jonathan Sayles" userId="049f7ab8f1d47e49" providerId="LiveId" clId="{D51660D0-1A17-4ACB-A70D-D94195C19C22}" dt="2025-08-11T16:04:35.329" v="2228" actId="1038"/>
          <ac:picMkLst>
            <pc:docMk/>
            <pc:sldMk cId="0" sldId="776"/>
            <ac:picMk id="34818" creationId="{E06EE3EA-DC7D-6248-9F89-9FFFC14D7088}"/>
          </ac:picMkLst>
        </pc:picChg>
        <pc:picChg chg="mod">
          <ac:chgData name="Jonathan Sayles" userId="049f7ab8f1d47e49" providerId="LiveId" clId="{D51660D0-1A17-4ACB-A70D-D94195C19C22}" dt="2025-08-11T16:04:35.329" v="2228" actId="1038"/>
          <ac:picMkLst>
            <pc:docMk/>
            <pc:sldMk cId="0" sldId="776"/>
            <ac:picMk id="34821" creationId="{D9FA6144-8B28-100E-9E63-4AF7DEE2F242}"/>
          </ac:picMkLst>
        </pc:picChg>
        <pc:picChg chg="mod">
          <ac:chgData name="Jonathan Sayles" userId="049f7ab8f1d47e49" providerId="LiveId" clId="{D51660D0-1A17-4ACB-A70D-D94195C19C22}" dt="2025-08-11T16:04:35.329" v="2228" actId="1038"/>
          <ac:picMkLst>
            <pc:docMk/>
            <pc:sldMk cId="0" sldId="776"/>
            <ac:picMk id="41990" creationId="{B375C1C5-7DD7-975A-CCF5-EB7E3F242406}"/>
          </ac:picMkLst>
        </pc:picChg>
        <pc:picChg chg="mod">
          <ac:chgData name="Jonathan Sayles" userId="049f7ab8f1d47e49" providerId="LiveId" clId="{D51660D0-1A17-4ACB-A70D-D94195C19C22}" dt="2025-08-11T16:05:49.713" v="2282" actId="1036"/>
          <ac:picMkLst>
            <pc:docMk/>
            <pc:sldMk cId="0" sldId="776"/>
            <ac:picMk id="41993" creationId="{F8D4FCFF-FF64-5B6D-C2E3-0D0D6B7404A8}"/>
          </ac:picMkLst>
        </pc:picChg>
      </pc:sldChg>
      <pc:sldChg chg="modSp mod">
        <pc:chgData name="Jonathan Sayles" userId="049f7ab8f1d47e49" providerId="LiveId" clId="{D51660D0-1A17-4ACB-A70D-D94195C19C22}" dt="2025-08-11T18:02:56.490" v="2429" actId="113"/>
        <pc:sldMkLst>
          <pc:docMk/>
          <pc:sldMk cId="0" sldId="820"/>
        </pc:sldMkLst>
        <pc:spChg chg="mod">
          <ac:chgData name="Jonathan Sayles" userId="049f7ab8f1d47e49" providerId="LiveId" clId="{D51660D0-1A17-4ACB-A70D-D94195C19C22}" dt="2025-08-11T18:02:56.490" v="2429" actId="113"/>
          <ac:spMkLst>
            <pc:docMk/>
            <pc:sldMk cId="0" sldId="820"/>
            <ac:spMk id="46082" creationId="{13C0B559-CD41-3EEB-B396-432F61D842B0}"/>
          </ac:spMkLst>
        </pc:spChg>
        <pc:spChg chg="mod">
          <ac:chgData name="Jonathan Sayles" userId="049f7ab8f1d47e49" providerId="LiveId" clId="{D51660D0-1A17-4ACB-A70D-D94195C19C22}" dt="2025-08-11T18:01:41.636" v="2368" actId="1076"/>
          <ac:spMkLst>
            <pc:docMk/>
            <pc:sldMk cId="0" sldId="820"/>
            <ac:spMk id="46086" creationId="{2A1513FF-A297-870C-A544-6CEF821282FB}"/>
          </ac:spMkLst>
        </pc:spChg>
        <pc:spChg chg="mod">
          <ac:chgData name="Jonathan Sayles" userId="049f7ab8f1d47e49" providerId="LiveId" clId="{D51660D0-1A17-4ACB-A70D-D94195C19C22}" dt="2025-08-11T18:02:43.360" v="2427" actId="1076"/>
          <ac:spMkLst>
            <pc:docMk/>
            <pc:sldMk cId="0" sldId="820"/>
            <ac:spMk id="2125827" creationId="{CF939611-1B12-6717-6807-431560680EAC}"/>
          </ac:spMkLst>
        </pc:spChg>
        <pc:picChg chg="mod">
          <ac:chgData name="Jonathan Sayles" userId="049f7ab8f1d47e49" providerId="LiveId" clId="{D51660D0-1A17-4ACB-A70D-D94195C19C22}" dt="2025-08-11T18:01:18.216" v="2364" actId="1038"/>
          <ac:picMkLst>
            <pc:docMk/>
            <pc:sldMk cId="0" sldId="820"/>
            <ac:picMk id="46084" creationId="{0623F771-94A8-166C-4E65-3D441A625D0B}"/>
          </ac:picMkLst>
        </pc:picChg>
        <pc:picChg chg="mod">
          <ac:chgData name="Jonathan Sayles" userId="049f7ab8f1d47e49" providerId="LiveId" clId="{D51660D0-1A17-4ACB-A70D-D94195C19C22}" dt="2025-08-11T18:01:24.996" v="2367" actId="1035"/>
          <ac:picMkLst>
            <pc:docMk/>
            <pc:sldMk cId="0" sldId="820"/>
            <ac:picMk id="46085" creationId="{87460B5A-3252-8667-D160-4F1B87FF74AD}"/>
          </ac:picMkLst>
        </pc:picChg>
      </pc:sldChg>
      <pc:sldChg chg="modSp mod">
        <pc:chgData name="Jonathan Sayles" userId="049f7ab8f1d47e49" providerId="LiveId" clId="{D51660D0-1A17-4ACB-A70D-D94195C19C22}" dt="2025-08-16T16:33:25.232" v="5310" actId="113"/>
        <pc:sldMkLst>
          <pc:docMk/>
          <pc:sldMk cId="0" sldId="821"/>
        </pc:sldMkLst>
        <pc:spChg chg="mod">
          <ac:chgData name="Jonathan Sayles" userId="049f7ab8f1d47e49" providerId="LiveId" clId="{D51660D0-1A17-4ACB-A70D-D94195C19C22}" dt="2025-08-16T16:33:25.232" v="5310" actId="113"/>
          <ac:spMkLst>
            <pc:docMk/>
            <pc:sldMk cId="0" sldId="821"/>
            <ac:spMk id="58370" creationId="{06E69BE6-1CFE-91C4-C39C-534FF878D7A2}"/>
          </ac:spMkLst>
        </pc:spChg>
        <pc:spChg chg="mod">
          <ac:chgData name="Jonathan Sayles" userId="049f7ab8f1d47e49" providerId="LiveId" clId="{D51660D0-1A17-4ACB-A70D-D94195C19C22}" dt="2025-08-12T03:15:28.992" v="3011" actId="113"/>
          <ac:spMkLst>
            <pc:docMk/>
            <pc:sldMk cId="0" sldId="821"/>
            <ac:spMk id="58371" creationId="{05808E6E-A957-1A79-2047-5F213D5A6398}"/>
          </ac:spMkLst>
        </pc:spChg>
        <pc:picChg chg="mod">
          <ac:chgData name="Jonathan Sayles" userId="049f7ab8f1d47e49" providerId="LiveId" clId="{D51660D0-1A17-4ACB-A70D-D94195C19C22}" dt="2025-08-12T03:15:18.160" v="3010" actId="692"/>
          <ac:picMkLst>
            <pc:docMk/>
            <pc:sldMk cId="0" sldId="821"/>
            <ac:picMk id="58372" creationId="{5BBF1897-A6FC-6991-C7FE-A1604663D804}"/>
          </ac:picMkLst>
        </pc:picChg>
        <pc:picChg chg="mod">
          <ac:chgData name="Jonathan Sayles" userId="049f7ab8f1d47e49" providerId="LiveId" clId="{D51660D0-1A17-4ACB-A70D-D94195C19C22}" dt="2025-08-12T03:15:18.160" v="3010" actId="692"/>
          <ac:picMkLst>
            <pc:docMk/>
            <pc:sldMk cId="0" sldId="821"/>
            <ac:picMk id="58373" creationId="{804A0BB6-CBF0-D564-F9CF-954B3493ADBB}"/>
          </ac:picMkLst>
        </pc:picChg>
      </pc:sldChg>
      <pc:sldChg chg="modSp mod">
        <pc:chgData name="Jonathan Sayles" userId="049f7ab8f1d47e49" providerId="LiveId" clId="{D51660D0-1A17-4ACB-A70D-D94195C19C22}" dt="2025-08-16T16:31:53.196" v="5301" actId="14100"/>
        <pc:sldMkLst>
          <pc:docMk/>
          <pc:sldMk cId="0" sldId="823"/>
        </pc:sldMkLst>
        <pc:spChg chg="mod">
          <ac:chgData name="Jonathan Sayles" userId="049f7ab8f1d47e49" providerId="LiveId" clId="{D51660D0-1A17-4ACB-A70D-D94195C19C22}" dt="2025-08-15T03:40:31.326" v="3606" actId="403"/>
          <ac:spMkLst>
            <pc:docMk/>
            <pc:sldMk cId="0" sldId="823"/>
            <ac:spMk id="69634" creationId="{A6708DA0-6306-0BB2-81E4-CF6B4FC519DA}"/>
          </ac:spMkLst>
        </pc:spChg>
        <pc:spChg chg="mod">
          <ac:chgData name="Jonathan Sayles" userId="049f7ab8f1d47e49" providerId="LiveId" clId="{D51660D0-1A17-4ACB-A70D-D94195C19C22}" dt="2025-08-16T16:31:53.196" v="5301" actId="14100"/>
          <ac:spMkLst>
            <pc:docMk/>
            <pc:sldMk cId="0" sldId="823"/>
            <ac:spMk id="69635" creationId="{817BB6BE-EEEE-1419-3F51-F91FDEB16550}"/>
          </ac:spMkLst>
        </pc:spChg>
        <pc:spChg chg="mod">
          <ac:chgData name="Jonathan Sayles" userId="049f7ab8f1d47e49" providerId="LiveId" clId="{D51660D0-1A17-4ACB-A70D-D94195C19C22}" dt="2025-08-15T03:40:05.568" v="3603" actId="692"/>
          <ac:spMkLst>
            <pc:docMk/>
            <pc:sldMk cId="0" sldId="823"/>
            <ac:spMk id="69638" creationId="{BD600A06-AF88-12AE-506C-11DBC943F455}"/>
          </ac:spMkLst>
        </pc:spChg>
        <pc:picChg chg="mod">
          <ac:chgData name="Jonathan Sayles" userId="049f7ab8f1d47e49" providerId="LiveId" clId="{D51660D0-1A17-4ACB-A70D-D94195C19C22}" dt="2025-08-15T03:39:37.478" v="3600" actId="1038"/>
          <ac:picMkLst>
            <pc:docMk/>
            <pc:sldMk cId="0" sldId="823"/>
            <ac:picMk id="10" creationId="{68C85632-C9D2-DA9F-F344-DD96E7524448}"/>
          </ac:picMkLst>
        </pc:picChg>
        <pc:picChg chg="mod">
          <ac:chgData name="Jonathan Sayles" userId="049f7ab8f1d47e49" providerId="LiveId" clId="{D51660D0-1A17-4ACB-A70D-D94195C19C22}" dt="2025-08-15T03:39:37.478" v="3600" actId="1038"/>
          <ac:picMkLst>
            <pc:docMk/>
            <pc:sldMk cId="0" sldId="823"/>
            <ac:picMk id="240650" creationId="{F8CFD646-5B3C-569B-38FF-5F87CB9B8C49}"/>
          </ac:picMkLst>
        </pc:picChg>
      </pc:sldChg>
      <pc:sldChg chg="modSp mod">
        <pc:chgData name="Jonathan Sayles" userId="049f7ab8f1d47e49" providerId="LiveId" clId="{D51660D0-1A17-4ACB-A70D-D94195C19C22}" dt="2025-08-16T16:17:41.467" v="5081" actId="403"/>
        <pc:sldMkLst>
          <pc:docMk/>
          <pc:sldMk cId="0" sldId="877"/>
        </pc:sldMkLst>
        <pc:spChg chg="mod">
          <ac:chgData name="Jonathan Sayles" userId="049f7ab8f1d47e49" providerId="LiveId" clId="{D51660D0-1A17-4ACB-A70D-D94195C19C22}" dt="2025-08-16T16:17:41.467" v="5081" actId="403"/>
          <ac:spMkLst>
            <pc:docMk/>
            <pc:sldMk cId="0" sldId="877"/>
            <ac:spMk id="2217986" creationId="{37592A09-FA1E-B7D2-C335-B5E10D486290}"/>
          </ac:spMkLst>
        </pc:spChg>
        <pc:spChg chg="mod">
          <ac:chgData name="Jonathan Sayles" userId="049f7ab8f1d47e49" providerId="LiveId" clId="{D51660D0-1A17-4ACB-A70D-D94195C19C22}" dt="2025-08-16T16:16:16.716" v="5063" actId="255"/>
          <ac:spMkLst>
            <pc:docMk/>
            <pc:sldMk cId="0" sldId="877"/>
            <ac:spMk id="2217987" creationId="{CF70E200-2FF2-58AF-B00B-0A769EAB0E5D}"/>
          </ac:spMkLst>
        </pc:spChg>
        <pc:picChg chg="mod">
          <ac:chgData name="Jonathan Sayles" userId="049f7ab8f1d47e49" providerId="LiveId" clId="{D51660D0-1A17-4ACB-A70D-D94195C19C22}" dt="2025-08-16T16:16:05.649" v="5061" actId="1076"/>
          <ac:picMkLst>
            <pc:docMk/>
            <pc:sldMk cId="0" sldId="877"/>
            <ac:picMk id="92168" creationId="{42BACD0B-6833-02C2-622D-3B28627DF950}"/>
          </ac:picMkLst>
        </pc:picChg>
      </pc:sldChg>
      <pc:sldChg chg="modSp mod">
        <pc:chgData name="Jonathan Sayles" userId="049f7ab8f1d47e49" providerId="LiveId" clId="{D51660D0-1A17-4ACB-A70D-D94195C19C22}" dt="2025-08-16T16:17:19.050" v="5076" actId="113"/>
        <pc:sldMkLst>
          <pc:docMk/>
          <pc:sldMk cId="0" sldId="878"/>
        </pc:sldMkLst>
        <pc:spChg chg="mod">
          <ac:chgData name="Jonathan Sayles" userId="049f7ab8f1d47e49" providerId="LiveId" clId="{D51660D0-1A17-4ACB-A70D-D94195C19C22}" dt="2025-08-16T16:17:19.050" v="5076" actId="113"/>
          <ac:spMkLst>
            <pc:docMk/>
            <pc:sldMk cId="0" sldId="878"/>
            <ac:spMk id="93186" creationId="{922F8DC8-CFAA-E667-9B4F-92D6E49E1EF7}"/>
          </ac:spMkLst>
        </pc:spChg>
        <pc:spChg chg="mod">
          <ac:chgData name="Jonathan Sayles" userId="049f7ab8f1d47e49" providerId="LiveId" clId="{D51660D0-1A17-4ACB-A70D-D94195C19C22}" dt="2025-08-16T16:16:55.918" v="5070" actId="1036"/>
          <ac:spMkLst>
            <pc:docMk/>
            <pc:sldMk cId="0" sldId="878"/>
            <ac:spMk id="93192" creationId="{B63574F4-3E0D-E718-9694-AA2E154C6322}"/>
          </ac:spMkLst>
        </pc:spChg>
        <pc:spChg chg="mod">
          <ac:chgData name="Jonathan Sayles" userId="049f7ab8f1d47e49" providerId="LiveId" clId="{D51660D0-1A17-4ACB-A70D-D94195C19C22}" dt="2025-08-16T16:17:11.836" v="5074" actId="1076"/>
          <ac:spMkLst>
            <pc:docMk/>
            <pc:sldMk cId="0" sldId="878"/>
            <ac:spMk id="2219011" creationId="{472FAE00-B586-D562-1185-3D80847FD530}"/>
          </ac:spMkLst>
        </pc:spChg>
        <pc:picChg chg="mod">
          <ac:chgData name="Jonathan Sayles" userId="049f7ab8f1d47e49" providerId="LiveId" clId="{D51660D0-1A17-4ACB-A70D-D94195C19C22}" dt="2025-08-16T16:16:41.983" v="5067" actId="1037"/>
          <ac:picMkLst>
            <pc:docMk/>
            <pc:sldMk cId="0" sldId="878"/>
            <ac:picMk id="93193" creationId="{5FE62E92-E223-FF76-C69A-DB63D8ABD67E}"/>
          </ac:picMkLst>
        </pc:picChg>
      </pc:sldChg>
      <pc:sldChg chg="modSp mod">
        <pc:chgData name="Jonathan Sayles" userId="049f7ab8f1d47e49" providerId="LiveId" clId="{D51660D0-1A17-4ACB-A70D-D94195C19C22}" dt="2025-08-16T16:28:33.424" v="5229" actId="14100"/>
        <pc:sldMkLst>
          <pc:docMk/>
          <pc:sldMk cId="0" sldId="879"/>
        </pc:sldMkLst>
        <pc:spChg chg="mod">
          <ac:chgData name="Jonathan Sayles" userId="049f7ab8f1d47e49" providerId="LiveId" clId="{D51660D0-1A17-4ACB-A70D-D94195C19C22}" dt="2025-08-16T16:28:28.290" v="5228" actId="113"/>
          <ac:spMkLst>
            <pc:docMk/>
            <pc:sldMk cId="0" sldId="879"/>
            <ac:spMk id="94210" creationId="{34FDE7AE-D418-C944-47F3-186F18F597B1}"/>
          </ac:spMkLst>
        </pc:spChg>
        <pc:spChg chg="mod">
          <ac:chgData name="Jonathan Sayles" userId="049f7ab8f1d47e49" providerId="LiveId" clId="{D51660D0-1A17-4ACB-A70D-D94195C19C22}" dt="2025-08-16T16:20:20.538" v="5124" actId="20577"/>
          <ac:spMkLst>
            <pc:docMk/>
            <pc:sldMk cId="0" sldId="879"/>
            <ac:spMk id="94211" creationId="{90F71F5D-AA80-47F1-5728-6D62127A9E8B}"/>
          </ac:spMkLst>
        </pc:spChg>
        <pc:picChg chg="mod">
          <ac:chgData name="Jonathan Sayles" userId="049f7ab8f1d47e49" providerId="LiveId" clId="{D51660D0-1A17-4ACB-A70D-D94195C19C22}" dt="2025-08-16T16:28:33.424" v="5229" actId="14100"/>
          <ac:picMkLst>
            <pc:docMk/>
            <pc:sldMk cId="0" sldId="879"/>
            <ac:picMk id="94212" creationId="{B1471C02-D48E-8D6E-2CBC-551B4AE25E2D}"/>
          </ac:picMkLst>
        </pc:picChg>
      </pc:sldChg>
      <pc:sldChg chg="modSp mod">
        <pc:chgData name="Jonathan Sayles" userId="049f7ab8f1d47e49" providerId="LiveId" clId="{D51660D0-1A17-4ACB-A70D-D94195C19C22}" dt="2025-08-16T16:28:18.124" v="5226" actId="113"/>
        <pc:sldMkLst>
          <pc:docMk/>
          <pc:sldMk cId="0" sldId="1062"/>
        </pc:sldMkLst>
        <pc:spChg chg="mod">
          <ac:chgData name="Jonathan Sayles" userId="049f7ab8f1d47e49" providerId="LiveId" clId="{D51660D0-1A17-4ACB-A70D-D94195C19C22}" dt="2025-08-16T16:28:18.124" v="5226" actId="113"/>
          <ac:spMkLst>
            <pc:docMk/>
            <pc:sldMk cId="0" sldId="1062"/>
            <ac:spMk id="95235" creationId="{924556D3-AD7D-D098-8568-DAA7246D9057}"/>
          </ac:spMkLst>
        </pc:spChg>
        <pc:spChg chg="mod">
          <ac:chgData name="Jonathan Sayles" userId="049f7ab8f1d47e49" providerId="LiveId" clId="{D51660D0-1A17-4ACB-A70D-D94195C19C22}" dt="2025-08-16T16:21:50.473" v="5147" actId="113"/>
          <ac:spMkLst>
            <pc:docMk/>
            <pc:sldMk cId="0" sldId="1062"/>
            <ac:spMk id="95236" creationId="{DBAF73EB-FCA7-1BFE-AFB7-48BBBE1A713B}"/>
          </ac:spMkLst>
        </pc:spChg>
        <pc:spChg chg="mod">
          <ac:chgData name="Jonathan Sayles" userId="049f7ab8f1d47e49" providerId="LiveId" clId="{D51660D0-1A17-4ACB-A70D-D94195C19C22}" dt="2025-08-16T16:20:33.387" v="5126" actId="1036"/>
          <ac:spMkLst>
            <pc:docMk/>
            <pc:sldMk cId="0" sldId="1062"/>
            <ac:spMk id="95239" creationId="{A1588797-0955-8BCC-1F35-6B0CB64D4B86}"/>
          </ac:spMkLst>
        </pc:spChg>
        <pc:spChg chg="mod">
          <ac:chgData name="Jonathan Sayles" userId="049f7ab8f1d47e49" providerId="LiveId" clId="{D51660D0-1A17-4ACB-A70D-D94195C19C22}" dt="2025-08-16T16:20:33.387" v="5126" actId="1036"/>
          <ac:spMkLst>
            <pc:docMk/>
            <pc:sldMk cId="0" sldId="1062"/>
            <ac:spMk id="95240" creationId="{E75E9AEB-0B23-71E4-68CB-E972A39837E8}"/>
          </ac:spMkLst>
        </pc:spChg>
        <pc:picChg chg="mod">
          <ac:chgData name="Jonathan Sayles" userId="049f7ab8f1d47e49" providerId="LiveId" clId="{D51660D0-1A17-4ACB-A70D-D94195C19C22}" dt="2025-08-16T16:21:17.190" v="5141" actId="692"/>
          <ac:picMkLst>
            <pc:docMk/>
            <pc:sldMk cId="0" sldId="1062"/>
            <ac:picMk id="95234" creationId="{59714F2D-3793-E186-EF5A-0FF8C184863D}"/>
          </ac:picMkLst>
        </pc:picChg>
        <pc:picChg chg="mod">
          <ac:chgData name="Jonathan Sayles" userId="049f7ab8f1d47e49" providerId="LiveId" clId="{D51660D0-1A17-4ACB-A70D-D94195C19C22}" dt="2025-08-16T16:21:17.190" v="5141" actId="692"/>
          <ac:picMkLst>
            <pc:docMk/>
            <pc:sldMk cId="0" sldId="1062"/>
            <ac:picMk id="95237" creationId="{D15CE699-B473-70F4-7633-B6379E6720AC}"/>
          </ac:picMkLst>
        </pc:picChg>
        <pc:picChg chg="mod">
          <ac:chgData name="Jonathan Sayles" userId="049f7ab8f1d47e49" providerId="LiveId" clId="{D51660D0-1A17-4ACB-A70D-D94195C19C22}" dt="2025-08-16T16:20:33.387" v="5126" actId="1036"/>
          <ac:picMkLst>
            <pc:docMk/>
            <pc:sldMk cId="0" sldId="1062"/>
            <ac:picMk id="95238" creationId="{26F21983-6B6A-E4A5-F64D-2322C48CA650}"/>
          </ac:picMkLst>
        </pc:picChg>
      </pc:sldChg>
      <pc:sldChg chg="modSp mod">
        <pc:chgData name="Jonathan Sayles" userId="049f7ab8f1d47e49" providerId="LiveId" clId="{D51660D0-1A17-4ACB-A70D-D94195C19C22}" dt="2025-08-11T18:05:00.820" v="2481" actId="20577"/>
        <pc:sldMkLst>
          <pc:docMk/>
          <pc:sldMk cId="0" sldId="1063"/>
        </pc:sldMkLst>
        <pc:spChg chg="mod">
          <ac:chgData name="Jonathan Sayles" userId="049f7ab8f1d47e49" providerId="LiveId" clId="{D51660D0-1A17-4ACB-A70D-D94195C19C22}" dt="2025-08-11T18:04:44.194" v="2480" actId="1036"/>
          <ac:spMkLst>
            <pc:docMk/>
            <pc:sldMk cId="0" sldId="1063"/>
            <ac:spMk id="47106" creationId="{7F0BE3D9-D73F-1200-F9D5-435F7499636A}"/>
          </ac:spMkLst>
        </pc:spChg>
        <pc:spChg chg="mod">
          <ac:chgData name="Jonathan Sayles" userId="049f7ab8f1d47e49" providerId="LiveId" clId="{D51660D0-1A17-4ACB-A70D-D94195C19C22}" dt="2025-08-11T18:05:00.820" v="2481" actId="20577"/>
          <ac:spMkLst>
            <pc:docMk/>
            <pc:sldMk cId="0" sldId="1063"/>
            <ac:spMk id="47107" creationId="{7EED2AA4-0D66-3F57-BBA4-B031D8A0D30E}"/>
          </ac:spMkLst>
        </pc:spChg>
        <pc:spChg chg="mod">
          <ac:chgData name="Jonathan Sayles" userId="049f7ab8f1d47e49" providerId="LiveId" clId="{D51660D0-1A17-4ACB-A70D-D94195C19C22}" dt="2025-08-11T18:03:59.062" v="2473" actId="1036"/>
          <ac:spMkLst>
            <pc:docMk/>
            <pc:sldMk cId="0" sldId="1063"/>
            <ac:spMk id="47111" creationId="{0EBF8A09-F648-639D-943D-42B306AB6EEE}"/>
          </ac:spMkLst>
        </pc:spChg>
        <pc:spChg chg="mod">
          <ac:chgData name="Jonathan Sayles" userId="049f7ab8f1d47e49" providerId="LiveId" clId="{D51660D0-1A17-4ACB-A70D-D94195C19C22}" dt="2025-08-11T18:04:14.232" v="2475" actId="14100"/>
          <ac:spMkLst>
            <pc:docMk/>
            <pc:sldMk cId="0" sldId="1063"/>
            <ac:spMk id="47112" creationId="{335221CA-3A3B-2465-C6A6-B9CC96393A6F}"/>
          </ac:spMkLst>
        </pc:spChg>
        <pc:picChg chg="mod">
          <ac:chgData name="Jonathan Sayles" userId="049f7ab8f1d47e49" providerId="LiveId" clId="{D51660D0-1A17-4ACB-A70D-D94195C19C22}" dt="2025-08-11T18:04:23.987" v="2477" actId="692"/>
          <ac:picMkLst>
            <pc:docMk/>
            <pc:sldMk cId="0" sldId="1063"/>
            <ac:picMk id="47108" creationId="{CA0A0060-DC68-2F93-9D8A-AB6F7D38FC3F}"/>
          </ac:picMkLst>
        </pc:picChg>
        <pc:picChg chg="mod">
          <ac:chgData name="Jonathan Sayles" userId="049f7ab8f1d47e49" providerId="LiveId" clId="{D51660D0-1A17-4ACB-A70D-D94195C19C22}" dt="2025-08-11T18:04:08.076" v="2474" actId="14100"/>
          <ac:picMkLst>
            <pc:docMk/>
            <pc:sldMk cId="0" sldId="1063"/>
            <ac:picMk id="47109" creationId="{0CC8F881-040B-A662-3692-2DDE8A67EF97}"/>
          </ac:picMkLst>
        </pc:picChg>
        <pc:picChg chg="mod">
          <ac:chgData name="Jonathan Sayles" userId="049f7ab8f1d47e49" providerId="LiveId" clId="{D51660D0-1A17-4ACB-A70D-D94195C19C22}" dt="2025-08-11T18:04:23.987" v="2477" actId="692"/>
          <ac:picMkLst>
            <pc:docMk/>
            <pc:sldMk cId="0" sldId="1063"/>
            <ac:picMk id="47110" creationId="{618F88DB-34C9-11C6-78E5-21230449503C}"/>
          </ac:picMkLst>
        </pc:picChg>
        <pc:picChg chg="mod">
          <ac:chgData name="Jonathan Sayles" userId="049f7ab8f1d47e49" providerId="LiveId" clId="{D51660D0-1A17-4ACB-A70D-D94195C19C22}" dt="2025-08-11T18:04:23.987" v="2477" actId="692"/>
          <ac:picMkLst>
            <pc:docMk/>
            <pc:sldMk cId="0" sldId="1063"/>
            <ac:picMk id="47113" creationId="{FAC3B5E0-C48F-AC60-2F91-668323E9097E}"/>
          </ac:picMkLst>
        </pc:picChg>
      </pc:sldChg>
      <pc:sldChg chg="addSp modSp mod">
        <pc:chgData name="Jonathan Sayles" userId="049f7ab8f1d47e49" providerId="LiveId" clId="{D51660D0-1A17-4ACB-A70D-D94195C19C22}" dt="2025-08-16T16:32:27.335" v="5303" actId="113"/>
        <pc:sldMkLst>
          <pc:docMk/>
          <pc:sldMk cId="0" sldId="1103"/>
        </pc:sldMkLst>
        <pc:spChg chg="mod">
          <ac:chgData name="Jonathan Sayles" userId="049f7ab8f1d47e49" providerId="LiveId" clId="{D51660D0-1A17-4ACB-A70D-D94195C19C22}" dt="2025-08-16T16:32:27.335" v="5303" actId="113"/>
          <ac:spMkLst>
            <pc:docMk/>
            <pc:sldMk cId="0" sldId="1103"/>
            <ac:spMk id="67586" creationId="{B4FDE1E6-0186-788C-0D79-879144E11106}"/>
          </ac:spMkLst>
        </pc:spChg>
        <pc:spChg chg="mod ord">
          <ac:chgData name="Jonathan Sayles" userId="049f7ab8f1d47e49" providerId="LiveId" clId="{D51660D0-1A17-4ACB-A70D-D94195C19C22}" dt="2025-08-12T03:26:02.212" v="3336" actId="20577"/>
          <ac:spMkLst>
            <pc:docMk/>
            <pc:sldMk cId="0" sldId="1103"/>
            <ac:spMk id="67587" creationId="{4F89C7AC-580A-A1AC-F5B3-E90FE03A1000}"/>
          </ac:spMkLst>
        </pc:spChg>
        <pc:spChg chg="mod">
          <ac:chgData name="Jonathan Sayles" userId="049f7ab8f1d47e49" providerId="LiveId" clId="{D51660D0-1A17-4ACB-A70D-D94195C19C22}" dt="2025-08-12T03:24:48.657" v="3285" actId="1038"/>
          <ac:spMkLst>
            <pc:docMk/>
            <pc:sldMk cId="0" sldId="1103"/>
            <ac:spMk id="67591" creationId="{7CFABA71-438E-009C-D374-CACFB503B31B}"/>
          </ac:spMkLst>
        </pc:spChg>
        <pc:spChg chg="mod">
          <ac:chgData name="Jonathan Sayles" userId="049f7ab8f1d47e49" providerId="LiveId" clId="{D51660D0-1A17-4ACB-A70D-D94195C19C22}" dt="2025-08-12T03:24:48.657" v="3285" actId="1038"/>
          <ac:spMkLst>
            <pc:docMk/>
            <pc:sldMk cId="0" sldId="1103"/>
            <ac:spMk id="67592" creationId="{993324CF-CCD2-621E-6DE7-F8C5D9505B6F}"/>
          </ac:spMkLst>
        </pc:spChg>
        <pc:grpChg chg="mod">
          <ac:chgData name="Jonathan Sayles" userId="049f7ab8f1d47e49" providerId="LiveId" clId="{D51660D0-1A17-4ACB-A70D-D94195C19C22}" dt="2025-08-12T03:24:48.657" v="3285" actId="1038"/>
          <ac:grpSpMkLst>
            <pc:docMk/>
            <pc:sldMk cId="0" sldId="1103"/>
            <ac:grpSpMk id="67590" creationId="{6E227EF8-097E-6836-DC08-A40F30A3785A}"/>
          </ac:grpSpMkLst>
        </pc:grpChg>
        <pc:picChg chg="mod">
          <ac:chgData name="Jonathan Sayles" userId="049f7ab8f1d47e49" providerId="LiveId" clId="{D51660D0-1A17-4ACB-A70D-D94195C19C22}" dt="2025-08-12T03:24:48.657" v="3285" actId="1038"/>
          <ac:picMkLst>
            <pc:docMk/>
            <pc:sldMk cId="0" sldId="1103"/>
            <ac:picMk id="67588" creationId="{EAB4D15C-5D9F-96E4-280E-2CDC51BFBEA4}"/>
          </ac:picMkLst>
        </pc:picChg>
        <pc:picChg chg="mod">
          <ac:chgData name="Jonathan Sayles" userId="049f7ab8f1d47e49" providerId="LiveId" clId="{D51660D0-1A17-4ACB-A70D-D94195C19C22}" dt="2025-08-12T03:24:48.657" v="3285" actId="1038"/>
          <ac:picMkLst>
            <pc:docMk/>
            <pc:sldMk cId="0" sldId="1103"/>
            <ac:picMk id="67589" creationId="{1457745E-642B-E8EC-7C37-14098A5F079B}"/>
          </ac:picMkLst>
        </pc:picChg>
        <pc:cxnChg chg="add mod">
          <ac:chgData name="Jonathan Sayles" userId="049f7ab8f1d47e49" providerId="LiveId" clId="{D51660D0-1A17-4ACB-A70D-D94195C19C22}" dt="2025-08-12T03:25:46.228" v="3334" actId="692"/>
          <ac:cxnSpMkLst>
            <pc:docMk/>
            <pc:sldMk cId="0" sldId="1103"/>
            <ac:cxnSpMk id="3" creationId="{7ABBBB62-4D1E-B6CB-48E9-A2A86A3E6339}"/>
          </ac:cxnSpMkLst>
        </pc:cxnChg>
      </pc:sldChg>
      <pc:sldChg chg="modSp mod">
        <pc:chgData name="Jonathan Sayles" userId="049f7ab8f1d47e49" providerId="LiveId" clId="{D51660D0-1A17-4ACB-A70D-D94195C19C22}" dt="2025-08-16T16:32:07.893" v="5302" actId="113"/>
        <pc:sldMkLst>
          <pc:docMk/>
          <pc:sldMk cId="0" sldId="1104"/>
        </pc:sldMkLst>
        <pc:spChg chg="mod">
          <ac:chgData name="Jonathan Sayles" userId="049f7ab8f1d47e49" providerId="LiveId" clId="{D51660D0-1A17-4ACB-A70D-D94195C19C22}" dt="2025-08-16T16:32:07.893" v="5302" actId="113"/>
          <ac:spMkLst>
            <pc:docMk/>
            <pc:sldMk cId="0" sldId="1104"/>
            <ac:spMk id="68610" creationId="{F728FE4B-6DA2-27E2-E286-2CB16DFE98C8}"/>
          </ac:spMkLst>
        </pc:spChg>
        <pc:spChg chg="mod">
          <ac:chgData name="Jonathan Sayles" userId="049f7ab8f1d47e49" providerId="LiveId" clId="{D51660D0-1A17-4ACB-A70D-D94195C19C22}" dt="2025-08-12T03:27:03.397" v="3388" actId="1076"/>
          <ac:spMkLst>
            <pc:docMk/>
            <pc:sldMk cId="0" sldId="1104"/>
            <ac:spMk id="230403" creationId="{8C06DC85-3D2E-87E1-79AF-457636E17DC7}"/>
          </ac:spMkLst>
        </pc:spChg>
        <pc:picChg chg="mod">
          <ac:chgData name="Jonathan Sayles" userId="049f7ab8f1d47e49" providerId="LiveId" clId="{D51660D0-1A17-4ACB-A70D-D94195C19C22}" dt="2025-08-12T03:26:20.284" v="3338" actId="1076"/>
          <ac:picMkLst>
            <pc:docMk/>
            <pc:sldMk cId="0" sldId="1104"/>
            <ac:picMk id="230411" creationId="{54977BFE-BF63-240D-5E9C-153D2397B23A}"/>
          </ac:picMkLst>
        </pc:picChg>
      </pc:sldChg>
      <pc:sldChg chg="modSp mod">
        <pc:chgData name="Jonathan Sayles" userId="049f7ab8f1d47e49" providerId="LiveId" clId="{D51660D0-1A17-4ACB-A70D-D94195C19C22}" dt="2025-08-12T03:06:51.355" v="2747" actId="1037"/>
        <pc:sldMkLst>
          <pc:docMk/>
          <pc:sldMk cId="0" sldId="1114"/>
        </pc:sldMkLst>
        <pc:spChg chg="mod">
          <ac:chgData name="Jonathan Sayles" userId="049f7ab8f1d47e49" providerId="LiveId" clId="{D51660D0-1A17-4ACB-A70D-D94195C19C22}" dt="2025-08-12T03:02:47.911" v="2653" actId="113"/>
          <ac:spMkLst>
            <pc:docMk/>
            <pc:sldMk cId="0" sldId="1114"/>
            <ac:spMk id="52226" creationId="{19A89D0F-77BF-ED6E-700D-A8D58F76F5D5}"/>
          </ac:spMkLst>
        </pc:spChg>
        <pc:spChg chg="mod">
          <ac:chgData name="Jonathan Sayles" userId="049f7ab8f1d47e49" providerId="LiveId" clId="{D51660D0-1A17-4ACB-A70D-D94195C19C22}" dt="2025-08-12T03:06:51.355" v="2747" actId="1037"/>
          <ac:spMkLst>
            <pc:docMk/>
            <pc:sldMk cId="0" sldId="1114"/>
            <ac:spMk id="52231" creationId="{EAADA330-A90A-D2D2-6081-39C6A1D66662}"/>
          </ac:spMkLst>
        </pc:spChg>
        <pc:spChg chg="mod">
          <ac:chgData name="Jonathan Sayles" userId="049f7ab8f1d47e49" providerId="LiveId" clId="{D51660D0-1A17-4ACB-A70D-D94195C19C22}" dt="2025-08-12T03:04:32.283" v="2691" actId="6549"/>
          <ac:spMkLst>
            <pc:docMk/>
            <pc:sldMk cId="0" sldId="1114"/>
            <ac:spMk id="1844227" creationId="{8D33BDE8-6902-7FAF-825C-00BF66325B1B}"/>
          </ac:spMkLst>
        </pc:spChg>
        <pc:picChg chg="mod">
          <ac:chgData name="Jonathan Sayles" userId="049f7ab8f1d47e49" providerId="LiveId" clId="{D51660D0-1A17-4ACB-A70D-D94195C19C22}" dt="2025-08-12T03:06:45.664" v="2746" actId="692"/>
          <ac:picMkLst>
            <pc:docMk/>
            <pc:sldMk cId="0" sldId="1114"/>
            <ac:picMk id="52228" creationId="{8016D514-7A43-EB07-A4E6-B0489F3288E4}"/>
          </ac:picMkLst>
        </pc:picChg>
        <pc:picChg chg="mod">
          <ac:chgData name="Jonathan Sayles" userId="049f7ab8f1d47e49" providerId="LiveId" clId="{D51660D0-1A17-4ACB-A70D-D94195C19C22}" dt="2025-08-12T03:05:52.487" v="2711" actId="1037"/>
          <ac:picMkLst>
            <pc:docMk/>
            <pc:sldMk cId="0" sldId="1114"/>
            <ac:picMk id="52229" creationId="{2E6D8EE3-B0CB-E04F-DB33-B796F8B16A50}"/>
          </ac:picMkLst>
        </pc:picChg>
      </pc:sldChg>
      <pc:sldChg chg="modSp mod">
        <pc:chgData name="Jonathan Sayles" userId="049f7ab8f1d47e49" providerId="LiveId" clId="{D51660D0-1A17-4ACB-A70D-D94195C19C22}" dt="2025-08-16T16:31:39.976" v="5300" actId="692"/>
        <pc:sldMkLst>
          <pc:docMk/>
          <pc:sldMk cId="0" sldId="1115"/>
        </pc:sldMkLst>
        <pc:spChg chg="mod">
          <ac:chgData name="Jonathan Sayles" userId="049f7ab8f1d47e49" providerId="LiveId" clId="{D51660D0-1A17-4ACB-A70D-D94195C19C22}" dt="2025-08-15T03:40:37.023" v="3607" actId="403"/>
          <ac:spMkLst>
            <pc:docMk/>
            <pc:sldMk cId="0" sldId="1115"/>
            <ac:spMk id="70658" creationId="{34F8AB75-F9FE-8211-1A74-048FE567E89F}"/>
          </ac:spMkLst>
        </pc:spChg>
        <pc:spChg chg="mod">
          <ac:chgData name="Jonathan Sayles" userId="049f7ab8f1d47e49" providerId="LiveId" clId="{D51660D0-1A17-4ACB-A70D-D94195C19C22}" dt="2025-08-16T16:31:23.845" v="5285" actId="403"/>
          <ac:spMkLst>
            <pc:docMk/>
            <pc:sldMk cId="0" sldId="1115"/>
            <ac:spMk id="70659" creationId="{1EDAD5A8-5354-F19D-BEB8-9FC29D75421C}"/>
          </ac:spMkLst>
        </pc:spChg>
        <pc:picChg chg="mod">
          <ac:chgData name="Jonathan Sayles" userId="049f7ab8f1d47e49" providerId="LiveId" clId="{D51660D0-1A17-4ACB-A70D-D94195C19C22}" dt="2025-08-16T16:31:39.976" v="5300" actId="692"/>
          <ac:picMkLst>
            <pc:docMk/>
            <pc:sldMk cId="0" sldId="1115"/>
            <ac:picMk id="70660" creationId="{F1E8B8D0-6AC3-6524-BB97-43AA539ACEFD}"/>
          </ac:picMkLst>
        </pc:picChg>
      </pc:sldChg>
      <pc:sldChg chg="modSp mod">
        <pc:chgData name="Jonathan Sayles" userId="049f7ab8f1d47e49" providerId="LiveId" clId="{D51660D0-1A17-4ACB-A70D-D94195C19C22}" dt="2025-08-16T16:17:25.840" v="5077" actId="113"/>
        <pc:sldMkLst>
          <pc:docMk/>
          <pc:sldMk cId="0" sldId="1116"/>
        </pc:sldMkLst>
        <pc:spChg chg="mod">
          <ac:chgData name="Jonathan Sayles" userId="049f7ab8f1d47e49" providerId="LiveId" clId="{D51660D0-1A17-4ACB-A70D-D94195C19C22}" dt="2025-08-16T16:17:25.840" v="5077" actId="113"/>
          <ac:spMkLst>
            <pc:docMk/>
            <pc:sldMk cId="0" sldId="1116"/>
            <ac:spMk id="91138" creationId="{DD416DBE-05B2-F9D7-2DF3-9170E9A4BA21}"/>
          </ac:spMkLst>
        </pc:spChg>
        <pc:spChg chg="mod">
          <ac:chgData name="Jonathan Sayles" userId="049f7ab8f1d47e49" providerId="LiveId" clId="{D51660D0-1A17-4ACB-A70D-D94195C19C22}" dt="2025-08-16T16:14:27.938" v="5019" actId="14100"/>
          <ac:spMkLst>
            <pc:docMk/>
            <pc:sldMk cId="0" sldId="1116"/>
            <ac:spMk id="91139" creationId="{52CFD5B5-ABDD-7728-0D4E-5748E57A10EC}"/>
          </ac:spMkLst>
        </pc:spChg>
        <pc:spChg chg="mod">
          <ac:chgData name="Jonathan Sayles" userId="049f7ab8f1d47e49" providerId="LiveId" clId="{D51660D0-1A17-4ACB-A70D-D94195C19C22}" dt="2025-08-16T16:14:08.552" v="5012" actId="1038"/>
          <ac:spMkLst>
            <pc:docMk/>
            <pc:sldMk cId="0" sldId="1116"/>
            <ac:spMk id="91142" creationId="{05BB876B-3E45-0B83-0754-93BC0B32385B}"/>
          </ac:spMkLst>
        </pc:spChg>
        <pc:spChg chg="mod">
          <ac:chgData name="Jonathan Sayles" userId="049f7ab8f1d47e49" providerId="LiveId" clId="{D51660D0-1A17-4ACB-A70D-D94195C19C22}" dt="2025-08-16T16:14:08.552" v="5012" actId="1038"/>
          <ac:spMkLst>
            <pc:docMk/>
            <pc:sldMk cId="0" sldId="1116"/>
            <ac:spMk id="91143" creationId="{BE87C931-1E63-26CC-0A88-712A19BE64EB}"/>
          </ac:spMkLst>
        </pc:spChg>
        <pc:spChg chg="mod">
          <ac:chgData name="Jonathan Sayles" userId="049f7ab8f1d47e49" providerId="LiveId" clId="{D51660D0-1A17-4ACB-A70D-D94195C19C22}" dt="2025-08-16T16:14:08.552" v="5012" actId="1038"/>
          <ac:spMkLst>
            <pc:docMk/>
            <pc:sldMk cId="0" sldId="1116"/>
            <ac:spMk id="91147" creationId="{6A36B85A-4E81-2E64-7210-E9E7CB43EBC3}"/>
          </ac:spMkLst>
        </pc:spChg>
        <pc:spChg chg="mod">
          <ac:chgData name="Jonathan Sayles" userId="049f7ab8f1d47e49" providerId="LiveId" clId="{D51660D0-1A17-4ACB-A70D-D94195C19C22}" dt="2025-08-16T16:14:08.552" v="5012" actId="1038"/>
          <ac:spMkLst>
            <pc:docMk/>
            <pc:sldMk cId="0" sldId="1116"/>
            <ac:spMk id="91148" creationId="{DFF7FD3E-2D95-BE45-B7F6-82664C03C061}"/>
          </ac:spMkLst>
        </pc:spChg>
        <pc:spChg chg="mod">
          <ac:chgData name="Jonathan Sayles" userId="049f7ab8f1d47e49" providerId="LiveId" clId="{D51660D0-1A17-4ACB-A70D-D94195C19C22}" dt="2025-08-16T16:14:08.552" v="5012" actId="1038"/>
          <ac:spMkLst>
            <pc:docMk/>
            <pc:sldMk cId="0" sldId="1116"/>
            <ac:spMk id="91149" creationId="{97D500B0-7245-32CB-4D55-204A8ADDE1A8}"/>
          </ac:spMkLst>
        </pc:spChg>
        <pc:spChg chg="mod">
          <ac:chgData name="Jonathan Sayles" userId="049f7ab8f1d47e49" providerId="LiveId" clId="{D51660D0-1A17-4ACB-A70D-D94195C19C22}" dt="2025-08-16T16:14:08.552" v="5012" actId="1038"/>
          <ac:spMkLst>
            <pc:docMk/>
            <pc:sldMk cId="0" sldId="1116"/>
            <ac:spMk id="91152" creationId="{938013F9-EF3D-B302-A651-24D905C14ADF}"/>
          </ac:spMkLst>
        </pc:spChg>
        <pc:spChg chg="mod">
          <ac:chgData name="Jonathan Sayles" userId="049f7ab8f1d47e49" providerId="LiveId" clId="{D51660D0-1A17-4ACB-A70D-D94195C19C22}" dt="2025-08-16T16:14:08.552" v="5012" actId="1038"/>
          <ac:spMkLst>
            <pc:docMk/>
            <pc:sldMk cId="0" sldId="1116"/>
            <ac:spMk id="91154" creationId="{EFFB2A36-6E64-E42B-0585-1BD3F10C80B9}"/>
          </ac:spMkLst>
        </pc:spChg>
        <pc:spChg chg="mod">
          <ac:chgData name="Jonathan Sayles" userId="049f7ab8f1d47e49" providerId="LiveId" clId="{D51660D0-1A17-4ACB-A70D-D94195C19C22}" dt="2025-08-16T16:14:08.552" v="5012" actId="1038"/>
          <ac:spMkLst>
            <pc:docMk/>
            <pc:sldMk cId="0" sldId="1116"/>
            <ac:spMk id="2216973" creationId="{B3923F0D-C753-A34D-5DC5-498CF2E38065}"/>
          </ac:spMkLst>
        </pc:spChg>
        <pc:spChg chg="mod">
          <ac:chgData name="Jonathan Sayles" userId="049f7ab8f1d47e49" providerId="LiveId" clId="{D51660D0-1A17-4ACB-A70D-D94195C19C22}" dt="2025-08-16T16:14:40.314" v="5034" actId="20577"/>
          <ac:spMkLst>
            <pc:docMk/>
            <pc:sldMk cId="0" sldId="1116"/>
            <ac:spMk id="2216978" creationId="{32D446DB-C044-A20E-5B7C-E444F3A2F8DA}"/>
          </ac:spMkLst>
        </pc:spChg>
      </pc:sldChg>
      <pc:sldChg chg="modSp mod">
        <pc:chgData name="Jonathan Sayles" userId="049f7ab8f1d47e49" providerId="LiveId" clId="{D51660D0-1A17-4ACB-A70D-D94195C19C22}" dt="2025-08-16T16:35:30.203" v="5367" actId="403"/>
        <pc:sldMkLst>
          <pc:docMk/>
          <pc:sldMk cId="0" sldId="1120"/>
        </pc:sldMkLst>
        <pc:spChg chg="mod">
          <ac:chgData name="Jonathan Sayles" userId="049f7ab8f1d47e49" providerId="LiveId" clId="{D51660D0-1A17-4ACB-A70D-D94195C19C22}" dt="2025-08-16T16:35:30.203" v="5367" actId="403"/>
          <ac:spMkLst>
            <pc:docMk/>
            <pc:sldMk cId="0" sldId="1120"/>
            <ac:spMk id="38915" creationId="{B4B7E474-8708-8E16-0E80-7D57C6013560}"/>
          </ac:spMkLst>
        </pc:spChg>
        <pc:picChg chg="mod">
          <ac:chgData name="Jonathan Sayles" userId="049f7ab8f1d47e49" providerId="LiveId" clId="{D51660D0-1A17-4ACB-A70D-D94195C19C22}" dt="2025-08-11T15:59:46.390" v="2013" actId="692"/>
          <ac:picMkLst>
            <pc:docMk/>
            <pc:sldMk cId="0" sldId="1120"/>
            <ac:picMk id="38916" creationId="{E5DF8F59-19C0-529C-0E57-943478E1372A}"/>
          </ac:picMkLst>
        </pc:picChg>
      </pc:sldChg>
      <pc:sldChg chg="addSp modSp mod">
        <pc:chgData name="Jonathan Sayles" userId="049f7ab8f1d47e49" providerId="LiveId" clId="{D51660D0-1A17-4ACB-A70D-D94195C19C22}" dt="2025-08-09T02:52:13.559" v="721" actId="113"/>
        <pc:sldMkLst>
          <pc:docMk/>
          <pc:sldMk cId="0" sldId="1121"/>
        </pc:sldMkLst>
        <pc:spChg chg="add mod">
          <ac:chgData name="Jonathan Sayles" userId="049f7ab8f1d47e49" providerId="LiveId" clId="{D51660D0-1A17-4ACB-A70D-D94195C19C22}" dt="2025-08-09T02:46:04.590" v="564" actId="122"/>
          <ac:spMkLst>
            <pc:docMk/>
            <pc:sldMk cId="0" sldId="1121"/>
            <ac:spMk id="2" creationId="{036909FD-78B1-45EA-B2A8-0B39A1E093CE}"/>
          </ac:spMkLst>
        </pc:spChg>
        <pc:spChg chg="mod">
          <ac:chgData name="Jonathan Sayles" userId="049f7ab8f1d47e49" providerId="LiveId" clId="{D51660D0-1A17-4ACB-A70D-D94195C19C22}" dt="2025-08-09T02:52:13.559" v="721" actId="113"/>
          <ac:spMkLst>
            <pc:docMk/>
            <pc:sldMk cId="0" sldId="1121"/>
            <ac:spMk id="20482" creationId="{9C2717A4-FF81-CE5C-40C6-297EC7B264F1}"/>
          </ac:spMkLst>
        </pc:spChg>
        <pc:spChg chg="mod">
          <ac:chgData name="Jonathan Sayles" userId="049f7ab8f1d47e49" providerId="LiveId" clId="{D51660D0-1A17-4ACB-A70D-D94195C19C22}" dt="2025-08-09T02:44:43.333" v="514" actId="21"/>
          <ac:spMkLst>
            <pc:docMk/>
            <pc:sldMk cId="0" sldId="1121"/>
            <ac:spMk id="1833987" creationId="{773D8451-AA58-D3B3-0B9D-9C1CD06F8E10}"/>
          </ac:spMkLst>
        </pc:spChg>
        <pc:picChg chg="mod">
          <ac:chgData name="Jonathan Sayles" userId="049f7ab8f1d47e49" providerId="LiveId" clId="{D51660D0-1A17-4ACB-A70D-D94195C19C22}" dt="2025-08-09T02:40:24.911" v="305" actId="1076"/>
          <ac:picMkLst>
            <pc:docMk/>
            <pc:sldMk cId="0" sldId="1121"/>
            <ac:picMk id="20484" creationId="{0A685300-8A1C-4B61-23E9-BE2DA392C086}"/>
          </ac:picMkLst>
        </pc:picChg>
        <pc:picChg chg="mod">
          <ac:chgData name="Jonathan Sayles" userId="049f7ab8f1d47e49" providerId="LiveId" clId="{D51660D0-1A17-4ACB-A70D-D94195C19C22}" dt="2025-08-09T02:39:41.240" v="293" actId="692"/>
          <ac:picMkLst>
            <pc:docMk/>
            <pc:sldMk cId="0" sldId="1121"/>
            <ac:picMk id="20485" creationId="{03B607D3-88BF-D71E-10E1-95223EEAA282}"/>
          </ac:picMkLst>
        </pc:picChg>
      </pc:sldChg>
      <pc:sldChg chg="del">
        <pc:chgData name="Jonathan Sayles" userId="049f7ab8f1d47e49" providerId="LiveId" clId="{D51660D0-1A17-4ACB-A70D-D94195C19C22}" dt="2025-08-16T16:22:03.354" v="5148" actId="47"/>
        <pc:sldMkLst>
          <pc:docMk/>
          <pc:sldMk cId="0" sldId="1123"/>
        </pc:sldMkLst>
      </pc:sldChg>
      <pc:sldChg chg="modSp mod">
        <pc:chgData name="Jonathan Sayles" userId="049f7ab8f1d47e49" providerId="LiveId" clId="{D51660D0-1A17-4ACB-A70D-D94195C19C22}" dt="2025-08-16T16:28:10.041" v="5225" actId="113"/>
        <pc:sldMkLst>
          <pc:docMk/>
          <pc:sldMk cId="0" sldId="1124"/>
        </pc:sldMkLst>
        <pc:spChg chg="mod">
          <ac:chgData name="Jonathan Sayles" userId="049f7ab8f1d47e49" providerId="LiveId" clId="{D51660D0-1A17-4ACB-A70D-D94195C19C22}" dt="2025-08-16T16:28:10.041" v="5225" actId="113"/>
          <ac:spMkLst>
            <pc:docMk/>
            <pc:sldMk cId="0" sldId="1124"/>
            <ac:spMk id="97282" creationId="{A5A83C9B-B223-6D8F-B2A2-35CBA52E4437}"/>
          </ac:spMkLst>
        </pc:spChg>
        <pc:spChg chg="mod">
          <ac:chgData name="Jonathan Sayles" userId="049f7ab8f1d47e49" providerId="LiveId" clId="{D51660D0-1A17-4ACB-A70D-D94195C19C22}" dt="2025-08-16T16:23:26.910" v="5191" actId="207"/>
          <ac:spMkLst>
            <pc:docMk/>
            <pc:sldMk cId="0" sldId="1124"/>
            <ac:spMk id="97283" creationId="{55B67995-7B65-236F-E60B-6905E141CF49}"/>
          </ac:spMkLst>
        </pc:spChg>
        <pc:spChg chg="mod">
          <ac:chgData name="Jonathan Sayles" userId="049f7ab8f1d47e49" providerId="LiveId" clId="{D51660D0-1A17-4ACB-A70D-D94195C19C22}" dt="2025-08-16T16:23:17.752" v="5190" actId="1035"/>
          <ac:spMkLst>
            <pc:docMk/>
            <pc:sldMk cId="0" sldId="1124"/>
            <ac:spMk id="97286" creationId="{508A8F29-B91A-16B3-DC42-DA7B9DDB154C}"/>
          </ac:spMkLst>
        </pc:spChg>
        <pc:picChg chg="mod">
          <ac:chgData name="Jonathan Sayles" userId="049f7ab8f1d47e49" providerId="LiveId" clId="{D51660D0-1A17-4ACB-A70D-D94195C19C22}" dt="2025-08-16T16:22:53.472" v="5161" actId="1076"/>
          <ac:picMkLst>
            <pc:docMk/>
            <pc:sldMk cId="0" sldId="1124"/>
            <ac:picMk id="97284" creationId="{37C0380D-1145-7CBA-F17D-A01CB94092B7}"/>
          </ac:picMkLst>
        </pc:picChg>
        <pc:picChg chg="mod">
          <ac:chgData name="Jonathan Sayles" userId="049f7ab8f1d47e49" providerId="LiveId" clId="{D51660D0-1A17-4ACB-A70D-D94195C19C22}" dt="2025-08-16T16:23:04.592" v="5187" actId="1037"/>
          <ac:picMkLst>
            <pc:docMk/>
            <pc:sldMk cId="0" sldId="1124"/>
            <ac:picMk id="97285" creationId="{AE28655B-9F22-BEFC-425C-3DCDB563FF5C}"/>
          </ac:picMkLst>
        </pc:picChg>
      </pc:sldChg>
      <pc:sldChg chg="del">
        <pc:chgData name="Jonathan Sayles" userId="049f7ab8f1d47e49" providerId="LiveId" clId="{D51660D0-1A17-4ACB-A70D-D94195C19C22}" dt="2025-08-16T16:23:35.445" v="5192" actId="47"/>
        <pc:sldMkLst>
          <pc:docMk/>
          <pc:sldMk cId="0" sldId="1125"/>
        </pc:sldMkLst>
      </pc:sldChg>
      <pc:sldChg chg="del">
        <pc:chgData name="Jonathan Sayles" userId="049f7ab8f1d47e49" providerId="LiveId" clId="{D51660D0-1A17-4ACB-A70D-D94195C19C22}" dt="2025-08-16T16:23:39.849" v="5193" actId="47"/>
        <pc:sldMkLst>
          <pc:docMk/>
          <pc:sldMk cId="0" sldId="1126"/>
        </pc:sldMkLst>
      </pc:sldChg>
      <pc:sldChg chg="del">
        <pc:chgData name="Jonathan Sayles" userId="049f7ab8f1d47e49" providerId="LiveId" clId="{D51660D0-1A17-4ACB-A70D-D94195C19C22}" dt="2025-08-16T16:23:57.436" v="5194" actId="47"/>
        <pc:sldMkLst>
          <pc:docMk/>
          <pc:sldMk cId="0" sldId="1127"/>
        </pc:sldMkLst>
      </pc:sldChg>
      <pc:sldChg chg="modSp mod modNotesTx">
        <pc:chgData name="Jonathan Sayles" userId="049f7ab8f1d47e49" providerId="LiveId" clId="{D51660D0-1A17-4ACB-A70D-D94195C19C22}" dt="2025-08-16T16:28:03.909" v="5224" actId="113"/>
        <pc:sldMkLst>
          <pc:docMk/>
          <pc:sldMk cId="0" sldId="1128"/>
        </pc:sldMkLst>
        <pc:spChg chg="mod">
          <ac:chgData name="Jonathan Sayles" userId="049f7ab8f1d47e49" providerId="LiveId" clId="{D51660D0-1A17-4ACB-A70D-D94195C19C22}" dt="2025-08-16T16:28:03.909" v="5224" actId="113"/>
          <ac:spMkLst>
            <pc:docMk/>
            <pc:sldMk cId="0" sldId="1128"/>
            <ac:spMk id="101378" creationId="{7D6E7333-9DE0-3F80-646F-AEAE28712C2F}"/>
          </ac:spMkLst>
        </pc:spChg>
        <pc:spChg chg="mod">
          <ac:chgData name="Jonathan Sayles" userId="049f7ab8f1d47e49" providerId="LiveId" clId="{D51660D0-1A17-4ACB-A70D-D94195C19C22}" dt="2025-08-16T16:27:00.440" v="5215" actId="403"/>
          <ac:spMkLst>
            <pc:docMk/>
            <pc:sldMk cId="0" sldId="1128"/>
            <ac:spMk id="2227203" creationId="{306F7DD1-B8B9-D724-728C-8FE11BCCD2D3}"/>
          </ac:spMkLst>
        </pc:spChg>
        <pc:picChg chg="mod">
          <ac:chgData name="Jonathan Sayles" userId="049f7ab8f1d47e49" providerId="LiveId" clId="{D51660D0-1A17-4ACB-A70D-D94195C19C22}" dt="2025-08-16T16:24:42.705" v="5202" actId="692"/>
          <ac:picMkLst>
            <pc:docMk/>
            <pc:sldMk cId="0" sldId="1128"/>
            <ac:picMk id="101380" creationId="{AFFFC1A2-7D26-F678-8352-361A37F4C13B}"/>
          </ac:picMkLst>
        </pc:picChg>
        <pc:picChg chg="mod">
          <ac:chgData name="Jonathan Sayles" userId="049f7ab8f1d47e49" providerId="LiveId" clId="{D51660D0-1A17-4ACB-A70D-D94195C19C22}" dt="2025-08-16T16:26:43.273" v="5212" actId="1076"/>
          <ac:picMkLst>
            <pc:docMk/>
            <pc:sldMk cId="0" sldId="1128"/>
            <ac:picMk id="101383" creationId="{E8A0C1D7-4A74-F999-45DA-03E90136FCCC}"/>
          </ac:picMkLst>
        </pc:picChg>
      </pc:sldChg>
      <pc:sldChg chg="modSp mod">
        <pc:chgData name="Jonathan Sayles" userId="049f7ab8f1d47e49" providerId="LiveId" clId="{D51660D0-1A17-4ACB-A70D-D94195C19C22}" dt="2025-08-16T16:31:13.228" v="5284" actId="20577"/>
        <pc:sldMkLst>
          <pc:docMk/>
          <pc:sldMk cId="0" sldId="1129"/>
        </pc:sldMkLst>
        <pc:spChg chg="mod">
          <ac:chgData name="Jonathan Sayles" userId="049f7ab8f1d47e49" providerId="LiveId" clId="{D51660D0-1A17-4ACB-A70D-D94195C19C22}" dt="2025-08-15T03:21:49.064" v="3438" actId="1076"/>
          <ac:spMkLst>
            <pc:docMk/>
            <pc:sldMk cId="0" sldId="1129"/>
            <ac:spMk id="1963018" creationId="{C88A3D9F-AABE-9A73-C8A0-D156C099899B}"/>
          </ac:spMkLst>
        </pc:spChg>
        <pc:spChg chg="mod">
          <ac:chgData name="Jonathan Sayles" userId="049f7ab8f1d47e49" providerId="LiveId" clId="{D51660D0-1A17-4ACB-A70D-D94195C19C22}" dt="2025-08-16T16:31:13.228" v="5284" actId="20577"/>
          <ac:spMkLst>
            <pc:docMk/>
            <pc:sldMk cId="0" sldId="1129"/>
            <ac:spMk id="1963019" creationId="{A3E26785-2D6B-3505-1DA9-4E084C45C901}"/>
          </ac:spMkLst>
        </pc:spChg>
      </pc:sldChg>
      <pc:sldChg chg="addSp delSp modSp mod">
        <pc:chgData name="Jonathan Sayles" userId="049f7ab8f1d47e49" providerId="LiveId" clId="{D51660D0-1A17-4ACB-A70D-D94195C19C22}" dt="2025-08-16T16:31:00.960" v="5259" actId="113"/>
        <pc:sldMkLst>
          <pc:docMk/>
          <pc:sldMk cId="0" sldId="1131"/>
        </pc:sldMkLst>
        <pc:spChg chg="mod">
          <ac:chgData name="Jonathan Sayles" userId="049f7ab8f1d47e49" providerId="LiveId" clId="{D51660D0-1A17-4ACB-A70D-D94195C19C22}" dt="2025-08-15T04:32:58.739" v="4010" actId="1076"/>
          <ac:spMkLst>
            <pc:docMk/>
            <pc:sldMk cId="0" sldId="1131"/>
            <ac:spMk id="2" creationId="{AA5398FC-3F29-90F6-7383-A35B50F302E5}"/>
          </ac:spMkLst>
        </pc:spChg>
        <pc:spChg chg="mod">
          <ac:chgData name="Jonathan Sayles" userId="049f7ab8f1d47e49" providerId="LiveId" clId="{D51660D0-1A17-4ACB-A70D-D94195C19C22}" dt="2025-08-16T16:31:00.960" v="5259" actId="113"/>
          <ac:spMkLst>
            <pc:docMk/>
            <pc:sldMk cId="0" sldId="1131"/>
            <ac:spMk id="72706" creationId="{21C78BFF-A200-4C49-FAF1-B079AA0FA0BD}"/>
          </ac:spMkLst>
        </pc:spChg>
        <pc:spChg chg="mod">
          <ac:chgData name="Jonathan Sayles" userId="049f7ab8f1d47e49" providerId="LiveId" clId="{D51660D0-1A17-4ACB-A70D-D94195C19C22}" dt="2025-08-15T04:29:01.358" v="3987" actId="1038"/>
          <ac:spMkLst>
            <pc:docMk/>
            <pc:sldMk cId="0" sldId="1131"/>
            <ac:spMk id="72710" creationId="{9C5188A4-EC27-A392-33D1-1F4CFE1ACFCF}"/>
          </ac:spMkLst>
        </pc:spChg>
        <pc:spChg chg="mod">
          <ac:chgData name="Jonathan Sayles" userId="049f7ab8f1d47e49" providerId="LiveId" clId="{D51660D0-1A17-4ACB-A70D-D94195C19C22}" dt="2025-08-16T15:15:23.471" v="4050" actId="20577"/>
          <ac:spMkLst>
            <pc:docMk/>
            <pc:sldMk cId="0" sldId="1131"/>
            <ac:spMk id="1694723" creationId="{1D16008A-FD85-234E-A2E0-E1EC6556C356}"/>
          </ac:spMkLst>
        </pc:spChg>
        <pc:picChg chg="add mod ord">
          <ac:chgData name="Jonathan Sayles" userId="049f7ab8f1d47e49" providerId="LiveId" clId="{D51660D0-1A17-4ACB-A70D-D94195C19C22}" dt="2025-08-15T04:31:49.617" v="3993" actId="167"/>
          <ac:picMkLst>
            <pc:docMk/>
            <pc:sldMk cId="0" sldId="1131"/>
            <ac:picMk id="4" creationId="{73A996FD-3AC5-9AA7-AC1E-D0387E6F9019}"/>
          </ac:picMkLst>
        </pc:picChg>
        <pc:picChg chg="del mod">
          <ac:chgData name="Jonathan Sayles" userId="049f7ab8f1d47e49" providerId="LiveId" clId="{D51660D0-1A17-4ACB-A70D-D94195C19C22}" dt="2025-08-15T04:31:23.069" v="3989" actId="478"/>
          <ac:picMkLst>
            <pc:docMk/>
            <pc:sldMk cId="0" sldId="1131"/>
            <ac:picMk id="72708" creationId="{9ADBD4F6-086F-9092-0C1D-68EE857D626B}"/>
          </ac:picMkLst>
        </pc:picChg>
        <pc:picChg chg="mod">
          <ac:chgData name="Jonathan Sayles" userId="049f7ab8f1d47e49" providerId="LiveId" clId="{D51660D0-1A17-4ACB-A70D-D94195C19C22}" dt="2025-08-15T04:29:01.358" v="3987" actId="1038"/>
          <ac:picMkLst>
            <pc:docMk/>
            <pc:sldMk cId="0" sldId="1131"/>
            <ac:picMk id="72709" creationId="{20C30F84-5F0B-1295-CB96-FFF027E6F47E}"/>
          </ac:picMkLst>
        </pc:picChg>
        <pc:picChg chg="mod">
          <ac:chgData name="Jonathan Sayles" userId="049f7ab8f1d47e49" providerId="LiveId" clId="{D51660D0-1A17-4ACB-A70D-D94195C19C22}" dt="2025-08-15T04:33:01.975" v="4011" actId="1076"/>
          <ac:picMkLst>
            <pc:docMk/>
            <pc:sldMk cId="0" sldId="1131"/>
            <ac:picMk id="72711" creationId="{8B6F1CEA-8DA8-E6A3-9A44-ABC88FFD1F35}"/>
          </ac:picMkLst>
        </pc:picChg>
      </pc:sldChg>
      <pc:sldChg chg="modSp mod">
        <pc:chgData name="Jonathan Sayles" userId="049f7ab8f1d47e49" providerId="LiveId" clId="{D51660D0-1A17-4ACB-A70D-D94195C19C22}" dt="2025-08-16T15:24:52.361" v="4233" actId="113"/>
        <pc:sldMkLst>
          <pc:docMk/>
          <pc:sldMk cId="0" sldId="1132"/>
        </pc:sldMkLst>
        <pc:spChg chg="mod">
          <ac:chgData name="Jonathan Sayles" userId="049f7ab8f1d47e49" providerId="LiveId" clId="{D51660D0-1A17-4ACB-A70D-D94195C19C22}" dt="2025-08-16T15:19:51.652" v="4068" actId="20577"/>
          <ac:spMkLst>
            <pc:docMk/>
            <pc:sldMk cId="0" sldId="1132"/>
            <ac:spMk id="61443" creationId="{56D9B948-277A-800B-EE27-79A5629AD170}"/>
          </ac:spMkLst>
        </pc:spChg>
        <pc:spChg chg="mod">
          <ac:chgData name="Jonathan Sayles" userId="049f7ab8f1d47e49" providerId="LiveId" clId="{D51660D0-1A17-4ACB-A70D-D94195C19C22}" dt="2025-08-16T15:24:52.361" v="4233" actId="113"/>
          <ac:spMkLst>
            <pc:docMk/>
            <pc:sldMk cId="0" sldId="1132"/>
            <ac:spMk id="75778" creationId="{496A6679-7131-A8FA-4997-BE43D9B32A0D}"/>
          </ac:spMkLst>
        </pc:spChg>
        <pc:spChg chg="mod">
          <ac:chgData name="Jonathan Sayles" userId="049f7ab8f1d47e49" providerId="LiveId" clId="{D51660D0-1A17-4ACB-A70D-D94195C19C22}" dt="2025-08-16T15:20:16.251" v="4077" actId="1038"/>
          <ac:spMkLst>
            <pc:docMk/>
            <pc:sldMk cId="0" sldId="1132"/>
            <ac:spMk id="75781" creationId="{92C7D164-AD7D-CC24-2D51-39E695BE41B3}"/>
          </ac:spMkLst>
        </pc:spChg>
        <pc:picChg chg="mod">
          <ac:chgData name="Jonathan Sayles" userId="049f7ab8f1d47e49" providerId="LiveId" clId="{D51660D0-1A17-4ACB-A70D-D94195C19C22}" dt="2025-08-16T15:20:16.251" v="4077" actId="1038"/>
          <ac:picMkLst>
            <pc:docMk/>
            <pc:sldMk cId="0" sldId="1132"/>
            <ac:picMk id="75780" creationId="{576A1F30-C8AE-4686-E982-9BC57FE28570}"/>
          </ac:picMkLst>
        </pc:picChg>
      </pc:sldChg>
      <pc:sldChg chg="addSp delSp modSp mod">
        <pc:chgData name="Jonathan Sayles" userId="049f7ab8f1d47e49" providerId="LiveId" clId="{D51660D0-1A17-4ACB-A70D-D94195C19C22}" dt="2025-08-16T16:29:06.361" v="5232" actId="113"/>
        <pc:sldMkLst>
          <pc:docMk/>
          <pc:sldMk cId="0" sldId="1133"/>
        </pc:sldMkLst>
        <pc:spChg chg="add mod">
          <ac:chgData name="Jonathan Sayles" userId="049f7ab8f1d47e49" providerId="LiveId" clId="{D51660D0-1A17-4ACB-A70D-D94195C19C22}" dt="2025-08-16T15:37:12.500" v="4607" actId="164"/>
          <ac:spMkLst>
            <pc:docMk/>
            <pc:sldMk cId="0" sldId="1133"/>
            <ac:spMk id="4" creationId="{E7E9E173-158E-9D99-2103-6971A14BDD31}"/>
          </ac:spMkLst>
        </pc:spChg>
        <pc:spChg chg="mod">
          <ac:chgData name="Jonathan Sayles" userId="049f7ab8f1d47e49" providerId="LiveId" clId="{D51660D0-1A17-4ACB-A70D-D94195C19C22}" dt="2025-08-16T16:29:06.361" v="5232" actId="113"/>
          <ac:spMkLst>
            <pc:docMk/>
            <pc:sldMk cId="0" sldId="1133"/>
            <ac:spMk id="2298882" creationId="{6BE6226E-3EC7-9F6D-3320-7FD8FCA4E144}"/>
          </ac:spMkLst>
        </pc:spChg>
        <pc:spChg chg="mod">
          <ac:chgData name="Jonathan Sayles" userId="049f7ab8f1d47e49" providerId="LiveId" clId="{D51660D0-1A17-4ACB-A70D-D94195C19C22}" dt="2025-08-16T16:10:18.348" v="4866" actId="1076"/>
          <ac:spMkLst>
            <pc:docMk/>
            <pc:sldMk cId="0" sldId="1133"/>
            <ac:spMk id="2298883" creationId="{67551202-4BAC-EB1E-E0F8-B1BE3565656A}"/>
          </ac:spMkLst>
        </pc:spChg>
        <pc:grpChg chg="add mod">
          <ac:chgData name="Jonathan Sayles" userId="049f7ab8f1d47e49" providerId="LiveId" clId="{D51660D0-1A17-4ACB-A70D-D94195C19C22}" dt="2025-08-16T15:37:12.500" v="4607" actId="164"/>
          <ac:grpSpMkLst>
            <pc:docMk/>
            <pc:sldMk cId="0" sldId="1133"/>
            <ac:grpSpMk id="5" creationId="{A3DCE9E0-52FC-1E06-CE0D-A0A2C6FFA122}"/>
          </ac:grpSpMkLst>
        </pc:grpChg>
        <pc:picChg chg="add mod">
          <ac:chgData name="Jonathan Sayles" userId="049f7ab8f1d47e49" providerId="LiveId" clId="{D51660D0-1A17-4ACB-A70D-D94195C19C22}" dt="2025-08-16T15:37:12.500" v="4607" actId="164"/>
          <ac:picMkLst>
            <pc:docMk/>
            <pc:sldMk cId="0" sldId="1133"/>
            <ac:picMk id="3" creationId="{2B5BCD7E-DE94-F0DB-0744-99C3F5C8C12B}"/>
          </ac:picMkLst>
        </pc:picChg>
        <pc:picChg chg="del">
          <ac:chgData name="Jonathan Sayles" userId="049f7ab8f1d47e49" providerId="LiveId" clId="{D51660D0-1A17-4ACB-A70D-D94195C19C22}" dt="2025-08-16T15:35:30.206" v="4567" actId="478"/>
          <ac:picMkLst>
            <pc:docMk/>
            <pc:sldMk cId="0" sldId="1133"/>
            <ac:picMk id="78852" creationId="{24F20A7D-46F4-A5E9-A878-96E61F348C2B}"/>
          </ac:picMkLst>
        </pc:picChg>
      </pc:sldChg>
      <pc:sldChg chg="delSp modSp del">
        <pc:chgData name="Jonathan Sayles" userId="049f7ab8f1d47e49" providerId="LiveId" clId="{D51660D0-1A17-4ACB-A70D-D94195C19C22}" dt="2025-08-16T15:39:28.379" v="4630" actId="47"/>
        <pc:sldMkLst>
          <pc:docMk/>
          <pc:sldMk cId="0" sldId="1134"/>
        </pc:sldMkLst>
        <pc:picChg chg="del mod">
          <ac:chgData name="Jonathan Sayles" userId="049f7ab8f1d47e49" providerId="LiveId" clId="{D51660D0-1A17-4ACB-A70D-D94195C19C22}" dt="2025-08-16T15:39:25.526" v="4629" actId="478"/>
          <ac:picMkLst>
            <pc:docMk/>
            <pc:sldMk cId="0" sldId="1134"/>
            <ac:picMk id="80900" creationId="{EF5EE6DA-BDDA-D3A9-3229-E4C30AB6B207}"/>
          </ac:picMkLst>
        </pc:picChg>
      </pc:sldChg>
      <pc:sldChg chg="addSp delSp modSp mod">
        <pc:chgData name="Jonathan Sayles" userId="049f7ab8f1d47e49" providerId="LiveId" clId="{D51660D0-1A17-4ACB-A70D-D94195C19C22}" dt="2025-08-16T16:28:58.375" v="5231" actId="113"/>
        <pc:sldMkLst>
          <pc:docMk/>
          <pc:sldMk cId="0" sldId="1135"/>
        </pc:sldMkLst>
        <pc:spChg chg="mod">
          <ac:chgData name="Jonathan Sayles" userId="049f7ab8f1d47e49" providerId="LiveId" clId="{D51660D0-1A17-4ACB-A70D-D94195C19C22}" dt="2025-08-16T16:28:58.375" v="5231" actId="113"/>
          <ac:spMkLst>
            <pc:docMk/>
            <pc:sldMk cId="0" sldId="1135"/>
            <ac:spMk id="81922" creationId="{8415DA65-2036-ED0D-2176-08DEC62C8E49}"/>
          </ac:spMkLst>
        </pc:spChg>
        <pc:spChg chg="mod">
          <ac:chgData name="Jonathan Sayles" userId="049f7ab8f1d47e49" providerId="LiveId" clId="{D51660D0-1A17-4ACB-A70D-D94195C19C22}" dt="2025-08-16T15:50:04.472" v="4796" actId="113"/>
          <ac:spMkLst>
            <pc:docMk/>
            <pc:sldMk cId="0" sldId="1135"/>
            <ac:spMk id="2301955" creationId="{66DE6425-4256-132B-4098-9656A8C6A167}"/>
          </ac:spMkLst>
        </pc:spChg>
        <pc:picChg chg="add del mod">
          <ac:chgData name="Jonathan Sayles" userId="049f7ab8f1d47e49" providerId="LiveId" clId="{D51660D0-1A17-4ACB-A70D-D94195C19C22}" dt="2025-08-16T15:46:01.376" v="4634" actId="478"/>
          <ac:picMkLst>
            <pc:docMk/>
            <pc:sldMk cId="0" sldId="1135"/>
            <ac:picMk id="3" creationId="{0A07F96A-66F0-3348-9C2A-8044710A5E6F}"/>
          </ac:picMkLst>
        </pc:picChg>
        <pc:picChg chg="add mod">
          <ac:chgData name="Jonathan Sayles" userId="049f7ab8f1d47e49" providerId="LiveId" clId="{D51660D0-1A17-4ACB-A70D-D94195C19C22}" dt="2025-08-16T15:48:28.547" v="4734" actId="1076"/>
          <ac:picMkLst>
            <pc:docMk/>
            <pc:sldMk cId="0" sldId="1135"/>
            <ac:picMk id="5" creationId="{13A2498E-96B5-4F25-89ED-8FCF13973A4C}"/>
          </ac:picMkLst>
        </pc:picChg>
        <pc:picChg chg="del">
          <ac:chgData name="Jonathan Sayles" userId="049f7ab8f1d47e49" providerId="LiveId" clId="{D51660D0-1A17-4ACB-A70D-D94195C19C22}" dt="2025-08-16T15:45:55.356" v="4631" actId="478"/>
          <ac:picMkLst>
            <pc:docMk/>
            <pc:sldMk cId="0" sldId="1135"/>
            <ac:picMk id="81924" creationId="{EC624D20-9903-75D9-F497-D8E4B492954F}"/>
          </ac:picMkLst>
        </pc:picChg>
      </pc:sldChg>
      <pc:sldChg chg="delSp del mod">
        <pc:chgData name="Jonathan Sayles" userId="049f7ab8f1d47e49" providerId="LiveId" clId="{D51660D0-1A17-4ACB-A70D-D94195C19C22}" dt="2025-08-16T15:50:16.406" v="4798" actId="47"/>
        <pc:sldMkLst>
          <pc:docMk/>
          <pc:sldMk cId="0" sldId="1136"/>
        </pc:sldMkLst>
        <pc:picChg chg="del">
          <ac:chgData name="Jonathan Sayles" userId="049f7ab8f1d47e49" providerId="LiveId" clId="{D51660D0-1A17-4ACB-A70D-D94195C19C22}" dt="2025-08-16T15:50:12.482" v="4797" actId="478"/>
          <ac:picMkLst>
            <pc:docMk/>
            <pc:sldMk cId="0" sldId="1136"/>
            <ac:picMk id="412675" creationId="{D0AB81D2-0EAF-26FF-0113-EAEF823B1192}"/>
          </ac:picMkLst>
        </pc:picChg>
      </pc:sldChg>
      <pc:sldChg chg="addSp delSp modSp mod">
        <pc:chgData name="Jonathan Sayles" userId="049f7ab8f1d47e49" providerId="LiveId" clId="{D51660D0-1A17-4ACB-A70D-D94195C19C22}" dt="2025-08-16T16:13:30.216" v="4985" actId="113"/>
        <pc:sldMkLst>
          <pc:docMk/>
          <pc:sldMk cId="0" sldId="1137"/>
        </pc:sldMkLst>
        <pc:spChg chg="add mod">
          <ac:chgData name="Jonathan Sayles" userId="049f7ab8f1d47e49" providerId="LiveId" clId="{D51660D0-1A17-4ACB-A70D-D94195C19C22}" dt="2025-08-16T16:13:12.214" v="4984" actId="1038"/>
          <ac:spMkLst>
            <pc:docMk/>
            <pc:sldMk cId="0" sldId="1137"/>
            <ac:spMk id="8" creationId="{A15D5FFF-EABE-CDAF-FFB2-7034E74381B9}"/>
          </ac:spMkLst>
        </pc:spChg>
        <pc:spChg chg="add mod">
          <ac:chgData name="Jonathan Sayles" userId="049f7ab8f1d47e49" providerId="LiveId" clId="{D51660D0-1A17-4ACB-A70D-D94195C19C22}" dt="2025-08-16T16:12:58.220" v="4979" actId="20577"/>
          <ac:spMkLst>
            <pc:docMk/>
            <pc:sldMk cId="0" sldId="1137"/>
            <ac:spMk id="9" creationId="{75A14F80-04CF-915F-3419-3E9CF95B7340}"/>
          </ac:spMkLst>
        </pc:spChg>
        <pc:spChg chg="mod">
          <ac:chgData name="Jonathan Sayles" userId="049f7ab8f1d47e49" providerId="LiveId" clId="{D51660D0-1A17-4ACB-A70D-D94195C19C22}" dt="2025-08-16T16:13:30.216" v="4985" actId="113"/>
          <ac:spMkLst>
            <pc:docMk/>
            <pc:sldMk cId="0" sldId="1137"/>
            <ac:spMk id="84994" creationId="{E49298D8-A373-DC6F-6794-97CB2D04BCD4}"/>
          </ac:spMkLst>
        </pc:spChg>
        <pc:spChg chg="mod">
          <ac:chgData name="Jonathan Sayles" userId="049f7ab8f1d47e49" providerId="LiveId" clId="{D51660D0-1A17-4ACB-A70D-D94195C19C22}" dt="2025-08-16T15:54:56.069" v="4857" actId="20577"/>
          <ac:spMkLst>
            <pc:docMk/>
            <pc:sldMk cId="0" sldId="1137"/>
            <ac:spMk id="84995" creationId="{22FEB59B-3983-F296-4A42-76FD6D12F628}"/>
          </ac:spMkLst>
        </pc:spChg>
        <pc:picChg chg="add del">
          <ac:chgData name="Jonathan Sayles" userId="049f7ab8f1d47e49" providerId="LiveId" clId="{D51660D0-1A17-4ACB-A70D-D94195C19C22}" dt="2025-08-16T15:53:01.709" v="4818" actId="478"/>
          <ac:picMkLst>
            <pc:docMk/>
            <pc:sldMk cId="0" sldId="1137"/>
            <ac:picMk id="3" creationId="{D14571F5-E678-4AFE-6238-4AF2916C9EE0}"/>
          </ac:picMkLst>
        </pc:picChg>
        <pc:picChg chg="add mod">
          <ac:chgData name="Jonathan Sayles" userId="049f7ab8f1d47e49" providerId="LiveId" clId="{D51660D0-1A17-4ACB-A70D-D94195C19C22}" dt="2025-08-16T15:55:04.939" v="4860" actId="1076"/>
          <ac:picMkLst>
            <pc:docMk/>
            <pc:sldMk cId="0" sldId="1137"/>
            <ac:picMk id="5" creationId="{233C61CD-8815-9FDC-F6C1-29A0FCB7E77E}"/>
          </ac:picMkLst>
        </pc:picChg>
        <pc:picChg chg="add mod">
          <ac:chgData name="Jonathan Sayles" userId="049f7ab8f1d47e49" providerId="LiveId" clId="{D51660D0-1A17-4ACB-A70D-D94195C19C22}" dt="2025-08-16T15:55:11.013" v="4861" actId="1076"/>
          <ac:picMkLst>
            <pc:docMk/>
            <pc:sldMk cId="0" sldId="1137"/>
            <ac:picMk id="7" creationId="{D6F0705A-9E31-46B9-21F4-7B5A3DF14237}"/>
          </ac:picMkLst>
        </pc:picChg>
        <pc:picChg chg="del">
          <ac:chgData name="Jonathan Sayles" userId="049f7ab8f1d47e49" providerId="LiveId" clId="{D51660D0-1A17-4ACB-A70D-D94195C19C22}" dt="2025-08-16T15:52:55.032" v="4816" actId="478"/>
          <ac:picMkLst>
            <pc:docMk/>
            <pc:sldMk cId="0" sldId="1137"/>
            <ac:picMk id="275461" creationId="{0B2F71FF-01DD-59F8-CA7B-E45B652A9C3A}"/>
          </ac:picMkLst>
        </pc:picChg>
      </pc:sldChg>
      <pc:sldChg chg="del">
        <pc:chgData name="Jonathan Sayles" userId="049f7ab8f1d47e49" providerId="LiveId" clId="{D51660D0-1A17-4ACB-A70D-D94195C19C22}" dt="2025-08-16T15:55:19.986" v="4862" actId="47"/>
        <pc:sldMkLst>
          <pc:docMk/>
          <pc:sldMk cId="0" sldId="1138"/>
        </pc:sldMkLst>
      </pc:sldChg>
      <pc:sldChg chg="del">
        <pc:chgData name="Jonathan Sayles" userId="049f7ab8f1d47e49" providerId="LiveId" clId="{D51660D0-1A17-4ACB-A70D-D94195C19C22}" dt="2025-08-16T15:55:26.685" v="4864" actId="47"/>
        <pc:sldMkLst>
          <pc:docMk/>
          <pc:sldMk cId="0" sldId="1139"/>
        </pc:sldMkLst>
      </pc:sldChg>
      <pc:sldChg chg="del">
        <pc:chgData name="Jonathan Sayles" userId="049f7ab8f1d47e49" providerId="LiveId" clId="{D51660D0-1A17-4ACB-A70D-D94195C19C22}" dt="2025-08-16T15:55:33.575" v="4865" actId="47"/>
        <pc:sldMkLst>
          <pc:docMk/>
          <pc:sldMk cId="0" sldId="1140"/>
        </pc:sldMkLst>
      </pc:sldChg>
      <pc:sldChg chg="modSp mod">
        <pc:chgData name="Jonathan Sayles" userId="049f7ab8f1d47e49" providerId="LiveId" clId="{D51660D0-1A17-4ACB-A70D-D94195C19C22}" dt="2025-08-16T16:28:47.024" v="5230" actId="113"/>
        <pc:sldMkLst>
          <pc:docMk/>
          <pc:sldMk cId="0" sldId="1142"/>
        </pc:sldMkLst>
        <pc:spChg chg="mod">
          <ac:chgData name="Jonathan Sayles" userId="049f7ab8f1d47e49" providerId="LiveId" clId="{D51660D0-1A17-4ACB-A70D-D94195C19C22}" dt="2025-08-16T16:28:47.024" v="5230" actId="113"/>
          <ac:spMkLst>
            <pc:docMk/>
            <pc:sldMk cId="0" sldId="1142"/>
            <ac:spMk id="83970" creationId="{A22C18A7-5865-49BA-8E29-30C01F123018}"/>
          </ac:spMkLst>
        </pc:spChg>
        <pc:spChg chg="mod">
          <ac:chgData name="Jonathan Sayles" userId="049f7ab8f1d47e49" providerId="LiveId" clId="{D51660D0-1A17-4ACB-A70D-D94195C19C22}" dt="2025-08-16T16:11:02.572" v="4910" actId="20577"/>
          <ac:spMkLst>
            <pc:docMk/>
            <pc:sldMk cId="0" sldId="1142"/>
            <ac:spMk id="83971" creationId="{DB5F58B8-9950-1DB6-3F56-B9411B12CC84}"/>
          </ac:spMkLst>
        </pc:spChg>
        <pc:picChg chg="mod">
          <ac:chgData name="Jonathan Sayles" userId="049f7ab8f1d47e49" providerId="LiveId" clId="{D51660D0-1A17-4ACB-A70D-D94195C19C22}" dt="2025-08-16T15:51:23.037" v="4815" actId="1076"/>
          <ac:picMkLst>
            <pc:docMk/>
            <pc:sldMk cId="0" sldId="1142"/>
            <ac:picMk id="83973" creationId="{46758B46-4704-E4C9-4AEC-1FF49E7AF399}"/>
          </ac:picMkLst>
        </pc:picChg>
      </pc:sldChg>
      <pc:sldChg chg="modSp mod">
        <pc:chgData name="Jonathan Sayles" userId="049f7ab8f1d47e49" providerId="LiveId" clId="{D51660D0-1A17-4ACB-A70D-D94195C19C22}" dt="2025-08-12T03:20:59.731" v="3148" actId="255"/>
        <pc:sldMkLst>
          <pc:docMk/>
          <pc:sldMk cId="0" sldId="1144"/>
        </pc:sldMkLst>
        <pc:spChg chg="mod">
          <ac:chgData name="Jonathan Sayles" userId="049f7ab8f1d47e49" providerId="LiveId" clId="{D51660D0-1A17-4ACB-A70D-D94195C19C22}" dt="2025-08-12T03:18:54.062" v="3119" actId="1036"/>
          <ac:spMkLst>
            <pc:docMk/>
            <pc:sldMk cId="0" sldId="1144"/>
            <ac:spMk id="4" creationId="{FE05E5DF-49CD-8E5D-8B11-59910217F252}"/>
          </ac:spMkLst>
        </pc:spChg>
        <pc:spChg chg="mod">
          <ac:chgData name="Jonathan Sayles" userId="049f7ab8f1d47e49" providerId="LiveId" clId="{D51660D0-1A17-4ACB-A70D-D94195C19C22}" dt="2025-08-12T03:18:54.062" v="3119" actId="1036"/>
          <ac:spMkLst>
            <pc:docMk/>
            <pc:sldMk cId="0" sldId="1144"/>
            <ac:spMk id="8" creationId="{4FAF46EC-A9B5-EA77-2FE3-FFC4740A3D4D}"/>
          </ac:spMkLst>
        </pc:spChg>
        <pc:spChg chg="mod">
          <ac:chgData name="Jonathan Sayles" userId="049f7ab8f1d47e49" providerId="LiveId" clId="{D51660D0-1A17-4ACB-A70D-D94195C19C22}" dt="2025-08-12T03:18:54.062" v="3119" actId="1036"/>
          <ac:spMkLst>
            <pc:docMk/>
            <pc:sldMk cId="0" sldId="1144"/>
            <ac:spMk id="9" creationId="{2D437318-4D74-9421-9AA9-8843D789577B}"/>
          </ac:spMkLst>
        </pc:spChg>
        <pc:spChg chg="mod">
          <ac:chgData name="Jonathan Sayles" userId="049f7ab8f1d47e49" providerId="LiveId" clId="{D51660D0-1A17-4ACB-A70D-D94195C19C22}" dt="2025-08-12T03:18:54.062" v="3119" actId="1036"/>
          <ac:spMkLst>
            <pc:docMk/>
            <pc:sldMk cId="0" sldId="1144"/>
            <ac:spMk id="10" creationId="{F8124419-A24F-DF45-5E2A-7567A4BF63CC}"/>
          </ac:spMkLst>
        </pc:spChg>
        <pc:spChg chg="mod">
          <ac:chgData name="Jonathan Sayles" userId="049f7ab8f1d47e49" providerId="LiveId" clId="{D51660D0-1A17-4ACB-A70D-D94195C19C22}" dt="2025-08-12T03:19:10.361" v="3124" actId="113"/>
          <ac:spMkLst>
            <pc:docMk/>
            <pc:sldMk cId="0" sldId="1144"/>
            <ac:spMk id="63490" creationId="{BF62264F-2428-5359-0895-3FE799AD1D4F}"/>
          </ac:spMkLst>
        </pc:spChg>
        <pc:spChg chg="mod">
          <ac:chgData name="Jonathan Sayles" userId="049f7ab8f1d47e49" providerId="LiveId" clId="{D51660D0-1A17-4ACB-A70D-D94195C19C22}" dt="2025-08-12T03:20:59.731" v="3148" actId="255"/>
          <ac:spMkLst>
            <pc:docMk/>
            <pc:sldMk cId="0" sldId="1144"/>
            <ac:spMk id="63491" creationId="{1C15E6DE-67AE-5F96-C957-2DA6034E13F3}"/>
          </ac:spMkLst>
        </pc:spChg>
        <pc:spChg chg="mod">
          <ac:chgData name="Jonathan Sayles" userId="049f7ab8f1d47e49" providerId="LiveId" clId="{D51660D0-1A17-4ACB-A70D-D94195C19C22}" dt="2025-08-12T03:18:54.062" v="3119" actId="1036"/>
          <ac:spMkLst>
            <pc:docMk/>
            <pc:sldMk cId="0" sldId="1144"/>
            <ac:spMk id="63507" creationId="{09DB46BD-ECB5-207F-0B5A-28F805F0813F}"/>
          </ac:spMkLst>
        </pc:spChg>
        <pc:grpChg chg="mod">
          <ac:chgData name="Jonathan Sayles" userId="049f7ab8f1d47e49" providerId="LiveId" clId="{D51660D0-1A17-4ACB-A70D-D94195C19C22}" dt="2025-08-12T03:18:54.062" v="3119" actId="1036"/>
          <ac:grpSpMkLst>
            <pc:docMk/>
            <pc:sldMk cId="0" sldId="1144"/>
            <ac:grpSpMk id="63506" creationId="{EE14D401-02D5-0742-D96C-E6207AFC32AA}"/>
          </ac:grpSpMkLst>
        </pc:grpChg>
        <pc:picChg chg="mod">
          <ac:chgData name="Jonathan Sayles" userId="049f7ab8f1d47e49" providerId="LiveId" clId="{D51660D0-1A17-4ACB-A70D-D94195C19C22}" dt="2025-08-12T03:18:54.062" v="3119" actId="1036"/>
          <ac:picMkLst>
            <pc:docMk/>
            <pc:sldMk cId="0" sldId="1144"/>
            <ac:picMk id="63492" creationId="{4F928026-3A65-90FA-8B26-6464D1F5E071}"/>
          </ac:picMkLst>
        </pc:picChg>
        <pc:picChg chg="mod">
          <ac:chgData name="Jonathan Sayles" userId="049f7ab8f1d47e49" providerId="LiveId" clId="{D51660D0-1A17-4ACB-A70D-D94195C19C22}" dt="2025-08-12T03:18:54.062" v="3119" actId="1036"/>
          <ac:picMkLst>
            <pc:docMk/>
            <pc:sldMk cId="0" sldId="1144"/>
            <ac:picMk id="63505" creationId="{2A92029B-FF94-6ACF-3BEC-D18D8D58820C}"/>
          </ac:picMkLst>
        </pc:picChg>
        <pc:cxnChg chg="mod">
          <ac:chgData name="Jonathan Sayles" userId="049f7ab8f1d47e49" providerId="LiveId" clId="{D51660D0-1A17-4ACB-A70D-D94195C19C22}" dt="2025-08-12T03:18:54.062" v="3119" actId="1036"/>
          <ac:cxnSpMkLst>
            <pc:docMk/>
            <pc:sldMk cId="0" sldId="1144"/>
            <ac:cxnSpMk id="63508" creationId="{50067DAB-613F-90D8-1C0A-090E472318B9}"/>
          </ac:cxnSpMkLst>
        </pc:cxnChg>
      </pc:sldChg>
      <pc:sldChg chg="modSp mod">
        <pc:chgData name="Jonathan Sayles" userId="049f7ab8f1d47e49" providerId="LiveId" clId="{D51660D0-1A17-4ACB-A70D-D94195C19C22}" dt="2025-08-12T03:23:15.055" v="3211" actId="113"/>
        <pc:sldMkLst>
          <pc:docMk/>
          <pc:sldMk cId="0" sldId="1145"/>
        </pc:sldMkLst>
        <pc:spChg chg="mod">
          <ac:chgData name="Jonathan Sayles" userId="049f7ab8f1d47e49" providerId="LiveId" clId="{D51660D0-1A17-4ACB-A70D-D94195C19C22}" dt="2025-08-12T03:21:56.946" v="3170" actId="113"/>
          <ac:spMkLst>
            <pc:docMk/>
            <pc:sldMk cId="0" sldId="1145"/>
            <ac:spMk id="65538" creationId="{82731930-92C9-D466-390E-B58C25A8439F}"/>
          </ac:spMkLst>
        </pc:spChg>
        <pc:spChg chg="mod">
          <ac:chgData name="Jonathan Sayles" userId="049f7ab8f1d47e49" providerId="LiveId" clId="{D51660D0-1A17-4ACB-A70D-D94195C19C22}" dt="2025-08-12T03:23:15.055" v="3211" actId="113"/>
          <ac:spMkLst>
            <pc:docMk/>
            <pc:sldMk cId="0" sldId="1145"/>
            <ac:spMk id="65539" creationId="{8547E9B3-B452-663A-0025-FFD8E95D7F6E}"/>
          </ac:spMkLst>
        </pc:spChg>
        <pc:picChg chg="mod">
          <ac:chgData name="Jonathan Sayles" userId="049f7ab8f1d47e49" providerId="LiveId" clId="{D51660D0-1A17-4ACB-A70D-D94195C19C22}" dt="2025-08-12T03:22:12.202" v="3172" actId="1076"/>
          <ac:picMkLst>
            <pc:docMk/>
            <pc:sldMk cId="0" sldId="1145"/>
            <ac:picMk id="65540" creationId="{4221D9DB-BC9C-A451-498B-6422DBC5A525}"/>
          </ac:picMkLst>
        </pc:picChg>
      </pc:sldChg>
      <pc:sldChg chg="addSp modSp mod">
        <pc:chgData name="Jonathan Sayles" userId="049f7ab8f1d47e49" providerId="LiveId" clId="{D51660D0-1A17-4ACB-A70D-D94195C19C22}" dt="2025-08-11T18:06:55.555" v="2545" actId="692"/>
        <pc:sldMkLst>
          <pc:docMk/>
          <pc:sldMk cId="0" sldId="1146"/>
        </pc:sldMkLst>
        <pc:spChg chg="add mod">
          <ac:chgData name="Jonathan Sayles" userId="049f7ab8f1d47e49" providerId="LiveId" clId="{D51660D0-1A17-4ACB-A70D-D94195C19C22}" dt="2025-08-11T18:06:55.555" v="2545" actId="692"/>
          <ac:spMkLst>
            <pc:docMk/>
            <pc:sldMk cId="0" sldId="1146"/>
            <ac:spMk id="2" creationId="{63612D76-85C9-9A76-6CF9-2332E5010802}"/>
          </ac:spMkLst>
        </pc:spChg>
        <pc:spChg chg="mod">
          <ac:chgData name="Jonathan Sayles" userId="049f7ab8f1d47e49" providerId="LiveId" clId="{D51660D0-1A17-4ACB-A70D-D94195C19C22}" dt="2025-08-11T18:05:31.888" v="2492" actId="20577"/>
          <ac:spMkLst>
            <pc:docMk/>
            <pc:sldMk cId="0" sldId="1146"/>
            <ac:spMk id="48130" creationId="{BC5AE4AC-7CC8-7E3A-7FB7-09D8C6CD071A}"/>
          </ac:spMkLst>
        </pc:spChg>
        <pc:spChg chg="mod">
          <ac:chgData name="Jonathan Sayles" userId="049f7ab8f1d47e49" providerId="LiveId" clId="{D51660D0-1A17-4ACB-A70D-D94195C19C22}" dt="2025-08-11T18:05:46.437" v="2509" actId="20577"/>
          <ac:spMkLst>
            <pc:docMk/>
            <pc:sldMk cId="0" sldId="1146"/>
            <ac:spMk id="48131" creationId="{2C27CCB9-927B-FC06-D9A2-F4838C3986D7}"/>
          </ac:spMkLst>
        </pc:spChg>
      </pc:sldChg>
      <pc:sldChg chg="modSp mod">
        <pc:chgData name="Jonathan Sayles" userId="049f7ab8f1d47e49" providerId="LiveId" clId="{D51660D0-1A17-4ACB-A70D-D94195C19C22}" dt="2025-08-16T15:24:59.343" v="4234" actId="113"/>
        <pc:sldMkLst>
          <pc:docMk/>
          <pc:sldMk cId="0" sldId="1147"/>
        </pc:sldMkLst>
        <pc:spChg chg="mod">
          <ac:chgData name="Jonathan Sayles" userId="049f7ab8f1d47e49" providerId="LiveId" clId="{D51660D0-1A17-4ACB-A70D-D94195C19C22}" dt="2025-08-16T15:24:59.343" v="4234" actId="113"/>
          <ac:spMkLst>
            <pc:docMk/>
            <pc:sldMk cId="0" sldId="1147"/>
            <ac:spMk id="74754" creationId="{28E86A08-1524-E59D-EF7F-DFB2C3A5C8F8}"/>
          </ac:spMkLst>
        </pc:spChg>
        <pc:spChg chg="mod">
          <ac:chgData name="Jonathan Sayles" userId="049f7ab8f1d47e49" providerId="LiveId" clId="{D51660D0-1A17-4ACB-A70D-D94195C19C22}" dt="2025-08-15T04:34:10.201" v="4049" actId="1076"/>
          <ac:spMkLst>
            <pc:docMk/>
            <pc:sldMk cId="0" sldId="1147"/>
            <ac:spMk id="74755" creationId="{C9915212-0DAF-F53E-4700-2AA29B3FC3F3}"/>
          </ac:spMkLst>
        </pc:spChg>
        <pc:spChg chg="mod">
          <ac:chgData name="Jonathan Sayles" userId="049f7ab8f1d47e49" providerId="LiveId" clId="{D51660D0-1A17-4ACB-A70D-D94195C19C22}" dt="2025-08-15T04:33:31.943" v="4034" actId="1038"/>
          <ac:spMkLst>
            <pc:docMk/>
            <pc:sldMk cId="0" sldId="1147"/>
            <ac:spMk id="74759" creationId="{1F9AA73B-389A-6BB9-C840-2FCD1182B995}"/>
          </ac:spMkLst>
        </pc:spChg>
        <pc:picChg chg="mod">
          <ac:chgData name="Jonathan Sayles" userId="049f7ab8f1d47e49" providerId="LiveId" clId="{D51660D0-1A17-4ACB-A70D-D94195C19C22}" dt="2025-08-16T15:19:01.891" v="4052" actId="692"/>
          <ac:picMkLst>
            <pc:docMk/>
            <pc:sldMk cId="0" sldId="1147"/>
            <ac:picMk id="74756" creationId="{7281E336-D8B7-2EB8-1631-BD048A41AED7}"/>
          </ac:picMkLst>
        </pc:picChg>
        <pc:picChg chg="mod">
          <ac:chgData name="Jonathan Sayles" userId="049f7ab8f1d47e49" providerId="LiveId" clId="{D51660D0-1A17-4ACB-A70D-D94195C19C22}" dt="2025-08-15T04:33:31.943" v="4034" actId="1038"/>
          <ac:picMkLst>
            <pc:docMk/>
            <pc:sldMk cId="0" sldId="1147"/>
            <ac:picMk id="74757" creationId="{70C78D26-04D7-DDAC-F813-BE7FCB55F427}"/>
          </ac:picMkLst>
        </pc:picChg>
        <pc:picChg chg="mod">
          <ac:chgData name="Jonathan Sayles" userId="049f7ab8f1d47e49" providerId="LiveId" clId="{D51660D0-1A17-4ACB-A70D-D94195C19C22}" dt="2025-08-15T04:33:31.943" v="4034" actId="1038"/>
          <ac:picMkLst>
            <pc:docMk/>
            <pc:sldMk cId="0" sldId="1147"/>
            <ac:picMk id="74758" creationId="{EC205AB1-A124-18F0-1718-75C79EC17CAD}"/>
          </ac:picMkLst>
        </pc:picChg>
      </pc:sldChg>
      <pc:sldChg chg="delSp modSp mod">
        <pc:chgData name="Jonathan Sayles" userId="049f7ab8f1d47e49" providerId="LiveId" clId="{D51660D0-1A17-4ACB-A70D-D94195C19C22}" dt="2025-08-16T16:30:34.708" v="5258" actId="1036"/>
        <pc:sldMkLst>
          <pc:docMk/>
          <pc:sldMk cId="0" sldId="1148"/>
        </pc:sldMkLst>
        <pc:spChg chg="mod">
          <ac:chgData name="Jonathan Sayles" userId="049f7ab8f1d47e49" providerId="LiveId" clId="{D51660D0-1A17-4ACB-A70D-D94195C19C22}" dt="2025-08-16T16:30:18.621" v="5254" actId="20577"/>
          <ac:spMkLst>
            <pc:docMk/>
            <pc:sldMk cId="0" sldId="1148"/>
            <ac:spMk id="3" creationId="{17DBB104-CA8E-CC55-CD11-7920658E906D}"/>
          </ac:spMkLst>
        </pc:spChg>
        <pc:spChg chg="mod">
          <ac:chgData name="Jonathan Sayles" userId="049f7ab8f1d47e49" providerId="LiveId" clId="{D51660D0-1A17-4ACB-A70D-D94195C19C22}" dt="2025-08-16T16:30:34.708" v="5258" actId="1036"/>
          <ac:spMkLst>
            <pc:docMk/>
            <pc:sldMk cId="0" sldId="1148"/>
            <ac:spMk id="65541" creationId="{D4094693-5327-D735-B7F4-20FDDDE03625}"/>
          </ac:spMkLst>
        </pc:spChg>
        <pc:spChg chg="mod">
          <ac:chgData name="Jonathan Sayles" userId="049f7ab8f1d47e49" providerId="LiveId" clId="{D51660D0-1A17-4ACB-A70D-D94195C19C22}" dt="2025-08-16T15:24:23.871" v="4229" actId="1076"/>
          <ac:spMkLst>
            <pc:docMk/>
            <pc:sldMk cId="0" sldId="1148"/>
            <ac:spMk id="76802" creationId="{C3878DB4-2A51-C9FF-85C4-2966AF02E1E6}"/>
          </ac:spMkLst>
        </pc:spChg>
        <pc:spChg chg="del">
          <ac:chgData name="Jonathan Sayles" userId="049f7ab8f1d47e49" providerId="LiveId" clId="{D51660D0-1A17-4ACB-A70D-D94195C19C22}" dt="2025-08-16T15:20:48.161" v="4080" actId="478"/>
          <ac:spMkLst>
            <pc:docMk/>
            <pc:sldMk cId="0" sldId="1148"/>
            <ac:spMk id="76806" creationId="{6F4D700F-61E3-BE0E-8580-5AD7F947A1CF}"/>
          </ac:spMkLst>
        </pc:spChg>
        <pc:picChg chg="mod">
          <ac:chgData name="Jonathan Sayles" userId="049f7ab8f1d47e49" providerId="LiveId" clId="{D51660D0-1A17-4ACB-A70D-D94195C19C22}" dt="2025-08-16T15:23:37.318" v="4224" actId="692"/>
          <ac:picMkLst>
            <pc:docMk/>
            <pc:sldMk cId="0" sldId="1148"/>
            <ac:picMk id="76804" creationId="{214ACB9F-AD7E-FBBD-96C8-19BBB60E97D3}"/>
          </ac:picMkLst>
        </pc:picChg>
      </pc:sldChg>
      <pc:sldChg chg="modSp mod">
        <pc:chgData name="Jonathan Sayles" userId="049f7ab8f1d47e49" providerId="LiveId" clId="{D51660D0-1A17-4ACB-A70D-D94195C19C22}" dt="2025-08-16T15:28:55.787" v="4530" actId="12"/>
        <pc:sldMkLst>
          <pc:docMk/>
          <pc:sldMk cId="0" sldId="1149"/>
        </pc:sldMkLst>
        <pc:spChg chg="mod">
          <ac:chgData name="Jonathan Sayles" userId="049f7ab8f1d47e49" providerId="LiveId" clId="{D51660D0-1A17-4ACB-A70D-D94195C19C22}" dt="2025-08-16T15:24:45.321" v="4232" actId="113"/>
          <ac:spMkLst>
            <pc:docMk/>
            <pc:sldMk cId="0" sldId="1149"/>
            <ac:spMk id="77826" creationId="{841C5D69-89D3-2994-12E3-92DA75710812}"/>
          </ac:spMkLst>
        </pc:spChg>
        <pc:spChg chg="mod">
          <ac:chgData name="Jonathan Sayles" userId="049f7ab8f1d47e49" providerId="LiveId" clId="{D51660D0-1A17-4ACB-A70D-D94195C19C22}" dt="2025-08-16T15:28:55.787" v="4530" actId="12"/>
          <ac:spMkLst>
            <pc:docMk/>
            <pc:sldMk cId="0" sldId="1149"/>
            <ac:spMk id="77827" creationId="{46B8762D-BDB0-D8F7-2D40-59F2E52D639C}"/>
          </ac:spMkLst>
        </pc:spChg>
      </pc:sldChg>
      <pc:sldChg chg="del">
        <pc:chgData name="Jonathan Sayles" userId="049f7ab8f1d47e49" providerId="LiveId" clId="{D51660D0-1A17-4ACB-A70D-D94195C19C22}" dt="2025-08-16T15:55:22.636" v="4863" actId="47"/>
        <pc:sldMkLst>
          <pc:docMk/>
          <pc:sldMk cId="0" sldId="1150"/>
        </pc:sldMkLst>
      </pc:sldChg>
      <pc:sldChg chg="modSp mod">
        <pc:chgData name="Jonathan Sayles" userId="049f7ab8f1d47e49" providerId="LiveId" clId="{D51660D0-1A17-4ACB-A70D-D94195C19C22}" dt="2025-08-12T03:23:08.590" v="3210" actId="113"/>
        <pc:sldMkLst>
          <pc:docMk/>
          <pc:sldMk cId="0" sldId="1332"/>
        </pc:sldMkLst>
        <pc:spChg chg="mod">
          <ac:chgData name="Jonathan Sayles" userId="049f7ab8f1d47e49" providerId="LiveId" clId="{D51660D0-1A17-4ACB-A70D-D94195C19C22}" dt="2025-08-12T03:23:08.590" v="3210" actId="113"/>
          <ac:spMkLst>
            <pc:docMk/>
            <pc:sldMk cId="0" sldId="1332"/>
            <ac:spMk id="3" creationId="{86F310A7-068A-CF72-9195-F796645FE949}"/>
          </ac:spMkLst>
        </pc:spChg>
        <pc:spChg chg="mod">
          <ac:chgData name="Jonathan Sayles" userId="049f7ab8f1d47e49" providerId="LiveId" clId="{D51660D0-1A17-4ACB-A70D-D94195C19C22}" dt="2025-08-12T03:22:01.544" v="3171" actId="113"/>
          <ac:spMkLst>
            <pc:docMk/>
            <pc:sldMk cId="0" sldId="1332"/>
            <ac:spMk id="64514" creationId="{328AB4A7-8364-9B7E-96C7-3B96B0BB9E62}"/>
          </ac:spMkLst>
        </pc:spChg>
        <pc:picChg chg="mod">
          <ac:chgData name="Jonathan Sayles" userId="049f7ab8f1d47e49" providerId="LiveId" clId="{D51660D0-1A17-4ACB-A70D-D94195C19C22}" dt="2025-08-12T03:21:28.310" v="3164" actId="692"/>
          <ac:picMkLst>
            <pc:docMk/>
            <pc:sldMk cId="0" sldId="1332"/>
            <ac:picMk id="64516" creationId="{54D5F0E0-56D1-7575-8F56-8C67E4B6CC5A}"/>
          </ac:picMkLst>
        </pc:picChg>
        <pc:picChg chg="mod">
          <ac:chgData name="Jonathan Sayles" userId="049f7ab8f1d47e49" providerId="LiveId" clId="{D51660D0-1A17-4ACB-A70D-D94195C19C22}" dt="2025-08-12T03:21:19.212" v="3162" actId="1037"/>
          <ac:picMkLst>
            <pc:docMk/>
            <pc:sldMk cId="0" sldId="1332"/>
            <ac:picMk id="64517" creationId="{E79CDA8B-6DA4-D40E-6177-DB9C8A5BE351}"/>
          </ac:picMkLst>
        </pc:picChg>
      </pc:sldChg>
      <pc:sldChg chg="addSp modSp mod">
        <pc:chgData name="Jonathan Sayles" userId="049f7ab8f1d47e49" providerId="LiveId" clId="{D51660D0-1A17-4ACB-A70D-D94195C19C22}" dt="2025-08-16T16:36:56.414" v="5392" actId="1037"/>
        <pc:sldMkLst>
          <pc:docMk/>
          <pc:sldMk cId="0" sldId="1333"/>
        </pc:sldMkLst>
        <pc:spChg chg="add mod">
          <ac:chgData name="Jonathan Sayles" userId="049f7ab8f1d47e49" providerId="LiveId" clId="{D51660D0-1A17-4ACB-A70D-D94195C19C22}" dt="2025-08-16T16:36:56.414" v="5392" actId="1037"/>
          <ac:spMkLst>
            <pc:docMk/>
            <pc:sldMk cId="0" sldId="1333"/>
            <ac:spMk id="2" creationId="{3C442A7F-151A-B882-6670-470EAE1CD3E3}"/>
          </ac:spMkLst>
        </pc:spChg>
        <pc:spChg chg="mod">
          <ac:chgData name="Jonathan Sayles" userId="049f7ab8f1d47e49" providerId="LiveId" clId="{D51660D0-1A17-4ACB-A70D-D94195C19C22}" dt="2025-08-16T16:36:43.724" v="5390" actId="207"/>
          <ac:spMkLst>
            <pc:docMk/>
            <pc:sldMk cId="0" sldId="1333"/>
            <ac:spMk id="3" creationId="{1AA5E198-4DF8-BF5F-6ADA-FC8B399367E3}"/>
          </ac:spMkLst>
        </pc:spChg>
        <pc:spChg chg="mod">
          <ac:chgData name="Jonathan Sayles" userId="049f7ab8f1d47e49" providerId="LiveId" clId="{D51660D0-1A17-4ACB-A70D-D94195C19C22}" dt="2025-08-11T15:57:45.441" v="1992" actId="113"/>
          <ac:spMkLst>
            <pc:docMk/>
            <pc:sldMk cId="0" sldId="1333"/>
            <ac:spMk id="32770" creationId="{4BA4AEAB-00B2-98E0-CBEF-27DEB7827A87}"/>
          </ac:spMkLst>
        </pc:spChg>
        <pc:spChg chg="mod">
          <ac:chgData name="Jonathan Sayles" userId="049f7ab8f1d47e49" providerId="LiveId" clId="{D51660D0-1A17-4ACB-A70D-D94195C19C22}" dt="2025-08-11T15:49:31.663" v="1581" actId="1038"/>
          <ac:spMkLst>
            <pc:docMk/>
            <pc:sldMk cId="0" sldId="1333"/>
            <ac:spMk id="32777" creationId="{B0C73A1D-9921-476A-8E8A-C6B83B2DC794}"/>
          </ac:spMkLst>
        </pc:spChg>
        <pc:spChg chg="mod">
          <ac:chgData name="Jonathan Sayles" userId="049f7ab8f1d47e49" providerId="LiveId" clId="{D51660D0-1A17-4ACB-A70D-D94195C19C22}" dt="2025-08-11T15:49:57.093" v="1597" actId="1036"/>
          <ac:spMkLst>
            <pc:docMk/>
            <pc:sldMk cId="0" sldId="1333"/>
            <ac:spMk id="32778" creationId="{F880A8D3-8B72-7388-CA7E-7A5A8CD6A8DD}"/>
          </ac:spMkLst>
        </pc:spChg>
        <pc:spChg chg="mod">
          <ac:chgData name="Jonathan Sayles" userId="049f7ab8f1d47e49" providerId="LiveId" clId="{D51660D0-1A17-4ACB-A70D-D94195C19C22}" dt="2025-08-11T15:49:45.234" v="1594" actId="1036"/>
          <ac:spMkLst>
            <pc:docMk/>
            <pc:sldMk cId="0" sldId="1333"/>
            <ac:spMk id="32779" creationId="{49E58069-C54F-78B7-56AD-BA09E2A62FBC}"/>
          </ac:spMkLst>
        </pc:spChg>
        <pc:picChg chg="mod">
          <ac:chgData name="Jonathan Sayles" userId="049f7ab8f1d47e49" providerId="LiveId" clId="{D51660D0-1A17-4ACB-A70D-D94195C19C22}" dt="2025-08-11T15:50:08.549" v="1598" actId="552"/>
          <ac:picMkLst>
            <pc:docMk/>
            <pc:sldMk cId="0" sldId="1333"/>
            <ac:picMk id="32774" creationId="{C4BBB86F-43D0-8407-7C55-A19D9DBD10D4}"/>
          </ac:picMkLst>
        </pc:picChg>
        <pc:picChg chg="mod">
          <ac:chgData name="Jonathan Sayles" userId="049f7ab8f1d47e49" providerId="LiveId" clId="{D51660D0-1A17-4ACB-A70D-D94195C19C22}" dt="2025-08-11T15:50:08.549" v="1598" actId="552"/>
          <ac:picMkLst>
            <pc:docMk/>
            <pc:sldMk cId="0" sldId="1333"/>
            <ac:picMk id="32775" creationId="{2DFEA983-F32F-2825-33C9-E8E3745ACF33}"/>
          </ac:picMkLst>
        </pc:picChg>
        <pc:picChg chg="mod">
          <ac:chgData name="Jonathan Sayles" userId="049f7ab8f1d47e49" providerId="LiveId" clId="{D51660D0-1A17-4ACB-A70D-D94195C19C22}" dt="2025-08-11T15:49:45.234" v="1594" actId="1036"/>
          <ac:picMkLst>
            <pc:docMk/>
            <pc:sldMk cId="0" sldId="1333"/>
            <ac:picMk id="32776" creationId="{EC9278AC-2137-8915-4804-6055ECD06034}"/>
          </ac:picMkLst>
        </pc:picChg>
      </pc:sldChg>
      <pc:sldChg chg="modSp mod">
        <pc:chgData name="Jonathan Sayles" userId="049f7ab8f1d47e49" providerId="LiveId" clId="{D51660D0-1A17-4ACB-A70D-D94195C19C22}" dt="2025-08-12T03:16:10.191" v="3020" actId="113"/>
        <pc:sldMkLst>
          <pc:docMk/>
          <pc:sldMk cId="0" sldId="1334"/>
        </pc:sldMkLst>
        <pc:spChg chg="mod">
          <ac:chgData name="Jonathan Sayles" userId="049f7ab8f1d47e49" providerId="LiveId" clId="{D51660D0-1A17-4ACB-A70D-D94195C19C22}" dt="2025-08-12T03:16:10.191" v="3020" actId="113"/>
          <ac:spMkLst>
            <pc:docMk/>
            <pc:sldMk cId="0" sldId="1334"/>
            <ac:spMk id="60418" creationId="{95E4CBC5-6B8C-A675-1236-27BFEA3F874B}"/>
          </ac:spMkLst>
        </pc:spChg>
        <pc:spChg chg="mod">
          <ac:chgData name="Jonathan Sayles" userId="049f7ab8f1d47e49" providerId="LiveId" clId="{D51660D0-1A17-4ACB-A70D-D94195C19C22}" dt="2025-08-12T03:15:57.680" v="3019" actId="15"/>
          <ac:spMkLst>
            <pc:docMk/>
            <pc:sldMk cId="0" sldId="1334"/>
            <ac:spMk id="2126851" creationId="{3E78E27F-9A8D-72FF-5E91-A10EB8923143}"/>
          </ac:spMkLst>
        </pc:spChg>
        <pc:picChg chg="mod">
          <ac:chgData name="Jonathan Sayles" userId="049f7ab8f1d47e49" providerId="LiveId" clId="{D51660D0-1A17-4ACB-A70D-D94195C19C22}" dt="2025-08-12T03:15:48.349" v="3017" actId="692"/>
          <ac:picMkLst>
            <pc:docMk/>
            <pc:sldMk cId="0" sldId="1334"/>
            <ac:picMk id="60421" creationId="{1FFE4850-B782-5096-3F72-AA5A8622D234}"/>
          </ac:picMkLst>
        </pc:picChg>
      </pc:sldChg>
      <pc:sldChg chg="add">
        <pc:chgData name="Jonathan Sayles" userId="049f7ab8f1d47e49" providerId="LiveId" clId="{D51660D0-1A17-4ACB-A70D-D94195C19C22}" dt="2025-08-08T16:35:10.777" v="0"/>
        <pc:sldMkLst>
          <pc:docMk/>
          <pc:sldMk cId="0" sldId="1342"/>
        </pc:sldMkLst>
      </pc:sldChg>
      <pc:sldChg chg="add">
        <pc:chgData name="Jonathan Sayles" userId="049f7ab8f1d47e49" providerId="LiveId" clId="{D51660D0-1A17-4ACB-A70D-D94195C19C22}" dt="2025-08-08T16:35:10.777" v="0"/>
        <pc:sldMkLst>
          <pc:docMk/>
          <pc:sldMk cId="0" sldId="1750"/>
        </pc:sldMkLst>
      </pc:sldChg>
      <pc:sldChg chg="add">
        <pc:chgData name="Jonathan Sayles" userId="049f7ab8f1d47e49" providerId="LiveId" clId="{D51660D0-1A17-4ACB-A70D-D94195C19C22}" dt="2025-08-08T16:35:10.777" v="0"/>
        <pc:sldMkLst>
          <pc:docMk/>
          <pc:sldMk cId="0" sldId="1751"/>
        </pc:sldMkLst>
      </pc:sldChg>
      <pc:sldChg chg="add">
        <pc:chgData name="Jonathan Sayles" userId="049f7ab8f1d47e49" providerId="LiveId" clId="{D51660D0-1A17-4ACB-A70D-D94195C19C22}" dt="2025-08-08T16:35:10.777" v="0"/>
        <pc:sldMkLst>
          <pc:docMk/>
          <pc:sldMk cId="0" sldId="1752"/>
        </pc:sldMkLst>
      </pc:sldChg>
      <pc:sldChg chg="add">
        <pc:chgData name="Jonathan Sayles" userId="049f7ab8f1d47e49" providerId="LiveId" clId="{D51660D0-1A17-4ACB-A70D-D94195C19C22}" dt="2025-08-08T16:35:10.777" v="0"/>
        <pc:sldMkLst>
          <pc:docMk/>
          <pc:sldMk cId="0" sldId="1754"/>
        </pc:sldMkLst>
      </pc:sldChg>
      <pc:sldChg chg="addSp modSp mod">
        <pc:chgData name="Jonathan Sayles" userId="049f7ab8f1d47e49" providerId="LiveId" clId="{D51660D0-1A17-4ACB-A70D-D94195C19C22}" dt="2025-08-15T03:48:02.612" v="3961" actId="20577"/>
        <pc:sldMkLst>
          <pc:docMk/>
          <pc:sldMk cId="4281800015" sldId="1815"/>
        </pc:sldMkLst>
        <pc:spChg chg="add mod">
          <ac:chgData name="Jonathan Sayles" userId="049f7ab8f1d47e49" providerId="LiveId" clId="{D51660D0-1A17-4ACB-A70D-D94195C19C22}" dt="2025-08-15T03:48:02.612" v="3961" actId="20577"/>
          <ac:spMkLst>
            <pc:docMk/>
            <pc:sldMk cId="4281800015" sldId="1815"/>
            <ac:spMk id="2" creationId="{2DD4E55E-3FFB-EF0F-7992-90A8AB3C7D98}"/>
          </ac:spMkLst>
        </pc:spChg>
      </pc:sldChg>
      <pc:sldChg chg="del">
        <pc:chgData name="Jonathan Sayles" userId="049f7ab8f1d47e49" providerId="LiveId" clId="{D51660D0-1A17-4ACB-A70D-D94195C19C22}" dt="2025-08-08T16:35:20.346" v="1" actId="47"/>
        <pc:sldMkLst>
          <pc:docMk/>
          <pc:sldMk cId="0" sldId="1821"/>
        </pc:sldMkLst>
      </pc:sldChg>
      <pc:sldChg chg="del">
        <pc:chgData name="Jonathan Sayles" userId="049f7ab8f1d47e49" providerId="LiveId" clId="{D51660D0-1A17-4ACB-A70D-D94195C19C22}" dt="2025-08-08T16:35:20.346" v="1" actId="47"/>
        <pc:sldMkLst>
          <pc:docMk/>
          <pc:sldMk cId="0" sldId="1822"/>
        </pc:sldMkLst>
      </pc:sldChg>
      <pc:sldChg chg="del">
        <pc:chgData name="Jonathan Sayles" userId="049f7ab8f1d47e49" providerId="LiveId" clId="{D51660D0-1A17-4ACB-A70D-D94195C19C22}" dt="2025-08-08T16:35:20.346" v="1" actId="47"/>
        <pc:sldMkLst>
          <pc:docMk/>
          <pc:sldMk cId="0" sldId="1823"/>
        </pc:sldMkLst>
      </pc:sldChg>
      <pc:sldChg chg="del">
        <pc:chgData name="Jonathan Sayles" userId="049f7ab8f1d47e49" providerId="LiveId" clId="{D51660D0-1A17-4ACB-A70D-D94195C19C22}" dt="2025-08-08T16:35:20.346" v="1" actId="47"/>
        <pc:sldMkLst>
          <pc:docMk/>
          <pc:sldMk cId="0" sldId="1824"/>
        </pc:sldMkLst>
      </pc:sldChg>
      <pc:sldChg chg="del">
        <pc:chgData name="Jonathan Sayles" userId="049f7ab8f1d47e49" providerId="LiveId" clId="{D51660D0-1A17-4ACB-A70D-D94195C19C22}" dt="2025-08-08T16:35:20.346" v="1" actId="47"/>
        <pc:sldMkLst>
          <pc:docMk/>
          <pc:sldMk cId="0" sldId="1825"/>
        </pc:sldMkLst>
      </pc:sldChg>
      <pc:sldChg chg="addSp delSp modSp add mod">
        <pc:chgData name="Jonathan Sayles" userId="049f7ab8f1d47e49" providerId="LiveId" clId="{D51660D0-1A17-4ACB-A70D-D94195C19C22}" dt="2025-08-15T03:46:48.417" v="3937" actId="20577"/>
        <pc:sldMkLst>
          <pc:docMk/>
          <pc:sldMk cId="2546310893" sldId="1827"/>
        </pc:sldMkLst>
        <pc:spChg chg="mod">
          <ac:chgData name="Jonathan Sayles" userId="049f7ab8f1d47e49" providerId="LiveId" clId="{D51660D0-1A17-4ACB-A70D-D94195C19C22}" dt="2025-08-15T03:45:06.278" v="3684" actId="113"/>
          <ac:spMkLst>
            <pc:docMk/>
            <pc:sldMk cId="2546310893" sldId="1827"/>
            <ac:spMk id="70658" creationId="{B11BEBF4-D01B-FD4D-7C8B-DB5C3A8A4C85}"/>
          </ac:spMkLst>
        </pc:spChg>
        <pc:spChg chg="mod">
          <ac:chgData name="Jonathan Sayles" userId="049f7ab8f1d47e49" providerId="LiveId" clId="{D51660D0-1A17-4ACB-A70D-D94195C19C22}" dt="2025-08-15T03:46:48.417" v="3937" actId="20577"/>
          <ac:spMkLst>
            <pc:docMk/>
            <pc:sldMk cId="2546310893" sldId="1827"/>
            <ac:spMk id="70659" creationId="{5C20B21E-BC97-8EA7-0AF7-B163A95C9974}"/>
          </ac:spMkLst>
        </pc:spChg>
        <pc:picChg chg="add mod">
          <ac:chgData name="Jonathan Sayles" userId="049f7ab8f1d47e49" providerId="LiveId" clId="{D51660D0-1A17-4ACB-A70D-D94195C19C22}" dt="2025-08-15T03:44:21.970" v="3638" actId="1076"/>
          <ac:picMkLst>
            <pc:docMk/>
            <pc:sldMk cId="2546310893" sldId="1827"/>
            <ac:picMk id="3" creationId="{9E610188-4391-E484-E780-8049F0571D5C}"/>
          </ac:picMkLst>
        </pc:picChg>
        <pc:picChg chg="del">
          <ac:chgData name="Jonathan Sayles" userId="049f7ab8f1d47e49" providerId="LiveId" clId="{D51660D0-1A17-4ACB-A70D-D94195C19C22}" dt="2025-08-15T03:44:15.366" v="3635" actId="478"/>
          <ac:picMkLst>
            <pc:docMk/>
            <pc:sldMk cId="2546310893" sldId="1827"/>
            <ac:picMk id="70660" creationId="{E6B1C976-D7C1-90DC-DA38-6A8B2E2F78B0}"/>
          </ac:picMkLst>
        </pc:picChg>
      </pc:sldChg>
      <pc:sldMasterChg chg="delSldLayout">
        <pc:chgData name="Jonathan Sayles" userId="049f7ab8f1d47e49" providerId="LiveId" clId="{D51660D0-1A17-4ACB-A70D-D94195C19C22}" dt="2025-08-16T15:55:26.685" v="4864" actId="47"/>
        <pc:sldMasterMkLst>
          <pc:docMk/>
          <pc:sldMasterMk cId="2178242282" sldId="2147484660"/>
        </pc:sldMasterMkLst>
        <pc:sldLayoutChg chg="del">
          <pc:chgData name="Jonathan Sayles" userId="049f7ab8f1d47e49" providerId="LiveId" clId="{D51660D0-1A17-4ACB-A70D-D94195C19C22}" dt="2025-08-16T15:55:26.685" v="4864" actId="47"/>
          <pc:sldLayoutMkLst>
            <pc:docMk/>
            <pc:sldMasterMk cId="2178242282" sldId="2147484660"/>
            <pc:sldLayoutMk cId="3068410258" sldId="214748471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8CB872A-F972-7D2F-905C-2584BEA24107}"/>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4099" name="Rectangle 3">
            <a:extLst>
              <a:ext uri="{FF2B5EF4-FFF2-40B4-BE49-F238E27FC236}">
                <a16:creationId xmlns:a16="http://schemas.microsoft.com/office/drawing/2014/main" id="{1ED4F0B2-934B-2300-754D-EF774B1AC936}"/>
              </a:ext>
            </a:extLst>
          </p:cNvPr>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defRPr>
            </a:lvl1pPr>
          </a:lstStyle>
          <a:p>
            <a:pPr>
              <a:defRPr/>
            </a:pPr>
            <a:endParaRPr lang="en-US"/>
          </a:p>
        </p:txBody>
      </p:sp>
      <p:sp>
        <p:nvSpPr>
          <p:cNvPr id="3076" name="Rectangle 4">
            <a:extLst>
              <a:ext uri="{FF2B5EF4-FFF2-40B4-BE49-F238E27FC236}">
                <a16:creationId xmlns:a16="http://schemas.microsoft.com/office/drawing/2014/main" id="{7A4B7040-4B8F-8823-DCD5-AE91A5748C22}"/>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a:extLst>
              <a:ext uri="{FF2B5EF4-FFF2-40B4-BE49-F238E27FC236}">
                <a16:creationId xmlns:a16="http://schemas.microsoft.com/office/drawing/2014/main" id="{2846140C-A0E9-F34D-E775-24A8EDF03B78}"/>
              </a:ext>
            </a:extLst>
          </p:cNvPr>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681932A7-3AF9-FBD8-EC2C-7CD47328535C}"/>
              </a:ext>
            </a:extLst>
          </p:cNvPr>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4103" name="Rectangle 7">
            <a:extLst>
              <a:ext uri="{FF2B5EF4-FFF2-40B4-BE49-F238E27FC236}">
                <a16:creationId xmlns:a16="http://schemas.microsoft.com/office/drawing/2014/main" id="{B135F4FF-98E9-666C-276A-D289F9E13074}"/>
              </a:ext>
            </a:extLst>
          </p:cNvPr>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defRPr>
            </a:lvl1pPr>
          </a:lstStyle>
          <a:p>
            <a:pPr>
              <a:defRPr/>
            </a:pPr>
            <a:fld id="{81793C9A-A584-1A41-BE99-251B2BF68F1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375" y="228600"/>
            <a:ext cx="6419850" cy="36115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E2E38B8-B0B4-AD41-AC6E-B781F46A9FD3}" type="slidenum">
              <a:rPr kumimoji="0" 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4"/>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Arial" charset="0"/>
                <a:ea typeface="+mn-ea"/>
                <a:cs typeface="+mn-cs"/>
              </a:rPr>
              <a:t>Footer</a:t>
            </a:r>
          </a:p>
        </p:txBody>
      </p:sp>
    </p:spTree>
    <p:extLst>
      <p:ext uri="{BB962C8B-B14F-4D97-AF65-F5344CB8AC3E}">
        <p14:creationId xmlns:p14="http://schemas.microsoft.com/office/powerpoint/2010/main" val="252003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DF1A10EB-AEC4-FC7B-B2D0-311DD9E8A54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B4F8FA3-5234-A847-8232-2024E63E9790}" type="slidenum">
              <a:rPr lang="en-US" altLang="en-US" smtClean="0"/>
              <a:pPr>
                <a:spcBef>
                  <a:spcPct val="0"/>
                </a:spcBef>
              </a:pPr>
              <a:t>27</a:t>
            </a:fld>
            <a:endParaRPr lang="en-US" altLang="en-US"/>
          </a:p>
        </p:txBody>
      </p:sp>
      <p:sp>
        <p:nvSpPr>
          <p:cNvPr id="34819" name="Rectangle 2">
            <a:extLst>
              <a:ext uri="{FF2B5EF4-FFF2-40B4-BE49-F238E27FC236}">
                <a16:creationId xmlns:a16="http://schemas.microsoft.com/office/drawing/2014/main" id="{A6412991-2675-166E-2E67-4B111D73A516}"/>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4E4FFC36-4F86-38B8-E3EF-0DEEDFC2451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8A9794FE-C008-2FBD-4783-4DE64012F8E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5B91BCC-9BFD-6548-BC0C-E97312265BDB}" type="slidenum">
              <a:rPr lang="en-US" altLang="en-US" smtClean="0"/>
              <a:pPr>
                <a:spcBef>
                  <a:spcPct val="0"/>
                </a:spcBef>
              </a:pPr>
              <a:t>28</a:t>
            </a:fld>
            <a:endParaRPr lang="en-US" altLang="en-US"/>
          </a:p>
        </p:txBody>
      </p:sp>
      <p:sp>
        <p:nvSpPr>
          <p:cNvPr id="36867" name="Rectangle 2">
            <a:extLst>
              <a:ext uri="{FF2B5EF4-FFF2-40B4-BE49-F238E27FC236}">
                <a16:creationId xmlns:a16="http://schemas.microsoft.com/office/drawing/2014/main" id="{F9B31DDF-0639-6950-3CCE-0C514143F829}"/>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57FA2B2-E24B-3FB5-D9E3-6799258EA04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1793C9A-A584-1A41-BE99-251B2BF68F15}" type="slidenum">
              <a:rPr lang="en-US" altLang="en-US" smtClean="0"/>
              <a:pPr>
                <a:defRPr/>
              </a:pPr>
              <a:t>37</a:t>
            </a:fld>
            <a:endParaRPr lang="en-US" altLang="en-US"/>
          </a:p>
        </p:txBody>
      </p:sp>
    </p:spTree>
    <p:extLst>
      <p:ext uri="{BB962C8B-B14F-4D97-AF65-F5344CB8AC3E}">
        <p14:creationId xmlns:p14="http://schemas.microsoft.com/office/powerpoint/2010/main" val="3210125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77DBEB74-8A04-BE39-2561-FF5266333044}"/>
              </a:ext>
            </a:extLst>
          </p:cNvPr>
          <p:cNvSpPr>
            <a:spLocks noGrp="1" noRot="1" noChangeAspect="1" noChangeArrowheads="1" noTextEdit="1"/>
          </p:cNvSpPr>
          <p:nvPr>
            <p:ph type="sldImg"/>
          </p:nvPr>
        </p:nvSpPr>
        <p:spPr>
          <a:xfrm>
            <a:off x="381000" y="685800"/>
            <a:ext cx="6096000" cy="3429000"/>
          </a:xfrm>
          <a:ln/>
        </p:spPr>
      </p:sp>
      <p:sp>
        <p:nvSpPr>
          <p:cNvPr id="50179" name="Notes Placeholder 2">
            <a:extLst>
              <a:ext uri="{FF2B5EF4-FFF2-40B4-BE49-F238E27FC236}">
                <a16:creationId xmlns:a16="http://schemas.microsoft.com/office/drawing/2014/main" id="{702234F0-9DF4-1193-AE9A-1AC7674C2F8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dirty="0">
              <a:latin typeface="Arial" panose="020B0604020202020204" pitchFamily="34" charset="0"/>
            </a:endParaRPr>
          </a:p>
        </p:txBody>
      </p:sp>
      <p:sp>
        <p:nvSpPr>
          <p:cNvPr id="50180" name="Slide Number Placeholder 3">
            <a:extLst>
              <a:ext uri="{FF2B5EF4-FFF2-40B4-BE49-F238E27FC236}">
                <a16:creationId xmlns:a16="http://schemas.microsoft.com/office/drawing/2014/main" id="{C25152BA-5D1B-C8DF-FEB7-12E27E0855EC}"/>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A86EC76-0107-D54B-848B-4DDCF0A08DA7}" type="slidenum">
              <a:rPr lang="en-US" altLang="en-US" smtClean="0"/>
              <a:pPr>
                <a:spcBef>
                  <a:spcPct val="0"/>
                </a:spcBef>
              </a:pPr>
              <a:t>40</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EF96F38A-B754-F025-C36A-3469BB8E6411}"/>
              </a:ext>
            </a:extLst>
          </p:cNvPr>
          <p:cNvSpPr>
            <a:spLocks noGrp="1" noRot="1" noChangeAspect="1" noChangeArrowheads="1" noTextEdit="1"/>
          </p:cNvSpPr>
          <p:nvPr>
            <p:ph type="sldImg"/>
          </p:nvPr>
        </p:nvSpPr>
        <p:spPr>
          <a:xfrm>
            <a:off x="381000" y="685800"/>
            <a:ext cx="6096000" cy="3429000"/>
          </a:xfrm>
          <a:ln/>
        </p:spPr>
      </p:sp>
      <p:sp>
        <p:nvSpPr>
          <p:cNvPr id="56323" name="Notes Placeholder 2">
            <a:extLst>
              <a:ext uri="{FF2B5EF4-FFF2-40B4-BE49-F238E27FC236}">
                <a16:creationId xmlns:a16="http://schemas.microsoft.com/office/drawing/2014/main" id="{91E7FE02-0E2B-5A50-0625-EAD1E178AA8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56324" name="Slide Number Placeholder 3">
            <a:extLst>
              <a:ext uri="{FF2B5EF4-FFF2-40B4-BE49-F238E27FC236}">
                <a16:creationId xmlns:a16="http://schemas.microsoft.com/office/drawing/2014/main" id="{F25AF571-63C4-2EAB-1E19-D57D39DFAA16}"/>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2332D9E-0804-AD4D-9E85-3614DE00E35C}" type="slidenum">
              <a:rPr lang="en-US" altLang="en-US" smtClean="0"/>
              <a:pPr>
                <a:spcBef>
                  <a:spcPct val="0"/>
                </a:spcBef>
              </a:pPr>
              <a:t>45</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4A639537-3706-B6F9-0C09-6FEFB6FFF7B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CE44F1-C6AF-774F-864E-A2C136FB0826}" type="slidenum">
              <a:rPr lang="en-US" altLang="en-US" smtClean="0"/>
              <a:pPr>
                <a:spcBef>
                  <a:spcPct val="0"/>
                </a:spcBef>
              </a:pPr>
              <a:t>47</a:t>
            </a:fld>
            <a:endParaRPr lang="en-US" altLang="en-US"/>
          </a:p>
        </p:txBody>
      </p:sp>
      <p:sp>
        <p:nvSpPr>
          <p:cNvPr id="59395" name="Rectangle 2">
            <a:extLst>
              <a:ext uri="{FF2B5EF4-FFF2-40B4-BE49-F238E27FC236}">
                <a16:creationId xmlns:a16="http://schemas.microsoft.com/office/drawing/2014/main" id="{C561FC1A-6354-9A5B-DE09-12137ADAC420}"/>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8EFAA1B5-F416-3D61-9AC9-6B3F3C935A6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On STPLEX4B</a:t>
            </a:r>
          </a:p>
          <a:p>
            <a:pPr eaLnBrk="1" hangingPunct="1"/>
            <a:r>
              <a:rPr lang="en-US" altLang="en-US">
                <a:latin typeface="Arial" panose="020B0604020202020204" pitchFamily="34" charset="0"/>
              </a:rPr>
              <a:t>Job owner: *</a:t>
            </a:r>
          </a:p>
          <a:p>
            <a:pPr eaLnBrk="1" hangingPunct="1"/>
            <a:r>
              <a:rPr lang="en-US" altLang="en-US">
                <a:latin typeface="Arial" panose="020B0604020202020204" pitchFamily="34" charset="0"/>
              </a:rPr>
              <a:t>Job name: *</a:t>
            </a:r>
          </a:p>
          <a:p>
            <a:pPr eaLnBrk="1" hangingPunct="1"/>
            <a:r>
              <a:rPr lang="en-US" altLang="en-US">
                <a:latin typeface="Arial" panose="020B0604020202020204" pitchFamily="34" charset="0"/>
              </a:rPr>
              <a:t>Active</a:t>
            </a:r>
          </a:p>
          <a:p>
            <a:pPr eaLnBrk="1" hangingPunct="1"/>
            <a:r>
              <a:rPr lang="en-US" altLang="en-US">
                <a:latin typeface="Arial" panose="020B0604020202020204" pitchFamily="34" charset="0"/>
              </a:rPr>
              <a:t>Held Jobs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B3743268-EA51-C627-FB7F-687C29F4B4E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CBB0A7-BEC7-0541-B156-C36B0FF92E0B}" type="slidenum">
              <a:rPr lang="en-US" altLang="en-US" smtClean="0"/>
              <a:pPr>
                <a:spcBef>
                  <a:spcPct val="0"/>
                </a:spcBef>
              </a:pPr>
              <a:t>48</a:t>
            </a:fld>
            <a:endParaRPr lang="en-US" altLang="en-US"/>
          </a:p>
        </p:txBody>
      </p:sp>
      <p:sp>
        <p:nvSpPr>
          <p:cNvPr id="61443" name="Rectangle 2">
            <a:extLst>
              <a:ext uri="{FF2B5EF4-FFF2-40B4-BE49-F238E27FC236}">
                <a16:creationId xmlns:a16="http://schemas.microsoft.com/office/drawing/2014/main" id="{93E56804-BA8B-D414-BE29-772931F43BC7}"/>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0B38AB26-3742-FAB6-5376-353B5D432B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On STPLEX4B</a:t>
            </a:r>
          </a:p>
          <a:p>
            <a:pPr eaLnBrk="1" hangingPunct="1"/>
            <a:r>
              <a:rPr lang="en-US" altLang="en-US">
                <a:latin typeface="Arial" panose="020B0604020202020204" pitchFamily="34" charset="0"/>
              </a:rPr>
              <a:t>Job owner: *</a:t>
            </a:r>
          </a:p>
          <a:p>
            <a:pPr eaLnBrk="1" hangingPunct="1"/>
            <a:r>
              <a:rPr lang="en-US" altLang="en-US">
                <a:latin typeface="Arial" panose="020B0604020202020204" pitchFamily="34" charset="0"/>
              </a:rPr>
              <a:t>Job name: *</a:t>
            </a:r>
          </a:p>
          <a:p>
            <a:pPr eaLnBrk="1" hangingPunct="1"/>
            <a:r>
              <a:rPr lang="en-US" altLang="en-US">
                <a:latin typeface="Arial" panose="020B0604020202020204" pitchFamily="34" charset="0"/>
              </a:rPr>
              <a:t>Active</a:t>
            </a:r>
          </a:p>
          <a:p>
            <a:pPr eaLnBrk="1" hangingPunct="1"/>
            <a:r>
              <a:rPr lang="en-US" altLang="en-US">
                <a:latin typeface="Arial" panose="020B0604020202020204" pitchFamily="34" charset="0"/>
              </a:rPr>
              <a:t>Held Jobs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9B623422-BD8A-9E4B-809C-82534C0D848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43257D9-A0D0-F042-90A0-827A059B0689}" type="slidenum">
              <a:rPr lang="en-US" altLang="en-US" smtClean="0"/>
              <a:pPr>
                <a:spcBef>
                  <a:spcPct val="0"/>
                </a:spcBef>
              </a:pPr>
              <a:t>60</a:t>
            </a:fld>
            <a:endParaRPr lang="en-US" altLang="en-US"/>
          </a:p>
        </p:txBody>
      </p:sp>
      <p:sp>
        <p:nvSpPr>
          <p:cNvPr id="73731" name="Rectangle 2">
            <a:extLst>
              <a:ext uri="{FF2B5EF4-FFF2-40B4-BE49-F238E27FC236}">
                <a16:creationId xmlns:a16="http://schemas.microsoft.com/office/drawing/2014/main" id="{C673F802-8676-D6D2-7B5A-2384D0A5C787}"/>
              </a:ext>
            </a:extLst>
          </p:cNvPr>
          <p:cNvSpPr>
            <a:spLocks noGrp="1" noRot="1" noChangeAspect="1" noChangeArrowheads="1" noTextEdit="1"/>
          </p:cNvSpPr>
          <p:nvPr>
            <p:ph type="sldImg"/>
          </p:nvPr>
        </p:nvSpPr>
        <p:spPr>
          <a:xfrm>
            <a:off x="1892300" y="839788"/>
            <a:ext cx="5411788" cy="3044825"/>
          </a:xfrm>
          <a:ln/>
        </p:spPr>
      </p:sp>
      <p:sp>
        <p:nvSpPr>
          <p:cNvPr id="73732" name="Rectangle 3">
            <a:extLst>
              <a:ext uri="{FF2B5EF4-FFF2-40B4-BE49-F238E27FC236}">
                <a16:creationId xmlns:a16="http://schemas.microsoft.com/office/drawing/2014/main" id="{C911D8CD-C2ED-52E4-AC2D-A8EB952DACF4}"/>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1793C9A-A584-1A41-BE99-251B2BF68F15}" type="slidenum">
              <a:rPr lang="en-US" altLang="en-US" smtClean="0"/>
              <a:pPr>
                <a:defRPr/>
              </a:pPr>
              <a:t>61</a:t>
            </a:fld>
            <a:endParaRPr lang="en-US" altLang="en-US"/>
          </a:p>
        </p:txBody>
      </p:sp>
    </p:spTree>
    <p:extLst>
      <p:ext uri="{BB962C8B-B14F-4D97-AF65-F5344CB8AC3E}">
        <p14:creationId xmlns:p14="http://schemas.microsoft.com/office/powerpoint/2010/main" val="280763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1793C9A-A584-1A41-BE99-251B2BF68F15}" type="slidenum">
              <a:rPr lang="en-US" altLang="en-US" smtClean="0"/>
              <a:pPr>
                <a:defRPr/>
              </a:pPr>
              <a:t>62</a:t>
            </a:fld>
            <a:endParaRPr lang="en-US" altLang="en-US"/>
          </a:p>
        </p:txBody>
      </p:sp>
    </p:spTree>
    <p:extLst>
      <p:ext uri="{BB962C8B-B14F-4D97-AF65-F5344CB8AC3E}">
        <p14:creationId xmlns:p14="http://schemas.microsoft.com/office/powerpoint/2010/main" val="1892130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6E1FA727-75D3-821A-ED08-1A2FDA976C0B}"/>
              </a:ext>
            </a:extLst>
          </p:cNvPr>
          <p:cNvSpPr>
            <a:spLocks noGrp="1" noRot="1" noChangeAspect="1" noChangeArrowheads="1" noTextEdit="1"/>
          </p:cNvSpPr>
          <p:nvPr>
            <p:ph type="sldImg"/>
          </p:nvPr>
        </p:nvSpPr>
        <p:spPr>
          <a:xfrm>
            <a:off x="1822450" y="228600"/>
            <a:ext cx="3327400" cy="1871663"/>
          </a:xfrm>
          <a:ln/>
        </p:spPr>
      </p:sp>
      <p:sp>
        <p:nvSpPr>
          <p:cNvPr id="7171" name="Notes Placeholder 2">
            <a:extLst>
              <a:ext uri="{FF2B5EF4-FFF2-40B4-BE49-F238E27FC236}">
                <a16:creationId xmlns:a16="http://schemas.microsoft.com/office/drawing/2014/main" id="{E057815F-EEF2-8720-4AF5-060271C79EA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2" name="Slide Number Placeholder 3">
            <a:extLst>
              <a:ext uri="{FF2B5EF4-FFF2-40B4-BE49-F238E27FC236}">
                <a16:creationId xmlns:a16="http://schemas.microsoft.com/office/drawing/2014/main" id="{C8B71C24-DE27-747C-72E4-F4D47F2E4B2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652BC924-1DD7-F54D-AE24-FAC47B4B28A8}"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3143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0F740C40-640A-0406-FDE9-C17962B37A3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8201B13-7139-7541-9446-B01B5CC9C7C4}" type="slidenum">
              <a:rPr lang="en-US" altLang="en-US" smtClean="0"/>
              <a:pPr>
                <a:spcBef>
                  <a:spcPct val="0"/>
                </a:spcBef>
              </a:pPr>
              <a:t>65</a:t>
            </a:fld>
            <a:endParaRPr lang="en-US" altLang="en-US"/>
          </a:p>
        </p:txBody>
      </p:sp>
      <p:sp>
        <p:nvSpPr>
          <p:cNvPr id="79875" name="Rectangle 2">
            <a:extLst>
              <a:ext uri="{FF2B5EF4-FFF2-40B4-BE49-F238E27FC236}">
                <a16:creationId xmlns:a16="http://schemas.microsoft.com/office/drawing/2014/main" id="{CB85B122-9099-573E-1D53-A17E041DB19E}"/>
              </a:ext>
            </a:extLst>
          </p:cNvPr>
          <p:cNvSpPr>
            <a:spLocks noGrp="1" noRot="1" noChangeAspect="1" noChangeArrowheads="1" noTextEdit="1"/>
          </p:cNvSpPr>
          <p:nvPr>
            <p:ph type="sldImg"/>
          </p:nvPr>
        </p:nvSpPr>
        <p:spPr>
          <a:xfrm>
            <a:off x="1892300" y="839788"/>
            <a:ext cx="5411788" cy="3044825"/>
          </a:xfrm>
          <a:ln/>
        </p:spPr>
      </p:sp>
      <p:sp>
        <p:nvSpPr>
          <p:cNvPr id="79876" name="Rectangle 3">
            <a:extLst>
              <a:ext uri="{FF2B5EF4-FFF2-40B4-BE49-F238E27FC236}">
                <a16:creationId xmlns:a16="http://schemas.microsoft.com/office/drawing/2014/main" id="{20777290-F7BD-2CE2-B4CF-73508693CADE}"/>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B8A5C0BC-9660-6BCB-27F2-F1029A95183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2D6C588-E721-8149-9488-BAC80F2759CD}" type="slidenum">
              <a:rPr lang="en-US" altLang="en-US" smtClean="0"/>
              <a:pPr>
                <a:spcBef>
                  <a:spcPct val="0"/>
                </a:spcBef>
              </a:pPr>
              <a:t>76</a:t>
            </a:fld>
            <a:endParaRPr lang="en-US" altLang="en-US"/>
          </a:p>
        </p:txBody>
      </p:sp>
      <p:sp>
        <p:nvSpPr>
          <p:cNvPr id="102403" name="Rectangle 2">
            <a:extLst>
              <a:ext uri="{FF2B5EF4-FFF2-40B4-BE49-F238E27FC236}">
                <a16:creationId xmlns:a16="http://schemas.microsoft.com/office/drawing/2014/main" id="{8EAA2591-A935-2114-0287-37B8819EA29F}"/>
              </a:ext>
            </a:extLst>
          </p:cNvPr>
          <p:cNvSpPr>
            <a:spLocks noGrp="1" noRot="1" noChangeAspect="1" noChangeArrowheads="1" noTextEdit="1"/>
          </p:cNvSpPr>
          <p:nvPr>
            <p:ph type="sldImg"/>
          </p:nvPr>
        </p:nvSpPr>
        <p:spPr>
          <a:xfrm>
            <a:off x="1892300" y="839788"/>
            <a:ext cx="5411788" cy="3044825"/>
          </a:xfrm>
          <a:ln/>
        </p:spPr>
      </p:sp>
      <p:sp>
        <p:nvSpPr>
          <p:cNvPr id="102404" name="Rectangle 3">
            <a:extLst>
              <a:ext uri="{FF2B5EF4-FFF2-40B4-BE49-F238E27FC236}">
                <a16:creationId xmlns:a16="http://schemas.microsoft.com/office/drawing/2014/main" id="{13141D93-F2DA-B86A-121F-21E8351DE216}"/>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CDD1D3AB-7891-D047-0A84-59398DA064BD}"/>
              </a:ext>
            </a:extLst>
          </p:cNvPr>
          <p:cNvSpPr>
            <a:spLocks noGrp="1" noRot="1" noChangeAspect="1" noChangeArrowheads="1" noTextEdit="1"/>
          </p:cNvSpPr>
          <p:nvPr>
            <p:ph type="sldImg"/>
          </p:nvPr>
        </p:nvSpPr>
        <p:spPr>
          <a:xfrm>
            <a:off x="1822450" y="228600"/>
            <a:ext cx="3327400" cy="1871663"/>
          </a:xfrm>
          <a:ln/>
        </p:spPr>
      </p:sp>
      <p:sp>
        <p:nvSpPr>
          <p:cNvPr id="9219" name="Notes Placeholder 2">
            <a:extLst>
              <a:ext uri="{FF2B5EF4-FFF2-40B4-BE49-F238E27FC236}">
                <a16:creationId xmlns:a16="http://schemas.microsoft.com/office/drawing/2014/main" id="{5E85AA50-926C-D377-F5E3-C33DDCB911A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20" name="Slide Number Placeholder 3">
            <a:extLst>
              <a:ext uri="{FF2B5EF4-FFF2-40B4-BE49-F238E27FC236}">
                <a16:creationId xmlns:a16="http://schemas.microsoft.com/office/drawing/2014/main" id="{1F6938FF-200C-D6B1-8552-EDF7F8B0BAA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D38B643-9D17-5C4E-9A33-99567AC88607}"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E530A9B-CF0A-A783-33A4-EF0140E65B60}"/>
              </a:ext>
            </a:extLst>
          </p:cNvPr>
          <p:cNvSpPr>
            <a:spLocks noGrp="1" noRot="1" noChangeAspect="1" noChangeArrowheads="1" noTextEdit="1"/>
          </p:cNvSpPr>
          <p:nvPr>
            <p:ph type="sldImg"/>
          </p:nvPr>
        </p:nvSpPr>
        <p:spPr>
          <a:xfrm>
            <a:off x="1822450" y="228600"/>
            <a:ext cx="3327400" cy="1871663"/>
          </a:xfrm>
          <a:ln/>
        </p:spPr>
      </p:sp>
      <p:sp>
        <p:nvSpPr>
          <p:cNvPr id="11267" name="Notes Placeholder 2">
            <a:extLst>
              <a:ext uri="{FF2B5EF4-FFF2-40B4-BE49-F238E27FC236}">
                <a16:creationId xmlns:a16="http://schemas.microsoft.com/office/drawing/2014/main" id="{C00F385B-2626-13F9-6C04-EACCDA1A1DD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8" name="Slide Number Placeholder 3">
            <a:extLst>
              <a:ext uri="{FF2B5EF4-FFF2-40B4-BE49-F238E27FC236}">
                <a16:creationId xmlns:a16="http://schemas.microsoft.com/office/drawing/2014/main" id="{DD8DF375-4E5C-3E85-CE45-B44144AD6C1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8FC69535-F84D-C44A-8C2E-7397D38D7202}"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89C88EBE-A120-ECD6-50F6-8CE0E63B3A0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3A041E6-BDA8-3A47-B9D3-770B0CC40D6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315" name="Rectangle 2">
            <a:extLst>
              <a:ext uri="{FF2B5EF4-FFF2-40B4-BE49-F238E27FC236}">
                <a16:creationId xmlns:a16="http://schemas.microsoft.com/office/drawing/2014/main" id="{34691EE0-ECAA-32B7-FDE7-B44D0F8A47C5}"/>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A8BA8222-3697-0A21-F146-1354F48E33B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1793C9A-A584-1A41-BE99-251B2BF68F15}" type="slidenum">
              <a:rPr lang="en-US" altLang="en-US" smtClean="0"/>
              <a:pPr>
                <a:defRPr/>
              </a:pPr>
              <a:t>17</a:t>
            </a:fld>
            <a:endParaRPr lang="en-US" altLang="en-US"/>
          </a:p>
        </p:txBody>
      </p:sp>
    </p:spTree>
    <p:extLst>
      <p:ext uri="{BB962C8B-B14F-4D97-AF65-F5344CB8AC3E}">
        <p14:creationId xmlns:p14="http://schemas.microsoft.com/office/powerpoint/2010/main" val="3825363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1793C9A-A584-1A41-BE99-251B2BF68F15}" type="slidenum">
              <a:rPr lang="en-US" altLang="en-US" smtClean="0"/>
              <a:pPr>
                <a:defRPr/>
              </a:pPr>
              <a:t>23</a:t>
            </a:fld>
            <a:endParaRPr lang="en-US" altLang="en-US"/>
          </a:p>
        </p:txBody>
      </p:sp>
    </p:spTree>
    <p:extLst>
      <p:ext uri="{BB962C8B-B14F-4D97-AF65-F5344CB8AC3E}">
        <p14:creationId xmlns:p14="http://schemas.microsoft.com/office/powerpoint/2010/main" val="939283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1793C9A-A584-1A41-BE99-251B2BF68F15}" type="slidenum">
              <a:rPr lang="en-US" altLang="en-US" smtClean="0"/>
              <a:pPr>
                <a:defRPr/>
              </a:pPr>
              <a:t>26</a:t>
            </a:fld>
            <a:endParaRPr lang="en-US" altLang="en-US"/>
          </a:p>
        </p:txBody>
      </p:sp>
    </p:spTree>
    <p:extLst>
      <p:ext uri="{BB962C8B-B14F-4D97-AF65-F5344CB8AC3E}">
        <p14:creationId xmlns:p14="http://schemas.microsoft.com/office/powerpoint/2010/main" val="3417845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086648D5-5E58-2DFC-C191-EA760D260315}"/>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grpSp>
        <p:nvGrpSpPr>
          <p:cNvPr id="3" name="Group 3">
            <a:extLst>
              <a:ext uri="{FF2B5EF4-FFF2-40B4-BE49-F238E27FC236}">
                <a16:creationId xmlns:a16="http://schemas.microsoft.com/office/drawing/2014/main" id="{81A9A602-2689-6AAA-3400-B9DECCE123B1}"/>
              </a:ext>
            </a:extLst>
          </p:cNvPr>
          <p:cNvGrpSpPr>
            <a:grpSpLocks/>
          </p:cNvGrpSpPr>
          <p:nvPr/>
        </p:nvGrpSpPr>
        <p:grpSpPr bwMode="auto">
          <a:xfrm>
            <a:off x="10231967" y="687388"/>
            <a:ext cx="1549400" cy="558800"/>
            <a:chOff x="4738" y="433"/>
            <a:chExt cx="732" cy="352"/>
          </a:xfrm>
        </p:grpSpPr>
        <p:pic>
          <p:nvPicPr>
            <p:cNvPr id="4" name="Picture 4" descr="ibm_white_logo_300dpi">
              <a:extLst>
                <a:ext uri="{FF2B5EF4-FFF2-40B4-BE49-F238E27FC236}">
                  <a16:creationId xmlns:a16="http://schemas.microsoft.com/office/drawing/2014/main" id="{8FF08ECA-D5C8-46EB-131F-415DD9819442}"/>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B9D6D5AF-5E05-563C-9ABD-765A276609CB}"/>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6" name="Rectangle 6">
            <a:extLst>
              <a:ext uri="{FF2B5EF4-FFF2-40B4-BE49-F238E27FC236}">
                <a16:creationId xmlns:a16="http://schemas.microsoft.com/office/drawing/2014/main" id="{989B541B-B037-D017-4ABE-32760E0CDF41}"/>
              </a:ext>
            </a:extLst>
          </p:cNvPr>
          <p:cNvSpPr>
            <a:spLocks noChangeArrowheads="1"/>
          </p:cNvSpPr>
          <p:nvPr/>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7" name="Picture 7">
            <a:extLst>
              <a:ext uri="{FF2B5EF4-FFF2-40B4-BE49-F238E27FC236}">
                <a16:creationId xmlns:a16="http://schemas.microsoft.com/office/drawing/2014/main" id="{40288079-07A0-4BE9-F90F-E89899C277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a:extLst>
              <a:ext uri="{FF2B5EF4-FFF2-40B4-BE49-F238E27FC236}">
                <a16:creationId xmlns:a16="http://schemas.microsoft.com/office/drawing/2014/main" id="{89BEF1F3-28D9-B979-B759-AFC11B97906D}"/>
              </a:ext>
            </a:extLst>
          </p:cNvPr>
          <p:cNvSpPr>
            <a:spLocks noChangeArrowheads="1"/>
          </p:cNvSpPr>
          <p:nvPr/>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9" name="Line 11">
            <a:extLst>
              <a:ext uri="{FF2B5EF4-FFF2-40B4-BE49-F238E27FC236}">
                <a16:creationId xmlns:a16="http://schemas.microsoft.com/office/drawing/2014/main" id="{4EAF889F-ACF4-1E34-3EFE-E9E3F9C4DDDE}"/>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0" name="Picture 13" descr="rational_logo">
            <a:extLst>
              <a:ext uri="{FF2B5EF4-FFF2-40B4-BE49-F238E27FC236}">
                <a16:creationId xmlns:a16="http://schemas.microsoft.com/office/drawing/2014/main" id="{32DDE059-6436-113A-E6E2-1F7D7E432F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a:extLst>
              <a:ext uri="{FF2B5EF4-FFF2-40B4-BE49-F238E27FC236}">
                <a16:creationId xmlns:a16="http://schemas.microsoft.com/office/drawing/2014/main" id="{4D3D6AF0-BE22-D3A7-ED0B-A1420950D8F0}"/>
              </a:ext>
            </a:extLst>
          </p:cNvPr>
          <p:cNvSpPr>
            <a:spLocks noChangeArrowheads="1"/>
          </p:cNvSpPr>
          <p:nvPr userDrawn="1"/>
        </p:nvSpPr>
        <p:spPr bwMode="blackWhite">
          <a:xfrm>
            <a:off x="0" y="0"/>
            <a:ext cx="12192000" cy="1690688"/>
          </a:xfrm>
          <a:prstGeom prst="rect">
            <a:avLst/>
          </a:prstGeom>
          <a:solidFill>
            <a:srgbClr val="7889FB"/>
          </a:solidFill>
          <a:ln w="9525">
            <a:solidFill>
              <a:srgbClr val="6699FF"/>
            </a:solidFill>
            <a:miter lim="800000"/>
            <a:headEnd/>
            <a:tailEnd/>
          </a:ln>
          <a:effec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solidFill>
                <a:srgbClr val="000000"/>
              </a:solidFill>
            </a:endParaRPr>
          </a:p>
        </p:txBody>
      </p:sp>
      <p:grpSp>
        <p:nvGrpSpPr>
          <p:cNvPr id="12" name="Group 3">
            <a:extLst>
              <a:ext uri="{FF2B5EF4-FFF2-40B4-BE49-F238E27FC236}">
                <a16:creationId xmlns:a16="http://schemas.microsoft.com/office/drawing/2014/main" id="{6EB06F11-BEF6-D18D-2F3C-9D6514EB7B9C}"/>
              </a:ext>
            </a:extLst>
          </p:cNvPr>
          <p:cNvGrpSpPr>
            <a:grpSpLocks/>
          </p:cNvGrpSpPr>
          <p:nvPr userDrawn="1"/>
        </p:nvGrpSpPr>
        <p:grpSpPr bwMode="auto">
          <a:xfrm>
            <a:off x="10231967" y="687388"/>
            <a:ext cx="1549400" cy="558800"/>
            <a:chOff x="4738" y="433"/>
            <a:chExt cx="732" cy="352"/>
          </a:xfrm>
        </p:grpSpPr>
        <p:pic>
          <p:nvPicPr>
            <p:cNvPr id="13" name="Picture 4" descr="ibm_white_logo_300dpi">
              <a:extLst>
                <a:ext uri="{FF2B5EF4-FFF2-40B4-BE49-F238E27FC236}">
                  <a16:creationId xmlns:a16="http://schemas.microsoft.com/office/drawing/2014/main" id="{7B8C0B71-7B80-FA5D-77B2-C561B110C6AF}"/>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5">
              <a:extLst>
                <a:ext uri="{FF2B5EF4-FFF2-40B4-BE49-F238E27FC236}">
                  <a16:creationId xmlns:a16="http://schemas.microsoft.com/office/drawing/2014/main" id="{2B07DDBE-4E77-3D20-91BD-9D35EFC98581}"/>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rgbClr val="FFFFFF"/>
                  </a:solidFill>
                  <a:latin typeface="Arial" panose="020B0604020202020204" pitchFamily="34" charset="0"/>
                  <a:cs typeface="Arial" panose="020B0604020202020204" pitchFamily="34" charset="0"/>
                </a:rPr>
                <a:t>®</a:t>
              </a:r>
            </a:p>
            <a:p>
              <a:pPr algn="r">
                <a:defRPr/>
              </a:pPr>
              <a:endParaRPr lang="en-US" altLang="en-US" sz="600" b="0">
                <a:solidFill>
                  <a:srgbClr val="FFFFFF"/>
                </a:solidFill>
                <a:latin typeface="Arial" panose="020B0604020202020204" pitchFamily="34" charset="0"/>
                <a:cs typeface="Arial" panose="020B0604020202020204" pitchFamily="34" charset="0"/>
              </a:endParaRPr>
            </a:p>
          </p:txBody>
        </p:sp>
      </p:grpSp>
      <p:sp>
        <p:nvSpPr>
          <p:cNvPr id="15" name="Rectangle 6">
            <a:extLst>
              <a:ext uri="{FF2B5EF4-FFF2-40B4-BE49-F238E27FC236}">
                <a16:creationId xmlns:a16="http://schemas.microsoft.com/office/drawing/2014/main" id="{4793C71C-1234-4872-1091-340F8EA70E3D}"/>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solidFill>
                <a:srgbClr val="000000"/>
              </a:solidFill>
            </a:endParaRPr>
          </a:p>
        </p:txBody>
      </p:sp>
      <p:pic>
        <p:nvPicPr>
          <p:cNvPr id="16" name="Picture 7">
            <a:extLst>
              <a:ext uri="{FF2B5EF4-FFF2-40B4-BE49-F238E27FC236}">
                <a16:creationId xmlns:a16="http://schemas.microsoft.com/office/drawing/2014/main" id="{7CAD9BDE-B0CD-9CD5-6D3F-1C92AA6E76C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0">
            <a:extLst>
              <a:ext uri="{FF2B5EF4-FFF2-40B4-BE49-F238E27FC236}">
                <a16:creationId xmlns:a16="http://schemas.microsoft.com/office/drawing/2014/main" id="{7D076BF4-0F2E-CAE4-E3CD-729A68E3247B}"/>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18" name="Line 11">
            <a:extLst>
              <a:ext uri="{FF2B5EF4-FFF2-40B4-BE49-F238E27FC236}">
                <a16:creationId xmlns:a16="http://schemas.microsoft.com/office/drawing/2014/main" id="{7BB65CF1-95F6-E80D-D521-F4ACF79410AD}"/>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9" name="Picture 13" descr="rational_logo">
            <a:extLst>
              <a:ext uri="{FF2B5EF4-FFF2-40B4-BE49-F238E27FC236}">
                <a16:creationId xmlns:a16="http://schemas.microsoft.com/office/drawing/2014/main" id="{F627D761-73B0-F742-9164-67D2764D766A}"/>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7">
            <a:extLst>
              <a:ext uri="{FF2B5EF4-FFF2-40B4-BE49-F238E27FC236}">
                <a16:creationId xmlns:a16="http://schemas.microsoft.com/office/drawing/2014/main" id="{B92106CF-0EA3-8438-6F97-43CFDE675754}"/>
              </a:ext>
            </a:extLst>
          </p:cNvPr>
          <p:cNvSpPr>
            <a:spLocks noChangeArrowheads="1"/>
          </p:cNvSpPr>
          <p:nvPr userDrawn="1"/>
        </p:nvSpPr>
        <p:spPr bwMode="blackWhite">
          <a:xfrm>
            <a:off x="0" y="0"/>
            <a:ext cx="12192000" cy="1690688"/>
          </a:xfrm>
          <a:prstGeom prst="rect">
            <a:avLst/>
          </a:prstGeom>
          <a:gradFill rotWithShape="0">
            <a:gsLst>
              <a:gs pos="0">
                <a:srgbClr val="000000"/>
              </a:gs>
              <a:gs pos="74001">
                <a:srgbClr val="BAD1FF"/>
              </a:gs>
              <a:gs pos="83000">
                <a:srgbClr val="BAD1FF"/>
              </a:gs>
              <a:gs pos="100000">
                <a:srgbClr val="D1E0FF"/>
              </a:gs>
            </a:gsLst>
            <a:lin ang="5400000" scaled="1"/>
          </a:gradFill>
          <a:ln w="9525">
            <a:solidFill>
              <a:srgbClr val="6699FF"/>
            </a:solidFill>
            <a:miter lim="800000"/>
            <a:headEnd/>
            <a:tailEnd/>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grpSp>
        <p:nvGrpSpPr>
          <p:cNvPr id="21" name="Group 8">
            <a:extLst>
              <a:ext uri="{FF2B5EF4-FFF2-40B4-BE49-F238E27FC236}">
                <a16:creationId xmlns:a16="http://schemas.microsoft.com/office/drawing/2014/main" id="{AAA8776A-4A23-B759-470C-765981EB285E}"/>
              </a:ext>
            </a:extLst>
          </p:cNvPr>
          <p:cNvGrpSpPr>
            <a:grpSpLocks/>
          </p:cNvGrpSpPr>
          <p:nvPr userDrawn="1"/>
        </p:nvGrpSpPr>
        <p:grpSpPr bwMode="auto">
          <a:xfrm>
            <a:off x="10231967" y="687388"/>
            <a:ext cx="1549400" cy="558800"/>
            <a:chOff x="4738" y="433"/>
            <a:chExt cx="732" cy="352"/>
          </a:xfrm>
        </p:grpSpPr>
        <p:pic>
          <p:nvPicPr>
            <p:cNvPr id="22" name="Picture 9" descr="ibm_white_logo_300dpi">
              <a:extLst>
                <a:ext uri="{FF2B5EF4-FFF2-40B4-BE49-F238E27FC236}">
                  <a16:creationId xmlns:a16="http://schemas.microsoft.com/office/drawing/2014/main" id="{BEC614EA-8CCF-B128-BAE6-11AAD08010D3}"/>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0">
              <a:extLst>
                <a:ext uri="{FF2B5EF4-FFF2-40B4-BE49-F238E27FC236}">
                  <a16:creationId xmlns:a16="http://schemas.microsoft.com/office/drawing/2014/main" id="{68937BD1-EBA5-1824-C163-19F1F3C5A906}"/>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rgbClr val="FFFFFF"/>
                  </a:solidFill>
                  <a:cs typeface="Arial" panose="020B0604020202020204" pitchFamily="34" charset="0"/>
                </a:rPr>
                <a:t>®</a:t>
              </a:r>
            </a:p>
            <a:p>
              <a:pPr algn="r">
                <a:defRPr/>
              </a:pPr>
              <a:endParaRPr lang="en-US" altLang="en-US" sz="600" b="0">
                <a:solidFill>
                  <a:srgbClr val="FFFFFF"/>
                </a:solidFill>
                <a:cs typeface="Arial" panose="020B0604020202020204" pitchFamily="34" charset="0"/>
              </a:endParaRPr>
            </a:p>
          </p:txBody>
        </p:sp>
      </p:grpSp>
      <p:sp>
        <p:nvSpPr>
          <p:cNvPr id="24" name="Rectangle 11">
            <a:extLst>
              <a:ext uri="{FF2B5EF4-FFF2-40B4-BE49-F238E27FC236}">
                <a16:creationId xmlns:a16="http://schemas.microsoft.com/office/drawing/2014/main" id="{0596563B-78F4-0D76-547D-8E1FF083ED2B}"/>
              </a:ext>
            </a:extLst>
          </p:cNvPr>
          <p:cNvSpPr>
            <a:spLocks noChangeArrowheads="1"/>
          </p:cNvSpPr>
          <p:nvPr userDrawn="1"/>
        </p:nvSpPr>
        <p:spPr bwMode="blackWhite">
          <a:xfrm>
            <a:off x="0" y="5140325"/>
            <a:ext cx="12192000" cy="1760538"/>
          </a:xfrm>
          <a:prstGeom prst="rect">
            <a:avLst/>
          </a:prstGeom>
          <a:gradFill rotWithShape="0">
            <a:gsLst>
              <a:gs pos="0">
                <a:srgbClr val="F7FAFF"/>
              </a:gs>
              <a:gs pos="44000">
                <a:srgbClr val="BAD1FF"/>
              </a:gs>
              <a:gs pos="83000">
                <a:srgbClr val="7F7F7F"/>
              </a:gs>
              <a:gs pos="100000">
                <a:srgbClr val="000000"/>
              </a:gs>
            </a:gsLst>
            <a:lin ang="5400000" scaled="1"/>
          </a:gradFill>
          <a:ln>
            <a:noFill/>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pic>
        <p:nvPicPr>
          <p:cNvPr id="25" name="Picture 12">
            <a:extLst>
              <a:ext uri="{FF2B5EF4-FFF2-40B4-BE49-F238E27FC236}">
                <a16:creationId xmlns:a16="http://schemas.microsoft.com/office/drawing/2014/main" id="{189D4846-314B-26C1-DAD3-79D7C016944F}"/>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15">
            <a:extLst>
              <a:ext uri="{FF2B5EF4-FFF2-40B4-BE49-F238E27FC236}">
                <a16:creationId xmlns:a16="http://schemas.microsoft.com/office/drawing/2014/main" id="{F52F9E7D-F089-2154-89BB-2F8685F4967D}"/>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27" name="Line 16">
            <a:extLst>
              <a:ext uri="{FF2B5EF4-FFF2-40B4-BE49-F238E27FC236}">
                <a16:creationId xmlns:a16="http://schemas.microsoft.com/office/drawing/2014/main" id="{3C244F61-AFC2-D0C2-AA00-71B66884987C}"/>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Tree>
    <p:extLst>
      <p:ext uri="{BB962C8B-B14F-4D97-AF65-F5344CB8AC3E}">
        <p14:creationId xmlns:p14="http://schemas.microsoft.com/office/powerpoint/2010/main" val="41380052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7549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84734" y="73025"/>
            <a:ext cx="2999317" cy="6324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4667" y="73025"/>
            <a:ext cx="8796867"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75388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0580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8" y="776289"/>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8"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5213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2"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1668987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31440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55576021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45714" tIns="45714" rIns="45714" bIns="45714" numCol="1" rtlCol="0" anchor="t" anchorCtr="0" compatLnSpc="1">
            <a:prstTxWarp prst="textNoShape">
              <a:avLst/>
            </a:prstTxWarp>
          </a:bodyPr>
          <a:lstStyle/>
          <a:p>
            <a:pPr marL="0" marR="0" indent="0" algn="l" defTabSz="457109" rtl="0" eaLnBrk="1" fontAlgn="base" latinLnBrk="0" hangingPunct="1">
              <a:lnSpc>
                <a:spcPct val="100000"/>
              </a:lnSpc>
              <a:spcBef>
                <a:spcPct val="0"/>
              </a:spcBef>
              <a:spcAft>
                <a:spcPct val="0"/>
              </a:spcAft>
              <a:buClrTx/>
              <a:buSzTx/>
              <a:buFont typeface="IBM Plex Sans Light"/>
              <a:buNone/>
              <a:tabLst/>
            </a:pPr>
            <a:endParaRPr kumimoji="0" lang="en-US" sz="700"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1636427113"/>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4299"/>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131872367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228679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7998" y="6231636"/>
            <a:ext cx="5524575" cy="381000"/>
          </a:xfrm>
        </p:spPr>
        <p:txBody>
          <a:bodyPr anchor="b"/>
          <a:lstStyle>
            <a:lvl1pPr>
              <a:lnSpc>
                <a:spcPct val="110000"/>
              </a:lnSpc>
              <a:spcBef>
                <a:spcPts val="0"/>
              </a:spcBef>
              <a:defRPr sz="140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022557459"/>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192024"/>
            <a:ext cx="5049878" cy="5239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28725495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25772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40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3489349679"/>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2477765" cy="228679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19" y="284957"/>
            <a:ext cx="2476178"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0" y="284957"/>
            <a:ext cx="2474590"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24705916"/>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1429544"/>
          </a:xfrm>
        </p:spPr>
        <p:txBody>
          <a:bodyPr rIns="457200"/>
          <a:lstStyle>
            <a:lvl1pPr>
              <a:lnSpc>
                <a:spcPct val="100000"/>
              </a:lnSpc>
              <a:defRPr sz="31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54229176"/>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0" y="210312"/>
            <a:ext cx="8569797" cy="4095750"/>
          </a:xfrm>
        </p:spPr>
        <p:txBody>
          <a:bodyPr/>
          <a:lstStyle>
            <a:lvl1pPr>
              <a:defRPr sz="8598"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437236500"/>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4953942" cy="142954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5" y="224028"/>
            <a:ext cx="5520318" cy="4287044"/>
          </a:xfrm>
        </p:spPr>
        <p:txBody>
          <a:bodyPr/>
          <a:lstStyle>
            <a:lvl1pPr>
              <a:lnSpc>
                <a:spcPct val="100000"/>
              </a:lnSpc>
              <a:spcBef>
                <a:spcPts val="0"/>
              </a:spcBef>
              <a:defRPr sz="3199">
                <a:solidFill>
                  <a:schemeClr val="tx2"/>
                </a:solidFill>
              </a:defRPr>
            </a:lvl1pPr>
            <a:lvl2pPr marL="292549" indent="-292549">
              <a:lnSpc>
                <a:spcPct val="100000"/>
              </a:lnSpc>
              <a:spcBef>
                <a:spcPts val="0"/>
              </a:spcBef>
              <a:defRPr sz="3199">
                <a:solidFill>
                  <a:schemeClr val="tx2"/>
                </a:solidFill>
              </a:defRPr>
            </a:lvl2pPr>
            <a:lvl3pPr marL="548530" indent="-292549">
              <a:lnSpc>
                <a:spcPct val="100000"/>
              </a:lnSpc>
              <a:spcBef>
                <a:spcPts val="0"/>
              </a:spcBef>
              <a:defRPr sz="3199">
                <a:solidFill>
                  <a:schemeClr val="tx2"/>
                </a:solidFill>
              </a:defRPr>
            </a:lvl3pPr>
            <a:lvl4pPr marL="877648">
              <a:lnSpc>
                <a:spcPct val="100000"/>
              </a:lnSpc>
              <a:spcBef>
                <a:spcPts val="0"/>
              </a:spcBef>
              <a:defRPr sz="3199">
                <a:solidFill>
                  <a:schemeClr val="tx2"/>
                </a:solidFill>
              </a:defRPr>
            </a:lvl4pPr>
            <a:lvl5pPr>
              <a:lnSpc>
                <a:spcPct val="100000"/>
              </a:lnSpc>
              <a:spcBef>
                <a:spcPts val="0"/>
              </a:spcBef>
              <a:defRPr sz="3199"/>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47681829"/>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210312"/>
            <a:ext cx="7330121" cy="4858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1753978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7999" y="288036"/>
            <a:ext cx="3811091"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7998" y="4649724"/>
            <a:ext cx="5524575"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19" y="4648200"/>
            <a:ext cx="5523781"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66410493"/>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6499">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1" y="213241"/>
            <a:ext cx="2474590" cy="953294"/>
          </a:xfrm>
        </p:spPr>
        <p:txBody>
          <a:bodyPr/>
          <a:lstStyle>
            <a:lvl1pPr>
              <a:lnSpc>
                <a:spcPct val="90000"/>
              </a:lnSpc>
              <a:defRPr sz="6499">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1167327"/>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3" y="214827"/>
            <a:ext cx="2474590" cy="951707"/>
          </a:xfrm>
        </p:spPr>
        <p:txBody>
          <a:bodyPr/>
          <a:lstStyle>
            <a:lvl1pPr>
              <a:lnSpc>
                <a:spcPct val="90000"/>
              </a:lnSpc>
              <a:defRPr sz="6499">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2" y="1166534"/>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61761629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0" y="201168"/>
            <a:ext cx="2474590" cy="2667794"/>
          </a:xfrm>
        </p:spPr>
        <p:txBody>
          <a:bodyPr/>
          <a:lstStyle>
            <a:lvl1pPr>
              <a:lnSpc>
                <a:spcPct val="100000"/>
              </a:lnSpc>
              <a:defRPr sz="4299">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0" y="3238500"/>
            <a:ext cx="2474590" cy="2667000"/>
          </a:xfrm>
        </p:spPr>
        <p:txBody>
          <a:bodyPr/>
          <a:lstStyle>
            <a:lvl1pPr>
              <a:lnSpc>
                <a:spcPct val="100000"/>
              </a:lnSpc>
              <a:defRPr sz="4299">
                <a:solidFill>
                  <a:schemeClr val="accent1"/>
                </a:solidFill>
              </a:defRPr>
            </a:lvl1pPr>
            <a:lvl2pPr>
              <a:lnSpc>
                <a:spcPct val="100000"/>
              </a:lnSpc>
              <a:defRPr sz="4299">
                <a:solidFill>
                  <a:schemeClr val="accent1"/>
                </a:solidFill>
              </a:defRPr>
            </a:lvl2pPr>
            <a:lvl3pPr>
              <a:lnSpc>
                <a:spcPct val="100000"/>
              </a:lnSpc>
              <a:defRPr sz="4299">
                <a:solidFill>
                  <a:schemeClr val="accent1"/>
                </a:solidFill>
              </a:defRPr>
            </a:lvl3pPr>
            <a:lvl4pPr>
              <a:lnSpc>
                <a:spcPct val="100000"/>
              </a:lnSpc>
              <a:defRPr sz="4299">
                <a:solidFill>
                  <a:schemeClr val="accent1"/>
                </a:solidFill>
              </a:defRPr>
            </a:lvl4pPr>
            <a:lvl5pPr>
              <a:lnSpc>
                <a:spcPct val="100000"/>
              </a:lnSpc>
              <a:defRPr sz="4299">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42065002"/>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6499">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6"/>
            <a:ext cx="2475384" cy="1428753"/>
          </a:xfrm>
        </p:spPr>
        <p:txBody>
          <a:bodyPr/>
          <a:lstStyle>
            <a:lvl1pPr>
              <a:lnSpc>
                <a:spcPct val="90000"/>
              </a:lnSpc>
              <a:defRPr sz="6499">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7" y="4201668"/>
            <a:ext cx="2475383" cy="1428753"/>
          </a:xfrm>
        </p:spPr>
        <p:txBody>
          <a:bodyPr/>
          <a:lstStyle>
            <a:lvl1pPr>
              <a:lnSpc>
                <a:spcPct val="90000"/>
              </a:lnSpc>
              <a:defRPr sz="6499">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a:lnSpc>
                <a:spcPct val="120000"/>
              </a:lnSpc>
              <a:spcBef>
                <a:spcPts val="0"/>
              </a:spcBef>
              <a:defRPr sz="800" b="0" i="0">
                <a:solidFill>
                  <a:schemeClr val="tx1"/>
                </a:solidFill>
                <a:latin typeface="IBM Plex Sans" panose="020B0503050203000203" pitchFamily="34" charset="0"/>
              </a:defRPr>
            </a:lvl2pPr>
            <a:lvl3pPr>
              <a:lnSpc>
                <a:spcPct val="120000"/>
              </a:lnSpc>
              <a:spcBef>
                <a:spcPts val="0"/>
              </a:spcBef>
              <a:defRPr sz="800" b="0" i="0">
                <a:solidFill>
                  <a:schemeClr val="tx1"/>
                </a:solidFill>
                <a:latin typeface="IBM Plex Sans" panose="020B0503050203000203" pitchFamily="34" charset="0"/>
              </a:defRPr>
            </a:lvl3pPr>
            <a:lvl4pPr>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73195904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860928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7999" y="1714500"/>
            <a:ext cx="2477765"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632959480"/>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10"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728917"/>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2182758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7999" y="288036"/>
            <a:ext cx="2474590" cy="1048544"/>
          </a:xfrm>
        </p:spPr>
        <p:txBody>
          <a:bodyPr/>
          <a:lstStyle>
            <a:lvl1pPr>
              <a:lnSpc>
                <a:spcPct val="110000"/>
              </a:lnSpc>
              <a:defRPr sz="12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7999" y="1714500"/>
            <a:ext cx="2477765" cy="2000250"/>
          </a:xfrm>
        </p:spPr>
        <p:txBody>
          <a:bodyPr/>
          <a:lstStyle>
            <a:lvl1pPr>
              <a:lnSpc>
                <a:spcPct val="100000"/>
              </a:lnSpc>
              <a:spcBef>
                <a:spcPts val="0"/>
              </a:spcBef>
              <a:defRPr sz="180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8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5" y="288036"/>
            <a:ext cx="607997" cy="608076"/>
          </a:xfrm>
        </p:spPr>
        <p:txBody>
          <a:bodyPr anchor="ctr"/>
          <a:lstStyle>
            <a:lvl1pPr algn="ctr">
              <a:defRPr sz="8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5" y="1714500"/>
            <a:ext cx="2470738"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2" y="288036"/>
            <a:ext cx="607997" cy="608076"/>
          </a:xfrm>
        </p:spPr>
        <p:txBody>
          <a:bodyPr anchor="ctr"/>
          <a:lstStyle>
            <a:lvl1pPr algn="ctr">
              <a:defRPr sz="8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3" y="1714500"/>
            <a:ext cx="2476177"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03819137"/>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6"/>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4" y="192024"/>
            <a:ext cx="2477765" cy="570706"/>
          </a:xfrm>
        </p:spPr>
        <p:txBody>
          <a:bodyPr/>
          <a:lstStyle>
            <a:lvl1pPr>
              <a:lnSpc>
                <a:spcPct val="100000"/>
              </a:lnSpc>
              <a:spcBef>
                <a:spcPts val="0"/>
              </a:spcBef>
              <a:defRPr sz="3199">
                <a:solidFill>
                  <a:schemeClr val="tx2"/>
                </a:solidFill>
              </a:defRPr>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5047593"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25436047"/>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19"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18161060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814369908"/>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8" y="288036"/>
            <a:ext cx="2476178" cy="2286794"/>
          </a:xfrm>
        </p:spPr>
        <p:txBody>
          <a:bodyPr/>
          <a:lstStyle>
            <a:lvl1pPr>
              <a:lnSpc>
                <a:spcPct val="10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68396863"/>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19"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0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31419961"/>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8" y="288036"/>
            <a:ext cx="2474591" cy="2286794"/>
          </a:xfrm>
        </p:spPr>
        <p:txBody>
          <a:bodyPr rIns="0"/>
          <a:lstStyle>
            <a:lvl1pPr>
              <a:lnSpc>
                <a:spcPct val="100000"/>
              </a:lnSpc>
              <a:defRPr sz="140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697"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4323682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0651" y="776288"/>
            <a:ext cx="5869516"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67309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7"/>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2" y="192024"/>
            <a:ext cx="2477765" cy="570706"/>
          </a:xfrm>
        </p:spPr>
        <p:txBody>
          <a:bodyPr/>
          <a:lstStyle>
            <a:lvl1pPr>
              <a:lnSpc>
                <a:spcPct val="100000"/>
              </a:lnSpc>
              <a:spcBef>
                <a:spcPts val="0"/>
              </a:spcBef>
              <a:defRPr sz="3199">
                <a:solidFill>
                  <a:schemeClr val="tx2"/>
                </a:solidFill>
              </a:defRPr>
            </a:lvl1pPr>
            <a:lvl2pPr>
              <a:lnSpc>
                <a:spcPct val="90000"/>
              </a:lnSpc>
              <a:spcBef>
                <a:spcPts val="0"/>
              </a:spcBef>
              <a:defRPr sz="1400"/>
            </a:lvl2pPr>
            <a:lvl3pPr>
              <a:lnSpc>
                <a:spcPct val="90000"/>
              </a:lnSpc>
              <a:spcBef>
                <a:spcPts val="0"/>
              </a:spcBef>
              <a:defRPr sz="1400"/>
            </a:lvl3pPr>
            <a:lvl4pPr>
              <a:lnSpc>
                <a:spcPct val="90000"/>
              </a:lnSpc>
              <a:spcBef>
                <a:spcPts val="0"/>
              </a:spcBef>
              <a:defRPr sz="1400"/>
            </a:lvl4pPr>
            <a:lvl5pPr>
              <a:lnSpc>
                <a:spcPct val="90000"/>
              </a:lnSpc>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19" y="288036"/>
            <a:ext cx="607997" cy="607231"/>
          </a:xfrm>
        </p:spPr>
        <p:txBody>
          <a:bodyPr anchor="ctr"/>
          <a:lstStyle>
            <a:lvl1pPr algn="ctr">
              <a:defRPr sz="8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88"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2" y="288036"/>
            <a:ext cx="608843" cy="608076"/>
          </a:xfrm>
        </p:spPr>
        <p:txBody>
          <a:bodyPr anchor="ctr"/>
          <a:lstStyle>
            <a:lvl1pPr algn="ctr">
              <a:defRPr sz="8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34904568"/>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7998" y="288036"/>
            <a:ext cx="607997" cy="608076"/>
          </a:xfrm>
        </p:spPr>
        <p:txBody>
          <a:bodyPr anchor="ctr"/>
          <a:lstStyle>
            <a:lvl1pPr algn="ctr">
              <a:defRPr sz="8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7999" y="1239012"/>
            <a:ext cx="3334903"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6"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19" y="288036"/>
            <a:ext cx="607997" cy="608076"/>
          </a:xfrm>
        </p:spPr>
        <p:txBody>
          <a:bodyPr anchor="ctr"/>
          <a:lstStyle>
            <a:lvl1pPr algn="ctr">
              <a:defRPr sz="8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7998" y="3236976"/>
            <a:ext cx="607997" cy="608076"/>
          </a:xfrm>
        </p:spPr>
        <p:txBody>
          <a:bodyPr anchor="ctr"/>
          <a:lstStyle>
            <a:lvl1pPr algn="ctr">
              <a:defRPr sz="8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8" y="4192524"/>
            <a:ext cx="3334904"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19" y="3238500"/>
            <a:ext cx="607997" cy="608076"/>
          </a:xfrm>
        </p:spPr>
        <p:txBody>
          <a:bodyPr anchor="ctr"/>
          <a:lstStyle>
            <a:lvl1pPr algn="ctr">
              <a:defRPr sz="8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0" y="419100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37753256"/>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570706"/>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8" y="841248"/>
            <a:ext cx="2857128" cy="1138428"/>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1"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22563123"/>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224028"/>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1" cy="1138428"/>
          </a:xfrm>
        </p:spPr>
        <p:txBody>
          <a:bodyPr rIns="457200"/>
          <a:lstStyle>
            <a:lvl1pPr>
              <a:lnSpc>
                <a:spcPct val="110000"/>
              </a:lnSpc>
              <a:defRPr sz="3199">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4957"/>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4957"/>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606834409"/>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288036"/>
            <a:ext cx="2477765" cy="2286794"/>
          </a:xfrm>
        </p:spPr>
        <p:txBody>
          <a:bodyPr/>
          <a:lstStyle>
            <a:lvl1pPr>
              <a:lnSpc>
                <a:spcPct val="100000"/>
              </a:lnSpc>
              <a:defRPr sz="140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7"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004420"/>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2"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207685579"/>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4"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1"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00623879"/>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7999" y="288036"/>
            <a:ext cx="2474590" cy="142954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6"/>
            <a:ext cx="201142" cy="201613"/>
          </a:xfrm>
        </p:spPr>
        <p:txBody>
          <a:bodyPr/>
          <a:lstStyle>
            <a:lvl1pPr>
              <a:defRPr sz="700">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6"/>
            <a:ext cx="201142" cy="201613"/>
          </a:xfrm>
        </p:spPr>
        <p:txBody>
          <a:bodyPr/>
          <a:lstStyle>
            <a:lvl1pPr>
              <a:defRPr sz="700">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19"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3" y="288036"/>
            <a:ext cx="201142" cy="201613"/>
          </a:xfrm>
        </p:spPr>
        <p:txBody>
          <a:bodyPr/>
          <a:lstStyle>
            <a:lvl1pPr>
              <a:defRPr sz="700">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3"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3"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2" cy="201613"/>
          </a:xfrm>
        </p:spPr>
        <p:txBody>
          <a:bodyPr/>
          <a:lstStyle>
            <a:lvl1pPr>
              <a:defRPr sz="700">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2" cy="201613"/>
          </a:xfrm>
        </p:spPr>
        <p:txBody>
          <a:bodyPr/>
          <a:lstStyle>
            <a:lvl1pPr>
              <a:defRPr sz="700">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0"/>
            <a:ext cx="2475384" cy="1896341"/>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3" y="3347315"/>
            <a:ext cx="201142" cy="201613"/>
          </a:xfrm>
        </p:spPr>
        <p:txBody>
          <a:bodyPr/>
          <a:lstStyle>
            <a:lvl1pPr>
              <a:defRPr sz="700">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3" y="3714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44315002"/>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192024"/>
            <a:ext cx="5519019" cy="1706563"/>
          </a:xfrm>
        </p:spPr>
        <p:txBody>
          <a:bodyPr rIns="457200"/>
          <a:lstStyle>
            <a:lvl1pPr>
              <a:lnSpc>
                <a:spcPct val="100000"/>
              </a:lnSpc>
              <a:defRPr sz="3199">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8" y="3332988"/>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918459365"/>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288036"/>
            <a:ext cx="2474590" cy="1706563"/>
          </a:xfrm>
        </p:spPr>
        <p:txBody>
          <a:bodyPr rIns="0"/>
          <a:lstStyle>
            <a:lvl1pPr>
              <a:lnSpc>
                <a:spcPct val="110000"/>
              </a:lnSpc>
              <a:defRPr sz="18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2"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09596845"/>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434082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3680861117"/>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3"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893386046"/>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6" y="282576"/>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1518253275"/>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413845037"/>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6" y="284957"/>
            <a:ext cx="11620574"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2249895744"/>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7999"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77"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7999"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77"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7999"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77"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6"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6"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6"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742121782"/>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53871540"/>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9797417"/>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352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617418670"/>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19"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4"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7439795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72759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4" y="3084230"/>
            <a:ext cx="1727991" cy="689541"/>
          </a:xfrm>
          <a:prstGeom prst="rect">
            <a:avLst/>
          </a:prstGeom>
        </p:spPr>
      </p:pic>
    </p:spTree>
    <p:extLst>
      <p:ext uri="{BB962C8B-B14F-4D97-AF65-F5344CB8AC3E}">
        <p14:creationId xmlns:p14="http://schemas.microsoft.com/office/powerpoint/2010/main" val="1924372625"/>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96560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8" y="776289"/>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8"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533961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3"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60106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0256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57635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70856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theme" Target="../theme/theme2.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1" Type="http://schemas.openxmlformats.org/officeDocument/2006/relationships/slideLayout" Target="../slideLayouts/slideLayout15.xml"/><Relationship Id="rId6"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9CB1476-EE1B-C553-062F-87B0B9CBC4E4}"/>
              </a:ext>
            </a:extLst>
          </p:cNvPr>
          <p:cNvSpPr>
            <a:spLocks noGrp="1" noChangeArrowheads="1"/>
          </p:cNvSpPr>
          <p:nvPr>
            <p:ph type="title"/>
          </p:nvPr>
        </p:nvSpPr>
        <p:spPr bwMode="auto">
          <a:xfrm>
            <a:off x="84667" y="73025"/>
            <a:ext cx="11999384"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a:t>Slide Title – 36 pt Arial Narrow</a:t>
            </a:r>
          </a:p>
        </p:txBody>
      </p:sp>
      <p:sp>
        <p:nvSpPr>
          <p:cNvPr id="1027" name="Rectangle 3">
            <a:extLst>
              <a:ext uri="{FF2B5EF4-FFF2-40B4-BE49-F238E27FC236}">
                <a16:creationId xmlns:a16="http://schemas.microsoft.com/office/drawing/2014/main" id="{7CF5B36B-9B30-F5D2-987F-856CCF681E60}"/>
              </a:ext>
            </a:extLst>
          </p:cNvPr>
          <p:cNvSpPr>
            <a:spLocks noGrp="1" noChangeArrowheads="1"/>
          </p:cNvSpPr>
          <p:nvPr>
            <p:ph type="body" idx="1"/>
          </p:nvPr>
        </p:nvSpPr>
        <p:spPr bwMode="auto">
          <a:xfrm>
            <a:off x="120651" y="776288"/>
            <a:ext cx="11944349"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First Level – 32pt Arial</a:t>
            </a:r>
          </a:p>
          <a:p>
            <a:pPr lvl="1"/>
            <a:r>
              <a:rPr lang="en-US" altLang="en-US"/>
              <a:t>Second level – 28 pt Arial</a:t>
            </a:r>
          </a:p>
          <a:p>
            <a:pPr lvl="2"/>
            <a:r>
              <a:rPr lang="en-US" altLang="en-US"/>
              <a:t>Third level – 24 pt Arial</a:t>
            </a:r>
          </a:p>
          <a:p>
            <a:pPr lvl="3"/>
            <a:r>
              <a:rPr lang="en-US" altLang="en-US"/>
              <a:t>Fourth level – 20pt Arial</a:t>
            </a:r>
          </a:p>
          <a:p>
            <a:pPr lvl="4"/>
            <a:r>
              <a:rPr lang="en-US" altLang="en-US"/>
              <a:t>Fifth level – 20pt Arial </a:t>
            </a:r>
          </a:p>
        </p:txBody>
      </p:sp>
      <p:sp>
        <p:nvSpPr>
          <p:cNvPr id="1028" name="Line 4">
            <a:extLst>
              <a:ext uri="{FF2B5EF4-FFF2-40B4-BE49-F238E27FC236}">
                <a16:creationId xmlns:a16="http://schemas.microsoft.com/office/drawing/2014/main" id="{4C9D81F2-C12D-6F9B-34C8-62629A9AD385}"/>
              </a:ext>
            </a:extLst>
          </p:cNvPr>
          <p:cNvSpPr>
            <a:spLocks noChangeShapeType="1"/>
          </p:cNvSpPr>
          <p:nvPr/>
        </p:nvSpPr>
        <p:spPr bwMode="auto">
          <a:xfrm>
            <a:off x="0" y="681038"/>
            <a:ext cx="12192000"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sz="800"/>
          </a:p>
        </p:txBody>
      </p:sp>
      <p:pic>
        <p:nvPicPr>
          <p:cNvPr id="1029" name="Picture 5">
            <a:extLst>
              <a:ext uri="{FF2B5EF4-FFF2-40B4-BE49-F238E27FC236}">
                <a16:creationId xmlns:a16="http://schemas.microsoft.com/office/drawing/2014/main" id="{39C453E7-E2C0-D881-A00E-1887D8EE4A7B}"/>
              </a:ext>
            </a:extLst>
          </p:cNvPr>
          <p:cNvPicPr preferRelativeResize="0">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805584" y="6467475"/>
            <a:ext cx="1157816" cy="319088"/>
          </a:xfrm>
          <a:prstGeom prst="rect">
            <a:avLst/>
          </a:prstGeom>
          <a:solidFill>
            <a:schemeClr val="accent1">
              <a:alpha val="50195"/>
            </a:schemeClr>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0" name="Line 6">
            <a:extLst>
              <a:ext uri="{FF2B5EF4-FFF2-40B4-BE49-F238E27FC236}">
                <a16:creationId xmlns:a16="http://schemas.microsoft.com/office/drawing/2014/main" id="{5A8FD056-DFE7-59F9-D612-1D3F0DE8ADE0}"/>
              </a:ext>
            </a:extLst>
          </p:cNvPr>
          <p:cNvSpPr>
            <a:spLocks noChangeShapeType="1"/>
          </p:cNvSpPr>
          <p:nvPr/>
        </p:nvSpPr>
        <p:spPr bwMode="auto">
          <a:xfrm flipV="1">
            <a:off x="0" y="6705600"/>
            <a:ext cx="10585451"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800"/>
          </a:p>
        </p:txBody>
      </p:sp>
      <p:sp>
        <p:nvSpPr>
          <p:cNvPr id="1031" name="Rectangle 7">
            <a:extLst>
              <a:ext uri="{FF2B5EF4-FFF2-40B4-BE49-F238E27FC236}">
                <a16:creationId xmlns:a16="http://schemas.microsoft.com/office/drawing/2014/main" id="{35078A5A-52E7-E8FF-9B1F-8E1B4945B2A6}"/>
              </a:ext>
            </a:extLst>
          </p:cNvPr>
          <p:cNvSpPr>
            <a:spLocks noGrp="1" noChangeArrowheads="1"/>
          </p:cNvSpPr>
          <p:nvPr/>
        </p:nvSpPr>
        <p:spPr bwMode="auto">
          <a:xfrm>
            <a:off x="4165600" y="6705601"/>
            <a:ext cx="3860800" cy="136525"/>
          </a:xfrm>
          <a:prstGeom prst="rect">
            <a:avLst/>
          </a:prstGeom>
          <a:noFill/>
          <a:ln>
            <a:noFill/>
          </a:ln>
          <a:effectLst/>
        </p:spPr>
        <p:txBody>
          <a:bodyPr wrap="none" lIns="92075" tIns="46038" rIns="92075" bIns="46038"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buClr>
                <a:srgbClr val="73E1FF"/>
              </a:buClr>
              <a:defRPr/>
            </a:pPr>
            <a:fld id="{697110F0-A380-D84F-8658-58CFA608B596}" type="slidenum">
              <a:rPr lang="en-US" altLang="en-US" sz="800" b="0" smtClean="0">
                <a:latin typeface="Arial" panose="020B0604020202020204" pitchFamily="34" charset="0"/>
              </a:rPr>
              <a:pPr algn="ctr">
                <a:buClr>
                  <a:srgbClr val="73E1FF"/>
                </a:buClr>
                <a:defRPr/>
              </a:pPr>
              <a:t>‹#›</a:t>
            </a:fld>
            <a:endParaRPr lang="en-US" altLang="en-US" sz="8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659" r:id="rId1"/>
    <p:sldLayoutId id="2147484646" r:id="rId2"/>
    <p:sldLayoutId id="2147484647" r:id="rId3"/>
    <p:sldLayoutId id="2147484648" r:id="rId4"/>
    <p:sldLayoutId id="2147484649" r:id="rId5"/>
    <p:sldLayoutId id="2147484650" r:id="rId6"/>
    <p:sldLayoutId id="2147484651" r:id="rId7"/>
    <p:sldLayoutId id="2147484652" r:id="rId8"/>
    <p:sldLayoutId id="2147484653" r:id="rId9"/>
    <p:sldLayoutId id="2147484654" r:id="rId10"/>
    <p:sldLayoutId id="2147484655" r:id="rId11"/>
    <p:sldLayoutId id="2147484656" r:id="rId12"/>
    <p:sldLayoutId id="2147484657" r:id="rId13"/>
    <p:sldLayoutId id="2147484658" r:id="rId14"/>
  </p:sldLayoutIdLst>
  <p:txStyles>
    <p:title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p:titleStyle>
    <p:bodyStyle>
      <a:lvl1pPr marL="230188" indent="-230188" algn="l" rtl="0" eaLnBrk="0" fontAlgn="base" hangingPunct="0">
        <a:lnSpc>
          <a:spcPct val="85000"/>
        </a:lnSpc>
        <a:spcBef>
          <a:spcPct val="30000"/>
        </a:spcBef>
        <a:spcAft>
          <a:spcPct val="0"/>
        </a:spcAft>
        <a:buClr>
          <a:srgbClr val="000000"/>
        </a:buClr>
        <a:buFont typeface="Wingdings"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itchFamily="2" charset="2"/>
        <a:buChar char="4"/>
        <a:defRPr>
          <a:solidFill>
            <a:srgbClr val="006699"/>
          </a:solidFill>
          <a:latin typeface="+mn-lt"/>
        </a:defRPr>
      </a:lvl2pPr>
      <a:lvl3pPr marL="909638" indent="-219075" algn="l" rtl="0" eaLnBrk="0" fontAlgn="base" hangingPunct="0">
        <a:spcBef>
          <a:spcPct val="20000"/>
        </a:spcBef>
        <a:spcAft>
          <a:spcPct val="0"/>
        </a:spcAft>
        <a:buFont typeface="Wingdings"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769264" y="6469507"/>
            <a:ext cx="135436" cy="123111"/>
          </a:xfrm>
          <a:prstGeom prst="rect">
            <a:avLst/>
          </a:prstGeom>
          <a:ln w="12700">
            <a:miter lim="400000"/>
          </a:ln>
        </p:spPr>
        <p:txBody>
          <a:bodyPr wrap="none" lIns="0" tIns="0" rIns="0" bIns="0" anchor="b" anchorCtr="0">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6"/>
            <a:ext cx="11293592"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5" y="6402118"/>
            <a:ext cx="2477765" cy="190500"/>
          </a:xfrm>
          <a:prstGeom prst="rect">
            <a:avLst/>
          </a:prstGeom>
        </p:spPr>
        <p:txBody>
          <a:bodyPr vert="horz" lIns="0" tIns="0" rIns="0" bIns="0" rtlCol="0" anchor="b"/>
          <a:lstStyle>
            <a:lvl1pPr algn="l">
              <a:defRPr sz="8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2178242282"/>
      </p:ext>
    </p:extLst>
  </p:cSld>
  <p:clrMap bg1="dk1" tx1="lt1" bg2="dk2" tx2="lt2" accent1="accent1" accent2="accent2" accent3="accent3" accent4="accent4" accent5="accent5" accent6="accent6" hlink="hlink" folHlink="folHlink"/>
  <p:sldLayoutIdLst>
    <p:sldLayoutId id="2147484661" r:id="rId1"/>
    <p:sldLayoutId id="2147484662" r:id="rId2"/>
    <p:sldLayoutId id="2147484663" r:id="rId3"/>
    <p:sldLayoutId id="2147484664" r:id="rId4"/>
    <p:sldLayoutId id="2147484665" r:id="rId5"/>
    <p:sldLayoutId id="2147484666" r:id="rId6"/>
    <p:sldLayoutId id="2147484667" r:id="rId7"/>
    <p:sldLayoutId id="2147484668" r:id="rId8"/>
    <p:sldLayoutId id="2147484669" r:id="rId9"/>
    <p:sldLayoutId id="2147484670" r:id="rId10"/>
    <p:sldLayoutId id="2147484671" r:id="rId11"/>
    <p:sldLayoutId id="2147484672" r:id="rId12"/>
    <p:sldLayoutId id="2147484673" r:id="rId13"/>
    <p:sldLayoutId id="2147484674" r:id="rId14"/>
    <p:sldLayoutId id="2147484675" r:id="rId15"/>
    <p:sldLayoutId id="2147484676" r:id="rId16"/>
    <p:sldLayoutId id="2147484677" r:id="rId17"/>
    <p:sldLayoutId id="2147484678" r:id="rId18"/>
    <p:sldLayoutId id="2147484679" r:id="rId19"/>
    <p:sldLayoutId id="2147484680" r:id="rId20"/>
    <p:sldLayoutId id="2147484681" r:id="rId21"/>
    <p:sldLayoutId id="2147484682" r:id="rId22"/>
    <p:sldLayoutId id="2147484683" r:id="rId23"/>
    <p:sldLayoutId id="2147484684" r:id="rId24"/>
    <p:sldLayoutId id="2147484685" r:id="rId25"/>
    <p:sldLayoutId id="2147484686" r:id="rId26"/>
    <p:sldLayoutId id="2147484687" r:id="rId27"/>
    <p:sldLayoutId id="2147484688" r:id="rId28"/>
    <p:sldLayoutId id="2147484689" r:id="rId29"/>
    <p:sldLayoutId id="2147484690" r:id="rId30"/>
    <p:sldLayoutId id="2147484691" r:id="rId31"/>
    <p:sldLayoutId id="2147484692" r:id="rId32"/>
    <p:sldLayoutId id="2147484693" r:id="rId33"/>
    <p:sldLayoutId id="2147484694" r:id="rId34"/>
    <p:sldLayoutId id="2147484695" r:id="rId35"/>
    <p:sldLayoutId id="2147484696" r:id="rId36"/>
    <p:sldLayoutId id="2147484697" r:id="rId37"/>
    <p:sldLayoutId id="2147484698" r:id="rId38"/>
    <p:sldLayoutId id="2147484699" r:id="rId39"/>
    <p:sldLayoutId id="2147484700" r:id="rId40"/>
    <p:sldLayoutId id="2147484701" r:id="rId41"/>
    <p:sldLayoutId id="2147484702" r:id="rId42"/>
    <p:sldLayoutId id="2147484703" r:id="rId43"/>
    <p:sldLayoutId id="2147484704" r:id="rId44"/>
    <p:sldLayoutId id="2147484705" r:id="rId45"/>
    <p:sldLayoutId id="2147484706" r:id="rId46"/>
    <p:sldLayoutId id="2147484709" r:id="rId47"/>
    <p:sldLayoutId id="2147484710" r:id="rId48"/>
    <p:sldLayoutId id="2147484712" r:id="rId49"/>
  </p:sldLayoutIdLst>
  <p:transition spd="med"/>
  <p:txStyles>
    <p:titleStyle>
      <a:lvl1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chemeClr val="tx2"/>
          </a:solidFill>
          <a:uFillTx/>
          <a:latin typeface="+mj-lt"/>
          <a:ea typeface="+mj-ea"/>
          <a:cs typeface="+mj-cs"/>
          <a:sym typeface="IBM Plex Sans Light"/>
        </a:defRPr>
      </a:lvl1pPr>
      <a:lvl2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2pPr>
      <a:lvl3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3pPr>
      <a:lvl4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4pPr>
      <a:lvl5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5pPr>
      <a:lvl6pPr marL="0" marR="0" indent="181248"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6pPr>
      <a:lvl7pPr marL="0" marR="0" indent="362497"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7pPr>
      <a:lvl8pPr marL="0" marR="0" indent="543744"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8pPr>
      <a:lvl9pPr marL="0" marR="0" indent="724993"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9pPr>
    </p:titleStyle>
    <p:bodyStyle>
      <a:lvl1pPr marL="0" marR="0" indent="0" algn="l" defTabSz="1218956"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IBM Plex Sans Light"/>
        </a:defRPr>
      </a:lvl1pPr>
      <a:lvl2pPr marL="164559"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2pPr>
      <a:lvl3pPr marL="329118"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3pPr>
      <a:lvl4pPr marL="493677"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4pPr>
      <a:lvl5pPr marL="571386" marR="0" indent="-228554" algn="l" defTabSz="1218956"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IBM Plex Sans Light"/>
        </a:defRPr>
      </a:lvl5pPr>
      <a:lvl6pPr marL="921346"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6pPr>
      <a:lvl7pPr marL="1102595"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7pPr>
      <a:lvl8pPr marL="1283843"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8pPr>
      <a:lvl9pPr marL="1465091"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9pPr>
    </p:bodyStyle>
    <p:otherStyle>
      <a:lvl1pPr marL="0" marR="0" indent="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1pPr>
      <a:lvl2pPr marL="0" marR="0" indent="17146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2pPr>
      <a:lvl3pPr marL="0" marR="0" indent="342922"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3pPr>
      <a:lvl4pPr marL="0" marR="0" indent="514384"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4pPr>
      <a:lvl5pPr marL="0" marR="0" indent="685845"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5pPr>
      <a:lvl6pPr marL="0" marR="0" indent="857307"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6pPr>
      <a:lvl7pPr marL="0" marR="0" indent="1028768"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7pPr>
      <a:lvl8pPr marL="0" marR="0" indent="120023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8pPr>
      <a:lvl9pPr marL="0" marR="0" indent="137169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1" orient="horz" pos="4320">
          <p15:clr>
            <a:srgbClr val="0F62FE"/>
          </p15:clr>
        </p15:guide>
        <p15:guide id="3" pos="364">
          <p15:clr>
            <a:srgbClr val="EE5396"/>
          </p15:clr>
        </p15:guide>
        <p15:guide id="4" pos="3840">
          <p15:clr>
            <a:srgbClr val="0F62FE"/>
          </p15:clr>
        </p15:guide>
        <p15:guide id="5" pos="1916">
          <p15:clr>
            <a:srgbClr val="EE5396"/>
          </p15:clr>
        </p15:guide>
        <p15:guide id="6" pos="5756">
          <p15:clr>
            <a:srgbClr val="EE5396"/>
          </p15:clr>
        </p15:guide>
        <p15:guide id="7" pos="7319">
          <p15:clr>
            <a:srgbClr val="EE5396"/>
          </p15:clr>
        </p15:guide>
        <p15:guide id="8" pos="8040">
          <p15:clr>
            <a:srgbClr val="EE5396"/>
          </p15:clr>
        </p15:guide>
        <p15:guide id="9" pos="4200">
          <p15:clr>
            <a:srgbClr val="EE5396"/>
          </p15:clr>
        </p15:guide>
        <p15:guide id="10" pos="3480">
          <p15:clr>
            <a:srgbClr val="EE5396"/>
          </p15:clr>
        </p15:guide>
        <p15:guide id="11" pos="9594">
          <p15:clr>
            <a:srgbClr val="EE5396"/>
          </p15:clr>
        </p15:guide>
        <p15:guide id="13" pos="11160">
          <p15:clr>
            <a:srgbClr val="EE5396"/>
          </p15:clr>
        </p15:guide>
        <p15:guide id="14" pos="11880">
          <p15:clr>
            <a:srgbClr val="EE5396"/>
          </p15:clr>
        </p15:guide>
        <p15:guide id="15" pos="13440">
          <p15:clr>
            <a:srgbClr val="EE5396"/>
          </p15:clr>
        </p15:guide>
        <p15:guide id="16" pos="14995">
          <p15:clr>
            <a:srgbClr val="EE5396"/>
          </p15:clr>
        </p15:guide>
        <p15:guide id="17" orient="horz" pos="2160">
          <p15:clr>
            <a:srgbClr val="0F62FE"/>
          </p15:clr>
        </p15:guide>
        <p15:guide id="19" orient="horz" pos="3240">
          <p15:clr>
            <a:srgbClr val="EE5396"/>
          </p15:clr>
        </p15:guide>
        <p15:guide id="20" orient="horz" pos="1080">
          <p15:clr>
            <a:srgbClr val="EE5396"/>
          </p15:clr>
        </p15:guide>
        <p15:guide id="21" orient="horz" pos="364">
          <p15:clr>
            <a:srgbClr val="EE5396"/>
          </p15:clr>
        </p15:guide>
        <p15:guide id="22" orient="horz" pos="5400">
          <p15:clr>
            <a:srgbClr val="EE5396"/>
          </p15:clr>
        </p15:guide>
        <p15:guide id="24" orient="horz" pos="7557">
          <p15:clr>
            <a:srgbClr val="EE5396"/>
          </p15:clr>
        </p15:guide>
        <p15:guide id="25" orient="horz" pos="8273">
          <p15:clr>
            <a:srgbClr val="EE5396"/>
          </p15:clr>
        </p15:guide>
        <p15:guide id="26" pos="7680">
          <p15:clr>
            <a:srgbClr val="0F62FE"/>
          </p15:clr>
        </p15:guide>
        <p15:guide id="27" pos="11520">
          <p15:clr>
            <a:srgbClr val="0F62FE"/>
          </p15:clr>
        </p15:guide>
        <p15:guide id="28" orient="horz" pos="6480">
          <p15:clr>
            <a:srgbClr val="0F62FE"/>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sv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hyperlink" Target="mailto:Christopoher.sayles@ibm.com" TargetMode="External"/><Relationship Id="rId4" Type="http://schemas.openxmlformats.org/officeDocument/2006/relationships/image" Target="../media/image8.sv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1.xml"/><Relationship Id="rId4" Type="http://schemas.openxmlformats.org/officeDocument/2006/relationships/image" Target="../media/image10.sv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1.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61.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3.xml"/><Relationship Id="rId4"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61.xml"/><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1.xml"/><Relationship Id="rId5" Type="http://schemas.openxmlformats.org/officeDocument/2006/relationships/image" Target="../media/image44.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61.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61.xml"/><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61.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1.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hyperlink" Target="http://www.ibm.com/legal/copytrade.shtml" TargetMode="External"/><Relationship Id="rId2" Type="http://schemas.openxmlformats.org/officeDocument/2006/relationships/notesSlide" Target="../notesSlides/notesSlide3.xml"/><Relationship Id="rId1" Type="http://schemas.openxmlformats.org/officeDocument/2006/relationships/slideLayout" Target="../slideLayouts/slideLayout63.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1.xm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1.xml"/></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1.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1.xml"/><Relationship Id="rId5" Type="http://schemas.openxmlformats.org/officeDocument/2006/relationships/image" Target="../media/image64.png"/><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1.xml"/><Relationship Id="rId5" Type="http://schemas.openxmlformats.org/officeDocument/2006/relationships/image" Target="../media/image68.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2.xml"/><Relationship Id="rId1" Type="http://schemas.openxmlformats.org/officeDocument/2006/relationships/slideLayout" Target="../slideLayouts/slideLayout61.xml"/><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61.xml"/><Relationship Id="rId5" Type="http://schemas.openxmlformats.org/officeDocument/2006/relationships/image" Target="../media/image74.png"/><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3.xml"/><Relationship Id="rId1" Type="http://schemas.openxmlformats.org/officeDocument/2006/relationships/slideLayout" Target="../slideLayouts/slideLayout61.xml"/><Relationship Id="rId4" Type="http://schemas.openxmlformats.org/officeDocument/2006/relationships/image" Target="../media/image78.png"/></Relationships>
</file>

<file path=ppt/slides/_rels/slide4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1.xml"/></Relationships>
</file>

<file path=ppt/slides/_rels/slide4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61.xml"/></Relationships>
</file>

<file path=ppt/slides/_rels/slide4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1.xml"/></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61.xml"/><Relationship Id="rId4" Type="http://schemas.openxmlformats.org/officeDocument/2006/relationships/image" Target="../media/image85.png"/></Relationships>
</file>

<file path=ppt/slides/_rels/slide4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4.xml"/><Relationship Id="rId1" Type="http://schemas.openxmlformats.org/officeDocument/2006/relationships/slideLayout" Target="../slideLayouts/slideLayout61.xml"/></Relationships>
</file>

<file path=ppt/slides/_rels/slide4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61.xml"/><Relationship Id="rId5" Type="http://schemas.openxmlformats.org/officeDocument/2006/relationships/image" Target="../media/image90.png"/><Relationship Id="rId4" Type="http://schemas.openxmlformats.org/officeDocument/2006/relationships/image" Target="../media/image89.png"/></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5.xml"/><Relationship Id="rId1" Type="http://schemas.openxmlformats.org/officeDocument/2006/relationships/slideLayout" Target="../slideLayouts/slideLayout61.xml"/><Relationship Id="rId4" Type="http://schemas.openxmlformats.org/officeDocument/2006/relationships/image" Target="../media/image92.png"/></Relationships>
</file>

<file path=ppt/slides/_rels/slide4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6.xml"/><Relationship Id="rId1" Type="http://schemas.openxmlformats.org/officeDocument/2006/relationships/slideLayout" Target="../slideLayouts/slideLayout61.xml"/><Relationship Id="rId4" Type="http://schemas.openxmlformats.org/officeDocument/2006/relationships/image" Target="../media/image94.png"/></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61.xml"/></Relationships>
</file>

<file path=ppt/slides/_rels/slide5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61.xml"/></Relationships>
</file>

<file path=ppt/slides/_rels/slide5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61.xml"/></Relationships>
</file>

<file path=ppt/slides/_rels/slide5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61.xml"/></Relationships>
</file>

<file path=ppt/slides/_rels/slide5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1.xml"/></Relationships>
</file>

<file path=ppt/slides/_rels/slide5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1.xml"/></Relationships>
</file>

<file path=ppt/slides/_rels/slide5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61.xml"/></Relationships>
</file>

<file path=ppt/slides/_rels/slide5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61.xml"/></Relationships>
</file>

<file path=ppt/slides/_rels/slide5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6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7.xml"/><Relationship Id="rId1" Type="http://schemas.openxmlformats.org/officeDocument/2006/relationships/slideLayout" Target="../slideLayouts/slideLayout62.xml"/><Relationship Id="rId5" Type="http://schemas.openxmlformats.org/officeDocument/2006/relationships/image" Target="../media/image113.png"/><Relationship Id="rId4" Type="http://schemas.openxmlformats.org/officeDocument/2006/relationships/image" Target="../media/image112.png"/></Relationships>
</file>

<file path=ppt/slides/_rels/slide6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8.xml"/><Relationship Id="rId1" Type="http://schemas.openxmlformats.org/officeDocument/2006/relationships/slideLayout" Target="../slideLayouts/slideLayout62.xml"/><Relationship Id="rId5" Type="http://schemas.openxmlformats.org/officeDocument/2006/relationships/image" Target="../media/image116.png"/><Relationship Id="rId4" Type="http://schemas.openxmlformats.org/officeDocument/2006/relationships/image" Target="../media/image115.png"/></Relationships>
</file>

<file path=ppt/slides/_rels/slide6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9.xml"/><Relationship Id="rId1" Type="http://schemas.openxmlformats.org/officeDocument/2006/relationships/slideLayout" Target="../slideLayouts/slideLayout61.xml"/></Relationships>
</file>

<file path=ppt/slides/_rels/slide6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6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61.xml"/></Relationships>
</file>

<file path=ppt/slides/_rels/slide6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61.xml"/></Relationships>
</file>

<file path=ppt/slides/_rels/slide6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61.xml"/><Relationship Id="rId4" Type="http://schemas.openxmlformats.org/officeDocument/2006/relationships/hyperlink" Target="https://www.ibm.com/docs/en/developer-for-zos/17.0.x?topic=zos-remote-connection-emulator"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0.xml.rels><?xml version="1.0" encoding="UTF-8" standalone="yes"?>
<Relationships xmlns="http://schemas.openxmlformats.org/package/2006/relationships"><Relationship Id="rId3" Type="http://schemas.openxmlformats.org/officeDocument/2006/relationships/hyperlink" Target="http://www.google.com/imgres?imgurl=http://mainframe.typepad.com/blog/images/2008/02/26/z10.jpg&amp;imgrefurl=http://stackoverflow.com/questions/313519/whats-the-coolest-machine-youve-ever-worked-on&amp;usg=__YOri1D-oYu5tInvqx5SD-VQHaFE=&amp;h=280&amp;w=224&amp;sz=5&amp;hl=en&amp;start=8&amp;zoom=1&amp;tbnid=np9PzwhrpVd9bM:&amp;tbnh=114&amp;tbnw=91&amp;ei=XchuTfiaMYP88AaDg9SCDw&amp;prev=/images%3Fq%3Dz/10%2Bhardware%26um%3D1%26hl%3Den%26biw%3D1259%26bih%3D842%26tbs%3Disch:1&amp;um=1&amp;itbs=1" TargetMode="External"/><Relationship Id="rId2" Type="http://schemas.openxmlformats.org/officeDocument/2006/relationships/image" Target="../media/image125.png"/><Relationship Id="rId1" Type="http://schemas.openxmlformats.org/officeDocument/2006/relationships/slideLayout" Target="../slideLayouts/slideLayout61.xml"/><Relationship Id="rId4" Type="http://schemas.openxmlformats.org/officeDocument/2006/relationships/image" Target="../media/image126.png"/></Relationships>
</file>

<file path=ppt/slides/_rels/slide7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61.xml"/><Relationship Id="rId4" Type="http://schemas.openxmlformats.org/officeDocument/2006/relationships/image" Target="../media/image129.png"/></Relationships>
</file>

<file path=ppt/slides/_rels/slide7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61.xml"/><Relationship Id="rId4" Type="http://schemas.openxmlformats.org/officeDocument/2006/relationships/image" Target="../media/image132.png"/></Relationships>
</file>

<file path=ppt/slides/_rels/slide73.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61.xml"/></Relationships>
</file>

<file path=ppt/slides/_rels/slide7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61.xml"/><Relationship Id="rId4" Type="http://schemas.openxmlformats.org/officeDocument/2006/relationships/image" Target="../media/image136.png"/></Relationships>
</file>

<file path=ppt/slides/_rels/slide7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61.xml"/></Relationships>
</file>

<file path=ppt/slides/_rels/slide7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1.xml"/><Relationship Id="rId1" Type="http://schemas.openxmlformats.org/officeDocument/2006/relationships/slideLayout" Target="../slideLayouts/slideLayout61.xml"/><Relationship Id="rId5" Type="http://schemas.openxmlformats.org/officeDocument/2006/relationships/image" Target="../media/image113.png"/><Relationship Id="rId4" Type="http://schemas.openxmlformats.org/officeDocument/2006/relationships/image" Target="../media/image14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E7D475-83B9-7FAA-35E1-D3A1640FD244}"/>
              </a:ext>
            </a:extLst>
          </p:cNvPr>
          <p:cNvPicPr>
            <a:picLocks noGrp="1" noChangeAspect="1"/>
          </p:cNvPicPr>
          <p:nvPr>
            <p:ph type="pic" sz="quarter" idx="11"/>
          </p:nvPr>
        </p:nvPicPr>
        <p:blipFill>
          <a:blip r:embed="rId3">
            <a:lum bright="-4000"/>
            <a:alphaModFix amt="73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t="29492" b="29492"/>
          <a:stretch>
            <a:fillRect/>
          </a:stretch>
        </p:blipFill>
        <p:spPr>
          <a:xfrm>
            <a:off x="0" y="41620"/>
            <a:ext cx="12192000" cy="6000750"/>
          </a:xfrm>
        </p:spPr>
      </p:pic>
      <p:sp>
        <p:nvSpPr>
          <p:cNvPr id="3" name="Title 2">
            <a:extLst>
              <a:ext uri="{FF2B5EF4-FFF2-40B4-BE49-F238E27FC236}">
                <a16:creationId xmlns:a16="http://schemas.microsoft.com/office/drawing/2014/main" id="{02126D7B-9102-E21E-2B99-B968818162B8}"/>
              </a:ext>
            </a:extLst>
          </p:cNvPr>
          <p:cNvSpPr>
            <a:spLocks noGrp="1"/>
          </p:cNvSpPr>
          <p:nvPr>
            <p:ph type="title"/>
          </p:nvPr>
        </p:nvSpPr>
        <p:spPr>
          <a:xfrm>
            <a:off x="288001" y="192024"/>
            <a:ext cx="8551199" cy="3144044"/>
          </a:xfrm>
        </p:spPr>
        <p:txBody>
          <a:bodyPr/>
          <a:lstStyle/>
          <a:p>
            <a:r>
              <a:rPr lang="en-US" sz="3200" dirty="0"/>
              <a:t>IBM Developer for z/OS – for ISPF Developers</a:t>
            </a:r>
            <a:br>
              <a:rPr lang="en-US" sz="3200" dirty="0"/>
            </a:br>
            <a:r>
              <a:rPr lang="en-US" sz="3200" dirty="0"/>
              <a:t>Module 6</a:t>
            </a:r>
            <a:br>
              <a:rPr lang="en-US" sz="3200" dirty="0"/>
            </a:br>
            <a:r>
              <a:rPr lang="en-US" sz="3200" dirty="0"/>
              <a:t>ISPF 3.X Dataset Utilities and JES</a:t>
            </a:r>
          </a:p>
        </p:txBody>
      </p:sp>
      <p:sp>
        <p:nvSpPr>
          <p:cNvPr id="4" name="Text Placeholder 3">
            <a:extLst>
              <a:ext uri="{FF2B5EF4-FFF2-40B4-BE49-F238E27FC236}">
                <a16:creationId xmlns:a16="http://schemas.microsoft.com/office/drawing/2014/main" id="{66C6E6D6-034D-0B86-21EF-331BBC8ACF0B}"/>
              </a:ext>
            </a:extLst>
          </p:cNvPr>
          <p:cNvSpPr>
            <a:spLocks noGrp="1"/>
          </p:cNvSpPr>
          <p:nvPr>
            <p:ph type="body" sz="quarter" idx="12"/>
          </p:nvPr>
        </p:nvSpPr>
        <p:spPr/>
        <p:txBody>
          <a:bodyPr/>
          <a:lstStyle/>
          <a:p>
            <a:r>
              <a:rPr lang="en-US" dirty="0"/>
              <a:t>Christopher Sayles</a:t>
            </a:r>
            <a:br>
              <a:rPr lang="en-US" dirty="0"/>
            </a:br>
            <a:r>
              <a:rPr lang="en-US" dirty="0"/>
              <a:t>DevOps Acceleration Team</a:t>
            </a:r>
          </a:p>
        </p:txBody>
      </p:sp>
      <p:sp>
        <p:nvSpPr>
          <p:cNvPr id="5" name="Text Placeholder 4">
            <a:extLst>
              <a:ext uri="{FF2B5EF4-FFF2-40B4-BE49-F238E27FC236}">
                <a16:creationId xmlns:a16="http://schemas.microsoft.com/office/drawing/2014/main" id="{2C8B0768-851E-E6C9-CC65-4B5EC23E1AEF}"/>
              </a:ext>
            </a:extLst>
          </p:cNvPr>
          <p:cNvSpPr>
            <a:spLocks noGrp="1"/>
          </p:cNvSpPr>
          <p:nvPr>
            <p:ph type="body" sz="quarter" idx="13"/>
          </p:nvPr>
        </p:nvSpPr>
        <p:spPr/>
        <p:txBody>
          <a:bodyPr/>
          <a:lstStyle/>
          <a:p>
            <a:r>
              <a:rPr lang="en-US" dirty="0">
                <a:hlinkClick r:id="rId5"/>
              </a:rPr>
              <a:t>Christopher.sayles@ibm.com</a:t>
            </a:r>
            <a:endParaRPr lang="en-US" dirty="0"/>
          </a:p>
        </p:txBody>
      </p:sp>
      <p:pic>
        <p:nvPicPr>
          <p:cNvPr id="11" name="Graphic 10">
            <a:extLst>
              <a:ext uri="{FF2B5EF4-FFF2-40B4-BE49-F238E27FC236}">
                <a16:creationId xmlns:a16="http://schemas.microsoft.com/office/drawing/2014/main" id="{3736E928-B60B-0DAB-6DB7-835D9CEE27F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86600" y="1333500"/>
            <a:ext cx="4191000" cy="4191000"/>
          </a:xfrm>
          <a:prstGeom prst="rect">
            <a:avLst/>
          </a:prstGeom>
        </p:spPr>
      </p:pic>
      <p:sp>
        <p:nvSpPr>
          <p:cNvPr id="2" name="TextBox 1">
            <a:extLst>
              <a:ext uri="{FF2B5EF4-FFF2-40B4-BE49-F238E27FC236}">
                <a16:creationId xmlns:a16="http://schemas.microsoft.com/office/drawing/2014/main" id="{2DD4E55E-3FFB-EF0F-7992-90A8AB3C7D98}"/>
              </a:ext>
            </a:extLst>
          </p:cNvPr>
          <p:cNvSpPr txBox="1"/>
          <p:nvPr/>
        </p:nvSpPr>
        <p:spPr>
          <a:xfrm>
            <a:off x="3962400" y="2895600"/>
            <a:ext cx="914400" cy="914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marL="444465" indent="-446749" algn="l" defTabSz="2438400">
              <a:spcBef>
                <a:spcPts val="2900"/>
              </a:spcBef>
              <a:buSzPct val="100000"/>
              <a:buFontTx/>
              <a:buChar char="–"/>
            </a:pPr>
            <a:r>
              <a:rPr lang="en-US" sz="7200" kern="0">
                <a:solidFill>
                  <a:srgbClr val="000000"/>
                </a:solidFill>
                <a:ea typeface="+mj-ea"/>
                <a:cs typeface="+mj-cs"/>
                <a:sym typeface="IBM Plex Sans Light"/>
              </a:rPr>
              <a:t>60</a:t>
            </a:r>
            <a:endParaRPr lang="en-US" sz="7200" kern="0" dirty="0">
              <a:solidFill>
                <a:srgbClr val="000000"/>
              </a:solidFill>
              <a:ea typeface="+mj-ea"/>
              <a:cs typeface="+mj-cs"/>
              <a:sym typeface="IBM Plex Sans Light"/>
            </a:endParaRPr>
          </a:p>
        </p:txBody>
      </p:sp>
    </p:spTree>
    <p:extLst>
      <p:ext uri="{BB962C8B-B14F-4D97-AF65-F5344CB8AC3E}">
        <p14:creationId xmlns:p14="http://schemas.microsoft.com/office/powerpoint/2010/main" val="428180001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1C096B-1557-2DC5-F016-EF82B21ED4BC}"/>
              </a:ext>
            </a:extLst>
          </p:cNvPr>
          <p:cNvPicPr>
            <a:picLocks noChangeAspect="1"/>
          </p:cNvPicPr>
          <p:nvPr/>
        </p:nvPicPr>
        <p:blipFill>
          <a:blip r:embed="rId2"/>
          <a:stretch>
            <a:fillRect/>
          </a:stretch>
        </p:blipFill>
        <p:spPr>
          <a:xfrm>
            <a:off x="2470212" y="1066801"/>
            <a:ext cx="9732674" cy="57912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8434" name="Rectangle 2">
            <a:extLst>
              <a:ext uri="{FF2B5EF4-FFF2-40B4-BE49-F238E27FC236}">
                <a16:creationId xmlns:a16="http://schemas.microsoft.com/office/drawing/2014/main" id="{E70C2EF0-6FBE-8815-1577-93EA3118FC88}"/>
              </a:ext>
            </a:extLst>
          </p:cNvPr>
          <p:cNvSpPr>
            <a:spLocks noGrp="1" noChangeArrowheads="1"/>
          </p:cNvSpPr>
          <p:nvPr>
            <p:ph type="title"/>
          </p:nvPr>
        </p:nvSpPr>
        <p:spPr>
          <a:xfrm>
            <a:off x="393192" y="228600"/>
            <a:ext cx="11293592" cy="1325563"/>
          </a:xfrm>
        </p:spPr>
        <p:txBody>
          <a:bodyPr/>
          <a:lstStyle/>
          <a:p>
            <a:pPr eaLnBrk="1" hangingPunct="1"/>
            <a:r>
              <a:rPr lang="en-US" altLang="en-US" sz="4000" dirty="0">
                <a:sym typeface="Webdings" pitchFamily="2" charset="2"/>
              </a:rPr>
              <a:t>Eclipse, IDz and t</a:t>
            </a:r>
            <a:r>
              <a:rPr lang="en-US" altLang="en-US" sz="4000" dirty="0"/>
              <a:t>he Custom Workspace</a:t>
            </a:r>
          </a:p>
        </p:txBody>
      </p:sp>
      <p:sp>
        <p:nvSpPr>
          <p:cNvPr id="3352579" name="Rectangle 3">
            <a:extLst>
              <a:ext uri="{FF2B5EF4-FFF2-40B4-BE49-F238E27FC236}">
                <a16:creationId xmlns:a16="http://schemas.microsoft.com/office/drawing/2014/main" id="{6EF683FA-3EFB-7CA2-D304-97E9798E6DB2}"/>
              </a:ext>
            </a:extLst>
          </p:cNvPr>
          <p:cNvSpPr>
            <a:spLocks noGrp="1" noChangeArrowheads="1"/>
          </p:cNvSpPr>
          <p:nvPr>
            <p:ph idx="1"/>
          </p:nvPr>
        </p:nvSpPr>
        <p:spPr>
          <a:xfrm>
            <a:off x="393192" y="1316578"/>
            <a:ext cx="1900523" cy="5943600"/>
          </a:xfrm>
        </p:spPr>
        <p:txBody>
          <a:bodyPr/>
          <a:lstStyle/>
          <a:p>
            <a:pPr>
              <a:defRPr/>
            </a:pPr>
            <a:r>
              <a:rPr lang="en-US" sz="1600" dirty="0"/>
              <a:t>When IDz opens it should look like this screen capture. </a:t>
            </a:r>
          </a:p>
          <a:p>
            <a:pPr>
              <a:defRPr/>
            </a:pPr>
            <a:endParaRPr lang="en-US" sz="1600" dirty="0"/>
          </a:p>
          <a:p>
            <a:pPr>
              <a:defRPr/>
            </a:pPr>
            <a:r>
              <a:rPr lang="en-US" sz="1600" dirty="0"/>
              <a:t>Of particular importance is the </a:t>
            </a:r>
            <a:r>
              <a:rPr lang="en-US" sz="1600" b="1" dirty="0"/>
              <a:t>IDz Tech Portal </a:t>
            </a:r>
            <a:r>
              <a:rPr lang="en-US" sz="1600" dirty="0"/>
              <a:t>folder, which contains subfolders that include lab exercise files and other enablement.</a:t>
            </a:r>
            <a:endParaRPr lang="en-US" sz="14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400" dirty="0"/>
          </a:p>
          <a:p>
            <a:pPr marL="344488" lvl="1" indent="0">
              <a:buNone/>
              <a:defRPr/>
            </a:pPr>
            <a:endParaRPr lang="en-US" sz="1600" dirty="0"/>
          </a:p>
        </p:txBody>
      </p:sp>
      <p:sp>
        <p:nvSpPr>
          <p:cNvPr id="6" name="Text Box 9">
            <a:extLst>
              <a:ext uri="{FF2B5EF4-FFF2-40B4-BE49-F238E27FC236}">
                <a16:creationId xmlns:a16="http://schemas.microsoft.com/office/drawing/2014/main" id="{57A00AA5-E1A9-E66E-2EE4-0E261716BE72}"/>
              </a:ext>
            </a:extLst>
          </p:cNvPr>
          <p:cNvSpPr txBox="1">
            <a:spLocks noChangeArrowheads="1"/>
          </p:cNvSpPr>
          <p:nvPr/>
        </p:nvSpPr>
        <p:spPr bwMode="auto">
          <a:xfrm>
            <a:off x="3276600" y="2093369"/>
            <a:ext cx="3200400" cy="1323439"/>
          </a:xfrm>
          <a:prstGeom prst="rect">
            <a:avLst/>
          </a:prstGeom>
          <a:solidFill>
            <a:schemeClr val="bg1">
              <a:lumMod val="85000"/>
            </a:schemeClr>
          </a:solidFill>
          <a:ln>
            <a:noFill/>
          </a:ln>
          <a:effectLst>
            <a:outerShdw blurRad="184150" dist="241300" dir="11520000" sx="110000" sy="11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b="0" dirty="0">
                <a:latin typeface="+mn-lt"/>
                <a:cs typeface="Calibri" panose="020F0502020204030204" pitchFamily="34" charset="0"/>
              </a:rPr>
              <a:t>The Hands-on labs files and other enablement resources both for this class and after</a:t>
            </a:r>
          </a:p>
        </p:txBody>
      </p:sp>
      <p:sp>
        <p:nvSpPr>
          <p:cNvPr id="7" name="Text Box 9">
            <a:extLst>
              <a:ext uri="{FF2B5EF4-FFF2-40B4-BE49-F238E27FC236}">
                <a16:creationId xmlns:a16="http://schemas.microsoft.com/office/drawing/2014/main" id="{991566EF-370A-BD4F-1286-51E18E955F8E}"/>
              </a:ext>
            </a:extLst>
          </p:cNvPr>
          <p:cNvSpPr txBox="1">
            <a:spLocks noChangeArrowheads="1"/>
          </p:cNvSpPr>
          <p:nvPr/>
        </p:nvSpPr>
        <p:spPr bwMode="auto">
          <a:xfrm>
            <a:off x="5334000" y="4992914"/>
            <a:ext cx="6206200" cy="1323439"/>
          </a:xfrm>
          <a:prstGeom prst="rect">
            <a:avLst/>
          </a:prstGeom>
          <a:solidFill>
            <a:schemeClr val="bg1">
              <a:lumMod val="85000"/>
            </a:schemeClr>
          </a:solidFill>
          <a:ln>
            <a:noFill/>
          </a:ln>
          <a:effectLst>
            <a:outerShdw blurRad="149987" dist="250190" dir="846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b="0" dirty="0">
                <a:solidFill>
                  <a:schemeClr val="accent6"/>
                </a:solidFill>
                <a:latin typeface="+mn-lt"/>
                <a:cs typeface="Calibri" panose="020F0502020204030204" pitchFamily="34" charset="0"/>
              </a:rPr>
              <a:t>If you’ve used Eclipse products before you’ll recognize a lot of the tooling in this IDz. That’s because IDz/ADFz/RDz are all based on the framework from </a:t>
            </a:r>
            <a:r>
              <a:rPr lang="en-US" altLang="en-US" dirty="0">
                <a:solidFill>
                  <a:schemeClr val="accent6"/>
                </a:solidFill>
                <a:latin typeface="+mn-lt"/>
                <a:cs typeface="Calibri" panose="020F0502020204030204" pitchFamily="34" charset="0"/>
              </a:rPr>
              <a:t>eclipse.org</a:t>
            </a:r>
          </a:p>
        </p:txBody>
      </p:sp>
      <p:sp>
        <p:nvSpPr>
          <p:cNvPr id="3" name="Rectangle 2">
            <a:extLst>
              <a:ext uri="{FF2B5EF4-FFF2-40B4-BE49-F238E27FC236}">
                <a16:creationId xmlns:a16="http://schemas.microsoft.com/office/drawing/2014/main" id="{6436CF13-FD74-D221-C3F0-027DCFA70672}"/>
              </a:ext>
            </a:extLst>
          </p:cNvPr>
          <p:cNvSpPr/>
          <p:nvPr/>
        </p:nvSpPr>
        <p:spPr bwMode="auto">
          <a:xfrm>
            <a:off x="2470212" y="1810512"/>
            <a:ext cx="724822" cy="1524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cxnSp>
        <p:nvCxnSpPr>
          <p:cNvPr id="9" name="Elbow Connector 8">
            <a:extLst>
              <a:ext uri="{FF2B5EF4-FFF2-40B4-BE49-F238E27FC236}">
                <a16:creationId xmlns:a16="http://schemas.microsoft.com/office/drawing/2014/main" id="{07FBE291-BAAA-D8A9-1476-FB057905FF91}"/>
              </a:ext>
            </a:extLst>
          </p:cNvPr>
          <p:cNvCxnSpPr>
            <a:stCxn id="6" idx="1"/>
          </p:cNvCxnSpPr>
          <p:nvPr/>
        </p:nvCxnSpPr>
        <p:spPr bwMode="auto">
          <a:xfrm rot="10800000">
            <a:off x="2743200" y="1962913"/>
            <a:ext cx="533400" cy="792177"/>
          </a:xfrm>
          <a:prstGeom prst="bentConnector2">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B71BB0E-E13B-0FE2-FAEC-6E20ABDA04C7}"/>
              </a:ext>
            </a:extLst>
          </p:cNvPr>
          <p:cNvSpPr>
            <a:spLocks noGrp="1" noChangeArrowheads="1"/>
          </p:cNvSpPr>
          <p:nvPr>
            <p:ph type="title"/>
          </p:nvPr>
        </p:nvSpPr>
        <p:spPr/>
        <p:txBody>
          <a:bodyPr/>
          <a:lstStyle/>
          <a:p>
            <a:pPr eaLnBrk="1" hangingPunct="1"/>
            <a:r>
              <a:rPr lang="en-US" altLang="en-US" sz="2800" dirty="0">
                <a:sym typeface="Webdings" pitchFamily="2" charset="2"/>
              </a:rPr>
              <a:t>Ensure that the setup for class is complete…</a:t>
            </a:r>
            <a:endParaRPr lang="en-US" altLang="en-US" sz="2800" dirty="0"/>
          </a:p>
        </p:txBody>
      </p:sp>
      <p:sp>
        <p:nvSpPr>
          <p:cNvPr id="19459" name="Rectangle 3">
            <a:extLst>
              <a:ext uri="{FF2B5EF4-FFF2-40B4-BE49-F238E27FC236}">
                <a16:creationId xmlns:a16="http://schemas.microsoft.com/office/drawing/2014/main" id="{4B2A579A-21B6-D0EB-44F6-33424EE92DBE}"/>
              </a:ext>
            </a:extLst>
          </p:cNvPr>
          <p:cNvSpPr>
            <a:spLocks noGrp="1" noChangeArrowheads="1"/>
          </p:cNvSpPr>
          <p:nvPr>
            <p:ph idx="1"/>
          </p:nvPr>
        </p:nvSpPr>
        <p:spPr>
          <a:xfrm>
            <a:off x="533400" y="762000"/>
            <a:ext cx="11293592" cy="5943600"/>
          </a:xfrm>
        </p:spPr>
        <p:txBody>
          <a:bodyPr/>
          <a:lstStyle/>
          <a:p>
            <a:r>
              <a:rPr lang="en-US" altLang="en-US" sz="1600" dirty="0">
                <a:solidFill>
                  <a:srgbClr val="FF0000"/>
                </a:solidFill>
              </a:rPr>
              <a:t>If when you open IDz you see this </a:t>
            </a:r>
            <a:r>
              <a:rPr lang="en-US" altLang="en-US" sz="1600" b="1" dirty="0"/>
              <a:t>Welcome Screen </a:t>
            </a:r>
            <a:r>
              <a:rPr lang="en-US" altLang="en-US" sz="1600" dirty="0">
                <a:solidFill>
                  <a:srgbClr val="FF0000"/>
                </a:solidFill>
              </a:rPr>
              <a:t>instead of the IDz Perspective shown on the previous slide: </a:t>
            </a:r>
          </a:p>
          <a:p>
            <a:r>
              <a:rPr lang="en-US" altLang="en-US" sz="1600" dirty="0">
                <a:solidFill>
                  <a:srgbClr val="FF0000"/>
                </a:solidFill>
              </a:rPr>
              <a:t>Either the custom workspace didn’t unzip correctly, or you browsed to the wrong folder after launching the product.</a:t>
            </a:r>
          </a:p>
          <a:p>
            <a:endParaRPr lang="en-US" altLang="en-US" sz="400" dirty="0"/>
          </a:p>
          <a:p>
            <a:r>
              <a:rPr lang="en-US" altLang="en-US" sz="1600" dirty="0"/>
              <a:t>1. In either case, close IDz. </a:t>
            </a:r>
          </a:p>
          <a:p>
            <a:r>
              <a:rPr lang="en-US" altLang="en-US" sz="1600" dirty="0"/>
              <a:t>2. Using Windows/Explorer, search for the </a:t>
            </a:r>
            <a:r>
              <a:rPr lang="en-US" altLang="en-US" sz="1600" dirty="0">
                <a:sym typeface="Wingdings" pitchFamily="2" charset="2"/>
              </a:rPr>
              <a:t></a:t>
            </a:r>
            <a:r>
              <a:rPr lang="en-US" altLang="en-US" sz="1600" dirty="0"/>
              <a:t>.</a:t>
            </a:r>
            <a:r>
              <a:rPr lang="en-US" altLang="en-US" sz="1600" b="1" dirty="0"/>
              <a:t>metadata</a:t>
            </a:r>
            <a:r>
              <a:rPr lang="en-US" altLang="en-US" sz="1600" dirty="0"/>
              <a:t> folder</a:t>
            </a:r>
          </a:p>
          <a:p>
            <a:r>
              <a:rPr lang="en-US" altLang="en-US" sz="1600" dirty="0"/>
              <a:t>3. Re-launch IDz, pointing to the folder directly </a:t>
            </a:r>
            <a:r>
              <a:rPr lang="en-US" altLang="en-US" sz="1600" b="1" dirty="0"/>
              <a:t>above</a:t>
            </a:r>
            <a:r>
              <a:rPr lang="en-US" altLang="en-US" sz="1600" dirty="0"/>
              <a:t> .metadata  – see slide #8</a:t>
            </a:r>
          </a:p>
        </p:txBody>
      </p:sp>
      <p:sp>
        <p:nvSpPr>
          <p:cNvPr id="19461" name="Text Box 9">
            <a:extLst>
              <a:ext uri="{FF2B5EF4-FFF2-40B4-BE49-F238E27FC236}">
                <a16:creationId xmlns:a16="http://schemas.microsoft.com/office/drawing/2014/main" id="{25FA8DE5-25AC-68F4-7A1B-70DD154050F7}"/>
              </a:ext>
            </a:extLst>
          </p:cNvPr>
          <p:cNvSpPr txBox="1">
            <a:spLocks noChangeArrowheads="1"/>
          </p:cNvSpPr>
          <p:nvPr/>
        </p:nvSpPr>
        <p:spPr bwMode="auto">
          <a:xfrm>
            <a:off x="1447800" y="2984500"/>
            <a:ext cx="180657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Calibri" panose="020F0502020204030204" pitchFamily="34" charset="0"/>
                <a:cs typeface="Calibri" panose="020F0502020204030204" pitchFamily="34" charset="0"/>
              </a:rPr>
              <a:t>If you see this </a:t>
            </a:r>
            <a:r>
              <a:rPr lang="en-US" altLang="en-US" sz="1600" dirty="0">
                <a:latin typeface="Calibri" panose="020F0502020204030204" pitchFamily="34" charset="0"/>
                <a:cs typeface="Calibri" panose="020F0502020204030204" pitchFamily="34" charset="0"/>
              </a:rPr>
              <a:t>Welcome</a:t>
            </a:r>
            <a:r>
              <a:rPr lang="en-US" altLang="en-US" sz="1600" b="0" dirty="0">
                <a:latin typeface="Calibri" panose="020F0502020204030204" pitchFamily="34" charset="0"/>
                <a:cs typeface="Calibri" panose="020F0502020204030204" pitchFamily="34" charset="0"/>
              </a:rPr>
              <a:t> screen– you will need to follow the steps above to do the hands-on labs in this course</a:t>
            </a:r>
          </a:p>
        </p:txBody>
      </p:sp>
      <p:pic>
        <p:nvPicPr>
          <p:cNvPr id="3" name="Picture 2">
            <a:extLst>
              <a:ext uri="{FF2B5EF4-FFF2-40B4-BE49-F238E27FC236}">
                <a16:creationId xmlns:a16="http://schemas.microsoft.com/office/drawing/2014/main" id="{21B4F8E7-19FC-9D98-4C65-3A1F50A42AB5}"/>
              </a:ext>
            </a:extLst>
          </p:cNvPr>
          <p:cNvPicPr>
            <a:picLocks noChangeAspect="1"/>
          </p:cNvPicPr>
          <p:nvPr/>
        </p:nvPicPr>
        <p:blipFill>
          <a:blip r:embed="rId2"/>
          <a:stretch>
            <a:fillRect/>
          </a:stretch>
        </p:blipFill>
        <p:spPr>
          <a:xfrm>
            <a:off x="3247149" y="2179664"/>
            <a:ext cx="7344652" cy="471447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lang="en-US" sz="2400" dirty="0">
                <a:solidFill>
                  <a:schemeClr val="bg1"/>
                </a:solidFill>
                <a:latin typeface="+mn-lt"/>
              </a:rPr>
              <a:t>ISPF 3.X Dataset Utilities and JES</a:t>
            </a:r>
            <a:endParaRPr kumimoji="0" lang="en-US" sz="2400" b="1" i="0" u="none" strike="noStrike" kern="0" cap="none" spc="0" normalizeH="0" baseline="0" noProof="0" dirty="0">
              <a:ln>
                <a:noFill/>
              </a:ln>
              <a:solidFill>
                <a:schemeClr val="bg1"/>
              </a:solidFill>
              <a:effectLst/>
              <a:uLnTx/>
              <a:uFillTx/>
              <a:latin typeface="+mn-l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059C2D59-638B-03DA-BB37-C48FBD36757F}"/>
              </a:ext>
            </a:extLst>
          </p:cNvPr>
          <p:cNvSpPr>
            <a:spLocks noGrp="1" noChangeArrowheads="1"/>
          </p:cNvSpPr>
          <p:nvPr>
            <p:ph type="title"/>
          </p:nvPr>
        </p:nvSpPr>
        <p:spPr/>
        <p:txBody>
          <a:bodyPr/>
          <a:lstStyle/>
          <a:p>
            <a:pPr eaLnBrk="1" hangingPunct="1"/>
            <a:r>
              <a:rPr lang="en-US" altLang="en-US" dirty="0"/>
              <a:t>IDz’s </a:t>
            </a:r>
            <a:r>
              <a:rPr lang="en-US" altLang="en-US" b="1" dirty="0"/>
              <a:t>Dataset Management Functions</a:t>
            </a:r>
          </a:p>
        </p:txBody>
      </p:sp>
      <p:sp>
        <p:nvSpPr>
          <p:cNvPr id="1681411" name="Rectangle 3">
            <a:extLst>
              <a:ext uri="{FF2B5EF4-FFF2-40B4-BE49-F238E27FC236}">
                <a16:creationId xmlns:a16="http://schemas.microsoft.com/office/drawing/2014/main" id="{F53374DA-C2AB-51E4-5769-378B34C7DD48}"/>
              </a:ext>
            </a:extLst>
          </p:cNvPr>
          <p:cNvSpPr>
            <a:spLocks noGrp="1" noChangeArrowheads="1"/>
          </p:cNvSpPr>
          <p:nvPr>
            <p:ph idx="1"/>
          </p:nvPr>
        </p:nvSpPr>
        <p:spPr>
          <a:xfrm>
            <a:off x="685800" y="779464"/>
            <a:ext cx="6858000" cy="5621337"/>
          </a:xfrm>
        </p:spPr>
        <p:txBody>
          <a:bodyPr/>
          <a:lstStyle/>
          <a:p>
            <a:pPr marL="0" indent="0" eaLnBrk="1" hangingPunct="1">
              <a:buNone/>
              <a:defRPr/>
            </a:pPr>
            <a:r>
              <a:rPr lang="en-US" sz="2400" dirty="0"/>
              <a:t>Using Remote Systems, you can:</a:t>
            </a:r>
          </a:p>
          <a:p>
            <a:pPr lvl="1" indent="0">
              <a:buNone/>
              <a:defRPr/>
            </a:pPr>
            <a:r>
              <a:rPr lang="en-US" sz="2400" b="1" dirty="0"/>
              <a:t>Allocate:</a:t>
            </a:r>
          </a:p>
          <a:p>
            <a:pPr lvl="3">
              <a:buFont typeface="Webdings" panose="05030102010509060703" pitchFamily="18" charset="2"/>
              <a:buChar char="4"/>
              <a:defRPr/>
            </a:pPr>
            <a:r>
              <a:rPr lang="en-US" sz="1600" dirty="0"/>
              <a:t>Sequential dataset</a:t>
            </a:r>
          </a:p>
          <a:p>
            <a:pPr lvl="3">
              <a:buFont typeface="Webdings" panose="05030102010509060703" pitchFamily="18" charset="2"/>
              <a:buChar char="4"/>
              <a:defRPr/>
            </a:pPr>
            <a:r>
              <a:rPr lang="en-US" sz="1600" dirty="0"/>
              <a:t>PDS</a:t>
            </a:r>
          </a:p>
          <a:p>
            <a:pPr lvl="3">
              <a:buFont typeface="Webdings" panose="05030102010509060703" pitchFamily="18" charset="2"/>
              <a:buChar char="4"/>
              <a:defRPr/>
            </a:pPr>
            <a:r>
              <a:rPr lang="en-US" sz="1600" dirty="0"/>
              <a:t>Allocate Like (an existing dataset</a:t>
            </a:r>
            <a:r>
              <a:rPr lang="en-US" dirty="0"/>
              <a:t>)</a:t>
            </a:r>
          </a:p>
          <a:p>
            <a:pPr lvl="1" indent="0">
              <a:buNone/>
              <a:defRPr/>
            </a:pPr>
            <a:r>
              <a:rPr lang="en-US" sz="2400" b="1" dirty="0"/>
              <a:t>Define Generation Data Group</a:t>
            </a:r>
          </a:p>
          <a:p>
            <a:pPr lvl="3">
              <a:buFont typeface="Webdings" panose="05030102010509060703" pitchFamily="18" charset="2"/>
              <a:buChar char="4"/>
              <a:defRPr/>
            </a:pPr>
            <a:r>
              <a:rPr lang="en-US" sz="1600" dirty="0"/>
              <a:t>And create Datasets within a GDG</a:t>
            </a:r>
          </a:p>
          <a:p>
            <a:pPr lvl="1" indent="0">
              <a:buNone/>
              <a:defRPr/>
            </a:pPr>
            <a:r>
              <a:rPr lang="en-US" sz="2400" b="1" dirty="0"/>
              <a:t>Migrate and Recall Datasets</a:t>
            </a:r>
          </a:p>
          <a:p>
            <a:pPr lvl="1" indent="0">
              <a:buNone/>
              <a:defRPr/>
            </a:pPr>
            <a:r>
              <a:rPr lang="en-US" sz="2400" b="1" dirty="0"/>
              <a:t>Create VSAM Datasets</a:t>
            </a:r>
          </a:p>
          <a:p>
            <a:pPr lvl="3">
              <a:buFont typeface="Webdings" panose="05030102010509060703" pitchFamily="18" charset="2"/>
              <a:buChar char="4"/>
              <a:defRPr/>
            </a:pPr>
            <a:r>
              <a:rPr lang="en-US" sz="1600" dirty="0"/>
              <a:t>KSDS</a:t>
            </a:r>
          </a:p>
          <a:p>
            <a:pPr lvl="3">
              <a:buFont typeface="Webdings" panose="05030102010509060703" pitchFamily="18" charset="2"/>
              <a:buChar char="4"/>
              <a:defRPr/>
            </a:pPr>
            <a:r>
              <a:rPr lang="en-US" sz="1600" dirty="0"/>
              <a:t>ESDS</a:t>
            </a:r>
            <a:endParaRPr lang="en-US" dirty="0"/>
          </a:p>
          <a:p>
            <a:pPr lvl="3">
              <a:buFont typeface="Webdings" panose="05030102010509060703" pitchFamily="18" charset="2"/>
              <a:buChar char="4"/>
              <a:defRPr/>
            </a:pPr>
            <a:r>
              <a:rPr lang="en-US" sz="1600" dirty="0"/>
              <a:t>RRDS</a:t>
            </a:r>
            <a:endParaRPr lang="en-US" dirty="0"/>
          </a:p>
          <a:p>
            <a:pPr lvl="1" indent="0">
              <a:buNone/>
              <a:defRPr/>
            </a:pPr>
            <a:r>
              <a:rPr lang="en-US" sz="2400" b="1" dirty="0"/>
              <a:t>Delete/Copy/Rename:</a:t>
            </a:r>
          </a:p>
          <a:p>
            <a:pPr lvl="3">
              <a:buFont typeface="Webdings" panose="05030102010509060703" pitchFamily="18" charset="2"/>
              <a:buChar char="4"/>
              <a:defRPr/>
            </a:pPr>
            <a:r>
              <a:rPr lang="en-US" sz="1600" dirty="0"/>
              <a:t>Datasets</a:t>
            </a:r>
          </a:p>
          <a:p>
            <a:pPr lvl="3">
              <a:buFont typeface="Webdings" panose="05030102010509060703" pitchFamily="18" charset="2"/>
              <a:buChar char="4"/>
              <a:defRPr/>
            </a:pPr>
            <a:r>
              <a:rPr lang="en-US" sz="1600" dirty="0"/>
              <a:t>PDS Members</a:t>
            </a:r>
          </a:p>
          <a:p>
            <a:pPr lvl="1" indent="0">
              <a:buNone/>
              <a:defRPr/>
            </a:pPr>
            <a:r>
              <a:rPr lang="en-US" sz="2400" b="1" dirty="0"/>
              <a:t>For PDS datasets:</a:t>
            </a:r>
          </a:p>
          <a:p>
            <a:pPr lvl="3">
              <a:buFont typeface="Webdings" panose="05030102010509060703" pitchFamily="18" charset="2"/>
              <a:buChar char="4"/>
              <a:defRPr/>
            </a:pPr>
            <a:r>
              <a:rPr lang="en-US" sz="1600" dirty="0"/>
              <a:t>Copy an entire PDS to your PC</a:t>
            </a:r>
          </a:p>
          <a:p>
            <a:pPr lvl="3">
              <a:buFont typeface="Webdings" panose="05030102010509060703" pitchFamily="18" charset="2"/>
              <a:buChar char="4"/>
              <a:defRPr/>
            </a:pPr>
            <a:r>
              <a:rPr lang="en-US" sz="1600" dirty="0"/>
              <a:t>Compress a PDS</a:t>
            </a:r>
          </a:p>
          <a:p>
            <a:pPr lvl="3">
              <a:buFont typeface="Webdings" panose="05030102010509060703" pitchFamily="18" charset="2"/>
              <a:buChar char="4"/>
              <a:defRPr/>
            </a:pPr>
            <a:r>
              <a:rPr lang="en-US" sz="1600" dirty="0"/>
              <a:t>Create new PDS Members</a:t>
            </a:r>
          </a:p>
        </p:txBody>
      </p:sp>
      <p:pic>
        <p:nvPicPr>
          <p:cNvPr id="9225" name="Picture 9">
            <a:extLst>
              <a:ext uri="{FF2B5EF4-FFF2-40B4-BE49-F238E27FC236}">
                <a16:creationId xmlns:a16="http://schemas.microsoft.com/office/drawing/2014/main" id="{DCF36418-9871-4326-FDDD-C2611DD75DB4}"/>
              </a:ext>
            </a:extLst>
          </p:cNvPr>
          <p:cNvPicPr>
            <a:picLocks noChangeAspect="1" noChangeArrowheads="1"/>
          </p:cNvPicPr>
          <p:nvPr/>
        </p:nvPicPr>
        <p:blipFill>
          <a:blip r:embed="rId2"/>
          <a:srcRect/>
          <a:stretch>
            <a:fillRect/>
          </a:stretch>
        </p:blipFill>
        <p:spPr bwMode="auto">
          <a:xfrm>
            <a:off x="7424738" y="762000"/>
            <a:ext cx="3262312" cy="3810000"/>
          </a:xfrm>
          <a:prstGeom prst="rect">
            <a:avLst/>
          </a:prstGeom>
          <a:noFill/>
          <a:ln>
            <a:noFill/>
          </a:ln>
          <a:effectLst>
            <a:prstShdw prst="shdw18" dist="17961" dir="13500000">
              <a:schemeClr val="accent1">
                <a:gamma/>
                <a:shade val="60000"/>
                <a:invGamma/>
              </a:schemeClr>
            </a:prstShdw>
          </a:effectLst>
        </p:spPr>
      </p:pic>
      <p:sp>
        <p:nvSpPr>
          <p:cNvPr id="19461" name="TextBox 4">
            <a:extLst>
              <a:ext uri="{FF2B5EF4-FFF2-40B4-BE49-F238E27FC236}">
                <a16:creationId xmlns:a16="http://schemas.microsoft.com/office/drawing/2014/main" id="{A4896A99-4106-EE2D-4ACB-9D55572B8697}"/>
              </a:ext>
            </a:extLst>
          </p:cNvPr>
          <p:cNvSpPr txBox="1">
            <a:spLocks noChangeArrowheads="1"/>
          </p:cNvSpPr>
          <p:nvPr/>
        </p:nvSpPr>
        <p:spPr bwMode="auto">
          <a:xfrm flipH="1">
            <a:off x="6934200" y="5829710"/>
            <a:ext cx="5260258" cy="1015663"/>
          </a:xfrm>
          <a:prstGeom prst="rect">
            <a:avLst/>
          </a:prstGeom>
          <a:solidFill>
            <a:schemeClr val="tx2">
              <a:lumMod val="50000"/>
              <a:lumOff val="50000"/>
            </a:schemeClr>
          </a:solidFill>
          <a:ln>
            <a:noFill/>
          </a:ln>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dirty="0">
                <a:solidFill>
                  <a:schemeClr val="bg1"/>
                </a:solidFill>
                <a:effectLst>
                  <a:outerShdw blurRad="38100" dist="38100" dir="2700000" algn="tl">
                    <a:srgbClr val="000000">
                      <a:alpha val="43137"/>
                    </a:srgbClr>
                  </a:outerShdw>
                </a:effectLst>
                <a:latin typeface="+mj-lt"/>
              </a:rPr>
              <a:t>Note</a:t>
            </a:r>
            <a:r>
              <a:rPr lang="en-US" altLang="en-US" sz="1200" b="0" dirty="0">
                <a:solidFill>
                  <a:schemeClr val="bg1"/>
                </a:solidFill>
                <a:effectLst>
                  <a:outerShdw blurRad="38100" dist="38100" dir="2700000" algn="tl">
                    <a:srgbClr val="000000">
                      <a:alpha val="43137"/>
                    </a:srgbClr>
                  </a:outerShdw>
                </a:effectLst>
                <a:latin typeface="+mj-lt"/>
              </a:rPr>
              <a:t> – when you copy a file between LPARs (systems) the data bits travel down to your client – and then across.</a:t>
            </a:r>
          </a:p>
          <a:p>
            <a:endParaRPr lang="en-US" altLang="en-US" sz="1200" b="0" dirty="0">
              <a:solidFill>
                <a:schemeClr val="bg1"/>
              </a:solidFill>
              <a:effectLst>
                <a:outerShdw blurRad="38100" dist="38100" dir="2700000" algn="tl">
                  <a:srgbClr val="000000">
                    <a:alpha val="43137"/>
                  </a:srgbClr>
                </a:outerShdw>
              </a:effectLst>
              <a:latin typeface="+mj-lt"/>
            </a:endParaRPr>
          </a:p>
          <a:p>
            <a:r>
              <a:rPr lang="en-US" altLang="en-US" sz="1200" b="0" dirty="0">
                <a:solidFill>
                  <a:schemeClr val="bg1"/>
                </a:solidFill>
                <a:effectLst>
                  <a:outerShdw blurRad="38100" dist="38100" dir="2700000" algn="tl">
                    <a:srgbClr val="000000">
                      <a:alpha val="43137"/>
                    </a:srgbClr>
                  </a:outerShdw>
                </a:effectLst>
                <a:latin typeface="+mj-lt"/>
              </a:rPr>
              <a:t>When you copy a file </a:t>
            </a:r>
            <a:r>
              <a:rPr lang="en-US" altLang="en-US" sz="1200" dirty="0">
                <a:solidFill>
                  <a:schemeClr val="bg1"/>
                </a:solidFill>
                <a:effectLst>
                  <a:outerShdw blurRad="38100" dist="38100" dir="2700000" algn="tl">
                    <a:srgbClr val="000000">
                      <a:alpha val="43137"/>
                    </a:srgbClr>
                  </a:outerShdw>
                </a:effectLst>
                <a:latin typeface="+mj-lt"/>
              </a:rPr>
              <a:t>within an LPAR everything happens on the same LPAR </a:t>
            </a:r>
            <a:r>
              <a:rPr lang="en-US" altLang="en-US" sz="1200" b="0" dirty="0">
                <a:solidFill>
                  <a:schemeClr val="bg1"/>
                </a:solidFill>
                <a:effectLst>
                  <a:outerShdw blurRad="38100" dist="38100" dir="2700000" algn="tl">
                    <a:srgbClr val="000000">
                      <a:alpha val="43137"/>
                    </a:srgbClr>
                  </a:outerShdw>
                </a:effectLst>
                <a:latin typeface="+mj-lt"/>
              </a:rPr>
              <a:t>(IEBCOPY or a proprietary IBM mainframe copy utility written in C is used)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C2717A4-FF81-CE5C-40C6-297EC7B264F1}"/>
              </a:ext>
            </a:extLst>
          </p:cNvPr>
          <p:cNvSpPr>
            <a:spLocks noGrp="1" noChangeArrowheads="1"/>
          </p:cNvSpPr>
          <p:nvPr>
            <p:ph type="title"/>
          </p:nvPr>
        </p:nvSpPr>
        <p:spPr/>
        <p:txBody>
          <a:bodyPr/>
          <a:lstStyle/>
          <a:p>
            <a:pPr eaLnBrk="1" hangingPunct="1"/>
            <a:r>
              <a:rPr lang="en-US" altLang="en-US" sz="3200" b="1" dirty="0"/>
              <a:t>Allocate Like…</a:t>
            </a:r>
          </a:p>
        </p:txBody>
      </p:sp>
      <p:sp>
        <p:nvSpPr>
          <p:cNvPr id="1833987" name="Rectangle 3">
            <a:extLst>
              <a:ext uri="{FF2B5EF4-FFF2-40B4-BE49-F238E27FC236}">
                <a16:creationId xmlns:a16="http://schemas.microsoft.com/office/drawing/2014/main" id="{773D8451-AA58-D3B3-0B9D-9C1CD06F8E10}"/>
              </a:ext>
            </a:extLst>
          </p:cNvPr>
          <p:cNvSpPr>
            <a:spLocks noGrp="1" noChangeArrowheads="1"/>
          </p:cNvSpPr>
          <p:nvPr>
            <p:ph idx="1"/>
          </p:nvPr>
        </p:nvSpPr>
        <p:spPr>
          <a:xfrm>
            <a:off x="762001" y="762000"/>
            <a:ext cx="6400799" cy="5621338"/>
          </a:xfrm>
        </p:spPr>
        <p:txBody>
          <a:bodyPr/>
          <a:lstStyle/>
          <a:p>
            <a:pPr eaLnBrk="1" hangingPunct="1">
              <a:defRPr/>
            </a:pPr>
            <a:r>
              <a:rPr lang="en-US" sz="2400" dirty="0"/>
              <a:t>Copies dataset characteristics to be used as a model for a new file</a:t>
            </a:r>
          </a:p>
          <a:p>
            <a:pPr lvl="1" eaLnBrk="1" hangingPunct="1">
              <a:buFont typeface="Webdings" panose="05030102010509060703" pitchFamily="18" charset="2"/>
              <a:buChar char="4"/>
              <a:defRPr/>
            </a:pPr>
            <a:r>
              <a:rPr lang="en-US" dirty="0"/>
              <a:t>DCB (LRECL/DSORG,BLKSIZE)</a:t>
            </a:r>
          </a:p>
          <a:p>
            <a:pPr lvl="1" eaLnBrk="1" hangingPunct="1">
              <a:buFont typeface="Webdings" panose="05030102010509060703" pitchFamily="18" charset="2"/>
              <a:buChar char="4"/>
              <a:defRPr/>
            </a:pPr>
            <a:r>
              <a:rPr lang="en-US" dirty="0"/>
              <a:t>Space allocation</a:t>
            </a:r>
          </a:p>
          <a:p>
            <a:pPr marL="0" lvl="1" indent="0" eaLnBrk="1" hangingPunct="1">
              <a:buNone/>
              <a:defRPr/>
            </a:pPr>
            <a:endParaRPr lang="en-US" dirty="0"/>
          </a:p>
          <a:p>
            <a:pPr eaLnBrk="1" hangingPunct="1">
              <a:defRPr/>
            </a:pPr>
            <a:r>
              <a:rPr lang="en-US" sz="2400" dirty="0"/>
              <a:t>From Remote Systems:</a:t>
            </a:r>
          </a:p>
          <a:p>
            <a:pPr lvl="1" eaLnBrk="1" hangingPunct="1">
              <a:buFont typeface="Webdings" panose="05030102010509060703" pitchFamily="18" charset="2"/>
              <a:buChar char="4"/>
              <a:defRPr/>
            </a:pPr>
            <a:r>
              <a:rPr lang="en-US" dirty="0"/>
              <a:t>Right-click over the MVS dataset you wish to use as the model for Allocate Like              </a:t>
            </a:r>
          </a:p>
          <a:p>
            <a:pPr lvl="1" eaLnBrk="1" hangingPunct="1">
              <a:buFont typeface="Webdings" panose="05030102010509060703" pitchFamily="18" charset="2"/>
              <a:buChar char="4"/>
              <a:defRPr/>
            </a:pPr>
            <a:r>
              <a:rPr lang="en-US" dirty="0"/>
              <a:t>Select </a:t>
            </a:r>
            <a:r>
              <a:rPr lang="en-US" b="1" dirty="0"/>
              <a:t>Allocate Like…</a:t>
            </a:r>
          </a:p>
          <a:p>
            <a:pPr lvl="1" eaLnBrk="1" hangingPunct="1">
              <a:buFont typeface="Webdings" panose="05030102010509060703" pitchFamily="18" charset="2"/>
              <a:buChar char="4"/>
              <a:defRPr/>
            </a:pPr>
            <a:r>
              <a:rPr lang="en-US" dirty="0"/>
              <a:t>Name the dataset</a:t>
            </a:r>
          </a:p>
          <a:p>
            <a:pPr lvl="1" eaLnBrk="1" hangingPunct="1">
              <a:buFont typeface="Webdings" panose="05030102010509060703" pitchFamily="18" charset="2"/>
              <a:buChar char="4"/>
              <a:defRPr/>
            </a:pPr>
            <a:r>
              <a:rPr lang="en-US" dirty="0"/>
              <a:t>Click </a:t>
            </a:r>
            <a:r>
              <a:rPr lang="en-US" b="1" dirty="0">
                <a:effectLst>
                  <a:outerShdw blurRad="38100" dist="38100" dir="2700000" algn="tl">
                    <a:srgbClr val="C0C0C0"/>
                  </a:outerShdw>
                </a:effectLst>
              </a:rPr>
              <a:t>Finish</a:t>
            </a:r>
          </a:p>
        </p:txBody>
      </p:sp>
      <p:pic>
        <p:nvPicPr>
          <p:cNvPr id="20484" name="Picture 4">
            <a:extLst>
              <a:ext uri="{FF2B5EF4-FFF2-40B4-BE49-F238E27FC236}">
                <a16:creationId xmlns:a16="http://schemas.microsoft.com/office/drawing/2014/main" id="{0A685300-8A1C-4B61-23E9-BE2DA392C0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9910" y="3429000"/>
            <a:ext cx="4162425" cy="24384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5" name="Picture 5">
            <a:extLst>
              <a:ext uri="{FF2B5EF4-FFF2-40B4-BE49-F238E27FC236}">
                <a16:creationId xmlns:a16="http://schemas.microsoft.com/office/drawing/2014/main" id="{03B607D3-88BF-D71E-10E1-95223EEAA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0" y="22924"/>
            <a:ext cx="3619500" cy="31813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036909FD-78B1-45EA-B2A8-0B39A1E093CE}"/>
              </a:ext>
            </a:extLst>
          </p:cNvPr>
          <p:cNvSpPr txBox="1"/>
          <p:nvPr/>
        </p:nvSpPr>
        <p:spPr>
          <a:xfrm>
            <a:off x="1524000" y="6289048"/>
            <a:ext cx="9601201" cy="586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ctr" eaLnBrk="1" hangingPunct="1">
              <a:defRPr/>
            </a:pPr>
            <a:r>
              <a:rPr lang="en-US" sz="1600" dirty="0">
                <a:latin typeface="+mj-lt"/>
              </a:rPr>
              <a:t>Note that you must have write or allocate authority against the high-level qualifier you choose for the DSN</a:t>
            </a:r>
          </a:p>
          <a:p>
            <a:pPr algn="ctr" eaLnBrk="1" hangingPunct="1">
              <a:defRPr/>
            </a:pPr>
            <a:r>
              <a:rPr lang="en-US" sz="1600" dirty="0">
                <a:latin typeface="+mj-lt"/>
              </a:rPr>
              <a:t>Also note that – if you get a failure message the IDz Server installation might not be complete or correct</a:t>
            </a:r>
          </a:p>
          <a:p>
            <a:pPr algn="ctr" defTabSz="2438400">
              <a:spcBef>
                <a:spcPts val="2900"/>
              </a:spcBef>
              <a:buSzPct val="100000"/>
            </a:pPr>
            <a:endParaRPr lang="en-US" kern="0" dirty="0">
              <a:solidFill>
                <a:srgbClr val="000000"/>
              </a:solidFill>
              <a:latin typeface="+mj-lt"/>
              <a:ea typeface="+mj-ea"/>
              <a:cs typeface="+mj-cs"/>
              <a:sym typeface="IBM Plex Sans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C13FD98B-C700-0035-1A31-51EBAE84AE01}"/>
              </a:ext>
            </a:extLst>
          </p:cNvPr>
          <p:cNvSpPr>
            <a:spLocks noGrp="1" noChangeArrowheads="1"/>
          </p:cNvSpPr>
          <p:nvPr>
            <p:ph type="title"/>
          </p:nvPr>
        </p:nvSpPr>
        <p:spPr/>
        <p:txBody>
          <a:bodyPr/>
          <a:lstStyle/>
          <a:p>
            <a:pPr eaLnBrk="1" hangingPunct="1"/>
            <a:r>
              <a:rPr lang="en-US" altLang="en-US" b="1" dirty="0"/>
              <a:t>Create New </a:t>
            </a:r>
            <a:r>
              <a:rPr lang="en-US" altLang="en-US" dirty="0"/>
              <a:t>Datasets, Libraries, GDGs and VSAM Files</a:t>
            </a:r>
          </a:p>
        </p:txBody>
      </p:sp>
      <p:sp>
        <p:nvSpPr>
          <p:cNvPr id="11267" name="Rectangle 3">
            <a:extLst>
              <a:ext uri="{FF2B5EF4-FFF2-40B4-BE49-F238E27FC236}">
                <a16:creationId xmlns:a16="http://schemas.microsoft.com/office/drawing/2014/main" id="{05C0F460-5926-1C77-042E-614C76F970E9}"/>
              </a:ext>
            </a:extLst>
          </p:cNvPr>
          <p:cNvSpPr>
            <a:spLocks noGrp="1" noChangeArrowheads="1"/>
          </p:cNvSpPr>
          <p:nvPr>
            <p:ph idx="1"/>
          </p:nvPr>
        </p:nvSpPr>
        <p:spPr>
          <a:xfrm>
            <a:off x="914400" y="953275"/>
            <a:ext cx="4038600" cy="4329111"/>
          </a:xfrm>
        </p:spPr>
        <p:txBody>
          <a:bodyPr/>
          <a:lstStyle/>
          <a:p>
            <a:pPr eaLnBrk="1" hangingPunct="1">
              <a:defRPr/>
            </a:pPr>
            <a:r>
              <a:rPr lang="en-US" sz="2400" dirty="0"/>
              <a:t>From Remote Systems:</a:t>
            </a:r>
          </a:p>
          <a:p>
            <a:pPr lvl="1" eaLnBrk="1" hangingPunct="1">
              <a:buFont typeface="Webdings" panose="05030102010509060703" pitchFamily="18" charset="2"/>
              <a:buChar char="4"/>
              <a:defRPr/>
            </a:pPr>
            <a:r>
              <a:rPr lang="en-US" dirty="0"/>
              <a:t>Select: </a:t>
            </a:r>
            <a:r>
              <a:rPr lang="en-US" b="1" dirty="0"/>
              <a:t>MVS Files</a:t>
            </a:r>
          </a:p>
          <a:p>
            <a:pPr lvl="1" eaLnBrk="1" hangingPunct="1">
              <a:buFont typeface="Webdings" panose="05030102010509060703" pitchFamily="18" charset="2"/>
              <a:buChar char="4"/>
              <a:defRPr/>
            </a:pPr>
            <a:r>
              <a:rPr lang="en-US" dirty="0"/>
              <a:t>Right-click</a:t>
            </a:r>
          </a:p>
          <a:p>
            <a:pPr lvl="1" eaLnBrk="1" hangingPunct="1">
              <a:buFont typeface="Webdings" panose="05030102010509060703" pitchFamily="18" charset="2"/>
              <a:buChar char="4"/>
              <a:defRPr/>
            </a:pPr>
            <a:r>
              <a:rPr lang="en-US" dirty="0"/>
              <a:t>Select: </a:t>
            </a:r>
            <a:r>
              <a:rPr lang="en-US" b="1" dirty="0"/>
              <a:t>New     &gt;</a:t>
            </a:r>
            <a:r>
              <a:rPr lang="en-US" dirty="0"/>
              <a:t> </a:t>
            </a:r>
          </a:p>
          <a:p>
            <a:pPr lvl="1" eaLnBrk="1" hangingPunct="1">
              <a:buFont typeface="Webdings" panose="05030102010509060703" pitchFamily="18" charset="2"/>
              <a:buChar char="4"/>
              <a:defRPr/>
            </a:pPr>
            <a:r>
              <a:rPr lang="en-US" dirty="0"/>
              <a:t>Select your option</a:t>
            </a:r>
          </a:p>
          <a:p>
            <a:pPr marL="344488" lvl="1" indent="0" eaLnBrk="1" hangingPunct="1">
              <a:buNone/>
              <a:defRPr/>
            </a:pPr>
            <a:endParaRPr lang="en-US" dirty="0"/>
          </a:p>
          <a:p>
            <a:pPr eaLnBrk="1" hangingPunct="1">
              <a:buFont typeface="Wingdings" pitchFamily="2" charset="2"/>
              <a:buNone/>
              <a:defRPr/>
            </a:pPr>
            <a:r>
              <a:rPr lang="en-US" sz="2000" dirty="0"/>
              <a:t>Dataset wizards will open…specific to your selected file (type) option:</a:t>
            </a:r>
          </a:p>
          <a:p>
            <a:pPr marL="285750" indent="-285750" eaLnBrk="1" hangingPunct="1">
              <a:buFont typeface="Arial" panose="020B0604020202020204" pitchFamily="34" charset="0"/>
              <a:buChar char="•"/>
              <a:defRPr/>
            </a:pPr>
            <a:r>
              <a:rPr lang="en-US" sz="1800" dirty="0"/>
              <a:t>GDG</a:t>
            </a:r>
          </a:p>
          <a:p>
            <a:pPr marL="285750" indent="-285750" eaLnBrk="1" hangingPunct="1">
              <a:buFont typeface="Arial" panose="020B0604020202020204" pitchFamily="34" charset="0"/>
              <a:buChar char="•"/>
              <a:defRPr/>
            </a:pPr>
            <a:r>
              <a:rPr lang="en-US" sz="1800" dirty="0"/>
              <a:t>QSAM</a:t>
            </a:r>
          </a:p>
          <a:p>
            <a:pPr marL="285750" indent="-285750" eaLnBrk="1" hangingPunct="1">
              <a:buFont typeface="Arial" panose="020B0604020202020204" pitchFamily="34" charset="0"/>
              <a:buChar char="•"/>
              <a:defRPr/>
            </a:pPr>
            <a:r>
              <a:rPr lang="en-US" dirty="0"/>
              <a:t>VSAM</a:t>
            </a:r>
          </a:p>
          <a:p>
            <a:pPr marL="285750" indent="-285750" eaLnBrk="1" hangingPunct="1">
              <a:buFont typeface="Arial" panose="020B0604020202020204" pitchFamily="34" charset="0"/>
              <a:buChar char="•"/>
              <a:defRPr/>
            </a:pPr>
            <a:r>
              <a:rPr lang="en-US" sz="1800" dirty="0"/>
              <a:t>PDS</a:t>
            </a:r>
          </a:p>
          <a:p>
            <a:pPr marL="285750" indent="-285750" eaLnBrk="1" hangingPunct="1">
              <a:buFont typeface="Arial" panose="020B0604020202020204" pitchFamily="34" charset="0"/>
              <a:buChar char="•"/>
              <a:defRPr/>
            </a:pPr>
            <a:endParaRPr lang="en-US" dirty="0"/>
          </a:p>
          <a:p>
            <a:pPr marL="285750" indent="-285750" eaLnBrk="1" hangingPunct="1">
              <a:buFont typeface="Arial" panose="020B0604020202020204" pitchFamily="34" charset="0"/>
              <a:buChar char="•"/>
              <a:defRPr/>
            </a:pPr>
            <a:endParaRPr lang="en-US" dirty="0"/>
          </a:p>
        </p:txBody>
      </p:sp>
      <p:pic>
        <p:nvPicPr>
          <p:cNvPr id="21508" name="Picture 4">
            <a:extLst>
              <a:ext uri="{FF2B5EF4-FFF2-40B4-BE49-F238E27FC236}">
                <a16:creationId xmlns:a16="http://schemas.microsoft.com/office/drawing/2014/main" id="{A0B1F7A4-4E2E-DA1C-959D-4978D4B4A2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4795" y="1143000"/>
            <a:ext cx="6152998" cy="4329111"/>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FD445FD-DF35-0DD6-7271-CEEF82FA177C}"/>
              </a:ext>
            </a:extLst>
          </p:cNvPr>
          <p:cNvSpPr>
            <a:spLocks noGrp="1" noChangeArrowheads="1"/>
          </p:cNvSpPr>
          <p:nvPr>
            <p:ph type="title"/>
          </p:nvPr>
        </p:nvSpPr>
        <p:spPr/>
        <p:txBody>
          <a:bodyPr/>
          <a:lstStyle/>
          <a:p>
            <a:pPr eaLnBrk="1" hangingPunct="1"/>
            <a:r>
              <a:rPr lang="en-US" altLang="en-US" dirty="0"/>
              <a:t>Allocate Sequential Dataset – </a:t>
            </a:r>
            <a:r>
              <a:rPr lang="en-US" altLang="en-US" b="1" dirty="0"/>
              <a:t>Specify Dataset Characteristics</a:t>
            </a:r>
          </a:p>
        </p:txBody>
      </p:sp>
      <p:sp>
        <p:nvSpPr>
          <p:cNvPr id="1822723" name="Rectangle 3">
            <a:extLst>
              <a:ext uri="{FF2B5EF4-FFF2-40B4-BE49-F238E27FC236}">
                <a16:creationId xmlns:a16="http://schemas.microsoft.com/office/drawing/2014/main" id="{84E477ED-A61C-13DA-7C4C-9D01A569A141}"/>
              </a:ext>
            </a:extLst>
          </p:cNvPr>
          <p:cNvSpPr>
            <a:spLocks noGrp="1" noChangeArrowheads="1"/>
          </p:cNvSpPr>
          <p:nvPr>
            <p:ph idx="1"/>
          </p:nvPr>
        </p:nvSpPr>
        <p:spPr>
          <a:xfrm>
            <a:off x="685800" y="1261665"/>
            <a:ext cx="3971946" cy="4334670"/>
          </a:xfrm>
        </p:spPr>
        <p:txBody>
          <a:bodyPr/>
          <a:lstStyle/>
          <a:p>
            <a:pPr eaLnBrk="1" hangingPunct="1">
              <a:defRPr/>
            </a:pPr>
            <a:r>
              <a:rPr lang="en-US" b="1" dirty="0"/>
              <a:t>Three options:</a:t>
            </a:r>
          </a:p>
          <a:p>
            <a:pPr marL="0" lvl="1" indent="0" eaLnBrk="1" hangingPunct="1">
              <a:buNone/>
              <a:defRPr/>
            </a:pPr>
            <a:r>
              <a:rPr lang="en-US" dirty="0"/>
              <a:t>1. "Create like":  Copy DCB  characteristics from existing  dataset</a:t>
            </a:r>
          </a:p>
          <a:p>
            <a:pPr lvl="2" eaLnBrk="1" hangingPunct="1">
              <a:defRPr/>
            </a:pPr>
            <a:r>
              <a:rPr lang="en-US" dirty="0"/>
              <a:t>Click:  </a:t>
            </a:r>
            <a:r>
              <a:rPr lang="en-US" b="1" dirty="0"/>
              <a:t>Browse</a:t>
            </a:r>
          </a:p>
          <a:p>
            <a:pPr lvl="2" eaLnBrk="1" hangingPunct="1">
              <a:defRPr/>
            </a:pPr>
            <a:r>
              <a:rPr lang="en-US" dirty="0"/>
              <a:t>Select the dataset to copy the file characteristics from</a:t>
            </a:r>
          </a:p>
          <a:p>
            <a:pPr marL="0" lvl="1" indent="0" eaLnBrk="1" hangingPunct="1">
              <a:buNone/>
              <a:defRPr/>
            </a:pPr>
            <a:r>
              <a:rPr lang="en-US" dirty="0"/>
              <a:t>2. Advanced Allocation</a:t>
            </a:r>
          </a:p>
          <a:p>
            <a:pPr lvl="2" eaLnBrk="1" hangingPunct="1">
              <a:defRPr/>
            </a:pPr>
            <a:r>
              <a:rPr lang="en-US" dirty="0"/>
              <a:t>Next slide</a:t>
            </a:r>
          </a:p>
          <a:p>
            <a:pPr marL="0" lvl="1" indent="0" eaLnBrk="1" hangingPunct="1">
              <a:buNone/>
              <a:defRPr/>
            </a:pPr>
            <a:r>
              <a:rPr lang="en-US" dirty="0"/>
              <a:t>3. Create by usage (file) type:</a:t>
            </a:r>
          </a:p>
          <a:p>
            <a:pPr lvl="2" eaLnBrk="1" hangingPunct="1">
              <a:defRPr/>
            </a:pPr>
            <a:r>
              <a:rPr lang="en-US" dirty="0"/>
              <a:t>Category</a:t>
            </a:r>
          </a:p>
          <a:p>
            <a:pPr lvl="3">
              <a:defRPr/>
            </a:pPr>
            <a:r>
              <a:rPr lang="en-US" dirty="0"/>
              <a:t>Source</a:t>
            </a:r>
          </a:p>
          <a:p>
            <a:pPr lvl="3">
              <a:defRPr/>
            </a:pPr>
            <a:r>
              <a:rPr lang="en-US" dirty="0"/>
              <a:t>Others</a:t>
            </a:r>
          </a:p>
          <a:p>
            <a:pPr lvl="2" eaLnBrk="1" hangingPunct="1">
              <a:defRPr/>
            </a:pPr>
            <a:r>
              <a:rPr lang="en-US" dirty="0"/>
              <a:t>File Type</a:t>
            </a:r>
          </a:p>
        </p:txBody>
      </p:sp>
      <p:pic>
        <p:nvPicPr>
          <p:cNvPr id="22532" name="Picture 5">
            <a:extLst>
              <a:ext uri="{FF2B5EF4-FFF2-40B4-BE49-F238E27FC236}">
                <a16:creationId xmlns:a16="http://schemas.microsoft.com/office/drawing/2014/main" id="{C008C229-FF36-8B24-232B-72D9912295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5625" y="950817"/>
            <a:ext cx="5286375" cy="34004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3" name="Picture 6">
            <a:extLst>
              <a:ext uri="{FF2B5EF4-FFF2-40B4-BE49-F238E27FC236}">
                <a16:creationId xmlns:a16="http://schemas.microsoft.com/office/drawing/2014/main" id="{0658089C-1762-61E3-2F2E-87A1CB063C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674967"/>
            <a:ext cx="2362200" cy="13525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4" name="Picture 7">
            <a:extLst>
              <a:ext uri="{FF2B5EF4-FFF2-40B4-BE49-F238E27FC236}">
                <a16:creationId xmlns:a16="http://schemas.microsoft.com/office/drawing/2014/main" id="{6D3AB725-275B-22CB-34A0-99B3718C6A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5202446"/>
            <a:ext cx="2362200" cy="1477631"/>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C2DD329F-4B14-258E-1DF7-879D94A54AF1}"/>
              </a:ext>
            </a:extLst>
          </p:cNvPr>
          <p:cNvSpPr>
            <a:spLocks noGrp="1" noChangeArrowheads="1"/>
          </p:cNvSpPr>
          <p:nvPr>
            <p:ph type="title"/>
          </p:nvPr>
        </p:nvSpPr>
        <p:spPr/>
        <p:txBody>
          <a:bodyPr/>
          <a:lstStyle/>
          <a:p>
            <a:pPr eaLnBrk="1" hangingPunct="1"/>
            <a:r>
              <a:rPr lang="en-US" altLang="en-US" dirty="0"/>
              <a:t>Allocate a </a:t>
            </a:r>
            <a:r>
              <a:rPr lang="en-US" altLang="en-US" b="1" dirty="0"/>
              <a:t>Sequential Dataset</a:t>
            </a:r>
          </a:p>
        </p:txBody>
      </p:sp>
      <p:sp>
        <p:nvSpPr>
          <p:cNvPr id="1824771" name="Rectangle 3">
            <a:extLst>
              <a:ext uri="{FF2B5EF4-FFF2-40B4-BE49-F238E27FC236}">
                <a16:creationId xmlns:a16="http://schemas.microsoft.com/office/drawing/2014/main" id="{B0C2514C-B0EE-1DCF-7D19-486A0FA6FDF1}"/>
              </a:ext>
            </a:extLst>
          </p:cNvPr>
          <p:cNvSpPr>
            <a:spLocks noGrp="1" noChangeArrowheads="1"/>
          </p:cNvSpPr>
          <p:nvPr>
            <p:ph idx="1"/>
          </p:nvPr>
        </p:nvSpPr>
        <p:spPr>
          <a:xfrm>
            <a:off x="805267" y="950817"/>
            <a:ext cx="5894091" cy="4959048"/>
          </a:xfrm>
        </p:spPr>
        <p:txBody>
          <a:bodyPr/>
          <a:lstStyle/>
          <a:p>
            <a:pPr eaLnBrk="1" hangingPunct="1">
              <a:defRPr/>
            </a:pPr>
            <a:r>
              <a:rPr lang="en-US" sz="2400" dirty="0"/>
              <a:t>From Remote Systems:</a:t>
            </a:r>
          </a:p>
          <a:p>
            <a:pPr lvl="1" eaLnBrk="1" hangingPunct="1">
              <a:buFont typeface="Webdings" panose="05030102010509060703" pitchFamily="18" charset="2"/>
              <a:buChar char="4"/>
              <a:defRPr/>
            </a:pPr>
            <a:r>
              <a:rPr lang="en-US" dirty="0"/>
              <a:t>Right-click over MVS Files under the connection name and select </a:t>
            </a:r>
            <a:r>
              <a:rPr lang="en-US" b="1" dirty="0"/>
              <a:t>New  &gt;</a:t>
            </a:r>
          </a:p>
          <a:p>
            <a:pPr lvl="1" eaLnBrk="1" hangingPunct="1">
              <a:buFont typeface="Webdings" panose="05030102010509060703" pitchFamily="18" charset="2"/>
              <a:buChar char="4"/>
              <a:defRPr/>
            </a:pPr>
            <a:r>
              <a:rPr lang="en-US" dirty="0"/>
              <a:t>Select </a:t>
            </a:r>
            <a:r>
              <a:rPr lang="en-US" b="1" dirty="0"/>
              <a:t>Allocate Sequential Dataset</a:t>
            </a:r>
            <a:r>
              <a:rPr lang="en-US" dirty="0"/>
              <a:t>…</a:t>
            </a:r>
          </a:p>
          <a:p>
            <a:pPr lvl="1" eaLnBrk="1" hangingPunct="1">
              <a:buFont typeface="Webdings" panose="05030102010509060703" pitchFamily="18" charset="2"/>
              <a:buChar char="4"/>
              <a:defRPr/>
            </a:pPr>
            <a:r>
              <a:rPr lang="en-US" b="1" dirty="0"/>
              <a:t>Name the dataset</a:t>
            </a:r>
          </a:p>
          <a:p>
            <a:pPr lvl="2" eaLnBrk="1" hangingPunct="1">
              <a:defRPr/>
            </a:pPr>
            <a:r>
              <a:rPr lang="en-US" dirty="0"/>
              <a:t>Note that you must have write or allocate authority against the high-level qualifier you choose for the DSN</a:t>
            </a:r>
          </a:p>
          <a:p>
            <a:pPr lvl="2" eaLnBrk="1" hangingPunct="1">
              <a:defRPr/>
            </a:pPr>
            <a:endParaRPr lang="en-US" dirty="0"/>
          </a:p>
          <a:p>
            <a:pPr marL="164559" lvl="2" indent="0" eaLnBrk="1" hangingPunct="1">
              <a:buNone/>
              <a:defRPr/>
            </a:pPr>
            <a:endParaRPr lang="en-US" dirty="0"/>
          </a:p>
          <a:p>
            <a:pPr lvl="2" eaLnBrk="1" hangingPunct="1">
              <a:defRPr/>
            </a:pPr>
            <a:endParaRPr lang="en-US" dirty="0"/>
          </a:p>
          <a:p>
            <a:pPr marL="341313" indent="-342900" eaLnBrk="1" hangingPunct="1">
              <a:buFont typeface="Arial" panose="020B0604020202020204" pitchFamily="34" charset="0"/>
              <a:buChar char="•"/>
              <a:defRPr/>
            </a:pPr>
            <a:r>
              <a:rPr lang="en-US" sz="2000" dirty="0"/>
              <a:t>Click </a:t>
            </a:r>
            <a:r>
              <a:rPr lang="en-US" sz="2400" dirty="0"/>
              <a:t>Next </a:t>
            </a:r>
            <a:r>
              <a:rPr lang="en-US" sz="2400" b="1" dirty="0"/>
              <a:t>twice</a:t>
            </a:r>
            <a:endParaRPr lang="en-US" sz="1400" b="1" dirty="0"/>
          </a:p>
        </p:txBody>
      </p:sp>
      <p:pic>
        <p:nvPicPr>
          <p:cNvPr id="23556" name="Picture 5">
            <a:extLst>
              <a:ext uri="{FF2B5EF4-FFF2-40B4-BE49-F238E27FC236}">
                <a16:creationId xmlns:a16="http://schemas.microsoft.com/office/drawing/2014/main" id="{C02A92C4-0083-A7CC-20A4-E5F64F435A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8866" y="3572841"/>
            <a:ext cx="4162425" cy="21621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7" name="Line 8">
            <a:extLst>
              <a:ext uri="{FF2B5EF4-FFF2-40B4-BE49-F238E27FC236}">
                <a16:creationId xmlns:a16="http://schemas.microsoft.com/office/drawing/2014/main" id="{08902C8E-15F0-9EC5-A2C8-4C8035316995}"/>
              </a:ext>
            </a:extLst>
          </p:cNvPr>
          <p:cNvSpPr>
            <a:spLocks noChangeShapeType="1"/>
          </p:cNvSpPr>
          <p:nvPr/>
        </p:nvSpPr>
        <p:spPr bwMode="auto">
          <a:xfrm flipH="1">
            <a:off x="10189865" y="5325440"/>
            <a:ext cx="1219200" cy="0"/>
          </a:xfrm>
          <a:prstGeom prst="line">
            <a:avLst/>
          </a:prstGeom>
          <a:noFill/>
          <a:ln w="9525">
            <a:solidFill>
              <a:schemeClr val="hlink"/>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3558" name="Picture 10">
            <a:extLst>
              <a:ext uri="{FF2B5EF4-FFF2-40B4-BE49-F238E27FC236}">
                <a16:creationId xmlns:a16="http://schemas.microsoft.com/office/drawing/2014/main" id="{782C2080-A924-3EEF-AE18-BB23972242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2891" y="1058240"/>
            <a:ext cx="4448175" cy="16383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9" name="Line 7">
            <a:extLst>
              <a:ext uri="{FF2B5EF4-FFF2-40B4-BE49-F238E27FC236}">
                <a16:creationId xmlns:a16="http://schemas.microsoft.com/office/drawing/2014/main" id="{884DB191-0397-9E34-C4D3-12A24E6FB5AA}"/>
              </a:ext>
            </a:extLst>
          </p:cNvPr>
          <p:cNvSpPr>
            <a:spLocks noChangeShapeType="1"/>
          </p:cNvSpPr>
          <p:nvPr/>
        </p:nvSpPr>
        <p:spPr bwMode="auto">
          <a:xfrm flipH="1">
            <a:off x="9351665" y="2201240"/>
            <a:ext cx="0" cy="1371600"/>
          </a:xfrm>
          <a:prstGeom prst="line">
            <a:avLst/>
          </a:prstGeom>
          <a:noFill/>
          <a:ln w="9525">
            <a:solidFill>
              <a:srgbClr val="CC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 Box 9">
            <a:extLst>
              <a:ext uri="{FF2B5EF4-FFF2-40B4-BE49-F238E27FC236}">
                <a16:creationId xmlns:a16="http://schemas.microsoft.com/office/drawing/2014/main" id="{6DDD98EA-6C28-2F41-30F1-C1FDC7E7A1A9}"/>
              </a:ext>
            </a:extLst>
          </p:cNvPr>
          <p:cNvSpPr txBox="1">
            <a:spLocks noChangeArrowheads="1"/>
          </p:cNvSpPr>
          <p:nvPr/>
        </p:nvSpPr>
        <p:spPr bwMode="auto">
          <a:xfrm>
            <a:off x="6007608" y="5743390"/>
            <a:ext cx="2020152" cy="563231"/>
          </a:xfrm>
          <a:prstGeom prst="rect">
            <a:avLst/>
          </a:prstGeom>
          <a:noFill/>
          <a:ln w="952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miter lim="800000"/>
            <a:headEnd/>
            <a:tailEnd/>
          </a:ln>
          <a:effectLst/>
        </p:spPr>
        <p:txBody>
          <a:bodyPr wrap="square">
            <a:spAutoFit/>
          </a:bodyPr>
          <a:lstStyle>
            <a:lvl1pPr eaLnBrk="0" hangingPunct="0">
              <a:defRPr sz="800" b="1">
                <a:solidFill>
                  <a:schemeClr val="tx1"/>
                </a:solidFill>
                <a:latin typeface="Verdana" pitchFamily="34" charset="0"/>
              </a:defRPr>
            </a:lvl1pPr>
            <a:lvl2pPr marL="742950" indent="-285750" eaLnBrk="0" hangingPunct="0">
              <a:defRPr sz="800" b="1">
                <a:solidFill>
                  <a:schemeClr val="tx1"/>
                </a:solidFill>
                <a:latin typeface="Verdana" pitchFamily="34" charset="0"/>
              </a:defRPr>
            </a:lvl2pPr>
            <a:lvl3pPr marL="1143000" indent="-228600" eaLnBrk="0" hangingPunct="0">
              <a:defRPr sz="800" b="1">
                <a:solidFill>
                  <a:schemeClr val="tx1"/>
                </a:solidFill>
                <a:latin typeface="Verdana" pitchFamily="34" charset="0"/>
              </a:defRPr>
            </a:lvl3pPr>
            <a:lvl4pPr marL="1600200" indent="-228600" eaLnBrk="0" hangingPunct="0">
              <a:defRPr sz="800" b="1">
                <a:solidFill>
                  <a:schemeClr val="tx1"/>
                </a:solidFill>
                <a:latin typeface="Verdana" pitchFamily="34" charset="0"/>
              </a:defRPr>
            </a:lvl4pPr>
            <a:lvl5pPr marL="2057400" indent="-228600" eaLnBrk="0" hangingPunct="0">
              <a:defRPr sz="800" b="1">
                <a:solidFill>
                  <a:schemeClr val="tx1"/>
                </a:solidFill>
                <a:latin typeface="Verdana" pitchFamily="34" charset="0"/>
              </a:defRPr>
            </a:lvl5pPr>
            <a:lvl6pPr marL="2514600" indent="-228600" algn="ctr" eaLnBrk="0" fontAlgn="base" hangingPunct="0">
              <a:spcBef>
                <a:spcPct val="0"/>
              </a:spcBef>
              <a:spcAft>
                <a:spcPct val="0"/>
              </a:spcAft>
              <a:defRPr sz="800" b="1">
                <a:solidFill>
                  <a:schemeClr val="tx1"/>
                </a:solidFill>
                <a:latin typeface="Verdana" pitchFamily="34" charset="0"/>
              </a:defRPr>
            </a:lvl6pPr>
            <a:lvl7pPr marL="2971800" indent="-228600" algn="ctr" eaLnBrk="0" fontAlgn="base" hangingPunct="0">
              <a:spcBef>
                <a:spcPct val="0"/>
              </a:spcBef>
              <a:spcAft>
                <a:spcPct val="0"/>
              </a:spcAft>
              <a:defRPr sz="800" b="1">
                <a:solidFill>
                  <a:schemeClr val="tx1"/>
                </a:solidFill>
                <a:latin typeface="Verdana" pitchFamily="34" charset="0"/>
              </a:defRPr>
            </a:lvl7pPr>
            <a:lvl8pPr marL="3429000" indent="-228600" algn="ctr" eaLnBrk="0" fontAlgn="base" hangingPunct="0">
              <a:spcBef>
                <a:spcPct val="0"/>
              </a:spcBef>
              <a:spcAft>
                <a:spcPct val="0"/>
              </a:spcAft>
              <a:defRPr sz="800" b="1">
                <a:solidFill>
                  <a:schemeClr val="tx1"/>
                </a:solidFill>
                <a:latin typeface="Verdana" pitchFamily="34" charset="0"/>
              </a:defRPr>
            </a:lvl8pPr>
            <a:lvl9pPr marL="3886200" indent="-228600" algn="ctr" eaLnBrk="0" fontAlgn="base" hangingPunct="0">
              <a:spcBef>
                <a:spcPct val="0"/>
              </a:spcBef>
              <a:spcAft>
                <a:spcPct val="0"/>
              </a:spcAft>
              <a:defRPr sz="800" b="1">
                <a:solidFill>
                  <a:schemeClr val="tx1"/>
                </a:solidFill>
                <a:latin typeface="Verdana" pitchFamily="34" charset="0"/>
              </a:defRPr>
            </a:lvl9pPr>
          </a:lstStyle>
          <a:p>
            <a:pPr eaLnBrk="1" hangingPunct="1">
              <a:lnSpc>
                <a:spcPct val="85000"/>
              </a:lnSpc>
              <a:spcBef>
                <a:spcPct val="30000"/>
              </a:spcBef>
              <a:buClr>
                <a:srgbClr val="000000"/>
              </a:buClr>
              <a:buFont typeface="Wingdings" pitchFamily="2" charset="2"/>
              <a:buNone/>
              <a:defRPr/>
            </a:pPr>
            <a:r>
              <a:rPr lang="en-US" sz="1200" b="0" dirty="0">
                <a:latin typeface="+mj-lt"/>
              </a:rPr>
              <a:t>You can select an </a:t>
            </a:r>
            <a:r>
              <a:rPr lang="en-US" sz="1200" dirty="0">
                <a:latin typeface="+mj-lt"/>
              </a:rPr>
              <a:t>&lt;HLQ&gt; </a:t>
            </a:r>
            <a:r>
              <a:rPr lang="en-US" sz="1200" b="0" dirty="0">
                <a:latin typeface="+mj-lt"/>
              </a:rPr>
              <a:t>or you can type directly into the combo box</a:t>
            </a:r>
          </a:p>
        </p:txBody>
      </p:sp>
      <p:sp>
        <p:nvSpPr>
          <p:cNvPr id="23563" name="Rectangle 9">
            <a:extLst>
              <a:ext uri="{FF2B5EF4-FFF2-40B4-BE49-F238E27FC236}">
                <a16:creationId xmlns:a16="http://schemas.microsoft.com/office/drawing/2014/main" id="{B844CB0A-B4EB-F02C-ACB8-4860E2AA72DA}"/>
              </a:ext>
            </a:extLst>
          </p:cNvPr>
          <p:cNvSpPr>
            <a:spLocks noChangeArrowheads="1"/>
          </p:cNvSpPr>
          <p:nvPr/>
        </p:nvSpPr>
        <p:spPr bwMode="auto">
          <a:xfrm>
            <a:off x="6075065" y="5187329"/>
            <a:ext cx="1066800" cy="263525"/>
          </a:xfrm>
          <a:prstGeom prst="rect">
            <a:avLst/>
          </a:prstGeom>
          <a:noFill/>
          <a:ln w="222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cxnSp>
        <p:nvCxnSpPr>
          <p:cNvPr id="23564" name="Straight Arrow Connector 10">
            <a:extLst>
              <a:ext uri="{FF2B5EF4-FFF2-40B4-BE49-F238E27FC236}">
                <a16:creationId xmlns:a16="http://schemas.microsoft.com/office/drawing/2014/main" id="{41C80F5B-ADB6-7C4B-C26B-2B9F90CA7BA9}"/>
              </a:ext>
            </a:extLst>
          </p:cNvPr>
          <p:cNvCxnSpPr>
            <a:cxnSpLocks noChangeShapeType="1"/>
          </p:cNvCxnSpPr>
          <p:nvPr/>
        </p:nvCxnSpPr>
        <p:spPr bwMode="auto">
          <a:xfrm flipV="1">
            <a:off x="6383040" y="5450854"/>
            <a:ext cx="0" cy="269875"/>
          </a:xfrm>
          <a:prstGeom prst="straightConnector1">
            <a:avLst/>
          </a:prstGeom>
          <a:noFill/>
          <a:ln w="952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1C5A8A40-E7A9-D2EB-B479-86B5C80AA4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8976" y="5254626"/>
            <a:ext cx="23463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2">
            <a:extLst>
              <a:ext uri="{FF2B5EF4-FFF2-40B4-BE49-F238E27FC236}">
                <a16:creationId xmlns:a16="http://schemas.microsoft.com/office/drawing/2014/main" id="{6888CBD7-E056-CBCD-7AEE-A28AFD195190}"/>
              </a:ext>
            </a:extLst>
          </p:cNvPr>
          <p:cNvSpPr>
            <a:spLocks noGrp="1" noChangeArrowheads="1"/>
          </p:cNvSpPr>
          <p:nvPr>
            <p:ph type="title"/>
          </p:nvPr>
        </p:nvSpPr>
        <p:spPr/>
        <p:txBody>
          <a:bodyPr/>
          <a:lstStyle/>
          <a:p>
            <a:pPr eaLnBrk="1" hangingPunct="1"/>
            <a:r>
              <a:rPr lang="en-US" altLang="en-US" dirty="0"/>
              <a:t>Allocate Sequential Dataset – </a:t>
            </a:r>
            <a:r>
              <a:rPr lang="en-US" altLang="en-US" b="1" dirty="0"/>
              <a:t>Specify Dataset Characteristics</a:t>
            </a:r>
          </a:p>
        </p:txBody>
      </p:sp>
      <p:sp>
        <p:nvSpPr>
          <p:cNvPr id="24580" name="Rectangle 3">
            <a:extLst>
              <a:ext uri="{FF2B5EF4-FFF2-40B4-BE49-F238E27FC236}">
                <a16:creationId xmlns:a16="http://schemas.microsoft.com/office/drawing/2014/main" id="{B2CFF416-F6BF-7F05-82DF-CFB363FEB70E}"/>
              </a:ext>
            </a:extLst>
          </p:cNvPr>
          <p:cNvSpPr>
            <a:spLocks noGrp="1" noChangeArrowheads="1"/>
          </p:cNvSpPr>
          <p:nvPr>
            <p:ph idx="1"/>
          </p:nvPr>
        </p:nvSpPr>
        <p:spPr>
          <a:xfrm>
            <a:off x="914400" y="924046"/>
            <a:ext cx="8958262" cy="5621337"/>
          </a:xfrm>
        </p:spPr>
        <p:txBody>
          <a:bodyPr/>
          <a:lstStyle/>
          <a:p>
            <a:pPr eaLnBrk="1" hangingPunct="1"/>
            <a:r>
              <a:rPr lang="en-US" altLang="en-US" dirty="0"/>
              <a:t>Third option (Advanced Allocation) - completely custom characteristics – as you would using </a:t>
            </a:r>
            <a:r>
              <a:rPr lang="en-US" altLang="en-US" b="1" dirty="0"/>
              <a:t>ISPF 3.2:</a:t>
            </a:r>
          </a:p>
        </p:txBody>
      </p:sp>
      <p:pic>
        <p:nvPicPr>
          <p:cNvPr id="24581" name="Picture 1">
            <a:extLst>
              <a:ext uri="{FF2B5EF4-FFF2-40B4-BE49-F238E27FC236}">
                <a16:creationId xmlns:a16="http://schemas.microsoft.com/office/drawing/2014/main" id="{4C586056-705B-158F-D137-A3CDED991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1" y="1295401"/>
            <a:ext cx="4918075" cy="541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DF1A482-A0F6-C58E-1A64-9EDE639A1822}"/>
              </a:ext>
            </a:extLst>
          </p:cNvPr>
          <p:cNvSpPr txBox="1"/>
          <p:nvPr/>
        </p:nvSpPr>
        <p:spPr>
          <a:xfrm>
            <a:off x="4876801" y="5496938"/>
            <a:ext cx="3478837" cy="584775"/>
          </a:xfrm>
          <a:prstGeom prst="rect">
            <a:avLst/>
          </a:prstGeom>
          <a:solidFill>
            <a:schemeClr val="bg1">
              <a:lumMod val="50000"/>
              <a:alpha val="57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marL="285750" indent="-285750" eaLnBrk="1" hangingPunct="1">
              <a:buFont typeface="Wingdings" panose="05000000000000000000" pitchFamily="2" charset="2"/>
              <a:buChar char="ç"/>
              <a:defRPr/>
            </a:pPr>
            <a:r>
              <a:rPr lang="en-US" sz="1600" b="0" dirty="0">
                <a:solidFill>
                  <a:schemeClr val="bg1"/>
                </a:solidFill>
                <a:latin typeface="Abadi" panose="020B0604020104020204" pitchFamily="34" charset="0"/>
                <a:sym typeface="Wingdings" pitchFamily="2" charset="2"/>
              </a:rPr>
              <a:t>Click System Managed Storage</a:t>
            </a:r>
          </a:p>
          <a:p>
            <a:pPr eaLnBrk="1" hangingPunct="1">
              <a:defRPr/>
            </a:pPr>
            <a:r>
              <a:rPr lang="en-US" sz="1600" b="0" dirty="0">
                <a:solidFill>
                  <a:schemeClr val="bg1"/>
                </a:solidFill>
                <a:latin typeface="Abadi" panose="020B0604020104020204" pitchFamily="34" charset="0"/>
                <a:sym typeface="Wingdings" pitchFamily="2" charset="2"/>
              </a:rPr>
              <a:t>     to specify space characteristics </a:t>
            </a:r>
            <a:endParaRPr lang="en-US" sz="1600" b="0" dirty="0">
              <a:solidFill>
                <a:schemeClr val="bg1"/>
              </a:solidFill>
              <a:latin typeface="Abadi" panose="020B0604020104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6" name="Picture 12">
            <a:extLst>
              <a:ext uri="{FF2B5EF4-FFF2-40B4-BE49-F238E27FC236}">
                <a16:creationId xmlns:a16="http://schemas.microsoft.com/office/drawing/2014/main" id="{B226F87A-53CC-3D90-857F-E962C49092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5175" y="838200"/>
            <a:ext cx="4467225" cy="13144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2" name="Rectangle 2">
            <a:extLst>
              <a:ext uri="{FF2B5EF4-FFF2-40B4-BE49-F238E27FC236}">
                <a16:creationId xmlns:a16="http://schemas.microsoft.com/office/drawing/2014/main" id="{FB82E4EC-90F9-BD42-21BF-F73ED61E00BB}"/>
              </a:ext>
            </a:extLst>
          </p:cNvPr>
          <p:cNvSpPr>
            <a:spLocks noGrp="1" noChangeArrowheads="1"/>
          </p:cNvSpPr>
          <p:nvPr>
            <p:ph type="title"/>
          </p:nvPr>
        </p:nvSpPr>
        <p:spPr/>
        <p:txBody>
          <a:bodyPr/>
          <a:lstStyle/>
          <a:p>
            <a:pPr eaLnBrk="1" hangingPunct="1"/>
            <a:r>
              <a:rPr lang="en-US" altLang="en-US" dirty="0"/>
              <a:t>Allocate PDS </a:t>
            </a:r>
            <a:r>
              <a:rPr lang="en-US" altLang="en-US" b="0" dirty="0"/>
              <a:t>(</a:t>
            </a:r>
            <a:r>
              <a:rPr lang="en-US" altLang="en-US" b="1" dirty="0"/>
              <a:t>TSO Library</a:t>
            </a:r>
            <a:r>
              <a:rPr lang="en-US" altLang="en-US" b="0" dirty="0"/>
              <a:t>)</a:t>
            </a:r>
          </a:p>
        </p:txBody>
      </p:sp>
      <p:sp>
        <p:nvSpPr>
          <p:cNvPr id="1828867" name="Rectangle 3">
            <a:extLst>
              <a:ext uri="{FF2B5EF4-FFF2-40B4-BE49-F238E27FC236}">
                <a16:creationId xmlns:a16="http://schemas.microsoft.com/office/drawing/2014/main" id="{EC4C589B-182B-C342-C8EC-27AC924B4965}"/>
              </a:ext>
            </a:extLst>
          </p:cNvPr>
          <p:cNvSpPr>
            <a:spLocks noGrp="1" noChangeArrowheads="1"/>
          </p:cNvSpPr>
          <p:nvPr>
            <p:ph idx="1"/>
          </p:nvPr>
        </p:nvSpPr>
        <p:spPr>
          <a:xfrm>
            <a:off x="421153" y="1386348"/>
            <a:ext cx="6781800" cy="4334670"/>
          </a:xfrm>
        </p:spPr>
        <p:txBody>
          <a:bodyPr/>
          <a:lstStyle/>
          <a:p>
            <a:pPr eaLnBrk="1" hangingPunct="1">
              <a:defRPr/>
            </a:pPr>
            <a:r>
              <a:rPr lang="en-US" sz="2800" dirty="0"/>
              <a:t>From Remote Systems</a:t>
            </a:r>
          </a:p>
          <a:p>
            <a:pPr lvl="1" eaLnBrk="1" hangingPunct="1">
              <a:buFont typeface="Webdings" panose="05030102010509060703" pitchFamily="18" charset="2"/>
              <a:buChar char="4"/>
              <a:defRPr/>
            </a:pPr>
            <a:r>
              <a:rPr lang="en-US" dirty="0"/>
              <a:t>Right-click over MVS Files and Select </a:t>
            </a:r>
            <a:r>
              <a:rPr lang="en-US" b="1" dirty="0"/>
              <a:t>New</a:t>
            </a:r>
            <a:r>
              <a:rPr lang="en-US" dirty="0"/>
              <a:t> </a:t>
            </a:r>
            <a:r>
              <a:rPr lang="en-US" dirty="0">
                <a:sym typeface="Wingdings" panose="05000000000000000000" pitchFamily="2" charset="2"/>
              </a:rPr>
              <a:t></a:t>
            </a:r>
            <a:endParaRPr lang="en-US" dirty="0"/>
          </a:p>
          <a:p>
            <a:pPr lvl="1" eaLnBrk="1" hangingPunct="1">
              <a:buFont typeface="Webdings" panose="05030102010509060703" pitchFamily="18" charset="2"/>
              <a:buChar char="4"/>
              <a:defRPr/>
            </a:pPr>
            <a:r>
              <a:rPr lang="en-US" b="1" dirty="0"/>
              <a:t>Select Allocate PDS…</a:t>
            </a:r>
          </a:p>
          <a:p>
            <a:pPr lvl="1" eaLnBrk="1" hangingPunct="1">
              <a:buFont typeface="Webdings" panose="05030102010509060703" pitchFamily="18" charset="2"/>
              <a:buChar char="4"/>
              <a:defRPr/>
            </a:pPr>
            <a:r>
              <a:rPr lang="en-US" b="1" dirty="0"/>
              <a:t>Name the PDS</a:t>
            </a:r>
          </a:p>
          <a:p>
            <a:pPr lvl="2" eaLnBrk="1" hangingPunct="1">
              <a:defRPr/>
            </a:pPr>
            <a:r>
              <a:rPr lang="en-US" dirty="0"/>
              <a:t>Note that you must have write or allocate authority against the high-level qualifier you choose for the DSN</a:t>
            </a:r>
          </a:p>
          <a:p>
            <a:pPr marL="164559" lvl="2" indent="0" eaLnBrk="1" hangingPunct="1">
              <a:buNone/>
              <a:defRPr/>
            </a:pPr>
            <a:endParaRPr lang="en-US" dirty="0"/>
          </a:p>
          <a:p>
            <a:pPr lvl="2" eaLnBrk="1" hangingPunct="1">
              <a:defRPr/>
            </a:pPr>
            <a:endParaRPr lang="en-US" dirty="0"/>
          </a:p>
          <a:p>
            <a:pPr lvl="1" eaLnBrk="1" hangingPunct="1">
              <a:buFont typeface="Webdings" panose="05030102010509060703" pitchFamily="18" charset="2"/>
              <a:buChar char="4"/>
              <a:defRPr/>
            </a:pPr>
            <a:r>
              <a:rPr lang="en-US" dirty="0"/>
              <a:t>Click </a:t>
            </a:r>
            <a:r>
              <a:rPr lang="en-US" b="1" dirty="0">
                <a:effectLst>
                  <a:outerShdw blurRad="38100" dist="38100" dir="2700000" algn="tl">
                    <a:srgbClr val="C0C0C0"/>
                  </a:outerShdw>
                </a:effectLst>
              </a:rPr>
              <a:t>Next &gt;</a:t>
            </a:r>
          </a:p>
        </p:txBody>
      </p:sp>
      <p:pic>
        <p:nvPicPr>
          <p:cNvPr id="25604" name="Picture 8">
            <a:extLst>
              <a:ext uri="{FF2B5EF4-FFF2-40B4-BE49-F238E27FC236}">
                <a16:creationId xmlns:a16="http://schemas.microsoft.com/office/drawing/2014/main" id="{818204BD-23A7-8F0C-F208-E34B03EF1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799" y="3200400"/>
            <a:ext cx="4191000" cy="20764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605" name="Group 9">
            <a:extLst>
              <a:ext uri="{FF2B5EF4-FFF2-40B4-BE49-F238E27FC236}">
                <a16:creationId xmlns:a16="http://schemas.microsoft.com/office/drawing/2014/main" id="{1D244B11-051C-4FBE-4615-A0249BE3EFDD}"/>
              </a:ext>
            </a:extLst>
          </p:cNvPr>
          <p:cNvGrpSpPr>
            <a:grpSpLocks/>
          </p:cNvGrpSpPr>
          <p:nvPr/>
        </p:nvGrpSpPr>
        <p:grpSpPr bwMode="auto">
          <a:xfrm>
            <a:off x="10210799" y="1371600"/>
            <a:ext cx="609600" cy="3124200"/>
            <a:chOff x="4512" y="1872"/>
            <a:chExt cx="768" cy="1536"/>
          </a:xfrm>
        </p:grpSpPr>
        <p:sp>
          <p:nvSpPr>
            <p:cNvPr id="25607" name="Line 10">
              <a:extLst>
                <a:ext uri="{FF2B5EF4-FFF2-40B4-BE49-F238E27FC236}">
                  <a16:creationId xmlns:a16="http://schemas.microsoft.com/office/drawing/2014/main" id="{B083F5F7-53AA-7897-F4DA-B3C0A072FC11}"/>
                </a:ext>
              </a:extLst>
            </p:cNvPr>
            <p:cNvSpPr>
              <a:spLocks noChangeShapeType="1"/>
            </p:cNvSpPr>
            <p:nvPr/>
          </p:nvSpPr>
          <p:spPr bwMode="auto">
            <a:xfrm>
              <a:off x="5280" y="1872"/>
              <a:ext cx="0" cy="1536"/>
            </a:xfrm>
            <a:prstGeom prst="line">
              <a:avLst/>
            </a:prstGeom>
            <a:noFill/>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08" name="Line 11">
              <a:extLst>
                <a:ext uri="{FF2B5EF4-FFF2-40B4-BE49-F238E27FC236}">
                  <a16:creationId xmlns:a16="http://schemas.microsoft.com/office/drawing/2014/main" id="{451EEEC7-3404-972D-00A6-58B6170BFF13}"/>
                </a:ext>
              </a:extLst>
            </p:cNvPr>
            <p:cNvSpPr>
              <a:spLocks noChangeShapeType="1"/>
            </p:cNvSpPr>
            <p:nvPr/>
          </p:nvSpPr>
          <p:spPr bwMode="auto">
            <a:xfrm flipH="1">
              <a:off x="4512" y="3408"/>
              <a:ext cx="768" cy="0"/>
            </a:xfrm>
            <a:prstGeom prst="line">
              <a:avLst/>
            </a:prstGeom>
            <a:noFill/>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2" name="Title 1">
            <a:extLst>
              <a:ext uri="{FF2B5EF4-FFF2-40B4-BE49-F238E27FC236}">
                <a16:creationId xmlns:a16="http://schemas.microsoft.com/office/drawing/2014/main" id="{79FA26F3-24C4-6B8F-825E-D43643AC2BB9}"/>
              </a:ext>
            </a:extLst>
          </p:cNvPr>
          <p:cNvSpPr txBox="1">
            <a:spLocks noGrp="1"/>
          </p:cNvSpPr>
          <p:nvPr>
            <p:ph type="title"/>
          </p:nvPr>
        </p:nvSpPr>
        <p:spPr>
          <a:xfrm>
            <a:off x="395556" y="396025"/>
            <a:ext cx="8778875" cy="609600"/>
          </a:xfrm>
        </p:spPr>
        <p:txBody>
          <a:bodyPr>
            <a:noAutofit/>
          </a:bodyPr>
          <a:lstStyle/>
          <a:p>
            <a:pPr defTabSz="349748">
              <a:lnSpc>
                <a:spcPct val="110000"/>
              </a:lnSpc>
              <a:spcBef>
                <a:spcPts val="700"/>
              </a:spcBef>
              <a:defRPr sz="714"/>
            </a:pPr>
            <a:r>
              <a:rPr sz="3600" dirty="0"/>
              <a:t>Notices and disclaimer</a:t>
            </a:r>
            <a:r>
              <a:rPr lang="en-US" sz="3600" dirty="0"/>
              <a:t>s</a:t>
            </a:r>
            <a:br>
              <a:rPr sz="3600" dirty="0"/>
            </a:br>
            <a:br>
              <a:rPr sz="3600" dirty="0"/>
            </a:br>
            <a:br>
              <a:rPr sz="2800" dirty="0"/>
            </a:br>
            <a:endParaRPr sz="2800" dirty="0"/>
          </a:p>
        </p:txBody>
      </p:sp>
      <p:sp>
        <p:nvSpPr>
          <p:cNvPr id="1693" name="Slide Number Placeholder 2">
            <a:extLst>
              <a:ext uri="{FF2B5EF4-FFF2-40B4-BE49-F238E27FC236}">
                <a16:creationId xmlns:a16="http://schemas.microsoft.com/office/drawing/2014/main" id="{65D17DC0-C0C0-9D76-EDD6-B340E564C7E3}"/>
              </a:ext>
            </a:extLst>
          </p:cNvPr>
          <p:cNvSpPr>
            <a:spLocks noGrp="1"/>
          </p:cNvSpPr>
          <p:nvPr>
            <p:ph type="sldNum" sz="quarter" idx="4294967295"/>
          </p:nvPr>
        </p:nvSpPr>
        <p:spPr>
          <a:xfrm>
            <a:off x="12022138" y="8126413"/>
            <a:ext cx="169862" cy="254000"/>
          </a:xfrm>
          <a:prstGeom prst="rect">
            <a:avLst/>
          </a:prstGeom>
          <a:ln w="12700">
            <a:miter lim="400000"/>
          </a:ln>
        </p:spPr>
        <p:txBody>
          <a:bodyPr wrap="squar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D8A0495A-25DB-DB46-8D00-65D4ABC08F0F}"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2</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4" name="Content Placeholder 4">
            <a:extLst>
              <a:ext uri="{FF2B5EF4-FFF2-40B4-BE49-F238E27FC236}">
                <a16:creationId xmlns:a16="http://schemas.microsoft.com/office/drawing/2014/main" id="{3474F96A-D38E-3E54-FC1F-02538700D394}"/>
              </a:ext>
            </a:extLst>
          </p:cNvPr>
          <p:cNvSpPr txBox="1"/>
          <p:nvPr/>
        </p:nvSpPr>
        <p:spPr>
          <a:xfrm>
            <a:off x="395556" y="1527425"/>
            <a:ext cx="5486400" cy="471571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 </a:t>
            </a:r>
            <a:r>
              <a:rPr kumimoji="0" lang="en-US" sz="1200" b="1" i="0" u="none" strike="noStrike" kern="0" cap="none" spc="0" normalizeH="0" baseline="0" noProof="0" dirty="0">
                <a:ln>
                  <a:noFill/>
                </a:ln>
                <a:solidFill>
                  <a:srgbClr val="000000"/>
                </a:solidFill>
                <a:effectLst/>
                <a:uLnTx/>
                <a:uFillTx/>
                <a:latin typeface="IBM Plex Sans Light"/>
                <a:ea typeface="Calibri"/>
                <a:cs typeface="Calibri"/>
                <a:sym typeface="Calibri"/>
              </a:rPr>
              <a:t>2024 </a:t>
            </a: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International Business Machines Corporation. No part of this document may be reproduced or transmitted in any form without written permission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from IBM.</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U.S. Government Users Restricted Rights — use, duplication or disclosure restricted by GSA ADP Schedule Contract with IBM.</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in these presentations (including information relating to products that have not yet been announced by IBM) has been reviewed for accuracy as of the date of initial publication and could include unintentional technical or typographical errors. IBM shall have no responsibility to update this information. This document is distributed “as is” without any warranty, either express or implied. In no event, shall IBM be liable for any damage arising from the use of this information, including but not limited to, loss of data, business interruption, loss of profit or loss of opportunity. IBM products and services are warranted per the terms and conditions of the agreements under which they are provided.</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IBM products are manufactured from new parts or new and used parts.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 some cases, a product may not be new and may have been previously installed. Regardless, our warranty terms apply.”</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Any statements regarding IBM's future direction, intent or product plans are subject to change or withdrawal without notice.</a:t>
            </a:r>
          </a:p>
        </p:txBody>
      </p:sp>
      <p:sp>
        <p:nvSpPr>
          <p:cNvPr id="1695" name="Content Placeholder 5">
            <a:extLst>
              <a:ext uri="{FF2B5EF4-FFF2-40B4-BE49-F238E27FC236}">
                <a16:creationId xmlns:a16="http://schemas.microsoft.com/office/drawing/2014/main" id="{A942A981-D146-AF18-BEED-8C3262E9D555}"/>
              </a:ext>
            </a:extLst>
          </p:cNvPr>
          <p:cNvSpPr txBox="1"/>
          <p:nvPr/>
        </p:nvSpPr>
        <p:spPr>
          <a:xfrm>
            <a:off x="6357136" y="1524000"/>
            <a:ext cx="5334000" cy="439870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Performance data contained herein was generally obtained in a controlled, isolated environments. Customer examples are presented as illustrations of how those customers have used IBM products and the results they may have achieved. Actual performance, cost, savings or other results in other operating environments may vary.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References in this document to IBM products, programs, or services does not imply that IBM intends to make such products, programs or services available in all countries in which IBM operates or does business.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Workshops, sessions and associated materials may have been prepared by independent session speakers, and do not necessarily reflect the views of IBM. All materials and discussions are provided for informational purposes only, and are neither intended to, nor shall constitute legal or other guidance or advice to any individual participant or their specific situation.</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It is the customer’s responsibility to insure its own compliance with legal requirements and to obtain advice of competent legal counsel as to the identification and interpretation of any relevant laws and regulatory requirements that may affect the customer’s business and any actions the customer may need to take to comply with such laws. IBM does not provide legal advice or represent or warrant that its services or products will ensure that the customer follows any law.</a:t>
            </a:r>
          </a:p>
        </p:txBody>
      </p:sp>
      <p:pic>
        <p:nvPicPr>
          <p:cNvPr id="3" name="Graphic 2">
            <a:extLst>
              <a:ext uri="{FF2B5EF4-FFF2-40B4-BE49-F238E27FC236}">
                <a16:creationId xmlns:a16="http://schemas.microsoft.com/office/drawing/2014/main" id="{D4F350CC-F6DE-07C6-5C46-7FC1619BA6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77600" y="228600"/>
            <a:ext cx="609599" cy="609599"/>
          </a:xfrm>
          <a:prstGeom prst="rect">
            <a:avLst/>
          </a:prstGeom>
        </p:spPr>
      </p:pic>
    </p:spTree>
    <p:extLst>
      <p:ext uri="{BB962C8B-B14F-4D97-AF65-F5344CB8AC3E}">
        <p14:creationId xmlns:p14="http://schemas.microsoft.com/office/powerpoint/2010/main" val="647873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7CA999E5-A282-A410-5C3E-0F5577C6E80E}"/>
              </a:ext>
            </a:extLst>
          </p:cNvPr>
          <p:cNvSpPr>
            <a:spLocks noGrp="1" noChangeArrowheads="1"/>
          </p:cNvSpPr>
          <p:nvPr>
            <p:ph type="title"/>
          </p:nvPr>
        </p:nvSpPr>
        <p:spPr/>
        <p:txBody>
          <a:bodyPr/>
          <a:lstStyle/>
          <a:p>
            <a:pPr eaLnBrk="1" hangingPunct="1"/>
            <a:r>
              <a:rPr lang="en-US" altLang="en-US" dirty="0"/>
              <a:t>Allocate PDS – </a:t>
            </a:r>
            <a:r>
              <a:rPr lang="en-US" altLang="en-US" b="1" dirty="0"/>
              <a:t>Specify Dataset Characteristics</a:t>
            </a:r>
          </a:p>
        </p:txBody>
      </p:sp>
      <p:sp>
        <p:nvSpPr>
          <p:cNvPr id="26627" name="Rectangle 3">
            <a:extLst>
              <a:ext uri="{FF2B5EF4-FFF2-40B4-BE49-F238E27FC236}">
                <a16:creationId xmlns:a16="http://schemas.microsoft.com/office/drawing/2014/main" id="{03CB2578-0E35-50AF-990F-2B04E5459A79}"/>
              </a:ext>
            </a:extLst>
          </p:cNvPr>
          <p:cNvSpPr>
            <a:spLocks noGrp="1" noChangeArrowheads="1"/>
          </p:cNvSpPr>
          <p:nvPr>
            <p:ph idx="1"/>
          </p:nvPr>
        </p:nvSpPr>
        <p:spPr>
          <a:xfrm>
            <a:off x="287300" y="1663700"/>
            <a:ext cx="3979900" cy="4334670"/>
          </a:xfrm>
        </p:spPr>
        <p:txBody>
          <a:bodyPr/>
          <a:lstStyle/>
          <a:p>
            <a:pPr eaLnBrk="1" hangingPunct="1"/>
            <a:r>
              <a:rPr lang="en-US" altLang="en-US" sz="2400" dirty="0"/>
              <a:t>Same three options:</a:t>
            </a:r>
          </a:p>
          <a:p>
            <a:pPr marL="0" lvl="1" indent="0" eaLnBrk="1" hangingPunct="1">
              <a:buNone/>
            </a:pPr>
            <a:r>
              <a:rPr lang="en-US" altLang="en-US" b="1" dirty="0"/>
              <a:t>1. "Create like" </a:t>
            </a:r>
            <a:r>
              <a:rPr lang="en-US" altLang="en-US" dirty="0"/>
              <a:t>copy characteristics from existing dataset</a:t>
            </a:r>
          </a:p>
          <a:p>
            <a:pPr lvl="1" eaLnBrk="1" hangingPunct="1"/>
            <a:endParaRPr lang="en-US" altLang="en-US" dirty="0"/>
          </a:p>
          <a:p>
            <a:pPr marL="0" lvl="1" indent="0" eaLnBrk="1" hangingPunct="1">
              <a:buNone/>
            </a:pPr>
            <a:r>
              <a:rPr lang="en-US" altLang="en-US" b="1" dirty="0"/>
              <a:t>2. Advanced Allocation</a:t>
            </a:r>
          </a:p>
          <a:p>
            <a:pPr lvl="1" eaLnBrk="1" hangingPunct="1">
              <a:buFont typeface="Webdings" pitchFamily="2" charset="2"/>
              <a:buNone/>
            </a:pPr>
            <a:endParaRPr lang="en-US" altLang="en-US" dirty="0"/>
          </a:p>
          <a:p>
            <a:pPr lvl="1" eaLnBrk="1" hangingPunct="1">
              <a:buFont typeface="Webdings" pitchFamily="2" charset="2"/>
              <a:buNone/>
            </a:pPr>
            <a:endParaRPr lang="en-US" altLang="en-US" dirty="0"/>
          </a:p>
          <a:p>
            <a:pPr marL="0" lvl="1" indent="0" eaLnBrk="1" hangingPunct="1">
              <a:buNone/>
            </a:pPr>
            <a:r>
              <a:rPr lang="en-US" altLang="en-US" b="1" dirty="0"/>
              <a:t>3. Create by usage type: </a:t>
            </a:r>
            <a:r>
              <a:rPr lang="en-US" altLang="en-US" dirty="0"/>
              <a:t>“Source” or a number of other  common PDS types – including a Load Module</a:t>
            </a:r>
          </a:p>
        </p:txBody>
      </p:sp>
      <p:pic>
        <p:nvPicPr>
          <p:cNvPr id="26628" name="Picture 8">
            <a:extLst>
              <a:ext uri="{FF2B5EF4-FFF2-40B4-BE49-F238E27FC236}">
                <a16:creationId xmlns:a16="http://schemas.microsoft.com/office/drawing/2014/main" id="{26AE82AF-78B9-6D80-773F-0C4D81E8B6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828675"/>
            <a:ext cx="55245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9" name="Picture 7">
            <a:extLst>
              <a:ext uri="{FF2B5EF4-FFF2-40B4-BE49-F238E27FC236}">
                <a16:creationId xmlns:a16="http://schemas.microsoft.com/office/drawing/2014/main" id="{086D99DA-C97A-D220-DDDB-CE325CD168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057650"/>
            <a:ext cx="417195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EAC8A999-A98E-F9A5-3582-2437D56D33BE}"/>
              </a:ext>
            </a:extLst>
          </p:cNvPr>
          <p:cNvSpPr txBox="1"/>
          <p:nvPr/>
        </p:nvSpPr>
        <p:spPr>
          <a:xfrm>
            <a:off x="9067800" y="5103674"/>
            <a:ext cx="3124200" cy="1754326"/>
          </a:xfrm>
          <a:prstGeom prst="rect">
            <a:avLst/>
          </a:prstGeom>
          <a:solidFill>
            <a:schemeClr val="bg1"/>
          </a:solidFill>
          <a:ln>
            <a:noFill/>
          </a:ln>
          <a:effectLst>
            <a:outerShdw blurRad="184150" dist="241300" dir="11520000" sx="110000" sy="110000" algn="ctr">
              <a:srgbClr val="000000">
                <a:alpha val="18000"/>
              </a:srgbClr>
            </a:outerShdw>
          </a:effectLst>
        </p:spPr>
        <p:txBody>
          <a:bodyPr>
            <a:spAutoFit/>
          </a:bodyPr>
          <a:lstStyle/>
          <a:p>
            <a:pPr>
              <a:defRPr/>
            </a:pPr>
            <a:r>
              <a:rPr lang="en-US" sz="1800" b="0" dirty="0">
                <a:latin typeface="Calibri" panose="020F0502020204030204" pitchFamily="34" charset="0"/>
              </a:rPr>
              <a:t>Use Advanced Allocation to customize all elements of DCB including...</a:t>
            </a:r>
          </a:p>
          <a:p>
            <a:pPr marL="742950" lvl="1" indent="-285750">
              <a:buFont typeface="Arial" panose="020B0604020202020204" pitchFamily="34" charset="0"/>
              <a:buChar char="•"/>
              <a:defRPr/>
            </a:pPr>
            <a:r>
              <a:rPr lang="en-US" sz="1800" dirty="0">
                <a:latin typeface="Calibri" panose="020F0502020204030204" pitchFamily="34" charset="0"/>
              </a:rPr>
              <a:t>PDS</a:t>
            </a:r>
          </a:p>
          <a:p>
            <a:pPr marL="742950" lvl="1" indent="-285750">
              <a:buFont typeface="Arial" panose="020B0604020202020204" pitchFamily="34" charset="0"/>
              <a:buChar char="•"/>
              <a:defRPr/>
            </a:pPr>
            <a:r>
              <a:rPr lang="en-US" sz="1800" dirty="0">
                <a:latin typeface="Calibri" panose="020F0502020204030204" pitchFamily="34" charset="0"/>
              </a:rPr>
              <a:t>PDSE</a:t>
            </a:r>
          </a:p>
          <a:p>
            <a:pPr marL="742950" lvl="1" indent="-285750">
              <a:buFont typeface="Arial" panose="020B0604020202020204" pitchFamily="34" charset="0"/>
              <a:buChar char="•"/>
              <a:defRPr/>
            </a:pPr>
            <a:r>
              <a:rPr lang="en-US" sz="1800" dirty="0">
                <a:latin typeface="Calibri" panose="020F0502020204030204" pitchFamily="34" charset="0"/>
              </a:rPr>
              <a:t>PDSE(v2)</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CDB661EB-9C13-B4F1-AFC6-56DB2875B85F}"/>
              </a:ext>
            </a:extLst>
          </p:cNvPr>
          <p:cNvSpPr>
            <a:spLocks noGrp="1" noChangeArrowheads="1"/>
          </p:cNvSpPr>
          <p:nvPr>
            <p:ph type="title"/>
          </p:nvPr>
        </p:nvSpPr>
        <p:spPr/>
        <p:txBody>
          <a:bodyPr/>
          <a:lstStyle/>
          <a:p>
            <a:pPr eaLnBrk="1" hangingPunct="1"/>
            <a:r>
              <a:rPr lang="en-US" altLang="en-US" dirty="0"/>
              <a:t>Allocate Partitioned Dataset – </a:t>
            </a:r>
            <a:r>
              <a:rPr lang="en-US" altLang="en-US" b="1" dirty="0"/>
              <a:t>Specify Dataset Characteristics</a:t>
            </a:r>
          </a:p>
        </p:txBody>
      </p:sp>
      <p:sp>
        <p:nvSpPr>
          <p:cNvPr id="27651" name="Rectangle 3">
            <a:extLst>
              <a:ext uri="{FF2B5EF4-FFF2-40B4-BE49-F238E27FC236}">
                <a16:creationId xmlns:a16="http://schemas.microsoft.com/office/drawing/2014/main" id="{B7D424EF-0C30-81F6-2681-79930A17DAB2}"/>
              </a:ext>
            </a:extLst>
          </p:cNvPr>
          <p:cNvSpPr>
            <a:spLocks noGrp="1" noChangeArrowheads="1"/>
          </p:cNvSpPr>
          <p:nvPr>
            <p:ph idx="1"/>
          </p:nvPr>
        </p:nvSpPr>
        <p:spPr>
          <a:xfrm>
            <a:off x="287300" y="1663700"/>
            <a:ext cx="4360900" cy="4334670"/>
          </a:xfrm>
        </p:spPr>
        <p:txBody>
          <a:bodyPr/>
          <a:lstStyle/>
          <a:p>
            <a:pPr eaLnBrk="1" hangingPunct="1"/>
            <a:r>
              <a:rPr lang="en-US" altLang="en-US" dirty="0"/>
              <a:t>Third option </a:t>
            </a:r>
            <a:r>
              <a:rPr lang="en-US" altLang="en-US" sz="1800" dirty="0"/>
              <a:t>(</a:t>
            </a:r>
            <a:r>
              <a:rPr lang="en-US" altLang="en-US" sz="1800" b="1" dirty="0"/>
              <a:t>Advanced Allocation</a:t>
            </a:r>
            <a:r>
              <a:rPr lang="en-US" altLang="en-US" sz="1800" dirty="0"/>
              <a:t>) </a:t>
            </a:r>
            <a:r>
              <a:rPr lang="en-US" altLang="en-US" dirty="0"/>
              <a:t>– completely custom characteristics:</a:t>
            </a:r>
          </a:p>
        </p:txBody>
      </p:sp>
      <p:pic>
        <p:nvPicPr>
          <p:cNvPr id="27652" name="Picture 2">
            <a:extLst>
              <a:ext uri="{FF2B5EF4-FFF2-40B4-BE49-F238E27FC236}">
                <a16:creationId xmlns:a16="http://schemas.microsoft.com/office/drawing/2014/main" id="{0E108E8C-6E80-65EE-7D1D-68D6DABF6D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347787"/>
            <a:ext cx="5005388" cy="55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D2313C9-3541-68E3-99A4-335DBA4F2F7E}"/>
              </a:ext>
            </a:extLst>
          </p:cNvPr>
          <p:cNvSpPr txBox="1"/>
          <p:nvPr/>
        </p:nvSpPr>
        <p:spPr>
          <a:xfrm>
            <a:off x="6533920" y="4648200"/>
            <a:ext cx="2369559" cy="984885"/>
          </a:xfrm>
          <a:prstGeom prst="rect">
            <a:avLst/>
          </a:prstGeom>
          <a:solidFill>
            <a:schemeClr val="tx1">
              <a:lumMod val="50000"/>
              <a:lumOff val="50000"/>
              <a:alpha val="57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eaLnBrk="1" hangingPunct="1">
              <a:defRPr/>
            </a:pPr>
            <a:r>
              <a:rPr lang="en-US" sz="1600" dirty="0">
                <a:solidFill>
                  <a:schemeClr val="bg1"/>
                </a:solidFill>
                <a:latin typeface="+mj-lt"/>
                <a:sym typeface="Wingdings" pitchFamily="2" charset="2"/>
              </a:rPr>
              <a:t> </a:t>
            </a:r>
            <a:r>
              <a:rPr lang="en-US" sz="1600" dirty="0">
                <a:solidFill>
                  <a:schemeClr val="bg1"/>
                </a:solidFill>
                <a:latin typeface="+mj-lt"/>
              </a:rPr>
              <a:t>Data Set Types:</a:t>
            </a:r>
          </a:p>
          <a:p>
            <a:pPr marL="628650" lvl="1" indent="-171450" eaLnBrk="1" hangingPunct="1">
              <a:buFont typeface="Arial" pitchFamily="34" charset="0"/>
              <a:buChar char="•"/>
              <a:defRPr/>
            </a:pPr>
            <a:r>
              <a:rPr lang="en-US" sz="1400" dirty="0">
                <a:solidFill>
                  <a:schemeClr val="bg1"/>
                </a:solidFill>
                <a:latin typeface="+mj-lt"/>
              </a:rPr>
              <a:t>PDS</a:t>
            </a:r>
          </a:p>
          <a:p>
            <a:pPr lvl="1" eaLnBrk="1" hangingPunct="1">
              <a:defRPr/>
            </a:pPr>
            <a:r>
              <a:rPr lang="en-US" sz="1400" dirty="0">
                <a:solidFill>
                  <a:schemeClr val="bg1"/>
                </a:solidFill>
                <a:latin typeface="+mj-lt"/>
              </a:rPr>
              <a:t>    …or…</a:t>
            </a:r>
          </a:p>
          <a:p>
            <a:pPr marL="628650" lvl="1" indent="-171450" eaLnBrk="1" hangingPunct="1">
              <a:buFont typeface="Arial" pitchFamily="34" charset="0"/>
              <a:buChar char="•"/>
              <a:defRPr/>
            </a:pPr>
            <a:r>
              <a:rPr lang="en-US" sz="1400" dirty="0">
                <a:solidFill>
                  <a:schemeClr val="bg1"/>
                </a:solidFill>
                <a:latin typeface="+mj-lt"/>
              </a:rPr>
              <a:t>Data Library (PDSe)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E5C616CB-9E07-2405-DF50-DB72A3380B89}"/>
              </a:ext>
            </a:extLst>
          </p:cNvPr>
          <p:cNvSpPr>
            <a:spLocks noGrp="1" noChangeArrowheads="1"/>
          </p:cNvSpPr>
          <p:nvPr>
            <p:ph type="title"/>
          </p:nvPr>
        </p:nvSpPr>
        <p:spPr/>
        <p:txBody>
          <a:bodyPr/>
          <a:lstStyle/>
          <a:p>
            <a:pPr eaLnBrk="1" hangingPunct="1"/>
            <a:r>
              <a:rPr lang="en-US" altLang="en-US" dirty="0"/>
              <a:t>Get </a:t>
            </a:r>
            <a:r>
              <a:rPr lang="en-US" altLang="en-US" b="1" dirty="0"/>
              <a:t>Existing Dataset Characteristics</a:t>
            </a:r>
          </a:p>
        </p:txBody>
      </p:sp>
      <p:sp>
        <p:nvSpPr>
          <p:cNvPr id="28675" name="Rectangle 3">
            <a:extLst>
              <a:ext uri="{FF2B5EF4-FFF2-40B4-BE49-F238E27FC236}">
                <a16:creationId xmlns:a16="http://schemas.microsoft.com/office/drawing/2014/main" id="{2411DC9E-0EFF-B0C9-DE0D-AEF84E6E985D}"/>
              </a:ext>
            </a:extLst>
          </p:cNvPr>
          <p:cNvSpPr>
            <a:spLocks noGrp="1" noChangeArrowheads="1"/>
          </p:cNvSpPr>
          <p:nvPr>
            <p:ph idx="1"/>
          </p:nvPr>
        </p:nvSpPr>
        <p:spPr>
          <a:xfrm>
            <a:off x="287999" y="1143000"/>
            <a:ext cx="11293592" cy="4334670"/>
          </a:xfrm>
        </p:spPr>
        <p:txBody>
          <a:bodyPr/>
          <a:lstStyle/>
          <a:p>
            <a:pPr eaLnBrk="1" hangingPunct="1"/>
            <a:r>
              <a:rPr lang="en-US" altLang="en-US" sz="2400" dirty="0"/>
              <a:t>Using ISPF you can use Option 3.2 to expose an existing dataset’s attributes.</a:t>
            </a:r>
          </a:p>
          <a:p>
            <a:pPr eaLnBrk="1" hangingPunct="1"/>
            <a:r>
              <a:rPr lang="en-US" altLang="en-US" sz="2400" dirty="0"/>
              <a:t>IDz makes this easier</a:t>
            </a:r>
          </a:p>
          <a:p>
            <a:pPr lvl="1" eaLnBrk="1" hangingPunct="1"/>
            <a:r>
              <a:rPr lang="en-US" altLang="en-US" dirty="0"/>
              <a:t>Click a dataset name in the Remote Systems view</a:t>
            </a:r>
          </a:p>
          <a:p>
            <a:pPr lvl="1" eaLnBrk="1" hangingPunct="1"/>
            <a:r>
              <a:rPr lang="en-US" altLang="en-US" dirty="0"/>
              <a:t>Look at the Properties view </a:t>
            </a:r>
          </a:p>
        </p:txBody>
      </p:sp>
      <p:pic>
        <p:nvPicPr>
          <p:cNvPr id="28676" name="Picture 4">
            <a:extLst>
              <a:ext uri="{FF2B5EF4-FFF2-40B4-BE49-F238E27FC236}">
                <a16:creationId xmlns:a16="http://schemas.microsoft.com/office/drawing/2014/main" id="{A34F12B8-DA74-8DBE-3AE0-2BFF33DAEA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6199" y="2971800"/>
            <a:ext cx="2838915" cy="17907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7" name="Picture 7">
            <a:extLst>
              <a:ext uri="{FF2B5EF4-FFF2-40B4-BE49-F238E27FC236}">
                <a16:creationId xmlns:a16="http://schemas.microsoft.com/office/drawing/2014/main" id="{35439F01-DB6F-98A0-B856-F1419653F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1" y="2261144"/>
            <a:ext cx="2871671" cy="459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8" name="Line 8">
            <a:extLst>
              <a:ext uri="{FF2B5EF4-FFF2-40B4-BE49-F238E27FC236}">
                <a16:creationId xmlns:a16="http://schemas.microsoft.com/office/drawing/2014/main" id="{0A792ABB-F30F-84DF-F6F5-9A842F5AF590}"/>
              </a:ext>
            </a:extLst>
          </p:cNvPr>
          <p:cNvSpPr>
            <a:spLocks noChangeShapeType="1"/>
          </p:cNvSpPr>
          <p:nvPr/>
        </p:nvSpPr>
        <p:spPr bwMode="auto">
          <a:xfrm flipH="1">
            <a:off x="5943600" y="4114800"/>
            <a:ext cx="223207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TextBox 1">
            <a:extLst>
              <a:ext uri="{FF2B5EF4-FFF2-40B4-BE49-F238E27FC236}">
                <a16:creationId xmlns:a16="http://schemas.microsoft.com/office/drawing/2014/main" id="{A3EF9216-7DAB-A648-1E07-9F8A391EF573}"/>
              </a:ext>
            </a:extLst>
          </p:cNvPr>
          <p:cNvSpPr txBox="1"/>
          <p:nvPr/>
        </p:nvSpPr>
        <p:spPr>
          <a:xfrm>
            <a:off x="9711397" y="3782650"/>
            <a:ext cx="956603" cy="1048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l" defTabSz="2438400">
              <a:spcBef>
                <a:spcPts val="2900"/>
              </a:spcBef>
              <a:buSzPct val="100000"/>
            </a:pPr>
            <a:r>
              <a:rPr lang="en-US" sz="3200" kern="0" dirty="0">
                <a:solidFill>
                  <a:srgbClr val="000000"/>
                </a:solidFill>
                <a:ea typeface="+mj-ea"/>
                <a:cs typeface="+mj-cs"/>
                <a:sym typeface="Wingdings" panose="05000000000000000000" pitchFamily="2" charset="2"/>
              </a:rPr>
              <a:t></a:t>
            </a:r>
            <a:endParaRPr lang="en-US" sz="3200" kern="0" dirty="0">
              <a:solidFill>
                <a:srgbClr val="000000"/>
              </a:solidFill>
              <a:ea typeface="+mj-ea"/>
              <a:cs typeface="+mj-cs"/>
              <a:sym typeface="IBM Plex Sans 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974F469-C5E7-19C2-7FE2-C5733FD61EDB}"/>
              </a:ext>
            </a:extLst>
          </p:cNvPr>
          <p:cNvSpPr>
            <a:spLocks noGrp="1" noChangeArrowheads="1"/>
          </p:cNvSpPr>
          <p:nvPr>
            <p:ph type="title"/>
          </p:nvPr>
        </p:nvSpPr>
        <p:spPr/>
        <p:txBody>
          <a:bodyPr/>
          <a:lstStyle/>
          <a:p>
            <a:pPr eaLnBrk="1" hangingPunct="1"/>
            <a:r>
              <a:rPr lang="en-US" altLang="en-US" dirty="0"/>
              <a:t>Create </a:t>
            </a:r>
            <a:r>
              <a:rPr lang="en-US" altLang="en-US" b="1" dirty="0"/>
              <a:t>PDS Member</a:t>
            </a:r>
          </a:p>
        </p:txBody>
      </p:sp>
      <p:sp>
        <p:nvSpPr>
          <p:cNvPr id="1832963" name="Rectangle 3">
            <a:extLst>
              <a:ext uri="{FF2B5EF4-FFF2-40B4-BE49-F238E27FC236}">
                <a16:creationId xmlns:a16="http://schemas.microsoft.com/office/drawing/2014/main" id="{31D324A5-1E7F-4B41-032C-0F04C6AB6067}"/>
              </a:ext>
            </a:extLst>
          </p:cNvPr>
          <p:cNvSpPr>
            <a:spLocks noGrp="1" noChangeArrowheads="1"/>
          </p:cNvSpPr>
          <p:nvPr>
            <p:ph idx="1"/>
          </p:nvPr>
        </p:nvSpPr>
        <p:spPr>
          <a:xfrm>
            <a:off x="287999" y="2533526"/>
            <a:ext cx="8704300" cy="4334670"/>
          </a:xfrm>
        </p:spPr>
        <p:txBody>
          <a:bodyPr/>
          <a:lstStyle/>
          <a:p>
            <a:pPr eaLnBrk="1" hangingPunct="1">
              <a:defRPr/>
            </a:pPr>
            <a:r>
              <a:rPr lang="en-US" dirty="0"/>
              <a:t>Creates new PDS members in a:</a:t>
            </a:r>
          </a:p>
          <a:p>
            <a:pPr lvl="1" eaLnBrk="1" hangingPunct="1">
              <a:buFont typeface="Webdings" panose="05030102010509060703" pitchFamily="18" charset="2"/>
              <a:buChar char="4"/>
              <a:defRPr/>
            </a:pPr>
            <a:r>
              <a:rPr lang="en-US" dirty="0"/>
              <a:t>PDS</a:t>
            </a:r>
          </a:p>
          <a:p>
            <a:pPr lvl="1" eaLnBrk="1" hangingPunct="1">
              <a:buFont typeface="Webdings" panose="05030102010509060703" pitchFamily="18" charset="2"/>
              <a:buChar char="4"/>
              <a:defRPr/>
            </a:pPr>
            <a:r>
              <a:rPr lang="en-US" dirty="0"/>
              <a:t>PDSE</a:t>
            </a:r>
          </a:p>
          <a:p>
            <a:pPr lvl="1" eaLnBrk="1" hangingPunct="1">
              <a:buFont typeface="Webdings" panose="05030102010509060703" pitchFamily="18" charset="2"/>
              <a:buChar char="4"/>
              <a:defRPr/>
            </a:pPr>
            <a:r>
              <a:rPr lang="en-US" dirty="0"/>
              <a:t>PDSE(v2)</a:t>
            </a:r>
          </a:p>
          <a:p>
            <a:pPr lvl="1" eaLnBrk="1" hangingPunct="1">
              <a:buFont typeface="Webdings" panose="05030102010509060703" pitchFamily="18" charset="2"/>
              <a:buChar char="4"/>
              <a:defRPr/>
            </a:pPr>
            <a:endParaRPr lang="en-US" sz="500" dirty="0"/>
          </a:p>
          <a:p>
            <a:pPr eaLnBrk="1" hangingPunct="1">
              <a:defRPr/>
            </a:pPr>
            <a:r>
              <a:rPr lang="en-US" dirty="0"/>
              <a:t>From within Remote Systems:</a:t>
            </a:r>
          </a:p>
          <a:p>
            <a:pPr lvl="1" eaLnBrk="1" hangingPunct="1">
              <a:buFont typeface="Webdings" panose="05030102010509060703" pitchFamily="18" charset="2"/>
              <a:buChar char="4"/>
              <a:defRPr/>
            </a:pPr>
            <a:r>
              <a:rPr lang="en-US" b="1" dirty="0"/>
              <a:t>Right-click</a:t>
            </a:r>
            <a:r>
              <a:rPr lang="en-US" dirty="0"/>
              <a:t> over the MVS dataset you wish to 				        create the member in 				              </a:t>
            </a:r>
          </a:p>
          <a:p>
            <a:pPr lvl="1" eaLnBrk="1" hangingPunct="1">
              <a:buFont typeface="Webdings" panose="05030102010509060703" pitchFamily="18" charset="2"/>
              <a:buChar char="4"/>
              <a:defRPr/>
            </a:pPr>
            <a:r>
              <a:rPr lang="en-US" dirty="0"/>
              <a:t>Select </a:t>
            </a:r>
            <a:r>
              <a:rPr lang="en-US" b="1" dirty="0"/>
              <a:t>Create PDS  Member…</a:t>
            </a:r>
          </a:p>
          <a:p>
            <a:pPr lvl="1" eaLnBrk="1" hangingPunct="1">
              <a:buFont typeface="Webdings" panose="05030102010509060703" pitchFamily="18" charset="2"/>
              <a:buChar char="4"/>
              <a:defRPr/>
            </a:pPr>
            <a:r>
              <a:rPr lang="en-US" b="1" dirty="0"/>
              <a:t>Name the member</a:t>
            </a:r>
          </a:p>
          <a:p>
            <a:pPr lvl="2" eaLnBrk="1" hangingPunct="1">
              <a:defRPr/>
            </a:pPr>
            <a:r>
              <a:rPr lang="en-US" dirty="0"/>
              <a:t>Note that you must have enough 				                       file space and directory blocks 				                     available to create new members 			                           in the PDS</a:t>
            </a:r>
          </a:p>
          <a:p>
            <a:pPr lvl="2" eaLnBrk="1" hangingPunct="1">
              <a:defRPr/>
            </a:pPr>
            <a:endParaRPr lang="en-US" dirty="0"/>
          </a:p>
          <a:p>
            <a:pPr lvl="2" eaLnBrk="1" hangingPunct="1">
              <a:defRPr/>
            </a:pPr>
            <a:endParaRPr lang="en-US" dirty="0"/>
          </a:p>
          <a:p>
            <a:pPr lvl="2" eaLnBrk="1" hangingPunct="1">
              <a:defRPr/>
            </a:pPr>
            <a:endParaRPr lang="en-US" dirty="0"/>
          </a:p>
          <a:p>
            <a:pPr lvl="2" eaLnBrk="1" hangingPunct="1">
              <a:defRPr/>
            </a:pPr>
            <a:endParaRPr lang="en-US" dirty="0"/>
          </a:p>
          <a:p>
            <a:pPr lvl="2" eaLnBrk="1" hangingPunct="1">
              <a:defRPr/>
            </a:pPr>
            <a:endParaRPr lang="en-US" dirty="0"/>
          </a:p>
          <a:p>
            <a:pPr lvl="2" eaLnBrk="1" hangingPunct="1">
              <a:defRPr/>
            </a:pPr>
            <a:endParaRPr lang="en-US" dirty="0"/>
          </a:p>
          <a:p>
            <a:pPr lvl="2" eaLnBrk="1" hangingPunct="1">
              <a:defRPr/>
            </a:pPr>
            <a:endParaRPr lang="en-US" dirty="0"/>
          </a:p>
          <a:p>
            <a:pPr lvl="1" eaLnBrk="1" hangingPunct="1">
              <a:buFont typeface="Webdings" panose="05030102010509060703" pitchFamily="18" charset="2"/>
              <a:buNone/>
              <a:defRPr/>
            </a:pPr>
            <a:r>
              <a:rPr lang="en-US" dirty="0"/>
              <a:t>- Click </a:t>
            </a:r>
            <a:r>
              <a:rPr lang="en-US" b="1" dirty="0">
                <a:effectLst>
                  <a:outerShdw blurRad="38100" dist="38100" dir="2700000" algn="tl">
                    <a:srgbClr val="C0C0C0"/>
                  </a:outerShdw>
                </a:effectLst>
              </a:rPr>
              <a:t>Finish</a:t>
            </a:r>
          </a:p>
        </p:txBody>
      </p:sp>
      <p:pic>
        <p:nvPicPr>
          <p:cNvPr id="3" name="Picture 2">
            <a:extLst>
              <a:ext uri="{FF2B5EF4-FFF2-40B4-BE49-F238E27FC236}">
                <a16:creationId xmlns:a16="http://schemas.microsoft.com/office/drawing/2014/main" id="{0AFDB3A2-E69A-D902-9036-3697F18BB389}"/>
              </a:ext>
            </a:extLst>
          </p:cNvPr>
          <p:cNvPicPr>
            <a:picLocks noChangeAspect="1"/>
          </p:cNvPicPr>
          <p:nvPr/>
        </p:nvPicPr>
        <p:blipFill>
          <a:blip r:embed="rId3"/>
          <a:stretch>
            <a:fillRect/>
          </a:stretch>
        </p:blipFill>
        <p:spPr>
          <a:xfrm>
            <a:off x="2286000" y="1066962"/>
            <a:ext cx="8371428" cy="1295238"/>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5" name="Picture 4">
            <a:extLst>
              <a:ext uri="{FF2B5EF4-FFF2-40B4-BE49-F238E27FC236}">
                <a16:creationId xmlns:a16="http://schemas.microsoft.com/office/drawing/2014/main" id="{9A035A0D-22DF-AD15-C22D-FDEC0FA64C93}"/>
              </a:ext>
            </a:extLst>
          </p:cNvPr>
          <p:cNvPicPr>
            <a:picLocks noChangeAspect="1"/>
          </p:cNvPicPr>
          <p:nvPr/>
        </p:nvPicPr>
        <p:blipFill>
          <a:blip r:embed="rId4"/>
          <a:stretch>
            <a:fillRect/>
          </a:stretch>
        </p:blipFill>
        <p:spPr>
          <a:xfrm>
            <a:off x="8768066" y="2826774"/>
            <a:ext cx="3423934" cy="2834293"/>
          </a:xfrm>
          <a:prstGeom prst="rect">
            <a:avLst/>
          </a:prstGeom>
        </p:spPr>
      </p:pic>
      <p:pic>
        <p:nvPicPr>
          <p:cNvPr id="7" name="Picture 6">
            <a:extLst>
              <a:ext uri="{FF2B5EF4-FFF2-40B4-BE49-F238E27FC236}">
                <a16:creationId xmlns:a16="http://schemas.microsoft.com/office/drawing/2014/main" id="{00F705F1-D51D-FDF3-C554-F9D43DEA366C}"/>
              </a:ext>
            </a:extLst>
          </p:cNvPr>
          <p:cNvPicPr>
            <a:picLocks noChangeAspect="1"/>
          </p:cNvPicPr>
          <p:nvPr/>
        </p:nvPicPr>
        <p:blipFill>
          <a:blip r:embed="rId5"/>
          <a:stretch>
            <a:fillRect/>
          </a:stretch>
        </p:blipFill>
        <p:spPr>
          <a:xfrm>
            <a:off x="4800600" y="5783664"/>
            <a:ext cx="2600000" cy="1066667"/>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cxnSp>
        <p:nvCxnSpPr>
          <p:cNvPr id="9" name="Straight Arrow Connector 8">
            <a:extLst>
              <a:ext uri="{FF2B5EF4-FFF2-40B4-BE49-F238E27FC236}">
                <a16:creationId xmlns:a16="http://schemas.microsoft.com/office/drawing/2014/main" id="{4702F71F-C64B-95E5-25EF-BC48E327B607}"/>
              </a:ext>
            </a:extLst>
          </p:cNvPr>
          <p:cNvCxnSpPr/>
          <p:nvPr/>
        </p:nvCxnSpPr>
        <p:spPr bwMode="auto">
          <a:xfrm>
            <a:off x="9144000" y="2362200"/>
            <a:ext cx="0" cy="6858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1" name="Connector: Elbow 10">
            <a:extLst>
              <a:ext uri="{FF2B5EF4-FFF2-40B4-BE49-F238E27FC236}">
                <a16:creationId xmlns:a16="http://schemas.microsoft.com/office/drawing/2014/main" id="{7359FC50-9990-B2DF-39FF-CD0B52B00417}"/>
              </a:ext>
            </a:extLst>
          </p:cNvPr>
          <p:cNvCxnSpPr>
            <a:cxnSpLocks/>
          </p:cNvCxnSpPr>
          <p:nvPr/>
        </p:nvCxnSpPr>
        <p:spPr bwMode="auto">
          <a:xfrm rot="10800000" flipV="1">
            <a:off x="6324600" y="3809998"/>
            <a:ext cx="2819400" cy="2667001"/>
          </a:xfrm>
          <a:prstGeom prst="bentConnector3">
            <a:avLst>
              <a:gd name="adj1" fmla="val 50000"/>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B106B7E5-E8E5-FE76-74D9-AA4CF9B72125}"/>
              </a:ext>
            </a:extLst>
          </p:cNvPr>
          <p:cNvSpPr>
            <a:spLocks noGrp="1" noChangeArrowheads="1"/>
          </p:cNvSpPr>
          <p:nvPr>
            <p:ph type="title"/>
          </p:nvPr>
        </p:nvSpPr>
        <p:spPr/>
        <p:txBody>
          <a:bodyPr/>
          <a:lstStyle/>
          <a:p>
            <a:pPr eaLnBrk="1" hangingPunct="1"/>
            <a:r>
              <a:rPr lang="en-US" altLang="en-US" dirty="0"/>
              <a:t>Copy PDS Members – </a:t>
            </a:r>
            <a:r>
              <a:rPr lang="en-US" altLang="en-US" b="1" dirty="0"/>
              <a:t>From an existing PDS to a new PDS</a:t>
            </a:r>
          </a:p>
        </p:txBody>
      </p:sp>
      <p:sp>
        <p:nvSpPr>
          <p:cNvPr id="1975299" name="Rectangle 3">
            <a:extLst>
              <a:ext uri="{FF2B5EF4-FFF2-40B4-BE49-F238E27FC236}">
                <a16:creationId xmlns:a16="http://schemas.microsoft.com/office/drawing/2014/main" id="{9859C954-440E-7A4F-6477-D115E8A62727}"/>
              </a:ext>
            </a:extLst>
          </p:cNvPr>
          <p:cNvSpPr>
            <a:spLocks noGrp="1" noChangeArrowheads="1"/>
          </p:cNvSpPr>
          <p:nvPr>
            <p:ph idx="1"/>
          </p:nvPr>
        </p:nvSpPr>
        <p:spPr>
          <a:xfrm>
            <a:off x="287300" y="990600"/>
            <a:ext cx="11293592" cy="5007770"/>
          </a:xfrm>
        </p:spPr>
        <p:txBody>
          <a:bodyPr/>
          <a:lstStyle/>
          <a:p>
            <a:pPr marL="381000" indent="-381000" eaLnBrk="1" hangingPunct="1">
              <a:defRPr/>
            </a:pPr>
            <a:r>
              <a:rPr lang="en-US" b="1" dirty="0"/>
              <a:t>Creates new PDS members – copied from an existing library into a:</a:t>
            </a:r>
          </a:p>
          <a:p>
            <a:pPr marL="687388" lvl="1" indent="-342900" eaLnBrk="1" hangingPunct="1">
              <a:buFont typeface="Webdings" panose="05030102010509060703" pitchFamily="18" charset="2"/>
              <a:buChar char="4"/>
              <a:defRPr/>
            </a:pPr>
            <a:r>
              <a:rPr lang="en-US" dirty="0"/>
              <a:t>PDS</a:t>
            </a:r>
          </a:p>
          <a:p>
            <a:pPr marL="687388" lvl="1" indent="-342900" eaLnBrk="1" hangingPunct="1">
              <a:buFont typeface="Webdings" panose="05030102010509060703" pitchFamily="18" charset="2"/>
              <a:buChar char="4"/>
              <a:defRPr/>
            </a:pPr>
            <a:r>
              <a:rPr lang="en-US" dirty="0"/>
              <a:t>PDSE</a:t>
            </a:r>
          </a:p>
          <a:p>
            <a:pPr marL="687388" lvl="1" indent="-342900" eaLnBrk="1" hangingPunct="1">
              <a:buFont typeface="Webdings" panose="05030102010509060703" pitchFamily="18" charset="2"/>
              <a:buChar char="4"/>
              <a:defRPr/>
            </a:pPr>
            <a:r>
              <a:rPr lang="en-US" dirty="0"/>
              <a:t>PDSE (v2)</a:t>
            </a:r>
          </a:p>
          <a:p>
            <a:pPr marL="381000" indent="-381000" eaLnBrk="1" hangingPunct="1">
              <a:defRPr/>
            </a:pPr>
            <a:endParaRPr lang="en-US" dirty="0"/>
          </a:p>
          <a:p>
            <a:pPr marL="381000" indent="-381000" eaLnBrk="1" hangingPunct="1">
              <a:defRPr/>
            </a:pPr>
            <a:r>
              <a:rPr lang="en-US" b="1" dirty="0"/>
              <a:t>From within your connection and from Remote Systems:</a:t>
            </a:r>
          </a:p>
          <a:p>
            <a:pPr marL="687388" lvl="1" indent="-342900" eaLnBrk="1" hangingPunct="1">
              <a:buFont typeface="Webdings" panose="05030102010509060703" pitchFamily="18" charset="2"/>
              <a:buChar char="4"/>
              <a:defRPr/>
            </a:pPr>
            <a:r>
              <a:rPr lang="en-US" dirty="0"/>
              <a:t>Open the "copy-from" library 		              </a:t>
            </a:r>
          </a:p>
          <a:p>
            <a:pPr marL="687388" lvl="1" indent="-342900" eaLnBrk="1" hangingPunct="1">
              <a:buFont typeface="Webdings" panose="05030102010509060703" pitchFamily="18" charset="2"/>
              <a:buChar char="4"/>
              <a:defRPr/>
            </a:pPr>
            <a:r>
              <a:rPr lang="en-US" dirty="0"/>
              <a:t>Select any number of PDS members (press the Ctrl or Shift key to select more than one at a time)</a:t>
            </a:r>
          </a:p>
          <a:p>
            <a:pPr marL="687388" lvl="1" indent="-342900" eaLnBrk="1" hangingPunct="1">
              <a:buFont typeface="Webdings" panose="05030102010509060703" pitchFamily="18" charset="2"/>
              <a:buChar char="4"/>
              <a:defRPr/>
            </a:pPr>
            <a:r>
              <a:rPr lang="en-US" dirty="0"/>
              <a:t>Left-click, hold and drag the members to their destination library …or…</a:t>
            </a:r>
          </a:p>
          <a:p>
            <a:pPr marL="995363" lvl="2" indent="-304800" eaLnBrk="1" hangingPunct="1">
              <a:buFont typeface="Wingdings" pitchFamily="2" charset="2"/>
              <a:buAutoNum type="arabicPeriod"/>
              <a:defRPr/>
            </a:pPr>
            <a:r>
              <a:rPr lang="en-US" dirty="0"/>
              <a:t>Press the Right-mouse, and from the Context Menu select </a:t>
            </a:r>
            <a:r>
              <a:rPr lang="en-US" b="1" dirty="0">
                <a:effectLst>
                  <a:outerShdw blurRad="38100" dist="38100" dir="2700000" algn="tl">
                    <a:srgbClr val="C0C0C0"/>
                  </a:outerShdw>
                </a:effectLst>
              </a:rPr>
              <a:t>Copy</a:t>
            </a:r>
          </a:p>
          <a:p>
            <a:pPr marL="995363" lvl="2" indent="-304800" eaLnBrk="1" hangingPunct="1">
              <a:buFont typeface="Wingdings" pitchFamily="2" charset="2"/>
              <a:buAutoNum type="arabicPeriod"/>
              <a:defRPr/>
            </a:pPr>
            <a:r>
              <a:rPr lang="en-US" dirty="0"/>
              <a:t>Select the destination "copy-to" library</a:t>
            </a:r>
            <a:endParaRPr lang="en-US" b="1" dirty="0"/>
          </a:p>
          <a:p>
            <a:pPr marL="995363" lvl="2" indent="-304800" eaLnBrk="1" hangingPunct="1">
              <a:buFont typeface="Wingdings" pitchFamily="2" charset="2"/>
              <a:buAutoNum type="arabicPeriod"/>
              <a:defRPr/>
            </a:pPr>
            <a:r>
              <a:rPr lang="en-US" dirty="0"/>
              <a:t>Press the Right-mouse, and from the Context Menu select </a:t>
            </a:r>
            <a:r>
              <a:rPr lang="en-US" b="1" dirty="0">
                <a:effectLst>
                  <a:outerShdw blurRad="38100" dist="38100" dir="2700000" algn="tl">
                    <a:srgbClr val="C0C0C0"/>
                  </a:outerShdw>
                </a:effectLst>
              </a:rPr>
              <a:t>Paste</a:t>
            </a:r>
          </a:p>
          <a:p>
            <a:pPr marL="995363" lvl="2" indent="-304800" eaLnBrk="1" hangingPunct="1">
              <a:buFont typeface="Wingdings" pitchFamily="2" charset="2"/>
              <a:buAutoNum type="arabicPeriod"/>
              <a:defRPr/>
            </a:pPr>
            <a:endParaRPr lang="en-US" b="1" dirty="0"/>
          </a:p>
          <a:p>
            <a:pPr marL="381000" indent="-381000" eaLnBrk="1" hangingPunct="1">
              <a:defRPr/>
            </a:pPr>
            <a:r>
              <a:rPr lang="en-US" b="1" dirty="0"/>
              <a:t>Notes</a:t>
            </a:r>
          </a:p>
          <a:p>
            <a:pPr marL="687388" lvl="1" indent="-342900" eaLnBrk="1" hangingPunct="1">
              <a:buFont typeface="Webdings" panose="05030102010509060703" pitchFamily="18" charset="2"/>
              <a:buChar char="4"/>
              <a:defRPr/>
            </a:pPr>
            <a:r>
              <a:rPr lang="en-US" dirty="0"/>
              <a:t>You must have enough space and directory blocks available to create new members in the destination PDS</a:t>
            </a:r>
          </a:p>
          <a:p>
            <a:pPr marL="687388" lvl="1" indent="-342900" eaLnBrk="1" hangingPunct="1">
              <a:buFont typeface="Webdings" panose="05030102010509060703" pitchFamily="18" charset="2"/>
              <a:buChar char="4"/>
              <a:defRPr/>
            </a:pPr>
            <a:r>
              <a:rPr lang="en-US" dirty="0"/>
              <a:t>You can copy Load Modules </a:t>
            </a:r>
            <a:r>
              <a:rPr lang="en-US" b="1" dirty="0"/>
              <a:t>within a single LPAR</a:t>
            </a:r>
          </a:p>
          <a:p>
            <a:pPr marL="687388" lvl="1" indent="-342900" eaLnBrk="1" hangingPunct="1">
              <a:buFont typeface="Webdings" panose="05030102010509060703" pitchFamily="18" charset="2"/>
              <a:buChar char="4"/>
              <a:defRPr/>
            </a:pPr>
            <a:r>
              <a:rPr lang="en-US" dirty="0"/>
              <a:t>When you copy PDS members file </a:t>
            </a:r>
            <a:r>
              <a:rPr lang="en-US" b="1" dirty="0"/>
              <a:t>within a single LPAR, </a:t>
            </a:r>
            <a:r>
              <a:rPr lang="en-US" dirty="0"/>
              <a:t>everything happens on the mainframe (IEBCOPY or a proprietary IBM mainframe utility is used for this functionality)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DA0A14FA-56FD-604D-1072-B33538AC9B1C}"/>
              </a:ext>
            </a:extLst>
          </p:cNvPr>
          <p:cNvSpPr>
            <a:spLocks noGrp="1" noChangeArrowheads="1"/>
          </p:cNvSpPr>
          <p:nvPr>
            <p:ph type="title"/>
          </p:nvPr>
        </p:nvSpPr>
        <p:spPr/>
        <p:txBody>
          <a:bodyPr/>
          <a:lstStyle/>
          <a:p>
            <a:pPr eaLnBrk="1" hangingPunct="1"/>
            <a:r>
              <a:rPr lang="en-US" altLang="en-US" dirty="0"/>
              <a:t>Create a New PDS Member by </a:t>
            </a:r>
            <a:r>
              <a:rPr lang="en-US" altLang="en-US" b="1" dirty="0"/>
              <a:t>Copy/Paste</a:t>
            </a:r>
          </a:p>
        </p:txBody>
      </p:sp>
      <p:sp>
        <p:nvSpPr>
          <p:cNvPr id="24579" name="Rectangle 3">
            <a:extLst>
              <a:ext uri="{FF2B5EF4-FFF2-40B4-BE49-F238E27FC236}">
                <a16:creationId xmlns:a16="http://schemas.microsoft.com/office/drawing/2014/main" id="{B203608D-CDAF-E48F-06C1-AC74BD47A8D5}"/>
              </a:ext>
            </a:extLst>
          </p:cNvPr>
          <p:cNvSpPr>
            <a:spLocks noGrp="1" noChangeArrowheads="1"/>
          </p:cNvSpPr>
          <p:nvPr>
            <p:ph idx="1"/>
          </p:nvPr>
        </p:nvSpPr>
        <p:spPr>
          <a:xfrm>
            <a:off x="610409" y="968018"/>
            <a:ext cx="7238191" cy="3643312"/>
          </a:xfrm>
        </p:spPr>
        <p:txBody>
          <a:bodyPr/>
          <a:lstStyle/>
          <a:p>
            <a:pPr marL="381000" indent="-381000" eaLnBrk="1" hangingPunct="1">
              <a:defRPr/>
            </a:pPr>
            <a:r>
              <a:rPr lang="en-US" altLang="en-US" sz="2400" dirty="0"/>
              <a:t>Sometimes you may wish to "clone" a new program based on an existing one</a:t>
            </a:r>
          </a:p>
          <a:p>
            <a:pPr marL="381000" indent="-381000" eaLnBrk="1" hangingPunct="1">
              <a:defRPr/>
            </a:pPr>
            <a:endParaRPr lang="en-US" altLang="en-US" sz="300" dirty="0"/>
          </a:p>
          <a:p>
            <a:pPr marL="381000" indent="-381000" eaLnBrk="1" hangingPunct="1">
              <a:defRPr/>
            </a:pPr>
            <a:r>
              <a:rPr lang="en-US" altLang="en-US" sz="2000" dirty="0"/>
              <a:t>From within your LPAR Connection in Remote Systems:</a:t>
            </a:r>
          </a:p>
          <a:p>
            <a:pPr marL="687388" lvl="1" indent="-342900" eaLnBrk="1" hangingPunct="1">
              <a:buFont typeface="Webdings" panose="05030102010509060703" pitchFamily="18" charset="2"/>
              <a:buAutoNum type="arabicPeriod"/>
              <a:defRPr/>
            </a:pPr>
            <a:r>
              <a:rPr lang="en-US" altLang="en-US" sz="1600" dirty="0"/>
              <a:t>Open the "copy-from" library 		              </a:t>
            </a:r>
          </a:p>
          <a:p>
            <a:pPr marL="687388" lvl="1" indent="-342900" eaLnBrk="1" hangingPunct="1">
              <a:buFont typeface="Webdings" panose="05030102010509060703" pitchFamily="18" charset="2"/>
              <a:buAutoNum type="arabicPeriod"/>
              <a:defRPr/>
            </a:pPr>
            <a:r>
              <a:rPr lang="en-US" altLang="en-US" sz="1600" dirty="0"/>
              <a:t>Select any number of PDS members (press the Ctrl or Shift key to select more than one) – note that in this example we select one member</a:t>
            </a:r>
          </a:p>
          <a:p>
            <a:pPr marL="687388" lvl="1" indent="-342900" eaLnBrk="1" hangingPunct="1">
              <a:buFont typeface="Webdings" panose="05030102010509060703" pitchFamily="18" charset="2"/>
              <a:buAutoNum type="arabicPeriod"/>
              <a:defRPr/>
            </a:pPr>
            <a:r>
              <a:rPr lang="en-US" altLang="en-US" sz="1600" dirty="0"/>
              <a:t>Right-click, select Copy</a:t>
            </a:r>
          </a:p>
          <a:p>
            <a:pPr marL="687388" lvl="1" indent="-342900" eaLnBrk="1" hangingPunct="1">
              <a:buFont typeface="Webdings" panose="05030102010509060703" pitchFamily="18" charset="2"/>
              <a:buAutoNum type="arabicPeriod"/>
              <a:defRPr/>
            </a:pPr>
            <a:r>
              <a:rPr lang="en-US" altLang="en-US" sz="1600" dirty="0"/>
              <a:t>Right-click over the PDS name and select Paste</a:t>
            </a:r>
          </a:p>
          <a:p>
            <a:pPr marL="687388" lvl="1" indent="-342900" eaLnBrk="1" hangingPunct="1">
              <a:buFont typeface="Webdings" panose="05030102010509060703" pitchFamily="18" charset="2"/>
              <a:buAutoNum type="arabicPeriod"/>
              <a:defRPr/>
            </a:pPr>
            <a:r>
              <a:rPr lang="en-US" altLang="en-US" sz="1600" dirty="0"/>
              <a:t>A pop-up will prompt you to rename each member</a:t>
            </a:r>
          </a:p>
          <a:p>
            <a:pPr marL="995363" lvl="2" indent="-304800" eaLnBrk="1" hangingPunct="1">
              <a:defRPr/>
            </a:pPr>
            <a:r>
              <a:rPr lang="en-US" altLang="en-US" dirty="0"/>
              <a:t>Note that you will need to specify a valid z/OS member name</a:t>
            </a:r>
          </a:p>
          <a:p>
            <a:pPr marL="690563" lvl="2" indent="0" eaLnBrk="1" hangingPunct="1">
              <a:buNone/>
              <a:defRPr/>
            </a:pPr>
            <a:endParaRPr lang="en-US" altLang="en-US" dirty="0"/>
          </a:p>
        </p:txBody>
      </p:sp>
      <p:pic>
        <p:nvPicPr>
          <p:cNvPr id="31748" name="Picture 4">
            <a:extLst>
              <a:ext uri="{FF2B5EF4-FFF2-40B4-BE49-F238E27FC236}">
                <a16:creationId xmlns:a16="http://schemas.microsoft.com/office/drawing/2014/main" id="{4F50B218-CCF8-56E5-DD52-8D0D64070C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24925" y="0"/>
            <a:ext cx="3267075" cy="23241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9" name="Picture 5">
            <a:extLst>
              <a:ext uri="{FF2B5EF4-FFF2-40B4-BE49-F238E27FC236}">
                <a16:creationId xmlns:a16="http://schemas.microsoft.com/office/drawing/2014/main" id="{CA835099-1BC7-80B6-EF91-259996598D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4999" y="2590801"/>
            <a:ext cx="2667000" cy="23336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0" name="Picture 6">
            <a:extLst>
              <a:ext uri="{FF2B5EF4-FFF2-40B4-BE49-F238E27FC236}">
                <a16:creationId xmlns:a16="http://schemas.microsoft.com/office/drawing/2014/main" id="{204A8D72-8EAF-8918-E441-AFDBBFE0D0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1363" y="4119563"/>
            <a:ext cx="2619375"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1" name="Picture 7">
            <a:extLst>
              <a:ext uri="{FF2B5EF4-FFF2-40B4-BE49-F238E27FC236}">
                <a16:creationId xmlns:a16="http://schemas.microsoft.com/office/drawing/2014/main" id="{F9A0ECAB-4A2D-0860-A4F2-3E6CDD1000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3675" y="6029326"/>
            <a:ext cx="1838325" cy="8286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752" name="Group 10">
            <a:extLst>
              <a:ext uri="{FF2B5EF4-FFF2-40B4-BE49-F238E27FC236}">
                <a16:creationId xmlns:a16="http://schemas.microsoft.com/office/drawing/2014/main" id="{B17B174E-59DF-24B5-DC60-B78200BEF823}"/>
              </a:ext>
            </a:extLst>
          </p:cNvPr>
          <p:cNvGrpSpPr>
            <a:grpSpLocks/>
          </p:cNvGrpSpPr>
          <p:nvPr/>
        </p:nvGrpSpPr>
        <p:grpSpPr bwMode="auto">
          <a:xfrm>
            <a:off x="9710737" y="4905375"/>
            <a:ext cx="500062" cy="571500"/>
            <a:chOff x="3552" y="3072"/>
            <a:chExt cx="960" cy="336"/>
          </a:xfrm>
        </p:grpSpPr>
        <p:sp>
          <p:nvSpPr>
            <p:cNvPr id="31759" name="Line 8">
              <a:extLst>
                <a:ext uri="{FF2B5EF4-FFF2-40B4-BE49-F238E27FC236}">
                  <a16:creationId xmlns:a16="http://schemas.microsoft.com/office/drawing/2014/main" id="{26A258E4-137F-2DC2-3639-45CB677E8F2D}"/>
                </a:ext>
              </a:extLst>
            </p:cNvPr>
            <p:cNvSpPr>
              <a:spLocks noChangeShapeType="1"/>
            </p:cNvSpPr>
            <p:nvPr/>
          </p:nvSpPr>
          <p:spPr bwMode="auto">
            <a:xfrm flipH="1">
              <a:off x="3552" y="3408"/>
              <a:ext cx="96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0" name="Line 9">
              <a:extLst>
                <a:ext uri="{FF2B5EF4-FFF2-40B4-BE49-F238E27FC236}">
                  <a16:creationId xmlns:a16="http://schemas.microsoft.com/office/drawing/2014/main" id="{2C37966C-C1E7-C56F-F359-B0F67BFB69BC}"/>
                </a:ext>
              </a:extLst>
            </p:cNvPr>
            <p:cNvSpPr>
              <a:spLocks noChangeShapeType="1"/>
            </p:cNvSpPr>
            <p:nvPr/>
          </p:nvSpPr>
          <p:spPr bwMode="auto">
            <a:xfrm>
              <a:off x="4512" y="3072"/>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31753" name="Group 3">
            <a:extLst>
              <a:ext uri="{FF2B5EF4-FFF2-40B4-BE49-F238E27FC236}">
                <a16:creationId xmlns:a16="http://schemas.microsoft.com/office/drawing/2014/main" id="{319A5F72-65C2-4596-3DBD-18D472F4A72C}"/>
              </a:ext>
            </a:extLst>
          </p:cNvPr>
          <p:cNvGrpSpPr>
            <a:grpSpLocks/>
          </p:cNvGrpSpPr>
          <p:nvPr/>
        </p:nvGrpSpPr>
        <p:grpSpPr bwMode="auto">
          <a:xfrm>
            <a:off x="8534399" y="6172200"/>
            <a:ext cx="2209800" cy="381000"/>
            <a:chOff x="4876800" y="6172200"/>
            <a:chExt cx="2819400" cy="381000"/>
          </a:xfrm>
        </p:grpSpPr>
        <p:sp>
          <p:nvSpPr>
            <p:cNvPr id="31757" name="Line 14">
              <a:extLst>
                <a:ext uri="{FF2B5EF4-FFF2-40B4-BE49-F238E27FC236}">
                  <a16:creationId xmlns:a16="http://schemas.microsoft.com/office/drawing/2014/main" id="{8170C383-2165-7654-CF27-20B9C9997D72}"/>
                </a:ext>
              </a:extLst>
            </p:cNvPr>
            <p:cNvSpPr>
              <a:spLocks noChangeShapeType="1"/>
            </p:cNvSpPr>
            <p:nvPr/>
          </p:nvSpPr>
          <p:spPr bwMode="auto">
            <a:xfrm>
              <a:off x="4876800" y="6172200"/>
              <a:ext cx="0" cy="38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8" name="Line 15">
              <a:extLst>
                <a:ext uri="{FF2B5EF4-FFF2-40B4-BE49-F238E27FC236}">
                  <a16:creationId xmlns:a16="http://schemas.microsoft.com/office/drawing/2014/main" id="{859EBF3D-AB4D-1C3D-85B8-F9EB03704621}"/>
                </a:ext>
              </a:extLst>
            </p:cNvPr>
            <p:cNvSpPr>
              <a:spLocks noChangeShapeType="1"/>
            </p:cNvSpPr>
            <p:nvPr/>
          </p:nvSpPr>
          <p:spPr bwMode="auto">
            <a:xfrm>
              <a:off x="4876800" y="6553200"/>
              <a:ext cx="2819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3" name="TextBox 2">
            <a:extLst>
              <a:ext uri="{FF2B5EF4-FFF2-40B4-BE49-F238E27FC236}">
                <a16:creationId xmlns:a16="http://schemas.microsoft.com/office/drawing/2014/main" id="{6FD8B73C-E7A9-4B78-9E12-EEF06E959CA9}"/>
              </a:ext>
            </a:extLst>
          </p:cNvPr>
          <p:cNvSpPr txBox="1"/>
          <p:nvPr/>
        </p:nvSpPr>
        <p:spPr>
          <a:xfrm>
            <a:off x="1494920" y="4872842"/>
            <a:ext cx="4067680" cy="1769715"/>
          </a:xfrm>
          <a:prstGeom prst="rect">
            <a:avLst/>
          </a:prstGeom>
          <a:solidFill>
            <a:schemeClr val="tx2">
              <a:lumMod val="65000"/>
              <a:lumOff val="35000"/>
              <a:alpha val="71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altLang="en-US" sz="1600" b="0" dirty="0">
                <a:solidFill>
                  <a:schemeClr val="bg1"/>
                </a:solidFill>
                <a:latin typeface="+mj-lt"/>
              </a:rPr>
              <a:t>You can also Copy/Paste an entire PDS - including all (*) PDS members - within a single LPAR …or… across LPARs</a:t>
            </a:r>
          </a:p>
          <a:p>
            <a:pPr>
              <a:defRPr/>
            </a:pPr>
            <a:endParaRPr lang="en-US" altLang="en-US" sz="500" b="0" dirty="0">
              <a:solidFill>
                <a:schemeClr val="bg1"/>
              </a:solidFill>
              <a:latin typeface="+mj-lt"/>
            </a:endParaRPr>
          </a:p>
          <a:p>
            <a:pPr>
              <a:defRPr/>
            </a:pPr>
            <a:r>
              <a:rPr lang="en-US" altLang="en-US" sz="1400" b="0" dirty="0">
                <a:solidFill>
                  <a:schemeClr val="bg1"/>
                </a:solidFill>
                <a:latin typeface="+mj-lt"/>
              </a:rPr>
              <a:t>From Remote Systems:</a:t>
            </a:r>
          </a:p>
          <a:p>
            <a:pPr marL="285750" indent="-285750">
              <a:buFont typeface="Arial" panose="020B0604020202020204" pitchFamily="34" charset="0"/>
              <a:buChar char="•"/>
              <a:defRPr/>
            </a:pPr>
            <a:r>
              <a:rPr lang="en-US" altLang="en-US" sz="1400" dirty="0">
                <a:solidFill>
                  <a:schemeClr val="bg1"/>
                </a:solidFill>
                <a:latin typeface="+mj-lt"/>
              </a:rPr>
              <a:t>Right-Click on a PDS and select Copy</a:t>
            </a:r>
          </a:p>
          <a:p>
            <a:pPr marL="285750" indent="-285750">
              <a:buFont typeface="Arial" panose="020B0604020202020204" pitchFamily="34" charset="0"/>
              <a:buChar char="•"/>
              <a:defRPr/>
            </a:pPr>
            <a:r>
              <a:rPr lang="en-US" altLang="en-US" sz="1400" dirty="0">
                <a:solidFill>
                  <a:schemeClr val="bg1"/>
                </a:solidFill>
                <a:latin typeface="+mj-lt"/>
              </a:rPr>
              <a:t>Right-Click on My </a:t>
            </a:r>
            <a:r>
              <a:rPr lang="en-US" altLang="en-US" sz="1400" dirty="0">
                <a:solidFill>
                  <a:schemeClr val="bg1"/>
                </a:solidFill>
                <a:effectLst>
                  <a:outerShdw blurRad="38100" dist="38100" dir="2700000" algn="tl">
                    <a:srgbClr val="000000">
                      <a:alpha val="43137"/>
                    </a:srgbClr>
                  </a:outerShdw>
                </a:effectLst>
                <a:latin typeface="+mj-lt"/>
              </a:rPr>
              <a:t>Data</a:t>
            </a:r>
            <a:r>
              <a:rPr lang="en-US" altLang="en-US" sz="1400" dirty="0">
                <a:solidFill>
                  <a:schemeClr val="bg1"/>
                </a:solidFill>
                <a:latin typeface="+mj-lt"/>
              </a:rPr>
              <a:t> Sets and select Paste</a:t>
            </a:r>
          </a:p>
          <a:p>
            <a:pPr marL="285750" indent="-285750">
              <a:buFont typeface="Arial" panose="020B0604020202020204" pitchFamily="34" charset="0"/>
              <a:buChar char="•"/>
              <a:defRPr/>
            </a:pPr>
            <a:r>
              <a:rPr lang="en-US" altLang="en-US" sz="1400" dirty="0">
                <a:solidFill>
                  <a:schemeClr val="bg1"/>
                </a:solidFill>
                <a:latin typeface="+mj-lt"/>
              </a:rPr>
              <a:t>Rename the new file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4BA4AEAB-00B2-98E0-CBEF-27DEB7827A87}"/>
              </a:ext>
            </a:extLst>
          </p:cNvPr>
          <p:cNvSpPr>
            <a:spLocks noGrp="1" noChangeArrowheads="1"/>
          </p:cNvSpPr>
          <p:nvPr>
            <p:ph type="title"/>
          </p:nvPr>
        </p:nvSpPr>
        <p:spPr/>
        <p:txBody>
          <a:bodyPr/>
          <a:lstStyle/>
          <a:p>
            <a:pPr eaLnBrk="1" hangingPunct="1"/>
            <a:r>
              <a:rPr lang="en-US" altLang="en-US" dirty="0"/>
              <a:t>Clone (Copy/Paste) an </a:t>
            </a:r>
            <a:r>
              <a:rPr lang="en-US" altLang="en-US" b="1" dirty="0"/>
              <a:t>Entire PDS &amp; all Members</a:t>
            </a:r>
          </a:p>
        </p:txBody>
      </p:sp>
      <p:sp>
        <p:nvSpPr>
          <p:cNvPr id="3" name="TextBox 2">
            <a:extLst>
              <a:ext uri="{FF2B5EF4-FFF2-40B4-BE49-F238E27FC236}">
                <a16:creationId xmlns:a16="http://schemas.microsoft.com/office/drawing/2014/main" id="{1AA5E198-4DF8-BF5F-6ADA-FC8B399367E3}"/>
              </a:ext>
            </a:extLst>
          </p:cNvPr>
          <p:cNvSpPr txBox="1"/>
          <p:nvPr/>
        </p:nvSpPr>
        <p:spPr>
          <a:xfrm>
            <a:off x="685800" y="1241424"/>
            <a:ext cx="4419600" cy="3154710"/>
          </a:xfrm>
          <a:prstGeom prst="rect">
            <a:avLst/>
          </a:prstGeom>
          <a:solidFill>
            <a:schemeClr val="tx1">
              <a:lumMod val="50000"/>
              <a:lumOff val="50000"/>
              <a:alpha val="71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altLang="en-US" sz="2400" dirty="0">
                <a:solidFill>
                  <a:schemeClr val="bg1"/>
                </a:solidFill>
                <a:effectLst>
                  <a:outerShdw blurRad="38100" dist="38100" dir="2700000" algn="tl">
                    <a:srgbClr val="000000">
                      <a:alpha val="43137"/>
                    </a:srgbClr>
                  </a:outerShdw>
                </a:effectLst>
                <a:latin typeface="+mj-lt"/>
              </a:rPr>
              <a:t>To Copy/Paste an entire PDS - including all (*) PDS members</a:t>
            </a:r>
          </a:p>
          <a:p>
            <a:pPr>
              <a:defRPr/>
            </a:pPr>
            <a:endParaRPr lang="en-US" altLang="en-US" sz="700" b="0" dirty="0">
              <a:solidFill>
                <a:schemeClr val="bg1"/>
              </a:solidFill>
              <a:effectLst>
                <a:outerShdw blurRad="38100" dist="38100" dir="2700000" algn="tl">
                  <a:srgbClr val="000000">
                    <a:alpha val="43137"/>
                  </a:srgbClr>
                </a:outerShdw>
              </a:effectLst>
              <a:latin typeface="+mj-lt"/>
            </a:endParaRPr>
          </a:p>
          <a:p>
            <a:pPr>
              <a:defRPr/>
            </a:pPr>
            <a:r>
              <a:rPr lang="en-US" altLang="en-US" sz="1800" b="0" dirty="0">
                <a:solidFill>
                  <a:schemeClr val="bg1"/>
                </a:solidFill>
                <a:effectLst>
                  <a:outerShdw blurRad="38100" dist="38100" dir="2700000" algn="tl">
                    <a:srgbClr val="000000">
                      <a:alpha val="43137"/>
                    </a:srgbClr>
                  </a:outerShdw>
                </a:effectLst>
                <a:latin typeface="+mj-lt"/>
              </a:rPr>
              <a:t>From Remote Systems:</a:t>
            </a:r>
          </a:p>
          <a:p>
            <a:pPr marL="342900" indent="-342900">
              <a:buFont typeface="+mj-lt"/>
              <a:buAutoNum type="arabicPeriod"/>
              <a:defRPr/>
            </a:pPr>
            <a:r>
              <a:rPr lang="en-US" altLang="en-US" sz="1800" b="0" dirty="0">
                <a:solidFill>
                  <a:schemeClr val="bg1"/>
                </a:solidFill>
                <a:effectLst>
                  <a:outerShdw blurRad="38100" dist="38100" dir="2700000" algn="tl">
                    <a:srgbClr val="000000">
                      <a:alpha val="43137"/>
                    </a:srgbClr>
                  </a:outerShdw>
                </a:effectLst>
                <a:latin typeface="+mj-lt"/>
              </a:rPr>
              <a:t>Right-Click on a PDS and select </a:t>
            </a:r>
            <a:r>
              <a:rPr lang="en-US" altLang="en-US" sz="1800" dirty="0">
                <a:solidFill>
                  <a:schemeClr val="bg1"/>
                </a:solidFill>
                <a:effectLst>
                  <a:outerShdw blurRad="38100" dist="38100" dir="2700000" algn="tl">
                    <a:srgbClr val="000000">
                      <a:alpha val="43137"/>
                    </a:srgbClr>
                  </a:outerShdw>
                </a:effectLst>
                <a:latin typeface="+mj-lt"/>
              </a:rPr>
              <a:t>Copy</a:t>
            </a:r>
          </a:p>
          <a:p>
            <a:pPr marL="342900" indent="-342900">
              <a:buFont typeface="+mj-lt"/>
              <a:buAutoNum type="arabicPeriod"/>
              <a:defRPr/>
            </a:pPr>
            <a:r>
              <a:rPr lang="en-US" altLang="en-US" sz="1800" b="0" dirty="0">
                <a:solidFill>
                  <a:schemeClr val="bg1"/>
                </a:solidFill>
                <a:effectLst>
                  <a:outerShdw blurRad="38100" dist="38100" dir="2700000" algn="tl">
                    <a:srgbClr val="000000">
                      <a:alpha val="43137"/>
                    </a:srgbClr>
                  </a:outerShdw>
                </a:effectLst>
                <a:latin typeface="+mj-lt"/>
              </a:rPr>
              <a:t>Right-Click on an MVS File Filter and select </a:t>
            </a:r>
            <a:r>
              <a:rPr lang="en-US" altLang="en-US" sz="1800" dirty="0">
                <a:solidFill>
                  <a:schemeClr val="bg1"/>
                </a:solidFill>
                <a:effectLst>
                  <a:outerShdw blurRad="38100" dist="38100" dir="2700000" algn="tl">
                    <a:srgbClr val="000000">
                      <a:alpha val="43137"/>
                    </a:srgbClr>
                  </a:outerShdw>
                </a:effectLst>
                <a:latin typeface="+mj-lt"/>
              </a:rPr>
              <a:t>Paste</a:t>
            </a:r>
          </a:p>
          <a:p>
            <a:pPr marL="342900" indent="-342900">
              <a:buFont typeface="+mj-lt"/>
              <a:buAutoNum type="arabicPeriod"/>
              <a:defRPr/>
            </a:pPr>
            <a:r>
              <a:rPr lang="en-US" altLang="en-US" sz="1800" dirty="0">
                <a:solidFill>
                  <a:schemeClr val="bg1"/>
                </a:solidFill>
                <a:effectLst>
                  <a:outerShdw blurRad="38100" dist="38100" dir="2700000" algn="tl">
                    <a:srgbClr val="000000">
                      <a:alpha val="43137"/>
                    </a:srgbClr>
                  </a:outerShdw>
                </a:effectLst>
                <a:latin typeface="+mj-lt"/>
              </a:rPr>
              <a:t>Rename the new file</a:t>
            </a:r>
          </a:p>
          <a:p>
            <a:pPr marL="342900" indent="-342900">
              <a:buFont typeface="+mj-lt"/>
              <a:buAutoNum type="arabicPeriod"/>
              <a:defRPr/>
            </a:pPr>
            <a:endParaRPr lang="en-US" altLang="en-US" sz="1800" dirty="0">
              <a:solidFill>
                <a:schemeClr val="bg1"/>
              </a:solidFill>
              <a:latin typeface="+mj-lt"/>
            </a:endParaRPr>
          </a:p>
          <a:p>
            <a:pPr>
              <a:defRPr/>
            </a:pPr>
            <a:r>
              <a:rPr lang="en-US" altLang="en-US" sz="1800" dirty="0">
                <a:solidFill>
                  <a:schemeClr val="bg1"/>
                </a:solidFill>
                <a:effectLst>
                  <a:outerShdw blurRad="38100" dist="38100" dir="2700000" algn="tl">
                    <a:srgbClr val="000000">
                      <a:alpha val="43137"/>
                    </a:srgbClr>
                  </a:outerShdw>
                </a:effectLst>
                <a:latin typeface="+mj-lt"/>
              </a:rPr>
              <a:t>Note that you can copy a PDS within a single LPAR or across multiple LPARS</a:t>
            </a:r>
          </a:p>
        </p:txBody>
      </p:sp>
      <p:pic>
        <p:nvPicPr>
          <p:cNvPr id="32774" name="Picture 4">
            <a:extLst>
              <a:ext uri="{FF2B5EF4-FFF2-40B4-BE49-F238E27FC236}">
                <a16:creationId xmlns:a16="http://schemas.microsoft.com/office/drawing/2014/main" id="{C4BBB86F-43D0-8407-7C55-A19D9DBD10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723900"/>
            <a:ext cx="5295900" cy="25527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32775" name="Picture 5">
            <a:extLst>
              <a:ext uri="{FF2B5EF4-FFF2-40B4-BE49-F238E27FC236}">
                <a16:creationId xmlns:a16="http://schemas.microsoft.com/office/drawing/2014/main" id="{2DFEA983-F32F-2825-33C9-E8E3745ACF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976687"/>
            <a:ext cx="5243512" cy="2881313"/>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32776" name="Picture 6">
            <a:extLst>
              <a:ext uri="{FF2B5EF4-FFF2-40B4-BE49-F238E27FC236}">
                <a16:creationId xmlns:a16="http://schemas.microsoft.com/office/drawing/2014/main" id="{EC9278AC-2137-8915-4804-6055ECD060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6325" y="4678363"/>
            <a:ext cx="3063875"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TextBox 7">
            <a:extLst>
              <a:ext uri="{FF2B5EF4-FFF2-40B4-BE49-F238E27FC236}">
                <a16:creationId xmlns:a16="http://schemas.microsoft.com/office/drawing/2014/main" id="{B0C73A1D-9921-476A-8E8A-C6B83B2DC794}"/>
              </a:ext>
            </a:extLst>
          </p:cNvPr>
          <p:cNvSpPr txBox="1">
            <a:spLocks noChangeArrowheads="1"/>
          </p:cNvSpPr>
          <p:nvPr/>
        </p:nvSpPr>
        <p:spPr bwMode="auto">
          <a:xfrm>
            <a:off x="9793288" y="2524126"/>
            <a:ext cx="569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800"/>
              <a:t>1.</a:t>
            </a:r>
          </a:p>
        </p:txBody>
      </p:sp>
      <p:sp>
        <p:nvSpPr>
          <p:cNvPr id="32778" name="TextBox 20">
            <a:extLst>
              <a:ext uri="{FF2B5EF4-FFF2-40B4-BE49-F238E27FC236}">
                <a16:creationId xmlns:a16="http://schemas.microsoft.com/office/drawing/2014/main" id="{F880A8D3-8B72-7388-CA7E-7A5A8CD6A8DD}"/>
              </a:ext>
            </a:extLst>
          </p:cNvPr>
          <p:cNvSpPr txBox="1">
            <a:spLocks noChangeArrowheads="1"/>
          </p:cNvSpPr>
          <p:nvPr/>
        </p:nvSpPr>
        <p:spPr bwMode="auto">
          <a:xfrm>
            <a:off x="9906001" y="6038850"/>
            <a:ext cx="569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800"/>
              <a:t>2.</a:t>
            </a:r>
          </a:p>
        </p:txBody>
      </p:sp>
      <p:sp>
        <p:nvSpPr>
          <p:cNvPr id="32779" name="TextBox 21">
            <a:extLst>
              <a:ext uri="{FF2B5EF4-FFF2-40B4-BE49-F238E27FC236}">
                <a16:creationId xmlns:a16="http://schemas.microsoft.com/office/drawing/2014/main" id="{49E58069-C54F-78B7-56AD-BA09E2A62FBC}"/>
              </a:ext>
            </a:extLst>
          </p:cNvPr>
          <p:cNvSpPr txBox="1">
            <a:spLocks noChangeArrowheads="1"/>
          </p:cNvSpPr>
          <p:nvPr/>
        </p:nvSpPr>
        <p:spPr bwMode="auto">
          <a:xfrm>
            <a:off x="4632325" y="5245100"/>
            <a:ext cx="569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800"/>
              <a:t>3.</a:t>
            </a:r>
          </a:p>
        </p:txBody>
      </p:sp>
      <p:sp>
        <p:nvSpPr>
          <p:cNvPr id="2" name="TextBox 1">
            <a:extLst>
              <a:ext uri="{FF2B5EF4-FFF2-40B4-BE49-F238E27FC236}">
                <a16:creationId xmlns:a16="http://schemas.microsoft.com/office/drawing/2014/main" id="{3C442A7F-151A-B882-6670-470EAE1CD3E3}"/>
              </a:ext>
            </a:extLst>
          </p:cNvPr>
          <p:cNvSpPr txBox="1"/>
          <p:nvPr/>
        </p:nvSpPr>
        <p:spPr>
          <a:xfrm>
            <a:off x="1066800" y="6014269"/>
            <a:ext cx="914400" cy="3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l" defTabSz="2438400">
              <a:spcBef>
                <a:spcPts val="2900"/>
              </a:spcBef>
              <a:buSzPct val="100000"/>
            </a:pPr>
            <a:r>
              <a:rPr lang="en-US" sz="1400" kern="0" dirty="0">
                <a:solidFill>
                  <a:srgbClr val="000000"/>
                </a:solidFill>
                <a:latin typeface="+mj-lt"/>
                <a:ea typeface="+mj-ea"/>
                <a:cs typeface="+mj-cs"/>
                <a:sym typeface="IBM Plex Sans Light"/>
              </a:rPr>
              <a:t>Rename the file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3BD530BB-EBEF-4BEF-E806-BD3056AC9FD2}"/>
              </a:ext>
            </a:extLst>
          </p:cNvPr>
          <p:cNvSpPr>
            <a:spLocks noGrp="1" noChangeArrowheads="1"/>
          </p:cNvSpPr>
          <p:nvPr>
            <p:ph type="title"/>
          </p:nvPr>
        </p:nvSpPr>
        <p:spPr/>
        <p:txBody>
          <a:bodyPr/>
          <a:lstStyle/>
          <a:p>
            <a:pPr eaLnBrk="1" hangingPunct="1"/>
            <a:r>
              <a:rPr lang="en-US" altLang="en-US" dirty="0"/>
              <a:t>Define (GDG) </a:t>
            </a:r>
            <a:r>
              <a:rPr lang="en-US" altLang="en-US" b="1" dirty="0"/>
              <a:t>Generation Data Group</a:t>
            </a:r>
          </a:p>
        </p:txBody>
      </p:sp>
      <p:sp>
        <p:nvSpPr>
          <p:cNvPr id="1835011" name="Rectangle 3">
            <a:extLst>
              <a:ext uri="{FF2B5EF4-FFF2-40B4-BE49-F238E27FC236}">
                <a16:creationId xmlns:a16="http://schemas.microsoft.com/office/drawing/2014/main" id="{5B58B3C5-356C-900A-DC09-9192B3D537E0}"/>
              </a:ext>
            </a:extLst>
          </p:cNvPr>
          <p:cNvSpPr>
            <a:spLocks noGrp="1" noChangeArrowheads="1"/>
          </p:cNvSpPr>
          <p:nvPr>
            <p:ph idx="1"/>
          </p:nvPr>
        </p:nvSpPr>
        <p:spPr>
          <a:xfrm>
            <a:off x="533400" y="1219200"/>
            <a:ext cx="6724650" cy="5087938"/>
          </a:xfrm>
        </p:spPr>
        <p:txBody>
          <a:bodyPr/>
          <a:lstStyle/>
          <a:p>
            <a:pPr eaLnBrk="1" hangingPunct="1">
              <a:buFont typeface="Wingdings" pitchFamily="2" charset="2"/>
              <a:buNone/>
              <a:defRPr/>
            </a:pPr>
            <a:r>
              <a:rPr lang="en-US" sz="2400" dirty="0"/>
              <a:t>Alternative to IDCAMS.  From Remote Systems:</a:t>
            </a:r>
          </a:p>
          <a:p>
            <a:pPr lvl="1" eaLnBrk="1" hangingPunct="1">
              <a:buFont typeface="Webdings" panose="05030102010509060703" pitchFamily="18" charset="2"/>
              <a:buChar char="4"/>
              <a:defRPr/>
            </a:pPr>
            <a:r>
              <a:rPr lang="en-US" dirty="0"/>
              <a:t>Right-click over MVS Files under the connection name</a:t>
            </a:r>
          </a:p>
          <a:p>
            <a:pPr lvl="1" eaLnBrk="1" hangingPunct="1">
              <a:buFont typeface="Webdings" panose="05030102010509060703" pitchFamily="18" charset="2"/>
              <a:buChar char="4"/>
              <a:defRPr/>
            </a:pPr>
            <a:r>
              <a:rPr lang="en-US" dirty="0"/>
              <a:t>Select </a:t>
            </a:r>
            <a:r>
              <a:rPr lang="en-US" b="1" dirty="0"/>
              <a:t>New </a:t>
            </a:r>
            <a:r>
              <a:rPr lang="en-US" dirty="0">
                <a:sym typeface="Wingdings" panose="05000000000000000000" pitchFamily="2" charset="2"/>
              </a:rPr>
              <a:t></a:t>
            </a:r>
            <a:r>
              <a:rPr lang="en-US" b="1" dirty="0">
                <a:sym typeface="Wingdings" panose="05000000000000000000" pitchFamily="2" charset="2"/>
              </a:rPr>
              <a:t> </a:t>
            </a:r>
            <a:r>
              <a:rPr lang="en-US" b="1" dirty="0"/>
              <a:t>Define Generation Data Group …</a:t>
            </a:r>
          </a:p>
          <a:p>
            <a:pPr lvl="1" eaLnBrk="1" hangingPunct="1">
              <a:buFont typeface="Webdings" panose="05030102010509060703" pitchFamily="18" charset="2"/>
              <a:buChar char="4"/>
              <a:defRPr/>
            </a:pPr>
            <a:r>
              <a:rPr lang="en-US" dirty="0"/>
              <a:t>Name the dataset</a:t>
            </a:r>
          </a:p>
          <a:p>
            <a:pPr lvl="1" eaLnBrk="1" hangingPunct="1">
              <a:buFont typeface="Webdings" panose="05030102010509060703" pitchFamily="18" charset="2"/>
              <a:buChar char="4"/>
              <a:defRPr/>
            </a:pPr>
            <a:r>
              <a:rPr lang="en-US" dirty="0"/>
              <a:t>Specify:</a:t>
            </a:r>
          </a:p>
          <a:p>
            <a:pPr lvl="2" eaLnBrk="1" hangingPunct="1">
              <a:defRPr/>
            </a:pPr>
            <a:r>
              <a:rPr lang="en-US" dirty="0"/>
              <a:t>Limit</a:t>
            </a:r>
          </a:p>
          <a:p>
            <a:pPr lvl="3" eaLnBrk="1" hangingPunct="1">
              <a:defRPr/>
            </a:pPr>
            <a:r>
              <a:rPr lang="en-US" sz="1600" dirty="0"/>
              <a:t>How many generations to retain</a:t>
            </a:r>
          </a:p>
          <a:p>
            <a:pPr lvl="2" eaLnBrk="1" hangingPunct="1">
              <a:defRPr/>
            </a:pPr>
            <a:r>
              <a:rPr lang="en-US" dirty="0"/>
              <a:t>Owner ID</a:t>
            </a:r>
          </a:p>
          <a:p>
            <a:pPr lvl="3">
              <a:defRPr/>
            </a:pPr>
            <a:r>
              <a:rPr lang="en-US" sz="1400" dirty="0"/>
              <a:t>Defaults to your TSO ID if left blank</a:t>
            </a:r>
          </a:p>
          <a:p>
            <a:pPr lvl="2">
              <a:defRPr/>
            </a:pPr>
            <a:r>
              <a:rPr lang="en-US" dirty="0"/>
              <a:t>How long to retain the file</a:t>
            </a:r>
          </a:p>
          <a:p>
            <a:pPr lvl="2">
              <a:defRPr/>
            </a:pPr>
            <a:endParaRPr lang="en-US" dirty="0"/>
          </a:p>
          <a:p>
            <a:pPr lvl="1" eaLnBrk="1" hangingPunct="1">
              <a:buFont typeface="Webdings" panose="05030102010509060703" pitchFamily="18" charset="2"/>
              <a:buChar char="4"/>
              <a:defRPr/>
            </a:pPr>
            <a:r>
              <a:rPr lang="en-US" dirty="0"/>
              <a:t>Click </a:t>
            </a:r>
            <a:r>
              <a:rPr lang="en-US" b="1" dirty="0">
                <a:effectLst>
                  <a:outerShdw blurRad="38100" dist="38100" dir="2700000" algn="tl">
                    <a:srgbClr val="C0C0C0"/>
                  </a:outerShdw>
                </a:effectLst>
              </a:rPr>
              <a:t>OK</a:t>
            </a:r>
          </a:p>
        </p:txBody>
      </p:sp>
      <p:pic>
        <p:nvPicPr>
          <p:cNvPr id="33796" name="Picture 8">
            <a:extLst>
              <a:ext uri="{FF2B5EF4-FFF2-40B4-BE49-F238E27FC236}">
                <a16:creationId xmlns:a16="http://schemas.microsoft.com/office/drawing/2014/main" id="{83285D14-45BE-0C9F-456C-A1B8E5048B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2173" y="2665329"/>
            <a:ext cx="3638550" cy="39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7" name="Picture 11">
            <a:extLst>
              <a:ext uri="{FF2B5EF4-FFF2-40B4-BE49-F238E27FC236}">
                <a16:creationId xmlns:a16="http://schemas.microsoft.com/office/drawing/2014/main" id="{CB35540F-A480-41B4-FFEE-47AB3794F2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4300" y="685801"/>
            <a:ext cx="4457700" cy="11334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8" name="Picture 12">
            <a:extLst>
              <a:ext uri="{FF2B5EF4-FFF2-40B4-BE49-F238E27FC236}">
                <a16:creationId xmlns:a16="http://schemas.microsoft.com/office/drawing/2014/main" id="{A5259E62-4392-FC6F-BDA0-F99ACC8011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5567995"/>
            <a:ext cx="2457450" cy="9429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9" name="Text Box 13">
            <a:extLst>
              <a:ext uri="{FF2B5EF4-FFF2-40B4-BE49-F238E27FC236}">
                <a16:creationId xmlns:a16="http://schemas.microsoft.com/office/drawing/2014/main" id="{CD93A4D4-D47B-D3CA-4A7D-723599F13A9F}"/>
              </a:ext>
            </a:extLst>
          </p:cNvPr>
          <p:cNvSpPr txBox="1">
            <a:spLocks noChangeArrowheads="1"/>
          </p:cNvSpPr>
          <p:nvPr/>
        </p:nvSpPr>
        <p:spPr bwMode="auto">
          <a:xfrm>
            <a:off x="781050" y="5047295"/>
            <a:ext cx="2286000" cy="5492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dirty="0">
                <a:latin typeface="Verdana" panose="020B0604030504040204" pitchFamily="34" charset="0"/>
              </a:rPr>
              <a:t>GDG file versions displayed as relative numbered members of a dataset</a:t>
            </a:r>
          </a:p>
        </p:txBody>
      </p:sp>
      <p:cxnSp>
        <p:nvCxnSpPr>
          <p:cNvPr id="3" name="Straight Arrow Connector 2">
            <a:extLst>
              <a:ext uri="{FF2B5EF4-FFF2-40B4-BE49-F238E27FC236}">
                <a16:creationId xmlns:a16="http://schemas.microsoft.com/office/drawing/2014/main" id="{4CFF45C9-A9E3-08BC-4A14-DDA967F4A7B0}"/>
              </a:ext>
            </a:extLst>
          </p:cNvPr>
          <p:cNvCxnSpPr/>
          <p:nvPr/>
        </p:nvCxnSpPr>
        <p:spPr bwMode="auto">
          <a:xfrm>
            <a:off x="9963150" y="1447800"/>
            <a:ext cx="0" cy="11430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76A2CA5C-FE53-22F3-CEB2-5DFE244A6F79}"/>
              </a:ext>
            </a:extLst>
          </p:cNvPr>
          <p:cNvSpPr>
            <a:spLocks noGrp="1" noChangeArrowheads="1"/>
          </p:cNvSpPr>
          <p:nvPr>
            <p:ph type="title"/>
          </p:nvPr>
        </p:nvSpPr>
        <p:spPr/>
        <p:txBody>
          <a:bodyPr/>
          <a:lstStyle/>
          <a:p>
            <a:pPr eaLnBrk="1" hangingPunct="1"/>
            <a:r>
              <a:rPr lang="en-US" altLang="en-US" dirty="0"/>
              <a:t>Allocate </a:t>
            </a:r>
            <a:r>
              <a:rPr lang="en-US" altLang="en-US" b="1" dirty="0"/>
              <a:t>VSAM File</a:t>
            </a:r>
          </a:p>
        </p:txBody>
      </p:sp>
      <p:sp>
        <p:nvSpPr>
          <p:cNvPr id="1999875" name="Rectangle 3">
            <a:extLst>
              <a:ext uri="{FF2B5EF4-FFF2-40B4-BE49-F238E27FC236}">
                <a16:creationId xmlns:a16="http://schemas.microsoft.com/office/drawing/2014/main" id="{AE12BBF7-284A-8D39-B321-B076811C6B7C}"/>
              </a:ext>
            </a:extLst>
          </p:cNvPr>
          <p:cNvSpPr>
            <a:spLocks noGrp="1" noChangeArrowheads="1"/>
          </p:cNvSpPr>
          <p:nvPr>
            <p:ph idx="1"/>
          </p:nvPr>
        </p:nvSpPr>
        <p:spPr>
          <a:xfrm>
            <a:off x="453988" y="979392"/>
            <a:ext cx="6875500" cy="4334670"/>
          </a:xfrm>
        </p:spPr>
        <p:txBody>
          <a:bodyPr/>
          <a:lstStyle/>
          <a:p>
            <a:pPr eaLnBrk="1" hangingPunct="1">
              <a:defRPr/>
            </a:pPr>
            <a:r>
              <a:rPr lang="en-US" sz="2800" dirty="0"/>
              <a:t>Alternative to IDCAMS CREATE JCL</a:t>
            </a:r>
          </a:p>
          <a:p>
            <a:pPr eaLnBrk="1" hangingPunct="1">
              <a:defRPr/>
            </a:pPr>
            <a:endParaRPr lang="en-US" sz="2400" dirty="0"/>
          </a:p>
          <a:p>
            <a:pPr eaLnBrk="1" hangingPunct="1">
              <a:defRPr/>
            </a:pPr>
            <a:r>
              <a:rPr lang="en-US" sz="2400" dirty="0"/>
              <a:t>From within Remote Systems:</a:t>
            </a:r>
          </a:p>
          <a:p>
            <a:pPr lvl="1" eaLnBrk="1" hangingPunct="1">
              <a:buFont typeface="Webdings" panose="05030102010509060703" pitchFamily="18" charset="2"/>
              <a:buChar char="4"/>
              <a:defRPr/>
            </a:pPr>
            <a:r>
              <a:rPr lang="en-US" sz="2000" dirty="0"/>
              <a:t>Right-click over MVS Files under Remote Systems</a:t>
            </a:r>
          </a:p>
          <a:p>
            <a:pPr lvl="1" eaLnBrk="1" hangingPunct="1">
              <a:buFont typeface="Webdings" panose="05030102010509060703" pitchFamily="18" charset="2"/>
              <a:buChar char="4"/>
              <a:defRPr/>
            </a:pPr>
            <a:r>
              <a:rPr lang="en-US" sz="2000" dirty="0"/>
              <a:t>Select </a:t>
            </a:r>
            <a:r>
              <a:rPr lang="en-US" sz="2000" b="1" dirty="0"/>
              <a:t>New </a:t>
            </a:r>
            <a:r>
              <a:rPr lang="en-US" sz="2000" b="1" dirty="0">
                <a:sym typeface="Wingdings" panose="05000000000000000000" pitchFamily="2" charset="2"/>
              </a:rPr>
              <a:t> A</a:t>
            </a:r>
            <a:r>
              <a:rPr lang="en-US" sz="2000" b="1" dirty="0"/>
              <a:t>llocate VSAM…</a:t>
            </a:r>
          </a:p>
          <a:p>
            <a:pPr lvl="1" eaLnBrk="1" hangingPunct="1">
              <a:buFont typeface="Webdings" panose="05030102010509060703" pitchFamily="18" charset="2"/>
              <a:buChar char="4"/>
              <a:defRPr/>
            </a:pPr>
            <a:r>
              <a:rPr lang="en-US" sz="2000" dirty="0"/>
              <a:t>Name the dataset</a:t>
            </a:r>
          </a:p>
          <a:p>
            <a:pPr lvl="1" eaLnBrk="1" hangingPunct="1">
              <a:buFont typeface="Webdings" panose="05030102010509060703" pitchFamily="18" charset="2"/>
              <a:buChar char="4"/>
              <a:defRPr/>
            </a:pPr>
            <a:r>
              <a:rPr lang="en-US" sz="2000" dirty="0"/>
              <a:t>Select either Allocate like or Custom</a:t>
            </a:r>
          </a:p>
          <a:p>
            <a:pPr lvl="1" eaLnBrk="1" hangingPunct="1">
              <a:buFont typeface="Webdings" panose="05030102010509060703" pitchFamily="18" charset="2"/>
              <a:buChar char="4"/>
              <a:defRPr/>
            </a:pPr>
            <a:r>
              <a:rPr lang="en-US" sz="2000" dirty="0"/>
              <a:t>Specify other VSAM properties</a:t>
            </a:r>
          </a:p>
          <a:p>
            <a:pPr lvl="2" eaLnBrk="1" hangingPunct="1">
              <a:defRPr/>
            </a:pPr>
            <a:r>
              <a:rPr lang="en-US" sz="2000" dirty="0"/>
              <a:t>Note that you will need to understand IDCAMS &amp; VSAM terms, concepts &amp; specifications</a:t>
            </a:r>
          </a:p>
          <a:p>
            <a:pPr lvl="2" eaLnBrk="1" hangingPunct="1">
              <a:defRPr/>
            </a:pPr>
            <a:endParaRPr lang="en-US" sz="2000" dirty="0"/>
          </a:p>
          <a:p>
            <a:pPr lvl="1" eaLnBrk="1" hangingPunct="1">
              <a:buFont typeface="Webdings" panose="05030102010509060703" pitchFamily="18" charset="2"/>
              <a:buChar char="4"/>
              <a:defRPr/>
            </a:pPr>
            <a:r>
              <a:rPr lang="en-US" sz="2000" dirty="0"/>
              <a:t>Click </a:t>
            </a:r>
            <a:r>
              <a:rPr lang="en-US" sz="2000" b="1" dirty="0">
                <a:effectLst>
                  <a:outerShdw blurRad="38100" dist="38100" dir="2700000" algn="tl">
                    <a:srgbClr val="C0C0C0"/>
                  </a:outerShdw>
                </a:effectLst>
              </a:rPr>
              <a:t>OK</a:t>
            </a:r>
          </a:p>
          <a:p>
            <a:pPr lvl="1" eaLnBrk="1" hangingPunct="1">
              <a:buFont typeface="Webdings" panose="05030102010509060703" pitchFamily="18" charset="2"/>
              <a:buChar char="4"/>
              <a:defRPr/>
            </a:pPr>
            <a:endParaRPr lang="en-US" sz="2000" b="1" dirty="0">
              <a:effectLst>
                <a:outerShdw blurRad="38100" dist="38100" dir="2700000" algn="tl">
                  <a:srgbClr val="C0C0C0"/>
                </a:outerShdw>
              </a:effectLst>
            </a:endParaRPr>
          </a:p>
        </p:txBody>
      </p:sp>
      <p:pic>
        <p:nvPicPr>
          <p:cNvPr id="35844" name="Picture 7">
            <a:extLst>
              <a:ext uri="{FF2B5EF4-FFF2-40B4-BE49-F238E27FC236}">
                <a16:creationId xmlns:a16="http://schemas.microsoft.com/office/drawing/2014/main" id="{EDE028C4-7F35-4B97-1C9F-1B088FC2A3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5725" y="1143001"/>
            <a:ext cx="4486275" cy="14954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5" name="Picture 8">
            <a:extLst>
              <a:ext uri="{FF2B5EF4-FFF2-40B4-BE49-F238E27FC236}">
                <a16:creationId xmlns:a16="http://schemas.microsoft.com/office/drawing/2014/main" id="{254341D7-8B09-33CF-3252-09C2CD29B0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8200" y="2619376"/>
            <a:ext cx="3630613"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0">
            <a:extLst>
              <a:ext uri="{FF2B5EF4-FFF2-40B4-BE49-F238E27FC236}">
                <a16:creationId xmlns:a16="http://schemas.microsoft.com/office/drawing/2014/main" id="{6D5CF6B1-68AD-6561-EE71-F46AE4F778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9" y="4429126"/>
            <a:ext cx="8667750" cy="24288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1" name="Rectangle 2">
            <a:extLst>
              <a:ext uri="{FF2B5EF4-FFF2-40B4-BE49-F238E27FC236}">
                <a16:creationId xmlns:a16="http://schemas.microsoft.com/office/drawing/2014/main" id="{E2B43B62-7025-AD32-D8DD-ACF9767C1ABD}"/>
              </a:ext>
            </a:extLst>
          </p:cNvPr>
          <p:cNvSpPr>
            <a:spLocks noGrp="1" noChangeArrowheads="1"/>
          </p:cNvSpPr>
          <p:nvPr>
            <p:ph type="title"/>
          </p:nvPr>
        </p:nvSpPr>
        <p:spPr/>
        <p:txBody>
          <a:bodyPr/>
          <a:lstStyle/>
          <a:p>
            <a:pPr eaLnBrk="1" hangingPunct="1"/>
            <a:r>
              <a:rPr lang="en-US" altLang="en-US" dirty="0"/>
              <a:t>Allocate </a:t>
            </a:r>
            <a:r>
              <a:rPr lang="en-US" altLang="en-US" b="1" dirty="0"/>
              <a:t>Generation Data Set...</a:t>
            </a:r>
          </a:p>
        </p:txBody>
      </p:sp>
      <p:sp>
        <p:nvSpPr>
          <p:cNvPr id="2046979" name="Rectangle 3">
            <a:extLst>
              <a:ext uri="{FF2B5EF4-FFF2-40B4-BE49-F238E27FC236}">
                <a16:creationId xmlns:a16="http://schemas.microsoft.com/office/drawing/2014/main" id="{13B58B01-4BD5-DE96-A5B1-12B334A0DF0D}"/>
              </a:ext>
            </a:extLst>
          </p:cNvPr>
          <p:cNvSpPr>
            <a:spLocks noGrp="1" noChangeArrowheads="1"/>
          </p:cNvSpPr>
          <p:nvPr>
            <p:ph idx="1"/>
          </p:nvPr>
        </p:nvSpPr>
        <p:spPr>
          <a:xfrm>
            <a:off x="287999" y="1035940"/>
            <a:ext cx="11293592" cy="4334670"/>
          </a:xfrm>
        </p:spPr>
        <p:txBody>
          <a:bodyPr/>
          <a:lstStyle/>
          <a:p>
            <a:pPr eaLnBrk="1" hangingPunct="1">
              <a:defRPr/>
            </a:pPr>
            <a:r>
              <a:rPr lang="en-US" dirty="0"/>
              <a:t>Copies dataset characteristics to be used for a new sequential file within a GDG model</a:t>
            </a:r>
          </a:p>
          <a:p>
            <a:pPr eaLnBrk="1" hangingPunct="1">
              <a:defRPr/>
            </a:pPr>
            <a:endParaRPr lang="en-US" sz="800" dirty="0"/>
          </a:p>
          <a:p>
            <a:pPr eaLnBrk="1" hangingPunct="1">
              <a:buFont typeface="Wingdings" pitchFamily="2" charset="2"/>
              <a:buNone/>
              <a:defRPr/>
            </a:pPr>
            <a:r>
              <a:rPr lang="en-US" dirty="0"/>
              <a:t>Steps to create </a:t>
            </a:r>
            <a:r>
              <a:rPr lang="en-US" sz="1800" dirty="0"/>
              <a:t>(from RSE):</a:t>
            </a:r>
          </a:p>
          <a:p>
            <a:pPr lvl="1" eaLnBrk="1" hangingPunct="1">
              <a:buFont typeface="Webdings" panose="05030102010509060703" pitchFamily="18" charset="2"/>
              <a:buChar char="4"/>
              <a:defRPr/>
            </a:pPr>
            <a:r>
              <a:rPr lang="en-US" sz="1400" dirty="0"/>
              <a:t>Right-click over the GDG Model you wish to 				                                   use as the basis for allocating new sequential files 		</a:t>
            </a:r>
          </a:p>
          <a:p>
            <a:pPr lvl="1" eaLnBrk="1" hangingPunct="1">
              <a:buFont typeface="Webdings" panose="05030102010509060703" pitchFamily="18" charset="2"/>
              <a:buChar char="4"/>
              <a:defRPr/>
            </a:pPr>
            <a:r>
              <a:rPr lang="en-US" sz="1400" dirty="0"/>
              <a:t>Select:    </a:t>
            </a:r>
            <a:r>
              <a:rPr lang="en-US" sz="1400" b="1" dirty="0">
                <a:effectLst>
                  <a:outerShdw blurRad="38100" dist="38100" dir="2700000" algn="tl">
                    <a:srgbClr val="C0C0C0"/>
                  </a:outerShdw>
                </a:effectLst>
              </a:rPr>
              <a:t>New  &gt;</a:t>
            </a:r>
            <a:r>
              <a:rPr lang="en-US" sz="1400" dirty="0"/>
              <a:t> </a:t>
            </a:r>
            <a:r>
              <a:rPr lang="en-US" sz="1400" b="1" dirty="0"/>
              <a:t>Allocate Generation Data Set…</a:t>
            </a:r>
          </a:p>
          <a:p>
            <a:pPr lvl="1" eaLnBrk="1" hangingPunct="1">
              <a:buFont typeface="Webdings" panose="05030102010509060703" pitchFamily="18" charset="2"/>
              <a:buChar char="4"/>
              <a:defRPr/>
            </a:pPr>
            <a:r>
              <a:rPr lang="en-US" sz="1400" b="1" dirty="0"/>
              <a:t>Specify:</a:t>
            </a:r>
          </a:p>
          <a:p>
            <a:pPr lvl="2" eaLnBrk="1" hangingPunct="1">
              <a:defRPr/>
            </a:pPr>
            <a:r>
              <a:rPr lang="en-US" sz="1200" b="1" dirty="0"/>
              <a:t>Relative generation sequence numbering</a:t>
            </a:r>
          </a:p>
          <a:p>
            <a:pPr lvl="2" eaLnBrk="1" hangingPunct="1">
              <a:defRPr/>
            </a:pPr>
            <a:r>
              <a:rPr lang="en-US" sz="1200" b="1" dirty="0"/>
              <a:t>Absolute dataset name (</a:t>
            </a:r>
            <a:r>
              <a:rPr lang="en-US" sz="1200" b="1" dirty="0" err="1"/>
              <a:t>GnnnnVnn</a:t>
            </a:r>
            <a:r>
              <a:rPr lang="en-US" sz="1200" b="1" dirty="0"/>
              <a:t>)</a:t>
            </a:r>
          </a:p>
          <a:p>
            <a:pPr lvl="1" eaLnBrk="1" hangingPunct="1">
              <a:buFont typeface="Webdings" panose="05030102010509060703" pitchFamily="18" charset="2"/>
              <a:buChar char="4"/>
              <a:defRPr/>
            </a:pPr>
            <a:r>
              <a:rPr lang="en-US" sz="1400" b="1" dirty="0"/>
              <a:t>Click Next – </a:t>
            </a:r>
            <a:r>
              <a:rPr lang="en-US" sz="1400" dirty="0"/>
              <a:t>to override the DCB (not typical)</a:t>
            </a:r>
          </a:p>
          <a:p>
            <a:pPr lvl="1" eaLnBrk="1" hangingPunct="1">
              <a:buFont typeface="Webdings" panose="05030102010509060703" pitchFamily="18" charset="2"/>
              <a:buChar char="4"/>
              <a:defRPr/>
            </a:pPr>
            <a:r>
              <a:rPr lang="en-US" sz="1400" b="1" dirty="0"/>
              <a:t>Click Finish – </a:t>
            </a:r>
            <a:r>
              <a:rPr lang="en-US" sz="1400" dirty="0"/>
              <a:t>to add new sequential file</a:t>
            </a:r>
          </a:p>
          <a:p>
            <a:pPr lvl="1" eaLnBrk="1" hangingPunct="1">
              <a:buFont typeface="Webdings" panose="05030102010509060703" pitchFamily="18" charset="2"/>
              <a:buChar char="4"/>
              <a:defRPr/>
            </a:pPr>
            <a:endParaRPr lang="en-US" sz="2000" dirty="0"/>
          </a:p>
          <a:p>
            <a:pPr eaLnBrk="1" hangingPunct="1">
              <a:buFont typeface="Wingdings" pitchFamily="2" charset="2"/>
              <a:buNone/>
              <a:defRPr/>
            </a:pPr>
            <a:r>
              <a:rPr lang="en-US" dirty="0"/>
              <a:t>Additional considerations for GDGs</a:t>
            </a:r>
          </a:p>
          <a:p>
            <a:pPr eaLnBrk="1" hangingPunct="1">
              <a:defRPr/>
            </a:pPr>
            <a:r>
              <a:rPr lang="en-US" sz="1600" b="1" dirty="0">
                <a:effectLst>
                  <a:outerShdw blurRad="38100" dist="38100" dir="2700000" algn="tl">
                    <a:srgbClr val="C0C0C0"/>
                  </a:outerShdw>
                </a:effectLst>
              </a:rPr>
              <a:t>Properties</a:t>
            </a:r>
            <a:r>
              <a:rPr lang="en-US" sz="1600" b="1" dirty="0"/>
              <a:t> view shows GDG model characteristics</a:t>
            </a:r>
            <a:endParaRPr lang="en-US" sz="1600" b="1" dirty="0">
              <a:effectLst>
                <a:outerShdw blurRad="38100" dist="38100" dir="2700000" algn="tl">
                  <a:srgbClr val="C0C0C0"/>
                </a:outerShdw>
              </a:effectLst>
            </a:endParaRPr>
          </a:p>
          <a:p>
            <a:pPr eaLnBrk="1" hangingPunct="1">
              <a:defRPr/>
            </a:pPr>
            <a:r>
              <a:rPr lang="en-US" sz="1600" b="1" dirty="0">
                <a:effectLst>
                  <a:outerShdw blurRad="38100" dist="38100" dir="2700000" algn="tl">
                    <a:srgbClr val="C0C0C0"/>
                  </a:outerShdw>
                </a:effectLst>
              </a:rPr>
              <a:t>Show in Table</a:t>
            </a:r>
            <a:r>
              <a:rPr lang="en-US" sz="1600" b="1" dirty="0"/>
              <a:t> </a:t>
            </a:r>
            <a:r>
              <a:rPr lang="en-US" sz="1600" dirty="0"/>
              <a:t>is useful to display all generations</a:t>
            </a:r>
            <a:endParaRPr lang="en-US" sz="1600" b="1" dirty="0"/>
          </a:p>
          <a:p>
            <a:pPr eaLnBrk="1" hangingPunct="1">
              <a:defRPr/>
            </a:pPr>
            <a:r>
              <a:rPr lang="en-US" sz="1600" dirty="0"/>
              <a:t>Access GDG dataset as any other file under RSE</a:t>
            </a:r>
          </a:p>
          <a:p>
            <a:pPr lvl="1" eaLnBrk="1" hangingPunct="1">
              <a:buFont typeface="Webdings" panose="05030102010509060703" pitchFamily="18" charset="2"/>
              <a:buChar char="4"/>
              <a:defRPr/>
            </a:pPr>
            <a:r>
              <a:rPr lang="en-US" sz="1400" dirty="0"/>
              <a:t>May require File Manager Interface for EBCDIC data display</a:t>
            </a:r>
          </a:p>
        </p:txBody>
      </p:sp>
      <p:pic>
        <p:nvPicPr>
          <p:cNvPr id="37893" name="Picture 6">
            <a:extLst>
              <a:ext uri="{FF2B5EF4-FFF2-40B4-BE49-F238E27FC236}">
                <a16:creationId xmlns:a16="http://schemas.microsoft.com/office/drawing/2014/main" id="{F3F5BBEA-426D-F114-951D-5460C7EDBC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125" y="1"/>
            <a:ext cx="3952875" cy="9429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4" name="Picture 8">
            <a:extLst>
              <a:ext uri="{FF2B5EF4-FFF2-40B4-BE49-F238E27FC236}">
                <a16:creationId xmlns:a16="http://schemas.microsoft.com/office/drawing/2014/main" id="{CF9A5873-264B-BD3A-AD54-ED0504B8EC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5749" y="1371600"/>
            <a:ext cx="428625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5" name="Line 9">
            <a:extLst>
              <a:ext uri="{FF2B5EF4-FFF2-40B4-BE49-F238E27FC236}">
                <a16:creationId xmlns:a16="http://schemas.microsoft.com/office/drawing/2014/main" id="{ECD3F8CF-35E1-B691-A152-2CF54F65019B}"/>
              </a:ext>
            </a:extLst>
          </p:cNvPr>
          <p:cNvSpPr>
            <a:spLocks noChangeShapeType="1"/>
          </p:cNvSpPr>
          <p:nvPr/>
        </p:nvSpPr>
        <p:spPr bwMode="auto">
          <a:xfrm>
            <a:off x="9067800" y="381000"/>
            <a:ext cx="0" cy="99060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7" name="Title 1">
            <a:extLst>
              <a:ext uri="{FF2B5EF4-FFF2-40B4-BE49-F238E27FC236}">
                <a16:creationId xmlns:a16="http://schemas.microsoft.com/office/drawing/2014/main" id="{57757B2E-28BD-8EAC-6601-E7A5883562CE}"/>
              </a:ext>
            </a:extLst>
          </p:cNvPr>
          <p:cNvSpPr txBox="1">
            <a:spLocks noGrp="1"/>
          </p:cNvSpPr>
          <p:nvPr>
            <p:ph type="title"/>
          </p:nvPr>
        </p:nvSpPr>
        <p:spPr>
          <a:xfrm>
            <a:off x="393192" y="393192"/>
            <a:ext cx="8778875" cy="946150"/>
          </a:xfrm>
        </p:spPr>
        <p:txBody>
          <a:bodyPr>
            <a:noAutofit/>
          </a:bodyPr>
          <a:lstStyle/>
          <a:p>
            <a:pPr defTabSz="349748">
              <a:lnSpc>
                <a:spcPct val="110000"/>
              </a:lnSpc>
              <a:spcBef>
                <a:spcPts val="700"/>
              </a:spcBef>
              <a:defRPr sz="714"/>
            </a:pPr>
            <a:r>
              <a:rPr sz="3600" dirty="0"/>
              <a:t>Notices and disclaimers cont</a:t>
            </a:r>
            <a:r>
              <a:rPr lang="en-US" sz="3600" dirty="0"/>
              <a:t>'</a:t>
            </a:r>
            <a:r>
              <a:rPr sz="3600" dirty="0"/>
              <a:t>d</a:t>
            </a:r>
            <a:br>
              <a:rPr sz="3600" dirty="0"/>
            </a:br>
            <a:br>
              <a:rPr sz="3200" dirty="0"/>
            </a:br>
            <a:br>
              <a:rPr sz="3200" dirty="0"/>
            </a:br>
            <a:endParaRPr sz="3200" dirty="0"/>
          </a:p>
        </p:txBody>
      </p:sp>
      <p:sp>
        <p:nvSpPr>
          <p:cNvPr id="1698" name="Slide Number Placeholder 2">
            <a:extLst>
              <a:ext uri="{FF2B5EF4-FFF2-40B4-BE49-F238E27FC236}">
                <a16:creationId xmlns:a16="http://schemas.microsoft.com/office/drawing/2014/main" id="{D0EB3814-2C0E-88B3-F972-0F15C59A2CC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AB339618-B55D-0C40-80B1-AE6E040B3561}"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3</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9" name="Content Placeholder 4">
            <a:extLst>
              <a:ext uri="{FF2B5EF4-FFF2-40B4-BE49-F238E27FC236}">
                <a16:creationId xmlns:a16="http://schemas.microsoft.com/office/drawing/2014/main" id="{4970EF89-D653-5369-B020-A41A8C9C5B4A}"/>
              </a:ext>
            </a:extLst>
          </p:cNvPr>
          <p:cNvSpPr txBox="1"/>
          <p:nvPr/>
        </p:nvSpPr>
        <p:spPr>
          <a:xfrm>
            <a:off x="473078" y="1524000"/>
            <a:ext cx="5562600" cy="4162422"/>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concerning non-IBM products was obtained from the suppliers of those products, their published announcements or other publicly available sources. IBM has not tested those products about this publication and cannot confirm the accuracy of performance, compatibility or any other claims related to non-IBM products. </a:t>
            </a:r>
            <a:endParaRPr kumimoji="0" sz="18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Questions on the capabilities of non-IBM products should be addressed to the suppliers of those products. IBM does not warrant the quality of any third-party products, or the ability of any such third-party products to interoperate with IBM’s products. IBM expressly disclaims all warranties, expressed or implied, including but not limited to, the implied warranties of merchantability and fitness for a purpose.</a:t>
            </a:r>
          </a:p>
        </p:txBody>
      </p:sp>
      <p:sp>
        <p:nvSpPr>
          <p:cNvPr id="1700" name="Content Placeholder 5">
            <a:extLst>
              <a:ext uri="{FF2B5EF4-FFF2-40B4-BE49-F238E27FC236}">
                <a16:creationId xmlns:a16="http://schemas.microsoft.com/office/drawing/2014/main" id="{2A744CB7-7AFA-7495-E071-59781B1AF567}"/>
              </a:ext>
            </a:extLst>
          </p:cNvPr>
          <p:cNvSpPr txBox="1"/>
          <p:nvPr/>
        </p:nvSpPr>
        <p:spPr>
          <a:xfrm>
            <a:off x="6781800" y="1529993"/>
            <a:ext cx="4343400" cy="4819524"/>
          </a:xfrm>
          <a:prstGeom prst="rect">
            <a:avLst/>
          </a:prstGeom>
          <a:ln w="12700">
            <a:miter lim="400000"/>
          </a:ln>
        </p:spPr>
        <p:txBody>
          <a:bodyPr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rPr>
              <a:t>The provision of the information contained herein is not intended to, and does not, grant any right or license under any IBM patents, copyrights, trademarks or other intellectual property right.</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endPar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IBM, the IBM logo, ibm.com and [names of other referenced IBM products and services used in the presentation] are trademarks of International Business Machines Corporation, registered in many jurisdictions worldwide. Other product and service names might be trademarks of IBM or other companies. A current list of IBM trademarks is available on the Web at “Copyright and trademark information” at: </a:t>
            </a:r>
            <a:r>
              <a:rPr kumimoji="0" sz="1600" b="1" i="0" u="sng" strike="noStrike" kern="0" cap="none" spc="0" normalizeH="0" baseline="0" noProof="0" dirty="0">
                <a:ln>
                  <a:noFill/>
                </a:ln>
                <a:solidFill>
                  <a:srgbClr val="0563C1"/>
                </a:solidFill>
                <a:effectLst/>
                <a:uLnTx/>
                <a:uFill>
                  <a:solidFill>
                    <a:srgbClr val="0563C1"/>
                  </a:solidFill>
                </a:uFill>
                <a:latin typeface="IBM Plex Sans Light"/>
                <a:ea typeface="Calibri"/>
                <a:cs typeface="Calibri"/>
                <a:sym typeface="Calibri"/>
                <a:hlinkClick r:id="rId3"/>
              </a:rPr>
              <a:t>www.ibm.com/legal/copytrade.shtml</a:t>
            </a: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A765865-14A7-5E16-31FF-45250EF9F59F}"/>
              </a:ext>
            </a:extLst>
          </p:cNvPr>
          <p:cNvSpPr>
            <a:spLocks noGrp="1" noChangeArrowheads="1"/>
          </p:cNvSpPr>
          <p:nvPr>
            <p:ph type="title"/>
          </p:nvPr>
        </p:nvSpPr>
        <p:spPr/>
        <p:txBody>
          <a:bodyPr/>
          <a:lstStyle/>
          <a:p>
            <a:pPr eaLnBrk="1" hangingPunct="1"/>
            <a:r>
              <a:rPr lang="en-US" altLang="en-US" dirty="0"/>
              <a:t>Delete Dataset</a:t>
            </a:r>
          </a:p>
        </p:txBody>
      </p:sp>
      <p:sp>
        <p:nvSpPr>
          <p:cNvPr id="38915" name="Rectangle 3">
            <a:extLst>
              <a:ext uri="{FF2B5EF4-FFF2-40B4-BE49-F238E27FC236}">
                <a16:creationId xmlns:a16="http://schemas.microsoft.com/office/drawing/2014/main" id="{B4B7E474-8708-8E16-0E80-7D57C6013560}"/>
              </a:ext>
            </a:extLst>
          </p:cNvPr>
          <p:cNvSpPr>
            <a:spLocks noGrp="1" noChangeArrowheads="1"/>
          </p:cNvSpPr>
          <p:nvPr>
            <p:ph idx="1"/>
          </p:nvPr>
        </p:nvSpPr>
        <p:spPr>
          <a:xfrm>
            <a:off x="648509" y="1261665"/>
            <a:ext cx="11293592" cy="4334670"/>
          </a:xfrm>
        </p:spPr>
        <p:txBody>
          <a:bodyPr/>
          <a:lstStyle/>
          <a:p>
            <a:pPr eaLnBrk="1" hangingPunct="1"/>
            <a:r>
              <a:rPr lang="en-US" altLang="en-US" sz="2800" dirty="0"/>
              <a:t>Alternative to ISPF 3.2 delete option</a:t>
            </a:r>
            <a:endParaRPr lang="en-US" altLang="en-US" sz="1050" dirty="0"/>
          </a:p>
          <a:p>
            <a:pPr eaLnBrk="1" hangingPunct="1"/>
            <a:r>
              <a:rPr lang="en-US" altLang="en-US" sz="2000" dirty="0"/>
              <a:t>From within Remote Systems:</a:t>
            </a:r>
          </a:p>
          <a:p>
            <a:pPr lvl="1" eaLnBrk="1" hangingPunct="1"/>
            <a:r>
              <a:rPr lang="en-US" altLang="en-US" sz="2000" dirty="0">
                <a:solidFill>
                  <a:schemeClr val="tx1"/>
                </a:solidFill>
              </a:rPr>
              <a:t>Right-click over the file resource you wish to delete:</a:t>
            </a:r>
          </a:p>
          <a:p>
            <a:pPr lvl="3"/>
            <a:r>
              <a:rPr lang="en-US" altLang="en-US" dirty="0">
                <a:solidFill>
                  <a:schemeClr val="tx1"/>
                </a:solidFill>
              </a:rPr>
              <a:t>Sequential (QSAM) dataset</a:t>
            </a:r>
          </a:p>
          <a:p>
            <a:pPr lvl="3"/>
            <a:r>
              <a:rPr lang="en-US" altLang="en-US" dirty="0">
                <a:solidFill>
                  <a:schemeClr val="tx1"/>
                </a:solidFill>
              </a:rPr>
              <a:t>PDS</a:t>
            </a:r>
          </a:p>
          <a:p>
            <a:pPr lvl="3"/>
            <a:r>
              <a:rPr lang="en-US" altLang="en-US" dirty="0">
                <a:solidFill>
                  <a:schemeClr val="tx1"/>
                </a:solidFill>
              </a:rPr>
              <a:t>GDG model and datasets</a:t>
            </a:r>
          </a:p>
          <a:p>
            <a:pPr lvl="3"/>
            <a:r>
              <a:rPr lang="en-US" altLang="en-US" dirty="0">
                <a:solidFill>
                  <a:schemeClr val="tx1"/>
                </a:solidFill>
              </a:rPr>
              <a:t>VSAM files</a:t>
            </a:r>
          </a:p>
          <a:p>
            <a:pPr lvl="1" eaLnBrk="1" hangingPunct="1"/>
            <a:r>
              <a:rPr lang="en-US" altLang="en-US" sz="2000" dirty="0">
                <a:solidFill>
                  <a:schemeClr val="tx1"/>
                </a:solidFill>
              </a:rPr>
              <a:t>Select </a:t>
            </a:r>
            <a:r>
              <a:rPr lang="en-US" altLang="en-US" sz="2000" b="1" dirty="0">
                <a:solidFill>
                  <a:schemeClr val="tx1"/>
                </a:solidFill>
              </a:rPr>
              <a:t>Delete…</a:t>
            </a:r>
          </a:p>
          <a:p>
            <a:pPr lvl="1" eaLnBrk="1" hangingPunct="1"/>
            <a:r>
              <a:rPr lang="en-US" altLang="en-US" sz="2000" dirty="0">
                <a:solidFill>
                  <a:schemeClr val="tx1"/>
                </a:solidFill>
              </a:rPr>
              <a:t>At the Confirm, click:</a:t>
            </a:r>
          </a:p>
          <a:p>
            <a:pPr lvl="3"/>
            <a:r>
              <a:rPr lang="en-US" altLang="en-US" sz="2000" b="1" dirty="0">
                <a:solidFill>
                  <a:schemeClr val="tx1"/>
                </a:solidFill>
              </a:rPr>
              <a:t>Delete</a:t>
            </a:r>
            <a:r>
              <a:rPr lang="en-US" altLang="en-US" sz="2000" dirty="0">
                <a:solidFill>
                  <a:schemeClr val="tx1"/>
                </a:solidFill>
              </a:rPr>
              <a:t>  …or…</a:t>
            </a:r>
          </a:p>
          <a:p>
            <a:pPr lvl="3"/>
            <a:r>
              <a:rPr lang="en-US" altLang="en-US" sz="2000" b="1" dirty="0">
                <a:solidFill>
                  <a:schemeClr val="tx1"/>
                </a:solidFill>
              </a:rPr>
              <a:t>Cancel</a:t>
            </a:r>
            <a:endParaRPr lang="en-US" altLang="en-US" sz="2000" b="1" dirty="0">
              <a:solidFill>
                <a:schemeClr val="tx1"/>
              </a:solidFill>
              <a:sym typeface="Wingdings" pitchFamily="2" charset="2"/>
            </a:endParaRPr>
          </a:p>
          <a:p>
            <a:pPr marL="164559" lvl="2" indent="0" eaLnBrk="1" hangingPunct="1">
              <a:buNone/>
            </a:pPr>
            <a:endParaRPr lang="en-US" altLang="en-US" sz="2400" dirty="0">
              <a:solidFill>
                <a:schemeClr val="tx1"/>
              </a:solidFill>
              <a:sym typeface="Wingdings" pitchFamily="2" charset="2"/>
            </a:endParaRPr>
          </a:p>
          <a:p>
            <a:pPr lvl="2" eaLnBrk="1" hangingPunct="1"/>
            <a:endParaRPr lang="en-US" altLang="en-US" sz="2000" dirty="0">
              <a:solidFill>
                <a:schemeClr val="tx1"/>
              </a:solidFill>
              <a:sym typeface="Wingdings" pitchFamily="2" charset="2"/>
            </a:endParaRPr>
          </a:p>
          <a:p>
            <a:pPr eaLnBrk="1" hangingPunct="1">
              <a:buFont typeface="Wingdings" pitchFamily="2" charset="2"/>
              <a:buNone/>
            </a:pPr>
            <a:r>
              <a:rPr lang="en-US" altLang="en-US" sz="2000" dirty="0"/>
              <a:t>No need to run IDCAMS JCL to delete VSAM files.  </a:t>
            </a:r>
            <a:endParaRPr lang="en-US" altLang="en-US" sz="2000" dirty="0">
              <a:sym typeface="Wingdings" pitchFamily="2" charset="2"/>
            </a:endParaRPr>
          </a:p>
        </p:txBody>
      </p:sp>
      <p:pic>
        <p:nvPicPr>
          <p:cNvPr id="38916" name="Picture 7">
            <a:extLst>
              <a:ext uri="{FF2B5EF4-FFF2-40B4-BE49-F238E27FC236}">
                <a16:creationId xmlns:a16="http://schemas.microsoft.com/office/drawing/2014/main" id="{E5DF8F59-19C0-529C-0E57-943478E137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7100" y="685800"/>
            <a:ext cx="3390900" cy="19431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7" name="Picture 8">
            <a:extLst>
              <a:ext uri="{FF2B5EF4-FFF2-40B4-BE49-F238E27FC236}">
                <a16:creationId xmlns:a16="http://schemas.microsoft.com/office/drawing/2014/main" id="{397A3EA3-8199-C629-A1C8-B2E2318BB4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0339" y="3233739"/>
            <a:ext cx="3762375"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8918" name="Group 11">
            <a:extLst>
              <a:ext uri="{FF2B5EF4-FFF2-40B4-BE49-F238E27FC236}">
                <a16:creationId xmlns:a16="http://schemas.microsoft.com/office/drawing/2014/main" id="{D8CF4DAC-8754-80A0-ACB9-90CEF24F1989}"/>
              </a:ext>
            </a:extLst>
          </p:cNvPr>
          <p:cNvGrpSpPr>
            <a:grpSpLocks/>
          </p:cNvGrpSpPr>
          <p:nvPr/>
        </p:nvGrpSpPr>
        <p:grpSpPr bwMode="auto">
          <a:xfrm>
            <a:off x="8610600" y="2438400"/>
            <a:ext cx="609600" cy="1600200"/>
            <a:chOff x="3696" y="2448"/>
            <a:chExt cx="768" cy="912"/>
          </a:xfrm>
        </p:grpSpPr>
        <p:sp>
          <p:nvSpPr>
            <p:cNvPr id="38919" name="Line 9">
              <a:extLst>
                <a:ext uri="{FF2B5EF4-FFF2-40B4-BE49-F238E27FC236}">
                  <a16:creationId xmlns:a16="http://schemas.microsoft.com/office/drawing/2014/main" id="{50DADD1E-9A7F-B912-09D5-ED91932E8F65}"/>
                </a:ext>
              </a:extLst>
            </p:cNvPr>
            <p:cNvSpPr>
              <a:spLocks noChangeShapeType="1"/>
            </p:cNvSpPr>
            <p:nvPr/>
          </p:nvSpPr>
          <p:spPr bwMode="auto">
            <a:xfrm>
              <a:off x="4464" y="2448"/>
              <a:ext cx="0" cy="912"/>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0" name="Line 10">
              <a:extLst>
                <a:ext uri="{FF2B5EF4-FFF2-40B4-BE49-F238E27FC236}">
                  <a16:creationId xmlns:a16="http://schemas.microsoft.com/office/drawing/2014/main" id="{003F8C56-1296-1578-DA34-8BBFFE7DE224}"/>
                </a:ext>
              </a:extLst>
            </p:cNvPr>
            <p:cNvSpPr>
              <a:spLocks noChangeShapeType="1"/>
            </p:cNvSpPr>
            <p:nvPr/>
          </p:nvSpPr>
          <p:spPr bwMode="auto">
            <a:xfrm flipH="1">
              <a:off x="3696" y="3360"/>
              <a:ext cx="768" cy="0"/>
            </a:xfrm>
            <a:prstGeom prst="line">
              <a:avLst/>
            </a:prstGeom>
            <a:noFill/>
            <a:ln w="9525">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9">
            <a:extLst>
              <a:ext uri="{FF2B5EF4-FFF2-40B4-BE49-F238E27FC236}">
                <a16:creationId xmlns:a16="http://schemas.microsoft.com/office/drawing/2014/main" id="{0F6B5304-B235-E0AF-1533-3C43713B5FE1}"/>
              </a:ext>
            </a:extLst>
          </p:cNvPr>
          <p:cNvPicPr>
            <a:picLocks noChangeAspect="1" noChangeArrowheads="1"/>
          </p:cNvPicPr>
          <p:nvPr/>
        </p:nvPicPr>
        <p:blipFill>
          <a:blip r:embed="rId2"/>
          <a:srcRect/>
          <a:stretch>
            <a:fillRect/>
          </a:stretch>
        </p:blipFill>
        <p:spPr bwMode="auto">
          <a:xfrm>
            <a:off x="7410450" y="1905001"/>
            <a:ext cx="3257550" cy="2181225"/>
          </a:xfrm>
          <a:prstGeom prst="rect">
            <a:avLst/>
          </a:prstGeom>
          <a:noFill/>
          <a:ln w="25400">
            <a:solidFill>
              <a:schemeClr val="bg1">
                <a:lumMod val="85000"/>
              </a:schemeClr>
            </a:solidFill>
            <a:miter lim="800000"/>
            <a:headEnd/>
            <a:tailEnd/>
          </a:ln>
          <a:effectLst/>
        </p:spPr>
      </p:pic>
      <p:sp>
        <p:nvSpPr>
          <p:cNvPr id="39939" name="Rectangle 2">
            <a:extLst>
              <a:ext uri="{FF2B5EF4-FFF2-40B4-BE49-F238E27FC236}">
                <a16:creationId xmlns:a16="http://schemas.microsoft.com/office/drawing/2014/main" id="{3AEF7188-9FF8-2238-E1CF-54FD2DB96A54}"/>
              </a:ext>
            </a:extLst>
          </p:cNvPr>
          <p:cNvSpPr>
            <a:spLocks noGrp="1" noChangeArrowheads="1"/>
          </p:cNvSpPr>
          <p:nvPr>
            <p:ph type="title"/>
          </p:nvPr>
        </p:nvSpPr>
        <p:spPr/>
        <p:txBody>
          <a:bodyPr/>
          <a:lstStyle/>
          <a:p>
            <a:pPr eaLnBrk="1" hangingPunct="1"/>
            <a:r>
              <a:rPr lang="en-US" altLang="en-US" b="1" dirty="0"/>
              <a:t>Rename Dataset</a:t>
            </a:r>
          </a:p>
        </p:txBody>
      </p:sp>
      <p:sp>
        <p:nvSpPr>
          <p:cNvPr id="39940" name="Rectangle 3">
            <a:extLst>
              <a:ext uri="{FF2B5EF4-FFF2-40B4-BE49-F238E27FC236}">
                <a16:creationId xmlns:a16="http://schemas.microsoft.com/office/drawing/2014/main" id="{76127884-ACFA-D988-ABA4-0B82A02DED69}"/>
              </a:ext>
            </a:extLst>
          </p:cNvPr>
          <p:cNvSpPr>
            <a:spLocks noGrp="1" noChangeArrowheads="1"/>
          </p:cNvSpPr>
          <p:nvPr>
            <p:ph idx="1"/>
          </p:nvPr>
        </p:nvSpPr>
        <p:spPr>
          <a:xfrm>
            <a:off x="316574" y="1037430"/>
            <a:ext cx="11293592" cy="4334670"/>
          </a:xfrm>
        </p:spPr>
        <p:txBody>
          <a:bodyPr/>
          <a:lstStyle/>
          <a:p>
            <a:pPr eaLnBrk="1" hangingPunct="1"/>
            <a:r>
              <a:rPr lang="en-US" altLang="en-US" sz="2800" dirty="0"/>
              <a:t>Alternative to ISPF 3.2 rename option</a:t>
            </a:r>
          </a:p>
          <a:p>
            <a:pPr eaLnBrk="1" hangingPunct="1"/>
            <a:endParaRPr lang="en-US" altLang="en-US" sz="900" dirty="0"/>
          </a:p>
          <a:p>
            <a:pPr eaLnBrk="1" hangingPunct="1"/>
            <a:r>
              <a:rPr lang="en-US" altLang="en-US" sz="2400" dirty="0"/>
              <a:t>From within Remote Systems:</a:t>
            </a:r>
          </a:p>
          <a:p>
            <a:pPr lvl="1" eaLnBrk="1" hangingPunct="1"/>
            <a:r>
              <a:rPr lang="en-US" altLang="en-US" sz="2000" dirty="0">
                <a:solidFill>
                  <a:schemeClr val="tx1"/>
                </a:solidFill>
              </a:rPr>
              <a:t>Right-click over the file resource you wish to rename:</a:t>
            </a:r>
          </a:p>
          <a:p>
            <a:pPr lvl="2" eaLnBrk="1" hangingPunct="1"/>
            <a:r>
              <a:rPr lang="en-US" altLang="en-US" dirty="0">
                <a:solidFill>
                  <a:schemeClr val="tx1"/>
                </a:solidFill>
              </a:rPr>
              <a:t>Sequential dataset</a:t>
            </a:r>
          </a:p>
          <a:p>
            <a:pPr lvl="2" eaLnBrk="1" hangingPunct="1"/>
            <a:r>
              <a:rPr lang="en-US" altLang="en-US" dirty="0">
                <a:solidFill>
                  <a:schemeClr val="tx1"/>
                </a:solidFill>
              </a:rPr>
              <a:t>PDS</a:t>
            </a:r>
          </a:p>
          <a:p>
            <a:pPr lvl="2" eaLnBrk="1" hangingPunct="1"/>
            <a:r>
              <a:rPr lang="en-US" altLang="en-US" dirty="0">
                <a:solidFill>
                  <a:schemeClr val="tx1"/>
                </a:solidFill>
              </a:rPr>
              <a:t>PDS members</a:t>
            </a:r>
          </a:p>
          <a:p>
            <a:pPr lvl="2" eaLnBrk="1" hangingPunct="1"/>
            <a:r>
              <a:rPr lang="en-US" altLang="en-US" dirty="0">
                <a:solidFill>
                  <a:schemeClr val="tx1"/>
                </a:solidFill>
              </a:rPr>
              <a:t>GDG</a:t>
            </a:r>
          </a:p>
          <a:p>
            <a:pPr lvl="1" eaLnBrk="1" hangingPunct="1"/>
            <a:r>
              <a:rPr lang="en-US" altLang="en-US" sz="2000" dirty="0">
                <a:solidFill>
                  <a:schemeClr val="tx1"/>
                </a:solidFill>
              </a:rPr>
              <a:t>Select </a:t>
            </a:r>
            <a:r>
              <a:rPr lang="en-US" altLang="en-US" sz="2000" b="1" dirty="0">
                <a:solidFill>
                  <a:schemeClr val="tx1"/>
                </a:solidFill>
              </a:rPr>
              <a:t>Rename…</a:t>
            </a:r>
          </a:p>
          <a:p>
            <a:pPr lvl="1" eaLnBrk="1" hangingPunct="1"/>
            <a:r>
              <a:rPr lang="en-US" altLang="en-US" sz="2000" dirty="0">
                <a:solidFill>
                  <a:schemeClr val="tx1"/>
                </a:solidFill>
              </a:rPr>
              <a:t>At the Rename Resource prompt:</a:t>
            </a:r>
          </a:p>
          <a:p>
            <a:pPr lvl="2" eaLnBrk="1" hangingPunct="1"/>
            <a:r>
              <a:rPr lang="en-US" altLang="en-US" sz="2000" dirty="0">
                <a:solidFill>
                  <a:schemeClr val="tx1"/>
                </a:solidFill>
              </a:rPr>
              <a:t>Enter your new name, and click:</a:t>
            </a:r>
          </a:p>
          <a:p>
            <a:pPr lvl="3" eaLnBrk="1" hangingPunct="1"/>
            <a:r>
              <a:rPr lang="en-US" altLang="en-US" dirty="0"/>
              <a:t>OK  …or…</a:t>
            </a:r>
          </a:p>
          <a:p>
            <a:pPr lvl="3" eaLnBrk="1" hangingPunct="1"/>
            <a:r>
              <a:rPr lang="en-US" altLang="en-US" dirty="0"/>
              <a:t>Cancel</a:t>
            </a:r>
          </a:p>
        </p:txBody>
      </p:sp>
      <p:grpSp>
        <p:nvGrpSpPr>
          <p:cNvPr id="39941" name="Group 6">
            <a:extLst>
              <a:ext uri="{FF2B5EF4-FFF2-40B4-BE49-F238E27FC236}">
                <a16:creationId xmlns:a16="http://schemas.microsoft.com/office/drawing/2014/main" id="{C1E82997-74FD-95D8-0F87-74CFFEB6CB6C}"/>
              </a:ext>
            </a:extLst>
          </p:cNvPr>
          <p:cNvGrpSpPr>
            <a:grpSpLocks/>
          </p:cNvGrpSpPr>
          <p:nvPr/>
        </p:nvGrpSpPr>
        <p:grpSpPr bwMode="auto">
          <a:xfrm>
            <a:off x="7391400" y="3886200"/>
            <a:ext cx="1219200" cy="1447800"/>
            <a:chOff x="3696" y="2448"/>
            <a:chExt cx="768" cy="912"/>
          </a:xfrm>
        </p:grpSpPr>
        <p:sp>
          <p:nvSpPr>
            <p:cNvPr id="39944" name="Line 7">
              <a:extLst>
                <a:ext uri="{FF2B5EF4-FFF2-40B4-BE49-F238E27FC236}">
                  <a16:creationId xmlns:a16="http://schemas.microsoft.com/office/drawing/2014/main" id="{152159FA-C140-7386-CD5E-58D251E26778}"/>
                </a:ext>
              </a:extLst>
            </p:cNvPr>
            <p:cNvSpPr>
              <a:spLocks noChangeShapeType="1"/>
            </p:cNvSpPr>
            <p:nvPr/>
          </p:nvSpPr>
          <p:spPr bwMode="auto">
            <a:xfrm>
              <a:off x="4464" y="2448"/>
              <a:ext cx="0" cy="912"/>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45" name="Line 8">
              <a:extLst>
                <a:ext uri="{FF2B5EF4-FFF2-40B4-BE49-F238E27FC236}">
                  <a16:creationId xmlns:a16="http://schemas.microsoft.com/office/drawing/2014/main" id="{57346343-9199-C9DE-C06A-8D19B8418F62}"/>
                </a:ext>
              </a:extLst>
            </p:cNvPr>
            <p:cNvSpPr>
              <a:spLocks noChangeShapeType="1"/>
            </p:cNvSpPr>
            <p:nvPr/>
          </p:nvSpPr>
          <p:spPr bwMode="auto">
            <a:xfrm flipH="1">
              <a:off x="3696" y="3360"/>
              <a:ext cx="768" cy="0"/>
            </a:xfrm>
            <a:prstGeom prst="line">
              <a:avLst/>
            </a:prstGeom>
            <a:noFill/>
            <a:ln w="9525">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39942" name="Picture 10">
            <a:extLst>
              <a:ext uri="{FF2B5EF4-FFF2-40B4-BE49-F238E27FC236}">
                <a16:creationId xmlns:a16="http://schemas.microsoft.com/office/drawing/2014/main" id="{487EA106-AF8D-245F-321A-7A02549901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800600"/>
            <a:ext cx="405765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3" name="Text Box 11">
            <a:extLst>
              <a:ext uri="{FF2B5EF4-FFF2-40B4-BE49-F238E27FC236}">
                <a16:creationId xmlns:a16="http://schemas.microsoft.com/office/drawing/2014/main" id="{61638C2B-E8A0-76C7-44F3-10C6BEFFE154}"/>
              </a:ext>
            </a:extLst>
          </p:cNvPr>
          <p:cNvSpPr txBox="1">
            <a:spLocks noChangeArrowheads="1"/>
          </p:cNvSpPr>
          <p:nvPr/>
        </p:nvSpPr>
        <p:spPr bwMode="auto">
          <a:xfrm>
            <a:off x="1660526" y="6291263"/>
            <a:ext cx="82621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400" b="0" dirty="0">
                <a:sym typeface="Webdings" pitchFamily="2" charset="2"/>
              </a:rPr>
              <a:t></a:t>
            </a:r>
            <a:r>
              <a:rPr lang="en-US" altLang="en-US" sz="1400" b="0" dirty="0"/>
              <a:t>Note that you can rename multiple datasets or multiple PDS members in a tabular eclipse interface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a:extLst>
              <a:ext uri="{FF2B5EF4-FFF2-40B4-BE49-F238E27FC236}">
                <a16:creationId xmlns:a16="http://schemas.microsoft.com/office/drawing/2014/main" id="{604D9C76-1374-F4FC-7B98-94A4CEE67BAE}"/>
              </a:ext>
            </a:extLst>
          </p:cNvPr>
          <p:cNvSpPr>
            <a:spLocks noGrp="1" noChangeArrowheads="1"/>
          </p:cNvSpPr>
          <p:nvPr>
            <p:ph type="title"/>
          </p:nvPr>
        </p:nvSpPr>
        <p:spPr/>
        <p:txBody>
          <a:bodyPr/>
          <a:lstStyle/>
          <a:p>
            <a:pPr eaLnBrk="1" hangingPunct="1"/>
            <a:r>
              <a:rPr lang="en-US" altLang="en-US" sz="3200" b="1" dirty="0"/>
              <a:t>Compress a PDS</a:t>
            </a:r>
          </a:p>
        </p:txBody>
      </p:sp>
      <p:sp>
        <p:nvSpPr>
          <p:cNvPr id="40963" name="Rectangle 4">
            <a:extLst>
              <a:ext uri="{FF2B5EF4-FFF2-40B4-BE49-F238E27FC236}">
                <a16:creationId xmlns:a16="http://schemas.microsoft.com/office/drawing/2014/main" id="{8DB8F501-27E6-9566-002A-5420A6B80620}"/>
              </a:ext>
            </a:extLst>
          </p:cNvPr>
          <p:cNvSpPr>
            <a:spLocks noGrp="1" noChangeArrowheads="1"/>
          </p:cNvSpPr>
          <p:nvPr>
            <p:ph idx="1"/>
          </p:nvPr>
        </p:nvSpPr>
        <p:spPr>
          <a:xfrm>
            <a:off x="610409" y="838200"/>
            <a:ext cx="10667191" cy="5621337"/>
          </a:xfrm>
        </p:spPr>
        <p:txBody>
          <a:bodyPr/>
          <a:lstStyle/>
          <a:p>
            <a:pPr eaLnBrk="1" hangingPunct="1"/>
            <a:r>
              <a:rPr lang="en-US" altLang="en-US" sz="2800" dirty="0"/>
              <a:t>Alternative to ISPF 3.1 compress option</a:t>
            </a:r>
          </a:p>
          <a:p>
            <a:pPr eaLnBrk="1" hangingPunct="1"/>
            <a:endParaRPr lang="en-US" altLang="en-US" sz="800" dirty="0"/>
          </a:p>
          <a:p>
            <a:pPr eaLnBrk="1" hangingPunct="1"/>
            <a:r>
              <a:rPr lang="en-US" altLang="en-US" sz="2400" dirty="0"/>
              <a:t>From within Remote Systems:</a:t>
            </a:r>
          </a:p>
          <a:p>
            <a:pPr lvl="1"/>
            <a:r>
              <a:rPr lang="en-US" altLang="en-US" sz="2000" dirty="0">
                <a:solidFill>
                  <a:schemeClr val="tx1"/>
                </a:solidFill>
              </a:rPr>
              <a:t>Right-click over the PDS</a:t>
            </a:r>
            <a:r>
              <a:rPr lang="en-US" altLang="en-US" sz="2000" dirty="0"/>
              <a:t> resource you wish to compress</a:t>
            </a:r>
          </a:p>
          <a:p>
            <a:pPr lvl="2"/>
            <a:r>
              <a:rPr lang="en-US" altLang="en-US" sz="2000" dirty="0">
                <a:solidFill>
                  <a:schemeClr val="tx1"/>
                </a:solidFill>
              </a:rPr>
              <a:t>Note… </a:t>
            </a:r>
            <a:r>
              <a:rPr lang="en-US" altLang="en-US" sz="2000" b="1" dirty="0">
                <a:solidFill>
                  <a:schemeClr val="tx1"/>
                </a:solidFill>
              </a:rPr>
              <a:t>not PDSE libraries </a:t>
            </a:r>
            <a:r>
              <a:rPr lang="en-US" altLang="en-US" sz="2000" dirty="0">
                <a:solidFill>
                  <a:schemeClr val="tx1"/>
                </a:solidFill>
              </a:rPr>
              <a:t>– as PDSE files do not need to be compressed</a:t>
            </a:r>
          </a:p>
          <a:p>
            <a:pPr lvl="1" eaLnBrk="1" hangingPunct="1"/>
            <a:r>
              <a:rPr lang="en-US" altLang="en-US" sz="2400" dirty="0">
                <a:solidFill>
                  <a:schemeClr val="tx1"/>
                </a:solidFill>
              </a:rPr>
              <a:t>Select </a:t>
            </a:r>
            <a:r>
              <a:rPr lang="en-US" altLang="en-US" sz="2400" b="1" dirty="0">
                <a:solidFill>
                  <a:schemeClr val="tx1"/>
                </a:solidFill>
              </a:rPr>
              <a:t>Compress PDS… or…</a:t>
            </a:r>
          </a:p>
          <a:p>
            <a:pPr lvl="1" eaLnBrk="1" hangingPunct="1"/>
            <a:r>
              <a:rPr lang="en-US" altLang="en-US" sz="2400" b="1" dirty="0">
                <a:solidFill>
                  <a:schemeClr val="tx1"/>
                </a:solidFill>
              </a:rPr>
              <a:t>Compress with Backup…</a:t>
            </a: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lvl="1" eaLnBrk="1" hangingPunct="1"/>
            <a:endParaRPr lang="en-US" altLang="en-US" b="1" dirty="0">
              <a:solidFill>
                <a:schemeClr val="tx1"/>
              </a:solidFill>
            </a:endParaRPr>
          </a:p>
          <a:p>
            <a:pPr eaLnBrk="1" hangingPunct="1">
              <a:buFont typeface="Wingdings" pitchFamily="2" charset="2"/>
              <a:buNone/>
            </a:pPr>
            <a:r>
              <a:rPr lang="en-US" altLang="en-US" dirty="0">
                <a:sym typeface="Wingdings" pitchFamily="2" charset="2"/>
              </a:rPr>
              <a:t></a:t>
            </a:r>
            <a:r>
              <a:rPr lang="en-US" altLang="en-US" b="1" dirty="0">
                <a:sym typeface="Wingdings" pitchFamily="2" charset="2"/>
              </a:rPr>
              <a:t> </a:t>
            </a:r>
            <a:r>
              <a:rPr lang="en-US" altLang="en-US" sz="1800" dirty="0">
                <a:sym typeface="Wingdings" pitchFamily="2" charset="2"/>
              </a:rPr>
              <a:t>By compressing a PDS, TSO cleans up (deletes) the "marked-for-deletion-but-not-yet-deleted" PDS index/directory entries for the PDS members</a:t>
            </a:r>
          </a:p>
        </p:txBody>
      </p:sp>
      <p:pic>
        <p:nvPicPr>
          <p:cNvPr id="32772" name="Picture 9">
            <a:extLst>
              <a:ext uri="{FF2B5EF4-FFF2-40B4-BE49-F238E27FC236}">
                <a16:creationId xmlns:a16="http://schemas.microsoft.com/office/drawing/2014/main" id="{540539EF-E989-32FD-C144-0A50084B79B5}"/>
              </a:ext>
            </a:extLst>
          </p:cNvPr>
          <p:cNvPicPr>
            <a:picLocks noChangeAspect="1" noChangeArrowheads="1"/>
          </p:cNvPicPr>
          <p:nvPr/>
        </p:nvPicPr>
        <p:blipFill>
          <a:blip r:embed="rId2"/>
          <a:srcRect/>
          <a:stretch>
            <a:fillRect/>
          </a:stretch>
        </p:blipFill>
        <p:spPr bwMode="auto">
          <a:xfrm>
            <a:off x="5105400" y="2514600"/>
            <a:ext cx="3133725" cy="2819400"/>
          </a:xfrm>
          <a:prstGeom prst="rect">
            <a:avLst/>
          </a:prstGeom>
          <a:noFill/>
          <a:ln w="25400">
            <a:solidFill>
              <a:schemeClr val="bg1">
                <a:lumMod val="85000"/>
              </a:schemeClr>
            </a:solid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a:extLst>
              <a:ext uri="{FF2B5EF4-FFF2-40B4-BE49-F238E27FC236}">
                <a16:creationId xmlns:a16="http://schemas.microsoft.com/office/drawing/2014/main" id="{E06EE3EA-DC7D-6248-9F89-9FFFC14D7088}"/>
              </a:ext>
            </a:extLst>
          </p:cNvPr>
          <p:cNvPicPr>
            <a:picLocks noChangeAspect="1"/>
          </p:cNvPicPr>
          <p:nvPr/>
        </p:nvPicPr>
        <p:blipFill>
          <a:blip r:embed="rId2"/>
          <a:srcRect/>
          <a:stretch>
            <a:fillRect/>
          </a:stretch>
        </p:blipFill>
        <p:spPr bwMode="auto">
          <a:xfrm>
            <a:off x="8796337" y="36511"/>
            <a:ext cx="3014662" cy="2957513"/>
          </a:xfrm>
          <a:prstGeom prst="rect">
            <a:avLst/>
          </a:prstGeom>
          <a:noFill/>
          <a:ln w="25400">
            <a:solidFill>
              <a:schemeClr val="bg1">
                <a:lumMod val="85000"/>
              </a:schemeClr>
            </a:solidFill>
            <a:miter lim="800000"/>
            <a:headEnd/>
            <a:tailEnd/>
          </a:ln>
        </p:spPr>
      </p:pic>
      <p:sp>
        <p:nvSpPr>
          <p:cNvPr id="41987" name="Rectangle 2">
            <a:extLst>
              <a:ext uri="{FF2B5EF4-FFF2-40B4-BE49-F238E27FC236}">
                <a16:creationId xmlns:a16="http://schemas.microsoft.com/office/drawing/2014/main" id="{81B06BA3-B7CA-15A1-6777-0BB14AA0AD63}"/>
              </a:ext>
            </a:extLst>
          </p:cNvPr>
          <p:cNvSpPr>
            <a:spLocks noGrp="1" noChangeArrowheads="1"/>
          </p:cNvSpPr>
          <p:nvPr>
            <p:ph type="title"/>
          </p:nvPr>
        </p:nvSpPr>
        <p:spPr/>
        <p:txBody>
          <a:bodyPr/>
          <a:lstStyle/>
          <a:p>
            <a:pPr eaLnBrk="1" hangingPunct="1"/>
            <a:r>
              <a:rPr lang="en-US" altLang="en-US" sz="2800" b="1" dirty="0"/>
              <a:t>Migrate and Recall a Dataset</a:t>
            </a:r>
          </a:p>
        </p:txBody>
      </p:sp>
      <p:sp>
        <p:nvSpPr>
          <p:cNvPr id="41988" name="Rectangle 3">
            <a:extLst>
              <a:ext uri="{FF2B5EF4-FFF2-40B4-BE49-F238E27FC236}">
                <a16:creationId xmlns:a16="http://schemas.microsoft.com/office/drawing/2014/main" id="{74BBFC09-36AE-C1CC-FB1B-33B58879CCF6}"/>
              </a:ext>
            </a:extLst>
          </p:cNvPr>
          <p:cNvSpPr>
            <a:spLocks noGrp="1" noChangeArrowheads="1"/>
          </p:cNvSpPr>
          <p:nvPr>
            <p:ph idx="1"/>
          </p:nvPr>
        </p:nvSpPr>
        <p:spPr>
          <a:xfrm>
            <a:off x="610409" y="931863"/>
            <a:ext cx="7390591" cy="5621337"/>
          </a:xfrm>
        </p:spPr>
        <p:txBody>
          <a:bodyPr/>
          <a:lstStyle/>
          <a:p>
            <a:pPr eaLnBrk="1" hangingPunct="1"/>
            <a:r>
              <a:rPr lang="en-US" altLang="en-US" dirty="0"/>
              <a:t>IDz – Remote Systems alternative to DFSMS commands:</a:t>
            </a:r>
          </a:p>
          <a:p>
            <a:pPr lvl="1" eaLnBrk="1" hangingPunct="1"/>
            <a:r>
              <a:rPr lang="en-US" altLang="en-US" dirty="0"/>
              <a:t>HRECALL</a:t>
            </a:r>
          </a:p>
          <a:p>
            <a:pPr lvl="1" eaLnBrk="1" hangingPunct="1"/>
            <a:r>
              <a:rPr lang="en-US" altLang="en-US" dirty="0"/>
              <a:t>HDELETE</a:t>
            </a:r>
          </a:p>
          <a:p>
            <a:pPr lvl="1" eaLnBrk="1" hangingPunct="1"/>
            <a:r>
              <a:rPr lang="en-US" altLang="en-US" dirty="0"/>
              <a:t>MIGRATE</a:t>
            </a:r>
          </a:p>
          <a:p>
            <a:pPr eaLnBrk="1" hangingPunct="1"/>
            <a:endParaRPr lang="en-US" altLang="en-US" dirty="0"/>
          </a:p>
          <a:p>
            <a:pPr eaLnBrk="1" hangingPunct="1"/>
            <a:r>
              <a:rPr lang="en-US" altLang="en-US" dirty="0"/>
              <a:t>From within Remote Systems:</a:t>
            </a:r>
          </a:p>
          <a:p>
            <a:pPr lvl="1" eaLnBrk="1" hangingPunct="1"/>
            <a:r>
              <a:rPr lang="en-US" altLang="en-US" dirty="0">
                <a:solidFill>
                  <a:schemeClr val="tx1"/>
                </a:solidFill>
              </a:rPr>
              <a:t>Right-click over the migrated dataset you wish to work with:</a:t>
            </a:r>
          </a:p>
          <a:p>
            <a:pPr lvl="2" eaLnBrk="1" hangingPunct="1"/>
            <a:r>
              <a:rPr lang="en-US" altLang="en-US" dirty="0">
                <a:solidFill>
                  <a:schemeClr val="tx1"/>
                </a:solidFill>
              </a:rPr>
              <a:t>Select </a:t>
            </a:r>
            <a:r>
              <a:rPr lang="en-US" altLang="en-US" b="1" dirty="0">
                <a:solidFill>
                  <a:schemeClr val="tx1"/>
                </a:solidFill>
              </a:rPr>
              <a:t>HRECALL … or…</a:t>
            </a:r>
          </a:p>
          <a:p>
            <a:pPr lvl="2" eaLnBrk="1" hangingPunct="1"/>
            <a:r>
              <a:rPr lang="en-US" altLang="en-US" b="1" dirty="0">
                <a:solidFill>
                  <a:schemeClr val="tx1"/>
                </a:solidFill>
              </a:rPr>
              <a:t>HDELETE</a:t>
            </a:r>
          </a:p>
          <a:p>
            <a:pPr lvl="2" eaLnBrk="1" hangingPunct="1">
              <a:buFont typeface="Wingdings" pitchFamily="2" charset="2"/>
              <a:buNone/>
            </a:pPr>
            <a:r>
              <a:rPr lang="en-US" altLang="en-US" dirty="0">
                <a:solidFill>
                  <a:schemeClr val="tx1"/>
                </a:solidFill>
              </a:rPr>
              <a:t>Note the different Remote Systems icon for migrated files</a:t>
            </a:r>
          </a:p>
          <a:p>
            <a:pPr lvl="1" eaLnBrk="1" hangingPunct="1"/>
            <a:endParaRPr lang="en-US" altLang="en-US" b="1" dirty="0">
              <a:solidFill>
                <a:schemeClr val="tx1"/>
              </a:solidFill>
            </a:endParaRPr>
          </a:p>
          <a:p>
            <a:pPr lvl="1" eaLnBrk="1" hangingPunct="1"/>
            <a:r>
              <a:rPr lang="en-US" altLang="en-US" dirty="0">
                <a:solidFill>
                  <a:schemeClr val="tx1"/>
                </a:solidFill>
              </a:rPr>
              <a:t>Right-click over the dataset you wish to migrate:</a:t>
            </a:r>
          </a:p>
          <a:p>
            <a:pPr lvl="2" eaLnBrk="1" hangingPunct="1"/>
            <a:r>
              <a:rPr lang="en-US" altLang="en-US" dirty="0">
                <a:solidFill>
                  <a:schemeClr val="tx1"/>
                </a:solidFill>
              </a:rPr>
              <a:t>Select </a:t>
            </a:r>
            <a:r>
              <a:rPr lang="en-US" altLang="en-US" b="1" dirty="0">
                <a:solidFill>
                  <a:schemeClr val="tx1"/>
                </a:solidFill>
              </a:rPr>
              <a:t>Migrate</a:t>
            </a:r>
          </a:p>
          <a:p>
            <a:pPr lvl="1" eaLnBrk="1" hangingPunct="1"/>
            <a:endParaRPr lang="en-US" altLang="en-US" b="1" dirty="0">
              <a:solidFill>
                <a:schemeClr val="tx1"/>
              </a:solidFill>
            </a:endParaRPr>
          </a:p>
          <a:p>
            <a:pPr lvl="1" eaLnBrk="1" hangingPunct="1"/>
            <a:endParaRPr lang="en-US" altLang="en-US" sz="1000" dirty="0">
              <a:sym typeface="Wingdings" pitchFamily="2" charset="2"/>
            </a:endParaRPr>
          </a:p>
        </p:txBody>
      </p:sp>
      <p:pic>
        <p:nvPicPr>
          <p:cNvPr id="34821" name="Picture 6">
            <a:extLst>
              <a:ext uri="{FF2B5EF4-FFF2-40B4-BE49-F238E27FC236}">
                <a16:creationId xmlns:a16="http://schemas.microsoft.com/office/drawing/2014/main" id="{D9FA6144-8B28-100E-9E63-4AF7DEE2F242}"/>
              </a:ext>
            </a:extLst>
          </p:cNvPr>
          <p:cNvPicPr>
            <a:picLocks noChangeAspect="1" noChangeArrowheads="1"/>
          </p:cNvPicPr>
          <p:nvPr/>
        </p:nvPicPr>
        <p:blipFill>
          <a:blip r:embed="rId3"/>
          <a:srcRect/>
          <a:stretch>
            <a:fillRect/>
          </a:stretch>
        </p:blipFill>
        <p:spPr bwMode="auto">
          <a:xfrm>
            <a:off x="8201025" y="3400424"/>
            <a:ext cx="3609975" cy="2667000"/>
          </a:xfrm>
          <a:prstGeom prst="rect">
            <a:avLst/>
          </a:prstGeom>
          <a:noFill/>
          <a:ln w="25400">
            <a:solidFill>
              <a:schemeClr val="bg1">
                <a:lumMod val="85000"/>
              </a:schemeClr>
            </a:solidFill>
            <a:miter lim="800000"/>
            <a:headEnd/>
            <a:tailEnd/>
          </a:ln>
          <a:effectLst/>
        </p:spPr>
      </p:pic>
      <p:pic>
        <p:nvPicPr>
          <p:cNvPr id="41990" name="Picture 7">
            <a:extLst>
              <a:ext uri="{FF2B5EF4-FFF2-40B4-BE49-F238E27FC236}">
                <a16:creationId xmlns:a16="http://schemas.microsoft.com/office/drawing/2014/main" id="{B375C1C5-7DD7-975A-CCF5-EB7E3F242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199" y="6296025"/>
            <a:ext cx="13716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91" name="AutoShape 8">
            <a:extLst>
              <a:ext uri="{FF2B5EF4-FFF2-40B4-BE49-F238E27FC236}">
                <a16:creationId xmlns:a16="http://schemas.microsoft.com/office/drawing/2014/main" id="{411614C9-4AE8-B1DB-DC71-D7E2D4279A7C}"/>
              </a:ext>
            </a:extLst>
          </p:cNvPr>
          <p:cNvSpPr>
            <a:spLocks/>
          </p:cNvSpPr>
          <p:nvPr/>
        </p:nvSpPr>
        <p:spPr bwMode="auto">
          <a:xfrm>
            <a:off x="9067799" y="581024"/>
            <a:ext cx="152400" cy="1371600"/>
          </a:xfrm>
          <a:prstGeom prst="leftBrace">
            <a:avLst>
              <a:gd name="adj1" fmla="val 3750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1992" name="Text Box 9">
            <a:extLst>
              <a:ext uri="{FF2B5EF4-FFF2-40B4-BE49-F238E27FC236}">
                <a16:creationId xmlns:a16="http://schemas.microsoft.com/office/drawing/2014/main" id="{596160B2-70B8-29B7-E119-BB5AC5134018}"/>
              </a:ext>
            </a:extLst>
          </p:cNvPr>
          <p:cNvSpPr txBox="1">
            <a:spLocks noChangeArrowheads="1"/>
          </p:cNvSpPr>
          <p:nvPr/>
        </p:nvSpPr>
        <p:spPr bwMode="auto">
          <a:xfrm>
            <a:off x="8186737" y="1096962"/>
            <a:ext cx="8636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000">
                <a:latin typeface="Verdana" panose="020B0604030504040204" pitchFamily="34" charset="0"/>
              </a:rPr>
              <a:t>Migrated </a:t>
            </a:r>
          </a:p>
          <a:p>
            <a:pPr algn="r" eaLnBrk="1" hangingPunct="1">
              <a:lnSpc>
                <a:spcPct val="100000"/>
              </a:lnSpc>
              <a:spcBef>
                <a:spcPct val="0"/>
              </a:spcBef>
              <a:buClrTx/>
              <a:buFontTx/>
              <a:buNone/>
            </a:pPr>
            <a:r>
              <a:rPr lang="en-US" altLang="en-US" sz="1000">
                <a:latin typeface="Verdana" panose="020B0604030504040204" pitchFamily="34" charset="0"/>
              </a:rPr>
              <a:t>Datasets</a:t>
            </a:r>
          </a:p>
        </p:txBody>
      </p:sp>
      <p:pic>
        <p:nvPicPr>
          <p:cNvPr id="41993" name="Picture 10">
            <a:extLst>
              <a:ext uri="{FF2B5EF4-FFF2-40B4-BE49-F238E27FC236}">
                <a16:creationId xmlns:a16="http://schemas.microsoft.com/office/drawing/2014/main" id="{F8D4FCFF-FF64-5B6D-C2E3-0D0D6B7404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399" y="3625466"/>
            <a:ext cx="393809" cy="34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94" name="Line 11">
            <a:extLst>
              <a:ext uri="{FF2B5EF4-FFF2-40B4-BE49-F238E27FC236}">
                <a16:creationId xmlns:a16="http://schemas.microsoft.com/office/drawing/2014/main" id="{8CD0F7E3-E181-2EEF-CF40-49B76F3A02F0}"/>
              </a:ext>
            </a:extLst>
          </p:cNvPr>
          <p:cNvSpPr>
            <a:spLocks noChangeShapeType="1"/>
          </p:cNvSpPr>
          <p:nvPr/>
        </p:nvSpPr>
        <p:spPr bwMode="auto">
          <a:xfrm>
            <a:off x="9372599" y="5991224"/>
            <a:ext cx="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5" name="Text Box 12">
            <a:extLst>
              <a:ext uri="{FF2B5EF4-FFF2-40B4-BE49-F238E27FC236}">
                <a16:creationId xmlns:a16="http://schemas.microsoft.com/office/drawing/2014/main" id="{3C29F9DC-CAF8-E341-F652-79D92555C845}"/>
              </a:ext>
            </a:extLst>
          </p:cNvPr>
          <p:cNvSpPr txBox="1">
            <a:spLocks noChangeArrowheads="1"/>
          </p:cNvSpPr>
          <p:nvPr/>
        </p:nvSpPr>
        <p:spPr bwMode="auto">
          <a:xfrm>
            <a:off x="610409" y="6136016"/>
            <a:ext cx="67047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400" dirty="0">
                <a:latin typeface="+mj-lt"/>
              </a:rPr>
              <a:t> Note – </a:t>
            </a:r>
            <a:r>
              <a:rPr lang="en-US" altLang="en-US" sz="1400" b="0" dirty="0">
                <a:latin typeface="+mj-lt"/>
              </a:rPr>
              <a:t>when an HRECALL is submitted, the data is recalled and the icon changes </a:t>
            </a:r>
          </a:p>
          <a:p>
            <a:pPr eaLnBrk="1" hangingPunct="1">
              <a:lnSpc>
                <a:spcPct val="100000"/>
              </a:lnSpc>
              <a:spcBef>
                <a:spcPct val="0"/>
              </a:spcBef>
              <a:buClrTx/>
              <a:buFontTx/>
              <a:buNone/>
            </a:pPr>
            <a:r>
              <a:rPr lang="en-US" altLang="en-US" sz="1400" b="0" dirty="0">
                <a:latin typeface="+mj-lt"/>
              </a:rPr>
              <a:t>            after the RECALL is successful -- there is an </a:t>
            </a:r>
            <a:r>
              <a:rPr lang="en-US" altLang="en-US" sz="1400" i="1" dirty="0">
                <a:latin typeface="+mj-lt"/>
              </a:rPr>
              <a:t>auto refresh</a:t>
            </a:r>
            <a:r>
              <a:rPr lang="en-US" altLang="en-US" sz="1400" b="0" dirty="0">
                <a:latin typeface="+mj-lt"/>
              </a:rPr>
              <a:t> of the RSE entries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9D18D523-6076-6B57-6381-44ECFB12F8EE}"/>
              </a:ext>
            </a:extLst>
          </p:cNvPr>
          <p:cNvSpPr>
            <a:spLocks noGrp="1" noChangeArrowheads="1"/>
          </p:cNvSpPr>
          <p:nvPr>
            <p:ph type="title"/>
          </p:nvPr>
        </p:nvSpPr>
        <p:spPr>
          <a:xfrm>
            <a:off x="287998" y="288036"/>
            <a:ext cx="11675401" cy="1325563"/>
          </a:xfrm>
        </p:spPr>
        <p:txBody>
          <a:bodyPr/>
          <a:lstStyle/>
          <a:p>
            <a:pPr eaLnBrk="1" hangingPunct="1"/>
            <a:r>
              <a:rPr lang="en-US" altLang="en-US" sz="3600" dirty="0"/>
              <a:t>ISPF and Remote Systems  Dataset Management Options</a:t>
            </a:r>
          </a:p>
        </p:txBody>
      </p:sp>
      <p:graphicFrame>
        <p:nvGraphicFramePr>
          <p:cNvPr id="1825895" name="Group 103">
            <a:extLst>
              <a:ext uri="{FF2B5EF4-FFF2-40B4-BE49-F238E27FC236}">
                <a16:creationId xmlns:a16="http://schemas.microsoft.com/office/drawing/2014/main" id="{38603CA2-0742-8238-0DEF-9567B1A105C4}"/>
              </a:ext>
            </a:extLst>
          </p:cNvPr>
          <p:cNvGraphicFramePr>
            <a:graphicFrameLocks noGrp="1"/>
          </p:cNvGraphicFramePr>
          <p:nvPr>
            <p:extLst>
              <p:ext uri="{D42A27DB-BD31-4B8C-83A1-F6EECF244321}">
                <p14:modId xmlns:p14="http://schemas.microsoft.com/office/powerpoint/2010/main" val="924509628"/>
              </p:ext>
            </p:extLst>
          </p:nvPr>
        </p:nvGraphicFramePr>
        <p:xfrm>
          <a:off x="2209800" y="1066800"/>
          <a:ext cx="9144000" cy="5637268"/>
        </p:xfrm>
        <a:graphic>
          <a:graphicData uri="http://schemas.openxmlformats.org/drawingml/2006/table">
            <a:tbl>
              <a:tblPr/>
              <a:tblGrid>
                <a:gridCol w="2514600">
                  <a:extLst>
                    <a:ext uri="{9D8B030D-6E8A-4147-A177-3AD203B41FA5}">
                      <a16:colId xmlns:a16="http://schemas.microsoft.com/office/drawing/2014/main" val="20000"/>
                    </a:ext>
                  </a:extLst>
                </a:gridCol>
                <a:gridCol w="6629400">
                  <a:extLst>
                    <a:ext uri="{9D8B030D-6E8A-4147-A177-3AD203B41FA5}">
                      <a16:colId xmlns:a16="http://schemas.microsoft.com/office/drawing/2014/main" val="20001"/>
                    </a:ext>
                  </a:extLst>
                </a:gridCol>
              </a:tblGrid>
              <a:tr h="40233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2400" b="1" i="0" u="none" strike="noStrike" cap="none" normalizeH="0" baseline="0" dirty="0">
                          <a:ln>
                            <a:noFill/>
                          </a:ln>
                          <a:solidFill>
                            <a:schemeClr val="bg1"/>
                          </a:solidFill>
                          <a:effectLst>
                            <a:outerShdw blurRad="38100" dist="38100" dir="2700000" algn="tl">
                              <a:srgbClr val="000000"/>
                            </a:outerShdw>
                          </a:effectLst>
                          <a:latin typeface="+mj-lt"/>
                        </a:rPr>
                        <a:t>ISPF Option</a:t>
                      </a: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2400" b="1" i="0" u="none" strike="noStrike" cap="none" normalizeH="0" baseline="0" dirty="0">
                          <a:ln>
                            <a:noFill/>
                          </a:ln>
                          <a:solidFill>
                            <a:schemeClr val="bg1"/>
                          </a:solidFill>
                          <a:effectLst>
                            <a:outerShdw blurRad="38100" dist="38100" dir="2700000" algn="tl">
                              <a:srgbClr val="000000"/>
                            </a:outerShdw>
                          </a:effectLst>
                          <a:latin typeface="+mj-lt"/>
                        </a:rPr>
                        <a:t>Remote Systems Process or Option</a:t>
                      </a: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extLst>
                  <a:ext uri="{0D108BD9-81ED-4DB2-BD59-A6C34878D82A}">
                    <a16:rowId xmlns:a16="http://schemas.microsoft.com/office/drawing/2014/main" val="10000"/>
                  </a:ext>
                </a:extLst>
              </a:tr>
              <a:tr h="2375891">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400" b="1" i="0" u="none" strike="noStrike" cap="none" normalizeH="0" baseline="0" dirty="0">
                          <a:ln>
                            <a:noFill/>
                          </a:ln>
                          <a:solidFill>
                            <a:schemeClr val="tx1"/>
                          </a:solidFill>
                          <a:effectLst>
                            <a:outerShdw blurRad="38100" dist="38100" dir="2700000" algn="tl">
                              <a:srgbClr val="C0C0C0"/>
                            </a:outerShdw>
                          </a:effectLst>
                          <a:latin typeface="+mj-lt"/>
                        </a:rPr>
                        <a:t>3.1 – Library Utility</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Member list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Compress dataset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Print entire dataset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Print dataset index</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Dataset information</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Edit member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Browse member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Delete member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Rename member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Print member</a:t>
                      </a: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400" b="1" i="0" u="none" strike="noStrike" cap="none" normalizeH="0" baseline="0" dirty="0">
                          <a:ln>
                            <a:noFill/>
                          </a:ln>
                          <a:solidFill>
                            <a:schemeClr val="tx1"/>
                          </a:solidFill>
                          <a:effectLst>
                            <a:outerShdw blurRad="38100" dist="38100" dir="2700000" algn="tl">
                              <a:srgbClr val="C0C0C0"/>
                            </a:outerShdw>
                          </a:effectLst>
                          <a:latin typeface="+mj-lt"/>
                        </a:rPr>
                        <a:t>Remote Systems view</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Expand folder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 Compress or Compress with Backup</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C00000"/>
                          </a:solidFill>
                          <a:effectLst/>
                          <a:latin typeface="+mj-lt"/>
                        </a:rPr>
                        <a:t>N/A – use Menu Manager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C00000"/>
                          </a:solidFill>
                          <a:effectLst/>
                          <a:latin typeface="+mj-lt"/>
                        </a:rPr>
                        <a:t>N/A – use Menu Manager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Properties view</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Double-click – or Context menu/Open</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menu/Browse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menu/Delete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menu/Rename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menu/Print</a:t>
                      </a: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44961">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400" b="1" i="0" u="none" strike="noStrike" cap="none" normalizeH="0" baseline="0" dirty="0">
                          <a:ln>
                            <a:noFill/>
                          </a:ln>
                          <a:solidFill>
                            <a:schemeClr val="tx1"/>
                          </a:solidFill>
                          <a:effectLst>
                            <a:outerShdw blurRad="38100" dist="38100" dir="2700000" algn="tl">
                              <a:srgbClr val="C0C0C0"/>
                            </a:outerShdw>
                          </a:effectLst>
                          <a:latin typeface="+mj-lt"/>
                        </a:rPr>
                        <a:t>3.2 Dataset Utility</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Allocate Dataset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Rename Dataset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Delete Dataset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Dataset information</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Catalog</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Un-catalog</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VSAM Utilities</a:t>
                      </a: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400" b="1" i="0" u="none" strike="noStrike" cap="none" normalizeH="0" baseline="0" dirty="0">
                          <a:ln>
                            <a:noFill/>
                          </a:ln>
                          <a:solidFill>
                            <a:schemeClr val="tx1"/>
                          </a:solidFill>
                          <a:effectLst>
                            <a:outerShdw blurRad="38100" dist="38100" dir="2700000" algn="tl">
                              <a:srgbClr val="C0C0C0"/>
                            </a:outerShdw>
                          </a:effectLst>
                          <a:latin typeface="+mj-lt"/>
                        </a:rPr>
                        <a:t>Remote Systems view</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menu/Allocate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menu/Rename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Context menu/Delete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Properties view</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C00000"/>
                          </a:solidFill>
                          <a:effectLst/>
                          <a:latin typeface="+mj-lt"/>
                        </a:rPr>
                        <a:t>N/A – use Menu Manager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C00000"/>
                          </a:solidFill>
                          <a:effectLst/>
                          <a:latin typeface="+mj-lt"/>
                        </a:rPr>
                        <a:t>N/A – use Menu Manager</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File Manager (z/OS Problem Determination Tools)</a:t>
                      </a:r>
                      <a:endParaRPr kumimoji="0" lang="en-US" sz="1000" b="1" i="0" u="none" strike="noStrike" cap="none" normalizeH="0" baseline="0" dirty="0">
                        <a:ln>
                          <a:noFill/>
                        </a:ln>
                        <a:solidFill>
                          <a:srgbClr val="006699"/>
                        </a:solidFill>
                        <a:effectLst/>
                        <a:latin typeface="+mj-lt"/>
                      </a:endParaRP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14031">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400" b="1" i="0" u="none" strike="noStrike" cap="none" normalizeH="0" baseline="0">
                          <a:ln>
                            <a:noFill/>
                          </a:ln>
                          <a:solidFill>
                            <a:schemeClr val="tx1"/>
                          </a:solidFill>
                          <a:effectLst>
                            <a:outerShdw blurRad="38100" dist="38100" dir="2700000" algn="tl">
                              <a:srgbClr val="C0C0C0"/>
                            </a:outerShdw>
                          </a:effectLst>
                          <a:latin typeface="+mj-lt"/>
                        </a:rPr>
                        <a:t>3.3 Copy Utility</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a:ln>
                            <a:noFill/>
                          </a:ln>
                          <a:solidFill>
                            <a:srgbClr val="006699"/>
                          </a:solidFill>
                          <a:effectLst/>
                          <a:latin typeface="+mj-lt"/>
                        </a:rPr>
                        <a:t>Copy</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a:ln>
                            <a:noFill/>
                          </a:ln>
                          <a:solidFill>
                            <a:srgbClr val="006699"/>
                          </a:solidFill>
                          <a:effectLst/>
                          <a:latin typeface="+mj-lt"/>
                        </a:rPr>
                        <a:t>Move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a:ln>
                            <a:noFill/>
                          </a:ln>
                          <a:solidFill>
                            <a:srgbClr val="006699"/>
                          </a:solidFill>
                          <a:effectLst/>
                          <a:latin typeface="+mj-lt"/>
                        </a:rPr>
                        <a:t>Copy and Print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a:ln>
                            <a:noFill/>
                          </a:ln>
                          <a:solidFill>
                            <a:srgbClr val="006699"/>
                          </a:solidFill>
                          <a:effectLst/>
                          <a:latin typeface="+mj-lt"/>
                        </a:rPr>
                        <a:t>Move and Print</a:t>
                      </a: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400" b="1" i="0" u="none" strike="noStrike" cap="none" normalizeH="0" baseline="0" dirty="0">
                          <a:ln>
                            <a:noFill/>
                          </a:ln>
                          <a:solidFill>
                            <a:schemeClr val="tx1"/>
                          </a:solidFill>
                          <a:effectLst>
                            <a:outerShdw blurRad="38100" dist="38100" dir="2700000" algn="tl">
                              <a:srgbClr val="C0C0C0"/>
                            </a:outerShdw>
                          </a:effectLst>
                          <a:latin typeface="+mj-lt"/>
                        </a:rPr>
                        <a:t>Remote Systems view</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Drag &amp; Drop, Context menu/Copy </a:t>
                      </a:r>
                      <a:r>
                        <a:rPr kumimoji="0" lang="en-US" sz="1200" b="1" i="0" u="none" strike="noStrike" cap="none" normalizeH="0" baseline="0" dirty="0">
                          <a:ln>
                            <a:noFill/>
                          </a:ln>
                          <a:solidFill>
                            <a:srgbClr val="006699"/>
                          </a:solidFill>
                          <a:effectLst/>
                          <a:latin typeface="+mj-lt"/>
                          <a:sym typeface="Wingdings" pitchFamily="2" charset="2"/>
                        </a:rPr>
                        <a:t> Context menu/Paste</a:t>
                      </a:r>
                      <a:endParaRPr kumimoji="0" lang="en-US" sz="1200" b="1" i="0" u="none" strike="noStrike" cap="none" normalizeH="0" baseline="0" dirty="0">
                        <a:ln>
                          <a:noFill/>
                        </a:ln>
                        <a:solidFill>
                          <a:srgbClr val="006699"/>
                        </a:solidFill>
                        <a:effectLst/>
                        <a:latin typeface="+mj-lt"/>
                      </a:endParaRP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Drag &amp; Drop then Delete</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Drag &amp; Drop – then Print</a:t>
                      </a:r>
                    </a:p>
                    <a:p>
                      <a:pPr marL="344488" marR="0" lvl="1" indent="0" algn="l" defTabSz="914400" rtl="0" eaLnBrk="1" fontAlgn="base" latinLnBrk="0" hangingPunct="1">
                        <a:lnSpc>
                          <a:spcPct val="85000"/>
                        </a:lnSpc>
                        <a:spcBef>
                          <a:spcPct val="30000"/>
                        </a:spcBef>
                        <a:spcAft>
                          <a:spcPct val="0"/>
                        </a:spcAft>
                        <a:buClr>
                          <a:srgbClr val="006699"/>
                        </a:buClr>
                        <a:buSzTx/>
                        <a:buFont typeface="Webdings" pitchFamily="18" charset="2"/>
                        <a:buChar char="4"/>
                        <a:tabLst/>
                      </a:pPr>
                      <a:r>
                        <a:rPr kumimoji="0" lang="en-US" sz="1200" b="1" i="0" u="none" strike="noStrike" cap="none" normalizeH="0" baseline="0" dirty="0">
                          <a:ln>
                            <a:noFill/>
                          </a:ln>
                          <a:solidFill>
                            <a:srgbClr val="006699"/>
                          </a:solidFill>
                          <a:effectLst/>
                          <a:latin typeface="+mj-lt"/>
                        </a:rPr>
                        <a:t>Drag &amp; Drop – then Print, then Delete</a:t>
                      </a:r>
                      <a:endParaRPr kumimoji="0" lang="en-US" sz="1000" b="1" i="0" u="none" strike="noStrike" cap="none" normalizeH="0" baseline="0" dirty="0">
                        <a:ln>
                          <a:noFill/>
                        </a:ln>
                        <a:solidFill>
                          <a:srgbClr val="006699"/>
                        </a:solidFill>
                        <a:effectLst/>
                        <a:latin typeface="+mj-lt"/>
                      </a:endParaRP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EFA60E9E-DE9F-B912-CB0A-279B60B6E43A}"/>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5" name="Rectangle 3">
            <a:extLst>
              <a:ext uri="{FF2B5EF4-FFF2-40B4-BE49-F238E27FC236}">
                <a16:creationId xmlns:a16="http://schemas.microsoft.com/office/drawing/2014/main" id="{2E2EB70E-9C9A-9CC4-E6AE-9900C9D7146C}"/>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6" name="Text Box 4">
            <a:extLst>
              <a:ext uri="{FF2B5EF4-FFF2-40B4-BE49-F238E27FC236}">
                <a16:creationId xmlns:a16="http://schemas.microsoft.com/office/drawing/2014/main" id="{0E1FEB77-5648-920A-1A9F-98B78A1DC926}"/>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44037" name="Rectangle 5">
            <a:extLst>
              <a:ext uri="{FF2B5EF4-FFF2-40B4-BE49-F238E27FC236}">
                <a16:creationId xmlns:a16="http://schemas.microsoft.com/office/drawing/2014/main" id="{E85D73FD-3557-FCE1-57F0-9699D4B80F41}"/>
              </a:ext>
            </a:extLst>
          </p:cNvPr>
          <p:cNvSpPr>
            <a:spLocks noChangeArrowheads="1"/>
          </p:cNvSpPr>
          <p:nvPr/>
        </p:nvSpPr>
        <p:spPr bwMode="auto">
          <a:xfrm>
            <a:off x="27432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8" name="Rectangle 6">
            <a:extLst>
              <a:ext uri="{FF2B5EF4-FFF2-40B4-BE49-F238E27FC236}">
                <a16:creationId xmlns:a16="http://schemas.microsoft.com/office/drawing/2014/main" id="{DB28EC3F-DF07-9D52-5B71-2D670DD475A1}"/>
              </a:ext>
            </a:extLst>
          </p:cNvPr>
          <p:cNvSpPr>
            <a:spLocks noChangeArrowheads="1"/>
          </p:cNvSpPr>
          <p:nvPr/>
        </p:nvSpPr>
        <p:spPr bwMode="auto">
          <a:xfrm>
            <a:off x="29718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9" name="Line 7">
            <a:extLst>
              <a:ext uri="{FF2B5EF4-FFF2-40B4-BE49-F238E27FC236}">
                <a16:creationId xmlns:a16="http://schemas.microsoft.com/office/drawing/2014/main" id="{C5AEC700-E55B-99E2-710D-9341527DA1DB}"/>
              </a:ext>
            </a:extLst>
          </p:cNvPr>
          <p:cNvSpPr>
            <a:spLocks noChangeShapeType="1"/>
          </p:cNvSpPr>
          <p:nvPr/>
        </p:nvSpPr>
        <p:spPr bwMode="auto">
          <a:xfrm>
            <a:off x="27432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40" name="AutoShape 8">
            <a:extLst>
              <a:ext uri="{FF2B5EF4-FFF2-40B4-BE49-F238E27FC236}">
                <a16:creationId xmlns:a16="http://schemas.microsoft.com/office/drawing/2014/main" id="{578F2510-1C79-60B5-6D87-162030D80323}"/>
              </a:ext>
            </a:extLst>
          </p:cNvPr>
          <p:cNvSpPr>
            <a:spLocks noChangeArrowheads="1"/>
          </p:cNvSpPr>
          <p:nvPr/>
        </p:nvSpPr>
        <p:spPr bwMode="auto">
          <a:xfrm rot="13500000">
            <a:off x="33337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41" name="Text Box 9">
            <a:extLst>
              <a:ext uri="{FF2B5EF4-FFF2-40B4-BE49-F238E27FC236}">
                <a16:creationId xmlns:a16="http://schemas.microsoft.com/office/drawing/2014/main" id="{4D649261-7D75-B435-7603-F533A8A928BD}"/>
              </a:ext>
            </a:extLst>
          </p:cNvPr>
          <p:cNvSpPr txBox="1">
            <a:spLocks noChangeArrowheads="1"/>
          </p:cNvSpPr>
          <p:nvPr/>
        </p:nvSpPr>
        <p:spPr bwMode="auto">
          <a:xfrm>
            <a:off x="5380038" y="2330450"/>
            <a:ext cx="1858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400" b="0">
                <a:solidFill>
                  <a:schemeClr val="bg2"/>
                </a:solidFill>
                <a:cs typeface="Arial" panose="020B0604020202020204" pitchFamily="34" charset="0"/>
              </a:rPr>
              <a:t>Topics:</a:t>
            </a:r>
          </a:p>
        </p:txBody>
      </p:sp>
      <p:sp>
        <p:nvSpPr>
          <p:cNvPr id="1961994" name="Rectangle 10">
            <a:extLst>
              <a:ext uri="{FF2B5EF4-FFF2-40B4-BE49-F238E27FC236}">
                <a16:creationId xmlns:a16="http://schemas.microsoft.com/office/drawing/2014/main" id="{C7D4982D-EFBC-8DF8-8464-929C8D4F9D2A}"/>
              </a:ext>
            </a:extLst>
          </p:cNvPr>
          <p:cNvSpPr>
            <a:spLocks noGrp="1" noChangeArrowheads="1"/>
          </p:cNvSpPr>
          <p:nvPr>
            <p:ph type="title"/>
          </p:nvPr>
        </p:nvSpPr>
        <p:spPr>
          <a:xfrm>
            <a:off x="3495675" y="1147097"/>
            <a:ext cx="6062663" cy="304800"/>
          </a:xfrm>
        </p:spPr>
        <p:txBody>
          <a:bodyPr/>
          <a:lstStyle/>
          <a:p>
            <a:pPr eaLnBrk="1" hangingPunct="1">
              <a:defRPr/>
            </a:pPr>
            <a:r>
              <a:rPr lang="en-US" sz="4400" dirty="0">
                <a:solidFill>
                  <a:schemeClr val="tx1"/>
                </a:solidFill>
                <a:effectLst>
                  <a:outerShdw blurRad="38100" dist="38100" dir="2700000" algn="tl">
                    <a:srgbClr val="C0C0C0"/>
                  </a:outerShdw>
                </a:effectLst>
              </a:rPr>
              <a:t>The IDz Workbench</a:t>
            </a:r>
          </a:p>
        </p:txBody>
      </p:sp>
      <p:sp>
        <p:nvSpPr>
          <p:cNvPr id="1961995" name="Text Box 11">
            <a:extLst>
              <a:ext uri="{FF2B5EF4-FFF2-40B4-BE49-F238E27FC236}">
                <a16:creationId xmlns:a16="http://schemas.microsoft.com/office/drawing/2014/main" id="{4CB75E46-7262-2EE5-671A-75268B666C5C}"/>
              </a:ext>
            </a:extLst>
          </p:cNvPr>
          <p:cNvSpPr txBox="1">
            <a:spLocks noChangeArrowheads="1"/>
          </p:cNvSpPr>
          <p:nvPr/>
        </p:nvSpPr>
        <p:spPr bwMode="auto">
          <a:xfrm>
            <a:off x="4648200" y="2895601"/>
            <a:ext cx="6019800" cy="369332"/>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1600" b="0" dirty="0">
                <a:solidFill>
                  <a:schemeClr val="bg2"/>
                </a:solidFill>
                <a:cs typeface="Arial" charset="0"/>
              </a:rPr>
              <a:t>   </a:t>
            </a:r>
            <a:r>
              <a:rPr lang="en-US" sz="1800" dirty="0">
                <a:solidFill>
                  <a:srgbClr val="FF6600"/>
                </a:solidFill>
                <a:effectLst>
                  <a:outerShdw blurRad="38100" dist="38100" dir="2700000" algn="tl">
                    <a:srgbClr val="C0C0C0"/>
                  </a:outerShdw>
                </a:effectLst>
                <a:cs typeface="Arial" charset="0"/>
              </a:rPr>
              <a:t>Submit and Manage z/OS Batch Jobs</a:t>
            </a:r>
            <a:endParaRPr lang="en-US" sz="1600" dirty="0">
              <a:solidFill>
                <a:srgbClr val="FF6600"/>
              </a:solidFill>
              <a:effectLst>
                <a:outerShdw blurRad="38100" dist="38100" dir="2700000" algn="tl">
                  <a:srgbClr val="C0C0C0"/>
                </a:outerShdw>
              </a:effectLst>
              <a:cs typeface="Arial"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7">
            <a:extLst>
              <a:ext uri="{FF2B5EF4-FFF2-40B4-BE49-F238E27FC236}">
                <a16:creationId xmlns:a16="http://schemas.microsoft.com/office/drawing/2014/main" id="{D81481B8-BE4F-455D-0A7A-745C2E4772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5029200"/>
            <a:ext cx="1847850" cy="18288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59" name="Rectangle 2">
            <a:extLst>
              <a:ext uri="{FF2B5EF4-FFF2-40B4-BE49-F238E27FC236}">
                <a16:creationId xmlns:a16="http://schemas.microsoft.com/office/drawing/2014/main" id="{E0FAAC8F-F133-4129-54E1-A203E92F4A6A}"/>
              </a:ext>
            </a:extLst>
          </p:cNvPr>
          <p:cNvSpPr>
            <a:spLocks noGrp="1" noChangeArrowheads="1"/>
          </p:cNvSpPr>
          <p:nvPr>
            <p:ph type="title"/>
          </p:nvPr>
        </p:nvSpPr>
        <p:spPr/>
        <p:txBody>
          <a:bodyPr/>
          <a:lstStyle/>
          <a:p>
            <a:pPr eaLnBrk="1" hangingPunct="1"/>
            <a:r>
              <a:rPr lang="en-US" altLang="en-US" b="1" dirty="0"/>
              <a:t>Submitting Batch JCL</a:t>
            </a:r>
          </a:p>
        </p:txBody>
      </p:sp>
      <p:sp>
        <p:nvSpPr>
          <p:cNvPr id="1846275" name="Rectangle 3">
            <a:extLst>
              <a:ext uri="{FF2B5EF4-FFF2-40B4-BE49-F238E27FC236}">
                <a16:creationId xmlns:a16="http://schemas.microsoft.com/office/drawing/2014/main" id="{2BC3A722-E078-54FC-B882-7E8AF041695E}"/>
              </a:ext>
            </a:extLst>
          </p:cNvPr>
          <p:cNvSpPr>
            <a:spLocks noGrp="1" noChangeArrowheads="1"/>
          </p:cNvSpPr>
          <p:nvPr>
            <p:ph idx="1"/>
          </p:nvPr>
        </p:nvSpPr>
        <p:spPr>
          <a:xfrm>
            <a:off x="731045" y="851694"/>
            <a:ext cx="9053512" cy="5621337"/>
          </a:xfrm>
        </p:spPr>
        <p:txBody>
          <a:bodyPr/>
          <a:lstStyle/>
          <a:p>
            <a:pPr marL="381000" indent="-381000" eaLnBrk="1" hangingPunct="1">
              <a:buNone/>
              <a:defRPr/>
            </a:pPr>
            <a:r>
              <a:rPr lang="en-US" sz="2400" dirty="0"/>
              <a:t>IDz has access to the batch JOB/JES queue</a:t>
            </a:r>
          </a:p>
          <a:p>
            <a:pPr marL="687388" lvl="1" indent="-342900" eaLnBrk="1" hangingPunct="1">
              <a:buFont typeface="Webdings" panose="05030102010509060703" pitchFamily="18" charset="2"/>
              <a:buChar char="4"/>
              <a:defRPr/>
            </a:pPr>
            <a:r>
              <a:rPr lang="en-US" sz="1600" dirty="0"/>
              <a:t>Compatible with JES 2 and JES 3</a:t>
            </a:r>
          </a:p>
          <a:p>
            <a:pPr marL="687388" lvl="1" indent="-342900" eaLnBrk="1" hangingPunct="1">
              <a:buNone/>
              <a:defRPr/>
            </a:pPr>
            <a:r>
              <a:rPr lang="en-US" sz="900" dirty="0"/>
              <a:t>	</a:t>
            </a:r>
          </a:p>
          <a:p>
            <a:pPr marL="381000" indent="-381000" eaLnBrk="1" hangingPunct="1">
              <a:buNone/>
              <a:defRPr/>
            </a:pPr>
            <a:r>
              <a:rPr lang="en-US" sz="2000" dirty="0"/>
              <a:t>Can submit batch jobs a number of different ways:</a:t>
            </a:r>
          </a:p>
          <a:p>
            <a:pPr marL="687388" lvl="1" indent="-342900" eaLnBrk="1" hangingPunct="1">
              <a:buFont typeface="Webdings" panose="05030102010509060703" pitchFamily="18" charset="2"/>
              <a:buChar char="4"/>
              <a:defRPr/>
            </a:pPr>
            <a:r>
              <a:rPr lang="en-US" sz="1600" dirty="0"/>
              <a:t>From Remote Systems:</a:t>
            </a:r>
          </a:p>
          <a:p>
            <a:pPr marL="995363" lvl="2" indent="-304800" eaLnBrk="1" hangingPunct="1">
              <a:buFont typeface="Webdings" pitchFamily="18" charset="2"/>
              <a:buChar char="4"/>
              <a:defRPr/>
            </a:pPr>
            <a:r>
              <a:rPr lang="en-US" sz="1400" dirty="0"/>
              <a:t>Expand a JCL library</a:t>
            </a:r>
          </a:p>
          <a:p>
            <a:pPr marL="995363" lvl="2" indent="-304800" eaLnBrk="1" hangingPunct="1">
              <a:buFont typeface="Webdings" pitchFamily="18" charset="2"/>
              <a:buChar char="4"/>
              <a:defRPr/>
            </a:pPr>
            <a:r>
              <a:rPr lang="en-US" sz="1400" dirty="0"/>
              <a:t>Right-click over the </a:t>
            </a:r>
            <a:r>
              <a:rPr lang="en-US" sz="1400" b="1" dirty="0"/>
              <a:t>.JCL</a:t>
            </a:r>
            <a:r>
              <a:rPr lang="en-US" sz="1400" dirty="0"/>
              <a:t> PDS member</a:t>
            </a:r>
          </a:p>
          <a:p>
            <a:pPr marL="995363" lvl="2" indent="-304800" eaLnBrk="1" hangingPunct="1">
              <a:buFont typeface="Webdings" pitchFamily="18" charset="2"/>
              <a:buChar char="4"/>
              <a:defRPr/>
            </a:pPr>
            <a:r>
              <a:rPr lang="en-US" sz="1400" dirty="0"/>
              <a:t>Select </a:t>
            </a:r>
            <a:r>
              <a:rPr lang="en-US" sz="1400" b="1" dirty="0"/>
              <a:t>Submit</a:t>
            </a:r>
          </a:p>
          <a:p>
            <a:pPr marL="1290638" lvl="3" indent="-266700" eaLnBrk="1" hangingPunct="1">
              <a:buFont typeface="Webdings" pitchFamily="18" charset="2"/>
              <a:buChar char="4"/>
              <a:defRPr/>
            </a:pPr>
            <a:r>
              <a:rPr lang="en-US" sz="1200" b="1" dirty="0"/>
              <a:t>Or use the Hot-key combination</a:t>
            </a:r>
            <a:endParaRPr lang="en-US" sz="600" dirty="0"/>
          </a:p>
          <a:p>
            <a:pPr marL="687388" lvl="1" indent="-342900" eaLnBrk="1" hangingPunct="1">
              <a:buFont typeface="Webdings" panose="05030102010509060703" pitchFamily="18" charset="2"/>
              <a:buChar char="4"/>
              <a:defRPr/>
            </a:pPr>
            <a:r>
              <a:rPr lang="en-US" sz="1600" dirty="0"/>
              <a:t>After submitting the JCL				                                      you can access your batch					              job results inside the </a:t>
            </a:r>
            <a:r>
              <a:rPr lang="en-US" sz="1600" b="1" dirty="0">
                <a:effectLst>
                  <a:outerShdw blurRad="38100" dist="38100" dir="2700000" algn="tl">
                    <a:srgbClr val="C0C0C0"/>
                  </a:outerShdw>
                </a:effectLst>
              </a:rPr>
              <a:t>JES</a:t>
            </a:r>
            <a:r>
              <a:rPr lang="en-US" sz="1600" dirty="0"/>
              <a:t> Filter</a:t>
            </a:r>
          </a:p>
        </p:txBody>
      </p:sp>
      <p:pic>
        <p:nvPicPr>
          <p:cNvPr id="45061" name="Picture 15">
            <a:extLst>
              <a:ext uri="{FF2B5EF4-FFF2-40B4-BE49-F238E27FC236}">
                <a16:creationId xmlns:a16="http://schemas.microsoft.com/office/drawing/2014/main" id="{D6872E69-1345-8AE3-4BB9-7DA80E461F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076" y="0"/>
            <a:ext cx="3590925" cy="45910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16">
            <a:extLst>
              <a:ext uri="{FF2B5EF4-FFF2-40B4-BE49-F238E27FC236}">
                <a16:creationId xmlns:a16="http://schemas.microsoft.com/office/drawing/2014/main" id="{108A42BE-18BD-AC6E-5AF3-402AA20F7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4343400"/>
            <a:ext cx="421005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63" name="Line 18">
            <a:extLst>
              <a:ext uri="{FF2B5EF4-FFF2-40B4-BE49-F238E27FC236}">
                <a16:creationId xmlns:a16="http://schemas.microsoft.com/office/drawing/2014/main" id="{AAF08580-712C-0021-A447-A2214C293879}"/>
              </a:ext>
            </a:extLst>
          </p:cNvPr>
          <p:cNvSpPr>
            <a:spLocks noChangeShapeType="1"/>
          </p:cNvSpPr>
          <p:nvPr/>
        </p:nvSpPr>
        <p:spPr bwMode="auto">
          <a:xfrm>
            <a:off x="5867400" y="5486400"/>
            <a:ext cx="1981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5064" name="Picture 19">
            <a:extLst>
              <a:ext uri="{FF2B5EF4-FFF2-40B4-BE49-F238E27FC236}">
                <a16:creationId xmlns:a16="http://schemas.microsoft.com/office/drawing/2014/main" id="{D496EA96-A8D7-3644-B851-2A84421D78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3733801"/>
            <a:ext cx="735103" cy="304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65" name="Line 20">
            <a:extLst>
              <a:ext uri="{FF2B5EF4-FFF2-40B4-BE49-F238E27FC236}">
                <a16:creationId xmlns:a16="http://schemas.microsoft.com/office/drawing/2014/main" id="{39FC726C-D9C6-875C-534F-0C39AC991B2E}"/>
              </a:ext>
            </a:extLst>
          </p:cNvPr>
          <p:cNvSpPr>
            <a:spLocks noChangeShapeType="1"/>
          </p:cNvSpPr>
          <p:nvPr/>
        </p:nvSpPr>
        <p:spPr bwMode="auto">
          <a:xfrm>
            <a:off x="9525000" y="4343400"/>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6" name="Line 21">
            <a:extLst>
              <a:ext uri="{FF2B5EF4-FFF2-40B4-BE49-F238E27FC236}">
                <a16:creationId xmlns:a16="http://schemas.microsoft.com/office/drawing/2014/main" id="{29FCE896-2866-E363-4084-8AFB6EF7E2A0}"/>
              </a:ext>
            </a:extLst>
          </p:cNvPr>
          <p:cNvSpPr>
            <a:spLocks noChangeShapeType="1"/>
          </p:cNvSpPr>
          <p:nvPr/>
        </p:nvSpPr>
        <p:spPr bwMode="auto">
          <a:xfrm flipH="1">
            <a:off x="5867400" y="4800600"/>
            <a:ext cx="3657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13C0B559-CD41-3EEB-B396-432F61D842B0}"/>
              </a:ext>
            </a:extLst>
          </p:cNvPr>
          <p:cNvSpPr>
            <a:spLocks noGrp="1" noChangeArrowheads="1"/>
          </p:cNvSpPr>
          <p:nvPr>
            <p:ph type="title"/>
          </p:nvPr>
        </p:nvSpPr>
        <p:spPr/>
        <p:txBody>
          <a:bodyPr/>
          <a:lstStyle/>
          <a:p>
            <a:pPr eaLnBrk="1" hangingPunct="1"/>
            <a:r>
              <a:rPr lang="en-US" altLang="en-US" dirty="0"/>
              <a:t>Submit Batch Jobs – </a:t>
            </a:r>
            <a:r>
              <a:rPr lang="en-US" altLang="en-US" b="1" dirty="0"/>
              <a:t>while Editing JCL</a:t>
            </a:r>
          </a:p>
        </p:txBody>
      </p:sp>
      <p:sp>
        <p:nvSpPr>
          <p:cNvPr id="2125827" name="Rectangle 3">
            <a:extLst>
              <a:ext uri="{FF2B5EF4-FFF2-40B4-BE49-F238E27FC236}">
                <a16:creationId xmlns:a16="http://schemas.microsoft.com/office/drawing/2014/main" id="{CF939611-1B12-6717-6807-431560680EAC}"/>
              </a:ext>
            </a:extLst>
          </p:cNvPr>
          <p:cNvSpPr>
            <a:spLocks noGrp="1" noChangeArrowheads="1"/>
          </p:cNvSpPr>
          <p:nvPr>
            <p:ph idx="1"/>
          </p:nvPr>
        </p:nvSpPr>
        <p:spPr>
          <a:xfrm>
            <a:off x="838200" y="1084612"/>
            <a:ext cx="5767081" cy="4949826"/>
          </a:xfrm>
        </p:spPr>
        <p:txBody>
          <a:bodyPr/>
          <a:lstStyle/>
          <a:p>
            <a:pPr marL="381000" indent="-381000" eaLnBrk="1" hangingPunct="1">
              <a:buNone/>
              <a:defRPr/>
            </a:pPr>
            <a:r>
              <a:rPr lang="en-US" sz="2400" dirty="0"/>
              <a:t>You can also submit jobs from within the IDz editor opened to a file of type: JCL</a:t>
            </a:r>
          </a:p>
          <a:p>
            <a:pPr marL="687388" lvl="1" indent="-342900" eaLnBrk="1" hangingPunct="1">
              <a:buFont typeface="Webdings" panose="05030102010509060703" pitchFamily="18" charset="2"/>
              <a:buChar char="4"/>
              <a:defRPr/>
            </a:pPr>
            <a:r>
              <a:rPr lang="en-US" dirty="0"/>
              <a:t>Right-click, and from the Context Menu select </a:t>
            </a:r>
            <a:r>
              <a:rPr lang="en-US" b="1" dirty="0"/>
              <a:t>Submit</a:t>
            </a:r>
          </a:p>
          <a:p>
            <a:pPr marL="687388" lvl="1" indent="-342900" eaLnBrk="1" hangingPunct="1">
              <a:buFont typeface="Webdings" panose="05030102010509060703" pitchFamily="18" charset="2"/>
              <a:buChar char="4"/>
              <a:defRPr/>
            </a:pPr>
            <a:r>
              <a:rPr lang="en-US" sz="1600" dirty="0">
                <a:effectLst>
                  <a:outerShdw blurRad="38100" dist="38100" dir="2700000" algn="tl">
                    <a:srgbClr val="C0C0C0"/>
                  </a:outerShdw>
                </a:effectLst>
              </a:rPr>
              <a:t>Type </a:t>
            </a:r>
            <a:r>
              <a:rPr lang="en-US" sz="1600" b="1" dirty="0">
                <a:effectLst>
                  <a:outerShdw blurRad="38100" dist="38100" dir="2700000" algn="tl">
                    <a:srgbClr val="C0C0C0"/>
                  </a:outerShdw>
                </a:effectLst>
              </a:rPr>
              <a:t>Submit</a:t>
            </a:r>
            <a:r>
              <a:rPr lang="en-US" sz="1600" dirty="0">
                <a:effectLst>
                  <a:outerShdw blurRad="38100" dist="38100" dir="2700000" algn="tl">
                    <a:srgbClr val="C0C0C0"/>
                  </a:outerShdw>
                </a:effectLst>
              </a:rPr>
              <a:t> into the command prompt</a:t>
            </a:r>
          </a:p>
        </p:txBody>
      </p:sp>
      <p:pic>
        <p:nvPicPr>
          <p:cNvPr id="46084" name="Picture 4">
            <a:extLst>
              <a:ext uri="{FF2B5EF4-FFF2-40B4-BE49-F238E27FC236}">
                <a16:creationId xmlns:a16="http://schemas.microsoft.com/office/drawing/2014/main" id="{0623F771-94A8-166C-4E65-3D441A625D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7675" y="0"/>
            <a:ext cx="4124325" cy="550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5" name="Picture 9">
            <a:extLst>
              <a:ext uri="{FF2B5EF4-FFF2-40B4-BE49-F238E27FC236}">
                <a16:creationId xmlns:a16="http://schemas.microsoft.com/office/drawing/2014/main" id="{87460B5A-3252-8667-D160-4F1B87FF74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200" y="5486400"/>
            <a:ext cx="176212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6" name="Text Box 12">
            <a:extLst>
              <a:ext uri="{FF2B5EF4-FFF2-40B4-BE49-F238E27FC236}">
                <a16:creationId xmlns:a16="http://schemas.microsoft.com/office/drawing/2014/main" id="{2A1513FF-A297-870C-A544-6CEF821282FB}"/>
              </a:ext>
            </a:extLst>
          </p:cNvPr>
          <p:cNvSpPr txBox="1">
            <a:spLocks noChangeArrowheads="1"/>
          </p:cNvSpPr>
          <p:nvPr/>
        </p:nvSpPr>
        <p:spPr bwMode="auto">
          <a:xfrm>
            <a:off x="9228137" y="6172200"/>
            <a:ext cx="1803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b="0" dirty="0"/>
              <a:t>You can abbreviate:</a:t>
            </a:r>
            <a:r>
              <a:rPr lang="en-US" altLang="en-US" sz="1200" b="0" dirty="0">
                <a:latin typeface="Arial Black" panose="020B0604020202020204" pitchFamily="34" charset="0"/>
              </a:rPr>
              <a:t>  </a:t>
            </a:r>
            <a:r>
              <a:rPr lang="en-US" altLang="en-US" sz="1400" b="0" dirty="0">
                <a:latin typeface="Arial Black" panose="020B0604020202020204" pitchFamily="34" charset="0"/>
              </a:rPr>
              <a:t>sub</a:t>
            </a:r>
            <a:r>
              <a:rPr lang="en-US" altLang="en-US" sz="1200" b="0" dirty="0">
                <a:latin typeface="Arial Black" panose="020B0604020202020204" pitchFamily="34" charset="0"/>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7F0BE3D9-D73F-1200-F9D5-435F7499636A}"/>
              </a:ext>
            </a:extLst>
          </p:cNvPr>
          <p:cNvSpPr>
            <a:spLocks noGrp="1" noChangeArrowheads="1"/>
          </p:cNvSpPr>
          <p:nvPr>
            <p:ph type="title"/>
          </p:nvPr>
        </p:nvSpPr>
        <p:spPr>
          <a:xfrm>
            <a:off x="304800" y="274637"/>
            <a:ext cx="11293592" cy="1325563"/>
          </a:xfrm>
        </p:spPr>
        <p:txBody>
          <a:bodyPr/>
          <a:lstStyle/>
          <a:p>
            <a:pPr eaLnBrk="1" hangingPunct="1"/>
            <a:r>
              <a:rPr lang="en-US" altLang="en-US" dirty="0"/>
              <a:t>Submit </a:t>
            </a:r>
            <a:r>
              <a:rPr lang="en-US" altLang="en-US" b="1" dirty="0"/>
              <a:t>Multiple JCL Jobs </a:t>
            </a:r>
          </a:p>
        </p:txBody>
      </p:sp>
      <p:sp>
        <p:nvSpPr>
          <p:cNvPr id="47107" name="Rectangle 3">
            <a:extLst>
              <a:ext uri="{FF2B5EF4-FFF2-40B4-BE49-F238E27FC236}">
                <a16:creationId xmlns:a16="http://schemas.microsoft.com/office/drawing/2014/main" id="{7EED2AA4-0D66-3F57-BBA4-B031D8A0D30E}"/>
              </a:ext>
            </a:extLst>
          </p:cNvPr>
          <p:cNvSpPr>
            <a:spLocks noGrp="1" noChangeArrowheads="1"/>
          </p:cNvSpPr>
          <p:nvPr>
            <p:ph idx="1"/>
          </p:nvPr>
        </p:nvSpPr>
        <p:spPr>
          <a:xfrm>
            <a:off x="497751" y="703704"/>
            <a:ext cx="6857191" cy="5621338"/>
          </a:xfrm>
        </p:spPr>
        <p:txBody>
          <a:bodyPr/>
          <a:lstStyle/>
          <a:p>
            <a:pPr marL="381000" indent="-381000" eaLnBrk="1" hangingPunct="1">
              <a:buNone/>
            </a:pPr>
            <a:r>
              <a:rPr lang="en-US" altLang="en-US" sz="2000" dirty="0"/>
              <a:t>You can select multiple JCL files in Remote Systems and </a:t>
            </a:r>
            <a:r>
              <a:rPr lang="en-US" altLang="en-US" sz="2000" i="1" dirty="0"/>
              <a:t>submit all selected</a:t>
            </a:r>
            <a:r>
              <a:rPr lang="en-US" altLang="en-US" sz="2000" dirty="0"/>
              <a:t> </a:t>
            </a:r>
          </a:p>
          <a:p>
            <a:pPr marL="381000" indent="-381000" eaLnBrk="1" hangingPunct="1">
              <a:buNone/>
            </a:pPr>
            <a:r>
              <a:rPr lang="en-US" altLang="en-US" dirty="0"/>
              <a:t>Steps:</a:t>
            </a:r>
          </a:p>
          <a:p>
            <a:pPr marL="687388" lvl="1" indent="-342900" eaLnBrk="1" hangingPunct="1"/>
            <a:r>
              <a:rPr lang="en-US" altLang="en-US" sz="1600" dirty="0"/>
              <a:t>Select your JCL members (</a:t>
            </a:r>
            <a:r>
              <a:rPr lang="en-US" altLang="en-US" sz="1600" dirty="0" err="1"/>
              <a:t>Ctrl+Click</a:t>
            </a:r>
            <a:r>
              <a:rPr lang="en-US" altLang="en-US" sz="1600" dirty="0"/>
              <a:t> or </a:t>
            </a:r>
            <a:r>
              <a:rPr lang="en-US" altLang="en-US" sz="1600" dirty="0" err="1"/>
              <a:t>Shift+Click</a:t>
            </a:r>
            <a:r>
              <a:rPr lang="en-US" altLang="en-US" sz="1600" dirty="0"/>
              <a:t>)</a:t>
            </a:r>
          </a:p>
          <a:p>
            <a:pPr marL="687388" lvl="1" indent="-342900" eaLnBrk="1" hangingPunct="1"/>
            <a:r>
              <a:rPr lang="en-US" altLang="en-US" sz="1600" dirty="0"/>
              <a:t>Right-click, and from the Context Menu select </a:t>
            </a:r>
            <a:r>
              <a:rPr lang="en-US" altLang="en-US" sz="1600" b="1" dirty="0"/>
              <a:t>Submit</a:t>
            </a:r>
          </a:p>
        </p:txBody>
      </p:sp>
      <p:pic>
        <p:nvPicPr>
          <p:cNvPr id="47108" name="Picture 7">
            <a:extLst>
              <a:ext uri="{FF2B5EF4-FFF2-40B4-BE49-F238E27FC236}">
                <a16:creationId xmlns:a16="http://schemas.microsoft.com/office/drawing/2014/main" id="{CA0A0060-DC68-2F93-9D8A-AB6F7D38FC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38376"/>
            <a:ext cx="6800850" cy="18764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9" name="Picture 8">
            <a:extLst>
              <a:ext uri="{FF2B5EF4-FFF2-40B4-BE49-F238E27FC236}">
                <a16:creationId xmlns:a16="http://schemas.microsoft.com/office/drawing/2014/main" id="{0CC8F881-040B-A662-3692-2DDE8A67EF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0966" y="4267201"/>
            <a:ext cx="384641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10" name="Picture 9">
            <a:extLst>
              <a:ext uri="{FF2B5EF4-FFF2-40B4-BE49-F238E27FC236}">
                <a16:creationId xmlns:a16="http://schemas.microsoft.com/office/drawing/2014/main" id="{618F88DB-34C9-11C6-78E5-2123044950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5700" y="381000"/>
            <a:ext cx="3162300" cy="32575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11" name="Line 10">
            <a:extLst>
              <a:ext uri="{FF2B5EF4-FFF2-40B4-BE49-F238E27FC236}">
                <a16:creationId xmlns:a16="http://schemas.microsoft.com/office/drawing/2014/main" id="{0EBF8A09-F648-639D-943D-42B306AB6EEE}"/>
              </a:ext>
            </a:extLst>
          </p:cNvPr>
          <p:cNvSpPr>
            <a:spLocks noChangeShapeType="1"/>
          </p:cNvSpPr>
          <p:nvPr/>
        </p:nvSpPr>
        <p:spPr bwMode="auto">
          <a:xfrm flipH="1">
            <a:off x="6553200" y="3429000"/>
            <a:ext cx="914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2" name="Line 11">
            <a:extLst>
              <a:ext uri="{FF2B5EF4-FFF2-40B4-BE49-F238E27FC236}">
                <a16:creationId xmlns:a16="http://schemas.microsoft.com/office/drawing/2014/main" id="{335221CA-3A3B-2465-C6A6-B9CC96393A6F}"/>
              </a:ext>
            </a:extLst>
          </p:cNvPr>
          <p:cNvSpPr>
            <a:spLocks noChangeShapeType="1"/>
          </p:cNvSpPr>
          <p:nvPr/>
        </p:nvSpPr>
        <p:spPr bwMode="auto">
          <a:xfrm>
            <a:off x="5181600" y="3886200"/>
            <a:ext cx="0" cy="38100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7113" name="Picture 13">
            <a:extLst>
              <a:ext uri="{FF2B5EF4-FFF2-40B4-BE49-F238E27FC236}">
                <a16:creationId xmlns:a16="http://schemas.microsoft.com/office/drawing/2014/main" id="{FAC3B5E0-C48F-AC60-2F91-668323E909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67776" y="5524500"/>
            <a:ext cx="1800225" cy="13335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14" name="Line 14">
            <a:extLst>
              <a:ext uri="{FF2B5EF4-FFF2-40B4-BE49-F238E27FC236}">
                <a16:creationId xmlns:a16="http://schemas.microsoft.com/office/drawing/2014/main" id="{0D15C9AE-9DC1-C0E8-CA0F-9E9DFA9CD420}"/>
              </a:ext>
            </a:extLst>
          </p:cNvPr>
          <p:cNvSpPr>
            <a:spLocks noChangeShapeType="1"/>
          </p:cNvSpPr>
          <p:nvPr/>
        </p:nvSpPr>
        <p:spPr bwMode="auto">
          <a:xfrm>
            <a:off x="5638800" y="6324600"/>
            <a:ext cx="3124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BC5AE4AC-7CC8-7E3A-7FB7-09D8C6CD071A}"/>
              </a:ext>
            </a:extLst>
          </p:cNvPr>
          <p:cNvSpPr>
            <a:spLocks noGrp="1" noChangeArrowheads="1"/>
          </p:cNvSpPr>
          <p:nvPr>
            <p:ph type="title"/>
          </p:nvPr>
        </p:nvSpPr>
        <p:spPr/>
        <p:txBody>
          <a:bodyPr/>
          <a:lstStyle/>
          <a:p>
            <a:r>
              <a:rPr lang="en-US" altLang="en-US" b="1" dirty="0"/>
              <a:t>Job Notification</a:t>
            </a:r>
          </a:p>
        </p:txBody>
      </p:sp>
      <p:sp>
        <p:nvSpPr>
          <p:cNvPr id="48131" name="Content Placeholder 2">
            <a:extLst>
              <a:ext uri="{FF2B5EF4-FFF2-40B4-BE49-F238E27FC236}">
                <a16:creationId xmlns:a16="http://schemas.microsoft.com/office/drawing/2014/main" id="{2C27CCB9-927B-FC06-D9A2-F4838C3986D7}"/>
              </a:ext>
            </a:extLst>
          </p:cNvPr>
          <p:cNvSpPr>
            <a:spLocks noGrp="1" noChangeArrowheads="1"/>
          </p:cNvSpPr>
          <p:nvPr>
            <p:ph idx="1"/>
          </p:nvPr>
        </p:nvSpPr>
        <p:spPr>
          <a:xfrm>
            <a:off x="610409" y="923130"/>
            <a:ext cx="11293592" cy="4334670"/>
          </a:xfrm>
        </p:spPr>
        <p:txBody>
          <a:bodyPr/>
          <a:lstStyle/>
          <a:p>
            <a:r>
              <a:rPr lang="en-US" altLang="en-US" sz="1800" dirty="0"/>
              <a:t>IDz can Notify you when a job completes.  The notification message will be on the bottom) of your Workbench. Note also that the </a:t>
            </a:r>
            <a:r>
              <a:rPr lang="en-US" altLang="en-US" sz="1800" b="1" dirty="0"/>
              <a:t>Remote Console view </a:t>
            </a:r>
            <a:r>
              <a:rPr lang="en-US" altLang="en-US" sz="1800" dirty="0"/>
              <a:t>will show job status information</a:t>
            </a:r>
          </a:p>
        </p:txBody>
      </p:sp>
      <p:pic>
        <p:nvPicPr>
          <p:cNvPr id="48132" name="Picture 7">
            <a:extLst>
              <a:ext uri="{FF2B5EF4-FFF2-40B4-BE49-F238E27FC236}">
                <a16:creationId xmlns:a16="http://schemas.microsoft.com/office/drawing/2014/main" id="{A8FEF87A-3546-6CCA-2345-9B9BE758E6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08388" y="1600200"/>
            <a:ext cx="7059612"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Right Arrow 8">
            <a:extLst>
              <a:ext uri="{FF2B5EF4-FFF2-40B4-BE49-F238E27FC236}">
                <a16:creationId xmlns:a16="http://schemas.microsoft.com/office/drawing/2014/main" id="{EDF6BD07-C4B2-B1A8-1263-D0A39ECFF241}"/>
              </a:ext>
            </a:extLst>
          </p:cNvPr>
          <p:cNvSpPr>
            <a:spLocks noChangeArrowheads="1"/>
          </p:cNvSpPr>
          <p:nvPr/>
        </p:nvSpPr>
        <p:spPr bwMode="auto">
          <a:xfrm flipH="1">
            <a:off x="7924800" y="6629400"/>
            <a:ext cx="865188" cy="152400"/>
          </a:xfrm>
          <a:prstGeom prst="rightArrow">
            <a:avLst>
              <a:gd name="adj1" fmla="val 50000"/>
              <a:gd name="adj2" fmla="val 49990"/>
            </a:avLst>
          </a:prstGeom>
          <a:solidFill>
            <a:srgbClr val="FF0000"/>
          </a:solidFill>
          <a:ln w="9525" algn="ctr">
            <a:solidFill>
              <a:schemeClr val="tx1"/>
            </a:soli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10" name="TextBox 9">
            <a:extLst>
              <a:ext uri="{FF2B5EF4-FFF2-40B4-BE49-F238E27FC236}">
                <a16:creationId xmlns:a16="http://schemas.microsoft.com/office/drawing/2014/main" id="{E2E9BCCB-2A25-00EB-1972-74DEB7A677F4}"/>
              </a:ext>
            </a:extLst>
          </p:cNvPr>
          <p:cNvSpPr txBox="1"/>
          <p:nvPr/>
        </p:nvSpPr>
        <p:spPr>
          <a:xfrm>
            <a:off x="8610600" y="6005513"/>
            <a:ext cx="1811338" cy="254000"/>
          </a:xfrm>
          <a:prstGeom prst="rect">
            <a:avLst/>
          </a:prstGeom>
          <a:noFill/>
        </p:spPr>
        <p:txBody>
          <a:bodyPr wrap="none">
            <a:spAutoFit/>
          </a:bodyPr>
          <a:lstStyle/>
          <a:p>
            <a:pPr>
              <a:defRPr/>
            </a:pPr>
            <a:r>
              <a:rPr lang="en-US" sz="1050" dirty="0">
                <a:solidFill>
                  <a:srgbClr val="FF0000"/>
                </a:solidFill>
              </a:rPr>
              <a:t>Remote Console view</a:t>
            </a:r>
          </a:p>
        </p:txBody>
      </p:sp>
      <p:pic>
        <p:nvPicPr>
          <p:cNvPr id="48135" name="Picture 10">
            <a:extLst>
              <a:ext uri="{FF2B5EF4-FFF2-40B4-BE49-F238E27FC236}">
                <a16:creationId xmlns:a16="http://schemas.microsoft.com/office/drawing/2014/main" id="{6A48A0A3-3946-A686-5FE6-3E7B77970D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1" y="3425825"/>
            <a:ext cx="5287963"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63612D76-85C9-9A76-6CF9-2332E5010802}"/>
              </a:ext>
            </a:extLst>
          </p:cNvPr>
          <p:cNvSpPr/>
          <p:nvPr/>
        </p:nvSpPr>
        <p:spPr bwMode="auto">
          <a:xfrm>
            <a:off x="6172200" y="4648200"/>
            <a:ext cx="914400" cy="152400"/>
          </a:xfrm>
          <a:prstGeom prst="rect">
            <a:avLst/>
          </a:prstGeom>
          <a:solidFill>
            <a:schemeClr val="accent5">
              <a:alpha val="13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C00000"/>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Title 1">
            <a:extLst>
              <a:ext uri="{FF2B5EF4-FFF2-40B4-BE49-F238E27FC236}">
                <a16:creationId xmlns:a16="http://schemas.microsoft.com/office/drawing/2014/main" id="{652BCCA1-7DEF-9027-2637-7931A55F64C7}"/>
              </a:ext>
            </a:extLst>
          </p:cNvPr>
          <p:cNvSpPr txBox="1">
            <a:spLocks noGrp="1"/>
          </p:cNvSpPr>
          <p:nvPr>
            <p:ph type="title"/>
          </p:nvPr>
        </p:nvSpPr>
        <p:spPr>
          <a:xfrm>
            <a:off x="393193" y="393192"/>
            <a:ext cx="6845808" cy="3232150"/>
          </a:xfrm>
        </p:spPr>
        <p:txBody>
          <a:bodyPr/>
          <a:lstStyle/>
          <a:p>
            <a:pPr>
              <a:lnSpc>
                <a:spcPct val="110000"/>
              </a:lnSpc>
              <a:spcBef>
                <a:spcPts val="1500"/>
              </a:spcBef>
              <a:defRPr sz="1800"/>
            </a:pPr>
            <a:r>
              <a:rPr sz="3600" dirty="0"/>
              <a:t>Please Note</a:t>
            </a:r>
            <a:br>
              <a:rPr sz="2400" dirty="0"/>
            </a:br>
            <a:br>
              <a:rPr sz="2400" dirty="0"/>
            </a:br>
            <a:r>
              <a:rPr sz="1400" dirty="0"/>
              <a:t>IBM’s statements regarding its plans, directions, and intent are subject to change or withdrawal without notice and at IBM’s sole discretion. </a:t>
            </a:r>
            <a:br>
              <a:rPr sz="1400" dirty="0"/>
            </a:br>
            <a:br>
              <a:rPr sz="1400" dirty="0"/>
            </a:br>
            <a:r>
              <a:rPr sz="1400" dirty="0"/>
              <a:t>Information regarding potential future products is intended to outline our general product direction and it should not be relied on in making a purchasing decision.</a:t>
            </a:r>
            <a:br>
              <a:rPr sz="1400" dirty="0"/>
            </a:br>
            <a:br>
              <a:rPr sz="1400" dirty="0"/>
            </a:br>
            <a:r>
              <a:rPr sz="1400" dirty="0"/>
              <a:t>The information mentioned regarding potential future products is not a commitment, promise, or legal obligation to deliver any material, code or functionality. Information about potential future products may not be incorporated into any contract.</a:t>
            </a:r>
            <a:br>
              <a:rPr sz="1400" dirty="0"/>
            </a:br>
            <a:br>
              <a:rPr sz="1400" dirty="0"/>
            </a:br>
            <a:r>
              <a:rPr sz="1400" dirty="0"/>
              <a:t>The development, release, and timing of any future features or functionality described for our products remains at our sole discretion.</a:t>
            </a:r>
            <a:br>
              <a:rPr sz="1400" dirty="0"/>
            </a:br>
            <a:br>
              <a:rPr sz="1400" dirty="0"/>
            </a:br>
            <a:r>
              <a:rPr sz="1400" dirty="0"/>
              <a:t>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a:t>
            </a:r>
            <a:br>
              <a:rPr sz="1000" dirty="0"/>
            </a:br>
            <a:endParaRPr sz="1050" dirty="0"/>
          </a:p>
        </p:txBody>
      </p:sp>
      <p:sp>
        <p:nvSpPr>
          <p:cNvPr id="1703" name="Slide Number Placeholder 2">
            <a:extLst>
              <a:ext uri="{FF2B5EF4-FFF2-40B4-BE49-F238E27FC236}">
                <a16:creationId xmlns:a16="http://schemas.microsoft.com/office/drawing/2014/main" id="{CAC9A592-2DDF-1ED2-CAEB-E4F3AB10CC4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8CD22C28-8DBB-7143-B21E-21FCD3F8950D}"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4</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2" name="Rectangle 1">
            <a:extLst>
              <a:ext uri="{FF2B5EF4-FFF2-40B4-BE49-F238E27FC236}">
                <a16:creationId xmlns:a16="http://schemas.microsoft.com/office/drawing/2014/main" id="{9B841B76-56CF-AEFC-6C34-A79663EC354C}"/>
              </a:ext>
            </a:extLst>
          </p:cNvPr>
          <p:cNvSpPr/>
          <p:nvPr/>
        </p:nvSpPr>
        <p:spPr bwMode="auto">
          <a:xfrm>
            <a:off x="7239001" y="1"/>
            <a:ext cx="4952999" cy="6858000"/>
          </a:xfrm>
          <a:prstGeom prst="rect">
            <a:avLst/>
          </a:prstGeom>
          <a:solidFill>
            <a:schemeClr val="accent1">
              <a:lumMod val="60000"/>
              <a:lumOff val="4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pic>
        <p:nvPicPr>
          <p:cNvPr id="3" name="Picture 2" descr="Hard disk drive, Blue 60 pictogram">
            <a:extLst>
              <a:ext uri="{FF2B5EF4-FFF2-40B4-BE49-F238E27FC236}">
                <a16:creationId xmlns:a16="http://schemas.microsoft.com/office/drawing/2014/main" id="{0574F66C-7095-BB89-03CA-C8361701CB63}"/>
              </a:ext>
            </a:extLst>
          </p:cNvPr>
          <p:cNvPicPr>
            <a:picLocks noChangeAspect="1"/>
          </p:cNvPicPr>
          <p:nvPr/>
        </p:nvPicPr>
        <p:blipFill>
          <a:blip r:embed="rId3">
            <a:biLevel thresh="25000"/>
          </a:blip>
          <a:srcRect/>
          <a:stretch/>
        </p:blipFill>
        <p:spPr>
          <a:xfrm>
            <a:off x="8839200" y="2416429"/>
            <a:ext cx="2025142" cy="202514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046A16E8-E236-CBE8-B273-DBE8E03EBD42}"/>
              </a:ext>
            </a:extLst>
          </p:cNvPr>
          <p:cNvSpPr>
            <a:spLocks noGrp="1" noChangeArrowheads="1"/>
          </p:cNvSpPr>
          <p:nvPr>
            <p:ph type="title"/>
          </p:nvPr>
        </p:nvSpPr>
        <p:spPr/>
        <p:txBody>
          <a:bodyPr/>
          <a:lstStyle/>
          <a:p>
            <a:pPr eaLnBrk="1" hangingPunct="1"/>
            <a:r>
              <a:rPr lang="en-US" altLang="en-US" b="1" dirty="0"/>
              <a:t>JES and the "My Jobs" Filter</a:t>
            </a:r>
          </a:p>
        </p:txBody>
      </p:sp>
      <p:sp>
        <p:nvSpPr>
          <p:cNvPr id="49155" name="Rectangle 3">
            <a:extLst>
              <a:ext uri="{FF2B5EF4-FFF2-40B4-BE49-F238E27FC236}">
                <a16:creationId xmlns:a16="http://schemas.microsoft.com/office/drawing/2014/main" id="{9B4CC94E-B40D-4CCB-E7EC-07665268F5C9}"/>
              </a:ext>
            </a:extLst>
          </p:cNvPr>
          <p:cNvSpPr>
            <a:spLocks noGrp="1" noChangeArrowheads="1"/>
          </p:cNvSpPr>
          <p:nvPr>
            <p:ph idx="1"/>
          </p:nvPr>
        </p:nvSpPr>
        <p:spPr>
          <a:xfrm>
            <a:off x="762000" y="1075530"/>
            <a:ext cx="11293592" cy="4334670"/>
          </a:xfrm>
        </p:spPr>
        <p:txBody>
          <a:bodyPr/>
          <a:lstStyle/>
          <a:p>
            <a:pPr eaLnBrk="1" hangingPunct="1"/>
            <a:r>
              <a:rPr lang="en-US" altLang="en-US" sz="2400" dirty="0"/>
              <a:t>IDz’s Remote Job Monitor allows you to manage batch jobs from within IDz: </a:t>
            </a:r>
          </a:p>
          <a:p>
            <a:pPr lvl="1" eaLnBrk="1" hangingPunct="1"/>
            <a:r>
              <a:rPr lang="en-US" altLang="en-US" b="1" dirty="0"/>
              <a:t>View submitted jobs</a:t>
            </a:r>
          </a:p>
          <a:p>
            <a:pPr lvl="2" eaLnBrk="1" hangingPunct="1"/>
            <a:r>
              <a:rPr lang="en-US" altLang="en-US" dirty="0"/>
              <a:t>Select Refresh/F5 to see recently submitted jobs</a:t>
            </a:r>
          </a:p>
          <a:p>
            <a:pPr lvl="2" eaLnBrk="1" hangingPunct="1"/>
            <a:r>
              <a:rPr lang="en-US" altLang="en-US" dirty="0"/>
              <a:t>As folder/sub-folder contents</a:t>
            </a:r>
          </a:p>
          <a:p>
            <a:pPr lvl="2" eaLnBrk="1" hangingPunct="1"/>
            <a:r>
              <a:rPr lang="en-US" altLang="en-US" dirty="0"/>
              <a:t>In a table-like view</a:t>
            </a:r>
          </a:p>
          <a:p>
            <a:pPr lvl="1" eaLnBrk="1" hangingPunct="1"/>
            <a:r>
              <a:rPr lang="en-US" altLang="en-US" b="1" dirty="0"/>
              <a:t>Open job step results in the Content Area</a:t>
            </a:r>
          </a:p>
          <a:p>
            <a:pPr lvl="1" eaLnBrk="1" hangingPunct="1"/>
            <a:r>
              <a:rPr lang="en-US" altLang="en-US" b="1" dirty="0"/>
              <a:t>Cancel jobs</a:t>
            </a:r>
          </a:p>
          <a:p>
            <a:pPr lvl="2" eaLnBrk="1" hangingPunct="1"/>
            <a:r>
              <a:rPr lang="en-US" altLang="en-US" dirty="0"/>
              <a:t>Not finished</a:t>
            </a:r>
          </a:p>
          <a:p>
            <a:pPr lvl="1" eaLnBrk="1" hangingPunct="1"/>
            <a:r>
              <a:rPr lang="en-US" altLang="en-US" b="1" dirty="0"/>
              <a:t>Purge jobs</a:t>
            </a:r>
          </a:p>
          <a:p>
            <a:pPr lvl="2" eaLnBrk="1" hangingPunct="1"/>
            <a:r>
              <a:rPr lang="en-US" altLang="en-US" dirty="0"/>
              <a:t>Remove the job results</a:t>
            </a:r>
          </a:p>
          <a:p>
            <a:pPr lvl="1" eaLnBrk="1" hangingPunct="1"/>
            <a:r>
              <a:rPr lang="en-US" altLang="en-US" b="1" dirty="0"/>
              <a:t>Release jobs</a:t>
            </a:r>
          </a:p>
          <a:p>
            <a:pPr lvl="2" eaLnBrk="1" hangingPunct="1"/>
            <a:r>
              <a:rPr lang="en-US" altLang="en-US" dirty="0"/>
              <a:t>Into the queue when TYPRUN=HOLD</a:t>
            </a:r>
          </a:p>
          <a:p>
            <a:pPr lvl="1" eaLnBrk="1" hangingPunct="1"/>
            <a:r>
              <a:rPr lang="en-US" altLang="en-US" b="1" dirty="0"/>
              <a:t>Refresh the job status</a:t>
            </a:r>
          </a:p>
          <a:p>
            <a:pPr lvl="2" eaLnBrk="1" hangingPunct="1"/>
            <a:r>
              <a:rPr lang="en-US" altLang="en-US" dirty="0"/>
              <a:t>To find out if the job has ended</a:t>
            </a:r>
          </a:p>
        </p:txBody>
      </p:sp>
      <p:pic>
        <p:nvPicPr>
          <p:cNvPr id="49156" name="Picture 5">
            <a:extLst>
              <a:ext uri="{FF2B5EF4-FFF2-40B4-BE49-F238E27FC236}">
                <a16:creationId xmlns:a16="http://schemas.microsoft.com/office/drawing/2014/main" id="{D63B4E7C-E7CB-96B2-AC23-C42EA10A14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9175" y="2393311"/>
            <a:ext cx="3552825" cy="36099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83814" name="Text Box 6">
            <a:extLst>
              <a:ext uri="{FF2B5EF4-FFF2-40B4-BE49-F238E27FC236}">
                <a16:creationId xmlns:a16="http://schemas.microsoft.com/office/drawing/2014/main" id="{6E605ED9-53AD-4673-C5A1-82E2156E4065}"/>
              </a:ext>
            </a:extLst>
          </p:cNvPr>
          <p:cNvSpPr txBox="1">
            <a:spLocks noChangeArrowheads="1"/>
          </p:cNvSpPr>
          <p:nvPr/>
        </p:nvSpPr>
        <p:spPr bwMode="auto">
          <a:xfrm rot="16200000">
            <a:off x="8893969" y="4203855"/>
            <a:ext cx="2090737" cy="523875"/>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txBody>
          <a:bodyPr wrap="none">
            <a:spAutoFit/>
          </a:bodyPr>
          <a:lstStyle/>
          <a:p>
            <a:pPr algn="ctr" eaLnBrk="1" hangingPunct="1">
              <a:defRPr/>
            </a:pPr>
            <a:r>
              <a:rPr lang="en-US" sz="1400">
                <a:effectLst>
                  <a:outerShdw blurRad="38100" dist="38100" dir="2700000" algn="tl">
                    <a:srgbClr val="C0C0C0"/>
                  </a:outerShdw>
                </a:effectLst>
                <a:latin typeface="Arial" charset="0"/>
              </a:rPr>
              <a:t>Remote Job Monitor</a:t>
            </a:r>
          </a:p>
          <a:p>
            <a:pPr algn="ctr" eaLnBrk="1" hangingPunct="1">
              <a:defRPr/>
            </a:pPr>
            <a:r>
              <a:rPr lang="en-US" sz="1400">
                <a:effectLst>
                  <a:outerShdw blurRad="38100" dist="38100" dir="2700000" algn="tl">
                    <a:srgbClr val="C0C0C0"/>
                  </a:outerShdw>
                </a:effectLst>
                <a:latin typeface="Arial" charset="0"/>
              </a:rPr>
              <a:t>Context Menu Options</a:t>
            </a:r>
          </a:p>
        </p:txBody>
      </p:sp>
      <p:pic>
        <p:nvPicPr>
          <p:cNvPr id="49158" name="Picture 7">
            <a:extLst>
              <a:ext uri="{FF2B5EF4-FFF2-40B4-BE49-F238E27FC236}">
                <a16:creationId xmlns:a16="http://schemas.microsoft.com/office/drawing/2014/main" id="{4753C415-D1CE-2FF7-B0DC-43F390F55E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1768" y="5434781"/>
            <a:ext cx="1952625" cy="12954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59" name="Text Box 8">
            <a:extLst>
              <a:ext uri="{FF2B5EF4-FFF2-40B4-BE49-F238E27FC236}">
                <a16:creationId xmlns:a16="http://schemas.microsoft.com/office/drawing/2014/main" id="{A988AC4D-CA5C-EE42-2DCF-122B07BFCB44}"/>
              </a:ext>
            </a:extLst>
          </p:cNvPr>
          <p:cNvSpPr txBox="1">
            <a:spLocks noChangeArrowheads="1"/>
          </p:cNvSpPr>
          <p:nvPr/>
        </p:nvSpPr>
        <p:spPr bwMode="auto">
          <a:xfrm>
            <a:off x="0" y="5715000"/>
            <a:ext cx="3076574" cy="86177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lvl="1" algn="r" eaLnBrk="1" hangingPunct="1">
              <a:lnSpc>
                <a:spcPct val="100000"/>
              </a:lnSpc>
              <a:spcBef>
                <a:spcPct val="0"/>
              </a:spcBef>
              <a:buClrTx/>
              <a:buFontTx/>
              <a:buNone/>
            </a:pPr>
            <a:r>
              <a:rPr lang="en-US" altLang="en-US" sz="1800" dirty="0">
                <a:latin typeface="+mj-lt"/>
              </a:rPr>
              <a:t>Show JCL</a:t>
            </a:r>
            <a:r>
              <a:rPr lang="en-US" altLang="en-US" sz="1800" b="0" dirty="0">
                <a:latin typeface="+mj-lt"/>
              </a:rPr>
              <a:t> </a:t>
            </a:r>
            <a:r>
              <a:rPr lang="en-US" altLang="en-US" sz="1600" b="0" dirty="0">
                <a:latin typeface="+mj-lt"/>
              </a:rPr>
              <a:t>– opens the original JCL stream in the Editor</a:t>
            </a:r>
          </a:p>
        </p:txBody>
      </p:sp>
      <p:sp>
        <p:nvSpPr>
          <p:cNvPr id="49160" name="Text Box 8">
            <a:extLst>
              <a:ext uri="{FF2B5EF4-FFF2-40B4-BE49-F238E27FC236}">
                <a16:creationId xmlns:a16="http://schemas.microsoft.com/office/drawing/2014/main" id="{3502EE9B-25C9-14BA-E735-A6602748AD31}"/>
              </a:ext>
            </a:extLst>
          </p:cNvPr>
          <p:cNvSpPr txBox="1">
            <a:spLocks noChangeArrowheads="1"/>
          </p:cNvSpPr>
          <p:nvPr/>
        </p:nvSpPr>
        <p:spPr bwMode="auto">
          <a:xfrm>
            <a:off x="6460715" y="5638680"/>
            <a:ext cx="3228975" cy="10144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576263" indent="-231775">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400" b="0" dirty="0">
                <a:solidFill>
                  <a:srgbClr val="FF0000"/>
                </a:solidFill>
                <a:latin typeface="+mj-lt"/>
              </a:rPr>
              <a:t>Note: </a:t>
            </a:r>
            <a:r>
              <a:rPr lang="en-US" altLang="en-US" sz="1800" b="0" dirty="0">
                <a:latin typeface="+mj-lt"/>
              </a:rPr>
              <a:t>IDz </a:t>
            </a:r>
            <a:r>
              <a:rPr lang="en-US" altLang="en-US" sz="1800" dirty="0">
                <a:latin typeface="+mj-lt"/>
              </a:rPr>
              <a:t>Job Filters </a:t>
            </a:r>
            <a:r>
              <a:rPr lang="en-US" altLang="en-US" sz="1800" b="0" dirty="0">
                <a:latin typeface="+mj-lt"/>
              </a:rPr>
              <a:t>are similar to the “</a:t>
            </a:r>
            <a:r>
              <a:rPr lang="en-US" altLang="en-US" sz="1800" dirty="0">
                <a:latin typeface="+mj-lt"/>
              </a:rPr>
              <a:t>Prefix</a:t>
            </a:r>
            <a:r>
              <a:rPr lang="en-US" altLang="en-US" sz="1800" b="0" dirty="0">
                <a:latin typeface="+mj-lt"/>
              </a:rPr>
              <a:t>” (</a:t>
            </a:r>
            <a:r>
              <a:rPr lang="en-US" altLang="en-US" sz="1800" dirty="0">
                <a:latin typeface="+mj-lt"/>
              </a:rPr>
              <a:t>PRE</a:t>
            </a:r>
            <a:r>
              <a:rPr lang="en-US" altLang="en-US" sz="1800" b="0" dirty="0">
                <a:latin typeface="+mj-lt"/>
              </a:rPr>
              <a:t>) command in SDSF</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B061E40D-60E8-8650-7D35-43D6871F050F}"/>
              </a:ext>
            </a:extLst>
          </p:cNvPr>
          <p:cNvSpPr>
            <a:spLocks noGrp="1" noChangeArrowheads="1"/>
          </p:cNvSpPr>
          <p:nvPr>
            <p:ph type="title"/>
          </p:nvPr>
        </p:nvSpPr>
        <p:spPr/>
        <p:txBody>
          <a:bodyPr/>
          <a:lstStyle/>
          <a:p>
            <a:pPr eaLnBrk="1" hangingPunct="1"/>
            <a:r>
              <a:rPr lang="en-US" altLang="en-US" dirty="0"/>
              <a:t>Showing </a:t>
            </a:r>
            <a:r>
              <a:rPr lang="en-US" altLang="en-US" b="1" dirty="0"/>
              <a:t>Job Step Spool File Results</a:t>
            </a:r>
          </a:p>
        </p:txBody>
      </p:sp>
      <p:pic>
        <p:nvPicPr>
          <p:cNvPr id="51204" name="Picture 6">
            <a:extLst>
              <a:ext uri="{FF2B5EF4-FFF2-40B4-BE49-F238E27FC236}">
                <a16:creationId xmlns:a16="http://schemas.microsoft.com/office/drawing/2014/main" id="{A72AB721-D682-6746-52E9-EDBCB92515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0" y="857846"/>
            <a:ext cx="7905750" cy="599122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5" name="Text Box 7">
            <a:extLst>
              <a:ext uri="{FF2B5EF4-FFF2-40B4-BE49-F238E27FC236}">
                <a16:creationId xmlns:a16="http://schemas.microsoft.com/office/drawing/2014/main" id="{A29149E3-A75E-B988-181C-E407DE25ED6C}"/>
              </a:ext>
            </a:extLst>
          </p:cNvPr>
          <p:cNvSpPr txBox="1">
            <a:spLocks noChangeArrowheads="1"/>
          </p:cNvSpPr>
          <p:nvPr/>
        </p:nvSpPr>
        <p:spPr bwMode="auto">
          <a:xfrm>
            <a:off x="10432403" y="6172200"/>
            <a:ext cx="854721" cy="9233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5400" b="0" dirty="0">
                <a:latin typeface="Verdana" panose="020B0604030504040204" pitchFamily="34" charset="0"/>
                <a:sym typeface="Wingdings" pitchFamily="2" charset="2"/>
              </a:rPr>
              <a:t></a:t>
            </a:r>
          </a:p>
        </p:txBody>
      </p:sp>
      <p:sp>
        <p:nvSpPr>
          <p:cNvPr id="51203" name="Rectangle 3">
            <a:extLst>
              <a:ext uri="{FF2B5EF4-FFF2-40B4-BE49-F238E27FC236}">
                <a16:creationId xmlns:a16="http://schemas.microsoft.com/office/drawing/2014/main" id="{009D6E42-5790-C82E-E723-4A57F32187E1}"/>
              </a:ext>
            </a:extLst>
          </p:cNvPr>
          <p:cNvSpPr>
            <a:spLocks noGrp="1" noChangeArrowheads="1"/>
          </p:cNvSpPr>
          <p:nvPr>
            <p:ph idx="1"/>
          </p:nvPr>
        </p:nvSpPr>
        <p:spPr>
          <a:xfrm>
            <a:off x="8134350" y="5755232"/>
            <a:ext cx="1295400" cy="1066800"/>
          </a:xfrm>
        </p:spPr>
        <p:txBody>
          <a:bodyPr/>
          <a:lstStyle/>
          <a:p>
            <a:pPr algn="r" eaLnBrk="1" hangingPunct="1"/>
            <a:r>
              <a:rPr lang="en-US" altLang="en-US" sz="1200" b="1" dirty="0"/>
              <a:t>Expand the Job folder</a:t>
            </a:r>
          </a:p>
          <a:p>
            <a:pPr algn="r" eaLnBrk="1" hangingPunct="1"/>
            <a:r>
              <a:rPr lang="en-US" altLang="en-US" sz="1200" b="1" dirty="0"/>
              <a:t>Double-click an individual job step</a:t>
            </a:r>
            <a:endParaRPr lang="en-US" altLang="en-US" sz="14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1" name="Text Box 14">
            <a:extLst>
              <a:ext uri="{FF2B5EF4-FFF2-40B4-BE49-F238E27FC236}">
                <a16:creationId xmlns:a16="http://schemas.microsoft.com/office/drawing/2014/main" id="{EAADA330-A90A-D2D2-6081-39C6A1D66662}"/>
              </a:ext>
            </a:extLst>
          </p:cNvPr>
          <p:cNvSpPr txBox="1">
            <a:spLocks noChangeArrowheads="1"/>
          </p:cNvSpPr>
          <p:nvPr/>
        </p:nvSpPr>
        <p:spPr bwMode="auto">
          <a:xfrm>
            <a:off x="9220200" y="2212538"/>
            <a:ext cx="2906565" cy="1292662"/>
          </a:xfrm>
          <a:prstGeom prst="rect">
            <a:avLst/>
          </a:prstGeom>
          <a:solidFill>
            <a:schemeClr val="bg1"/>
          </a:solid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None/>
            </a:pPr>
            <a:r>
              <a:rPr lang="en-US" altLang="en-US" sz="1600" b="0" dirty="0">
                <a:latin typeface="+mj-lt"/>
              </a:rPr>
              <a:t>Display jobs sorted by:</a:t>
            </a:r>
          </a:p>
          <a:p>
            <a:pPr lvl="3" eaLnBrk="1" hangingPunct="1">
              <a:spcBef>
                <a:spcPct val="0"/>
              </a:spcBef>
              <a:buFontTx/>
              <a:buChar char="•"/>
            </a:pPr>
            <a:r>
              <a:rPr lang="en-US" altLang="en-US" sz="1200" b="0" dirty="0">
                <a:solidFill>
                  <a:srgbClr val="666666"/>
                </a:solidFill>
                <a:latin typeface="+mj-lt"/>
              </a:rPr>
              <a:t> Job Owner </a:t>
            </a:r>
          </a:p>
          <a:p>
            <a:pPr lvl="3" eaLnBrk="1" hangingPunct="1">
              <a:spcBef>
                <a:spcPct val="0"/>
              </a:spcBef>
              <a:buFontTx/>
              <a:buChar char="•"/>
            </a:pPr>
            <a:r>
              <a:rPr lang="en-US" altLang="en-US" sz="1200" b="0" dirty="0">
                <a:solidFill>
                  <a:srgbClr val="666666"/>
                </a:solidFill>
                <a:latin typeface="+mj-lt"/>
              </a:rPr>
              <a:t> Job Prefix </a:t>
            </a:r>
          </a:p>
          <a:p>
            <a:pPr lvl="3" eaLnBrk="1" hangingPunct="1">
              <a:spcBef>
                <a:spcPct val="0"/>
              </a:spcBef>
              <a:buFontTx/>
              <a:buChar char="•"/>
            </a:pPr>
            <a:r>
              <a:rPr lang="en-US" altLang="en-US" sz="1200" b="0" dirty="0">
                <a:solidFill>
                  <a:srgbClr val="666666"/>
                </a:solidFill>
                <a:latin typeface="+mj-lt"/>
              </a:rPr>
              <a:t> Job Output Class </a:t>
            </a:r>
          </a:p>
          <a:p>
            <a:pPr lvl="3" eaLnBrk="1" hangingPunct="1">
              <a:spcBef>
                <a:spcPct val="0"/>
              </a:spcBef>
              <a:buFontTx/>
              <a:buChar char="•"/>
            </a:pPr>
            <a:r>
              <a:rPr lang="en-US" altLang="en-US" sz="1200" b="0" dirty="0">
                <a:solidFill>
                  <a:srgbClr val="666666"/>
                </a:solidFill>
                <a:latin typeface="+mj-lt"/>
              </a:rPr>
              <a:t> Job Status </a:t>
            </a:r>
          </a:p>
          <a:p>
            <a:pPr lvl="3" eaLnBrk="1" hangingPunct="1">
              <a:spcBef>
                <a:spcPct val="0"/>
              </a:spcBef>
              <a:buFontTx/>
              <a:buChar char="•"/>
            </a:pPr>
            <a:r>
              <a:rPr lang="en-US" altLang="en-US" sz="1200" b="0" dirty="0">
                <a:solidFill>
                  <a:srgbClr val="666666"/>
                </a:solidFill>
                <a:latin typeface="+mj-lt"/>
              </a:rPr>
              <a:t> Job Class</a:t>
            </a:r>
            <a:endParaRPr lang="en-US" altLang="en-US" sz="1200" dirty="0">
              <a:latin typeface="+mj-lt"/>
            </a:endParaRPr>
          </a:p>
        </p:txBody>
      </p:sp>
      <p:sp>
        <p:nvSpPr>
          <p:cNvPr id="52226" name="Rectangle 2">
            <a:extLst>
              <a:ext uri="{FF2B5EF4-FFF2-40B4-BE49-F238E27FC236}">
                <a16:creationId xmlns:a16="http://schemas.microsoft.com/office/drawing/2014/main" id="{19A89D0F-77BF-ED6E-700D-A8D58F76F5D5}"/>
              </a:ext>
            </a:extLst>
          </p:cNvPr>
          <p:cNvSpPr>
            <a:spLocks noGrp="1" noChangeArrowheads="1"/>
          </p:cNvSpPr>
          <p:nvPr>
            <p:ph type="title"/>
          </p:nvPr>
        </p:nvSpPr>
        <p:spPr/>
        <p:txBody>
          <a:bodyPr/>
          <a:lstStyle/>
          <a:p>
            <a:pPr eaLnBrk="1" hangingPunct="1"/>
            <a:r>
              <a:rPr lang="en-US" altLang="en-US" dirty="0"/>
              <a:t>Show All </a:t>
            </a:r>
            <a:r>
              <a:rPr lang="en-US" altLang="en-US" b="1" dirty="0"/>
              <a:t>Jobs in a Table Format</a:t>
            </a:r>
          </a:p>
        </p:txBody>
      </p:sp>
      <p:sp>
        <p:nvSpPr>
          <p:cNvPr id="1844227" name="Rectangle 3">
            <a:extLst>
              <a:ext uri="{FF2B5EF4-FFF2-40B4-BE49-F238E27FC236}">
                <a16:creationId xmlns:a16="http://schemas.microsoft.com/office/drawing/2014/main" id="{8D33BDE8-6902-7FAF-825C-00BF66325B1B}"/>
              </a:ext>
            </a:extLst>
          </p:cNvPr>
          <p:cNvSpPr>
            <a:spLocks noGrp="1" noChangeArrowheads="1"/>
          </p:cNvSpPr>
          <p:nvPr>
            <p:ph idx="1"/>
          </p:nvPr>
        </p:nvSpPr>
        <p:spPr>
          <a:xfrm>
            <a:off x="838200" y="838200"/>
            <a:ext cx="8610600" cy="1814512"/>
          </a:xfrm>
        </p:spPr>
        <p:txBody>
          <a:bodyPr/>
          <a:lstStyle/>
          <a:p>
            <a:pPr marL="381000" indent="-381000" eaLnBrk="1" hangingPunct="1">
              <a:buNone/>
              <a:defRPr/>
            </a:pPr>
            <a:r>
              <a:rPr lang="en-US" sz="2000" b="1" dirty="0"/>
              <a:t>Right-click over the JES icon and select: Show in Table</a:t>
            </a:r>
          </a:p>
          <a:p>
            <a:pPr marL="381000" indent="-381000" eaLnBrk="1" hangingPunct="1">
              <a:buNone/>
              <a:defRPr/>
            </a:pPr>
            <a:endParaRPr lang="en-US" sz="500" b="1" dirty="0"/>
          </a:p>
          <a:p>
            <a:pPr marL="381000" indent="-381000" eaLnBrk="1" hangingPunct="1">
              <a:defRPr/>
            </a:pPr>
            <a:r>
              <a:rPr lang="en-US" sz="2000" dirty="0"/>
              <a:t>In this tabular view of batch jobs, you can:</a:t>
            </a:r>
          </a:p>
          <a:p>
            <a:pPr marL="687388" lvl="1" indent="-342900" eaLnBrk="1" hangingPunct="1">
              <a:buFont typeface="Webdings" panose="05030102010509060703" pitchFamily="18" charset="2"/>
              <a:buChar char="4"/>
              <a:defRPr/>
            </a:pPr>
            <a:r>
              <a:rPr lang="en-US" sz="1400" dirty="0"/>
              <a:t>Scroll right/left to see different job summary stats</a:t>
            </a:r>
          </a:p>
          <a:p>
            <a:pPr marL="687388" lvl="1" indent="-342900" eaLnBrk="1" hangingPunct="1">
              <a:buFont typeface="Webdings" panose="05030102010509060703" pitchFamily="18" charset="2"/>
              <a:buChar char="4"/>
              <a:defRPr/>
            </a:pPr>
            <a:r>
              <a:rPr lang="en-US" sz="1400" dirty="0"/>
              <a:t>Sort job results by all column options in the table</a:t>
            </a:r>
          </a:p>
          <a:p>
            <a:pPr marL="687388" lvl="1" indent="-342900" eaLnBrk="1" hangingPunct="1">
              <a:buFont typeface="Webdings" panose="05030102010509060703" pitchFamily="18" charset="2"/>
              <a:buChar char="4"/>
              <a:defRPr/>
            </a:pPr>
            <a:r>
              <a:rPr lang="en-US" sz="1400" dirty="0"/>
              <a:t>This allows you to do things like, aggregate active jobs (IMS regions, for instance)                                    by sorting on Job Phase</a:t>
            </a:r>
            <a:endParaRPr lang="en-US" sz="1600" dirty="0"/>
          </a:p>
          <a:p>
            <a:pPr marL="381000" indent="-381000" eaLnBrk="1" hangingPunct="1">
              <a:defRPr/>
            </a:pPr>
            <a:endParaRPr lang="en-US" sz="16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4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687388" lvl="1" indent="-342900" eaLnBrk="1" hangingPunct="1">
              <a:buFont typeface="Webdings" panose="05030102010509060703" pitchFamily="18" charset="2"/>
              <a:buChar char="4"/>
              <a:defRPr/>
            </a:pPr>
            <a:endParaRPr lang="en-US" sz="1000" b="1" dirty="0">
              <a:effectLst>
                <a:outerShdw blurRad="38100" dist="38100" dir="2700000" algn="tl">
                  <a:srgbClr val="C0C0C0"/>
                </a:outerShdw>
              </a:effectLst>
            </a:endParaRPr>
          </a:p>
          <a:p>
            <a:pPr marL="344488" lvl="1" indent="0" eaLnBrk="1" hangingPunct="1">
              <a:buNone/>
              <a:defRPr/>
            </a:pPr>
            <a:endParaRPr lang="en-US" sz="1000" b="1" dirty="0">
              <a:effectLst>
                <a:outerShdw blurRad="38100" dist="38100" dir="2700000" algn="tl">
                  <a:srgbClr val="C0C0C0"/>
                </a:outerShdw>
              </a:effectLst>
            </a:endParaRPr>
          </a:p>
          <a:p>
            <a:pPr marL="381000" indent="-381000" eaLnBrk="1" hangingPunct="1">
              <a:defRPr/>
            </a:pPr>
            <a:r>
              <a:rPr lang="en-US" sz="1600" b="1" dirty="0"/>
              <a:t>Double-click a specific job </a:t>
            </a:r>
            <a:r>
              <a:rPr lang="en-US" sz="1600" dirty="0"/>
              <a:t>to open the entire list dataset in the content area</a:t>
            </a:r>
          </a:p>
          <a:p>
            <a:pPr marL="381000" indent="-381000" eaLnBrk="1" hangingPunct="1">
              <a:defRPr/>
            </a:pPr>
            <a:endParaRPr lang="en-US" sz="1600" dirty="0"/>
          </a:p>
          <a:p>
            <a:pPr marL="381000" indent="-381000" eaLnBrk="1" hangingPunct="1">
              <a:defRPr/>
            </a:pPr>
            <a:endParaRPr lang="en-US" sz="1600" dirty="0"/>
          </a:p>
          <a:p>
            <a:pPr marL="381000" indent="-381000" eaLnBrk="1" hangingPunct="1">
              <a:defRPr/>
            </a:pPr>
            <a:endParaRPr lang="en-US" sz="1600" dirty="0"/>
          </a:p>
          <a:p>
            <a:pPr marL="381000" indent="-381000" eaLnBrk="1" hangingPunct="1">
              <a:defRPr/>
            </a:pPr>
            <a:endParaRPr lang="en-US" sz="1600" dirty="0"/>
          </a:p>
          <a:p>
            <a:pPr marL="381000" indent="-381000" eaLnBrk="1" hangingPunct="1">
              <a:defRPr/>
            </a:pPr>
            <a:endParaRPr lang="en-US" sz="1050" dirty="0"/>
          </a:p>
          <a:p>
            <a:pPr marL="381000" indent="-381000" eaLnBrk="1" hangingPunct="1">
              <a:defRPr/>
            </a:pPr>
            <a:r>
              <a:rPr lang="en-US" sz="1600" dirty="0"/>
              <a:t>Right-click and select </a:t>
            </a:r>
            <a:r>
              <a:rPr lang="en-US" sz="1600" b="1" dirty="0"/>
              <a:t>Go Into </a:t>
            </a:r>
            <a:r>
              <a:rPr lang="en-US" sz="1600" dirty="0"/>
              <a:t>to expand the spool files</a:t>
            </a:r>
          </a:p>
          <a:p>
            <a:pPr marL="381000" indent="-381000" eaLnBrk="1" hangingPunct="1">
              <a:defRPr/>
            </a:pPr>
            <a:endParaRPr lang="en-US" sz="1600" dirty="0"/>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buNone/>
              <a:defRPr/>
            </a:pPr>
            <a:endParaRPr lang="en-US" sz="1600" b="1" dirty="0">
              <a:effectLst>
                <a:outerShdw blurRad="38100" dist="38100" dir="2700000" algn="tl">
                  <a:srgbClr val="C0C0C0"/>
                </a:outerShdw>
              </a:effectLst>
            </a:endParaRPr>
          </a:p>
        </p:txBody>
      </p:sp>
      <p:pic>
        <p:nvPicPr>
          <p:cNvPr id="52228" name="Picture 7">
            <a:extLst>
              <a:ext uri="{FF2B5EF4-FFF2-40B4-BE49-F238E27FC236}">
                <a16:creationId xmlns:a16="http://schemas.microsoft.com/office/drawing/2014/main" id="{8016D514-7A43-EB07-A4E6-B0489F3288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552700"/>
            <a:ext cx="8963025" cy="20955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9" name="Picture 9">
            <a:extLst>
              <a:ext uri="{FF2B5EF4-FFF2-40B4-BE49-F238E27FC236}">
                <a16:creationId xmlns:a16="http://schemas.microsoft.com/office/drawing/2014/main" id="{2E6D8EE3-B0CB-E04F-DB33-B796F8B16A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2624" y="5105401"/>
            <a:ext cx="7391400"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30" name="Text Box 13">
            <a:extLst>
              <a:ext uri="{FF2B5EF4-FFF2-40B4-BE49-F238E27FC236}">
                <a16:creationId xmlns:a16="http://schemas.microsoft.com/office/drawing/2014/main" id="{0BF37454-FAD4-7CEA-5DD0-F090FE8AA96F}"/>
              </a:ext>
            </a:extLst>
          </p:cNvPr>
          <p:cNvSpPr txBox="1">
            <a:spLocks noChangeArrowheads="1"/>
          </p:cNvSpPr>
          <p:nvPr/>
        </p:nvSpPr>
        <p:spPr bwMode="auto">
          <a:xfrm>
            <a:off x="9296401" y="5715000"/>
            <a:ext cx="854721" cy="9233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5400">
                <a:latin typeface="Verdana" panose="020B0604030504040204" pitchFamily="34" charset="0"/>
                <a:sym typeface="Wingdings" pitchFamily="2" charset="2"/>
              </a:rPr>
              <a: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4EC62988-B239-327F-57DD-2BC5F548410A}"/>
              </a:ext>
            </a:extLst>
          </p:cNvPr>
          <p:cNvSpPr>
            <a:spLocks noGrp="1" noChangeArrowheads="1"/>
          </p:cNvSpPr>
          <p:nvPr>
            <p:ph type="title"/>
          </p:nvPr>
        </p:nvSpPr>
        <p:spPr>
          <a:xfrm>
            <a:off x="287998" y="288036"/>
            <a:ext cx="11446801" cy="1325563"/>
          </a:xfrm>
        </p:spPr>
        <p:txBody>
          <a:bodyPr/>
          <a:lstStyle/>
          <a:p>
            <a:pPr eaLnBrk="1" hangingPunct="1"/>
            <a:r>
              <a:rPr lang="en-US" altLang="en-US" sz="3000" dirty="0"/>
              <a:t>Showing a </a:t>
            </a:r>
            <a:r>
              <a:rPr lang="en-US" altLang="en-US" sz="3000" b="1" dirty="0"/>
              <a:t>Specific Job’s Step and Spool Results </a:t>
            </a:r>
            <a:r>
              <a:rPr lang="en-US" altLang="en-US" sz="3000" dirty="0"/>
              <a:t>– in Table Format</a:t>
            </a:r>
          </a:p>
        </p:txBody>
      </p:sp>
      <p:sp>
        <p:nvSpPr>
          <p:cNvPr id="1845251" name="Rectangle 3">
            <a:extLst>
              <a:ext uri="{FF2B5EF4-FFF2-40B4-BE49-F238E27FC236}">
                <a16:creationId xmlns:a16="http://schemas.microsoft.com/office/drawing/2014/main" id="{EB32D344-DECD-B287-B355-111A58F59F5F}"/>
              </a:ext>
            </a:extLst>
          </p:cNvPr>
          <p:cNvSpPr>
            <a:spLocks noGrp="1" noChangeArrowheads="1"/>
          </p:cNvSpPr>
          <p:nvPr>
            <p:ph idx="1"/>
          </p:nvPr>
        </p:nvSpPr>
        <p:spPr>
          <a:xfrm>
            <a:off x="1295400" y="838200"/>
            <a:ext cx="8610600" cy="1814512"/>
          </a:xfrm>
        </p:spPr>
        <p:txBody>
          <a:bodyPr/>
          <a:lstStyle/>
          <a:p>
            <a:pPr marL="381000" indent="-381000" eaLnBrk="1" hangingPunct="1">
              <a:buFont typeface="Wingdings" pitchFamily="2" charset="2"/>
              <a:buAutoNum type="arabicPeriod"/>
              <a:defRPr/>
            </a:pPr>
            <a:r>
              <a:rPr lang="en-US" sz="1600" dirty="0"/>
              <a:t>Select the individual job icon</a:t>
            </a:r>
          </a:p>
          <a:p>
            <a:pPr marL="381000" indent="-381000" eaLnBrk="1" hangingPunct="1">
              <a:buFont typeface="Wingdings" pitchFamily="2" charset="2"/>
              <a:buAutoNum type="arabicPeriod"/>
              <a:defRPr/>
            </a:pPr>
            <a:r>
              <a:rPr lang="en-US" sz="1600" dirty="0"/>
              <a:t>Right-click and select Show in Table</a:t>
            </a:r>
          </a:p>
          <a:p>
            <a:pPr marL="381000" indent="-381000" eaLnBrk="1" hangingPunct="1">
              <a:buFont typeface="Wingdings" pitchFamily="2" charset="2"/>
              <a:buAutoNum type="arabicPeriod"/>
              <a:defRPr/>
            </a:pPr>
            <a:r>
              <a:rPr lang="en-US" sz="1600" dirty="0"/>
              <a:t>Can sort job results by all column options in the table</a:t>
            </a:r>
          </a:p>
          <a:p>
            <a:pPr marL="381000" indent="-381000" eaLnBrk="1" hangingPunct="1">
              <a:buFont typeface="Wingdings" pitchFamily="2" charset="2"/>
              <a:buAutoNum type="arabicPeriod"/>
              <a:defRPr/>
            </a:pPr>
            <a:r>
              <a:rPr lang="en-US" sz="1600" dirty="0"/>
              <a:t>Double-click an individual job step to open in the content area</a:t>
            </a:r>
          </a:p>
          <a:p>
            <a:pPr marL="381000" indent="-381000" eaLnBrk="1" hangingPunct="1">
              <a:buFont typeface="Wingdings" pitchFamily="2" charset="2"/>
              <a:buAutoNum type="arabicPeriod"/>
              <a:defRPr/>
            </a:pPr>
            <a:endParaRPr lang="en-US" sz="1600" dirty="0"/>
          </a:p>
          <a:p>
            <a:pPr marL="381000" indent="-381000" eaLnBrk="1" hangingPunct="1">
              <a:buFont typeface="Wingdings" pitchFamily="2" charset="2"/>
              <a:buAutoNum type="arabicPeriod"/>
              <a:defRPr/>
            </a:pPr>
            <a:endParaRPr lang="en-US" sz="1600" dirty="0"/>
          </a:p>
          <a:p>
            <a:pPr marL="381000" indent="-381000" eaLnBrk="1" hangingPunct="1">
              <a:buFont typeface="Wingdings" pitchFamily="2" charset="2"/>
              <a:buAutoNum type="arabicPeriod"/>
              <a:defRPr/>
            </a:pPr>
            <a:endParaRPr lang="en-US" sz="1600" dirty="0"/>
          </a:p>
          <a:p>
            <a:pPr marL="381000" indent="-381000" eaLnBrk="1" hangingPunct="1">
              <a:buFont typeface="Wingdings" pitchFamily="2" charset="2"/>
              <a:buAutoNum type="arabicPeriod"/>
              <a:defRPr/>
            </a:pPr>
            <a:endParaRPr lang="en-US" sz="1600" dirty="0"/>
          </a:p>
          <a:p>
            <a:pPr marL="381000" indent="-381000" eaLnBrk="1" hangingPunct="1">
              <a:buFont typeface="Wingdings" pitchFamily="2" charset="2"/>
              <a:buAutoNum type="arabicPeriod"/>
              <a:defRPr/>
            </a:pPr>
            <a:endParaRPr lang="en-US" sz="1600" dirty="0"/>
          </a:p>
          <a:p>
            <a:pPr marL="381000" indent="-381000" eaLnBrk="1" hangingPunct="1">
              <a:buFont typeface="Wingdings" pitchFamily="2" charset="2"/>
              <a:buAutoNum type="arabicPeriod"/>
              <a:defRPr/>
            </a:pPr>
            <a:endParaRPr lang="en-US" sz="1600" dirty="0"/>
          </a:p>
          <a:p>
            <a:pPr marL="381000" indent="-381000" eaLnBrk="1" hangingPunct="1">
              <a:defRPr/>
            </a:pPr>
            <a:endParaRPr lang="en-US" sz="1600" dirty="0"/>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defRPr/>
            </a:pPr>
            <a:endParaRPr lang="en-US" sz="1600" b="1" dirty="0">
              <a:effectLst>
                <a:outerShdw blurRad="38100" dist="38100" dir="2700000" algn="tl">
                  <a:srgbClr val="C0C0C0"/>
                </a:outerShdw>
              </a:effectLst>
            </a:endParaRPr>
          </a:p>
          <a:p>
            <a:pPr marL="381000" indent="-381000" eaLnBrk="1" hangingPunct="1">
              <a:buNone/>
              <a:defRPr/>
            </a:pPr>
            <a:r>
              <a:rPr lang="en-US" sz="1800" dirty="0"/>
              <a:t>Note that your customization decisions are saved to your Workspace                               (i.e. They persist between IDz sessions)</a:t>
            </a:r>
          </a:p>
        </p:txBody>
      </p:sp>
      <p:pic>
        <p:nvPicPr>
          <p:cNvPr id="53252" name="Picture 4">
            <a:extLst>
              <a:ext uri="{FF2B5EF4-FFF2-40B4-BE49-F238E27FC236}">
                <a16:creationId xmlns:a16="http://schemas.microsoft.com/office/drawing/2014/main" id="{829CC343-9658-D56F-4BB0-B21793E1B0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6" y="2133601"/>
            <a:ext cx="9210675" cy="326707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F4090780-38EE-7C1E-E403-3E85B8C564A3}"/>
              </a:ext>
            </a:extLst>
          </p:cNvPr>
          <p:cNvSpPr>
            <a:spLocks noGrp="1" noChangeArrowheads="1"/>
          </p:cNvSpPr>
          <p:nvPr>
            <p:ph type="title"/>
          </p:nvPr>
        </p:nvSpPr>
        <p:spPr/>
        <p:txBody>
          <a:bodyPr/>
          <a:lstStyle/>
          <a:p>
            <a:pPr eaLnBrk="1" hangingPunct="1"/>
            <a:r>
              <a:rPr lang="en-US" altLang="en-US" dirty="0"/>
              <a:t>Monitor Jobs in a Table Format </a:t>
            </a:r>
            <a:r>
              <a:rPr lang="en-US" altLang="en-US" sz="2800" b="1" dirty="0"/>
              <a:t>(alternative to ST Command)</a:t>
            </a:r>
            <a:endParaRPr lang="en-US" altLang="en-US" b="1" dirty="0"/>
          </a:p>
        </p:txBody>
      </p:sp>
      <p:sp>
        <p:nvSpPr>
          <p:cNvPr id="54275" name="Rectangle 3">
            <a:extLst>
              <a:ext uri="{FF2B5EF4-FFF2-40B4-BE49-F238E27FC236}">
                <a16:creationId xmlns:a16="http://schemas.microsoft.com/office/drawing/2014/main" id="{8B80AD3B-10DD-F124-5439-D6C8984C0EAB}"/>
              </a:ext>
            </a:extLst>
          </p:cNvPr>
          <p:cNvSpPr>
            <a:spLocks noGrp="1" noChangeArrowheads="1"/>
          </p:cNvSpPr>
          <p:nvPr>
            <p:ph idx="1"/>
          </p:nvPr>
        </p:nvSpPr>
        <p:spPr>
          <a:xfrm>
            <a:off x="1302057" y="1167512"/>
            <a:ext cx="6121400" cy="1371600"/>
          </a:xfrm>
        </p:spPr>
        <p:txBody>
          <a:bodyPr/>
          <a:lstStyle/>
          <a:p>
            <a:pPr marL="381000" indent="-381000" eaLnBrk="1" hangingPunct="1">
              <a:buNone/>
            </a:pPr>
            <a:r>
              <a:rPr lang="en-US" altLang="en-US" sz="1600" dirty="0"/>
              <a:t>Right-click over a Job Filter which has jobs that are active in the queue and select: </a:t>
            </a:r>
            <a:r>
              <a:rPr lang="en-US" altLang="en-US" sz="1600" b="1" dirty="0"/>
              <a:t>Monitor</a:t>
            </a:r>
          </a:p>
          <a:p>
            <a:pPr marL="381000" indent="-381000" eaLnBrk="1" hangingPunct="1"/>
            <a:endParaRPr lang="en-US" altLang="en-US" sz="1600" dirty="0"/>
          </a:p>
          <a:p>
            <a:pPr marL="381000" indent="-381000" eaLnBrk="1" hangingPunct="1">
              <a:buNone/>
            </a:pPr>
            <a:endParaRPr lang="en-US" altLang="en-US" sz="1600" dirty="0"/>
          </a:p>
        </p:txBody>
      </p:sp>
      <p:pic>
        <p:nvPicPr>
          <p:cNvPr id="160776" name="Picture 8">
            <a:extLst>
              <a:ext uri="{FF2B5EF4-FFF2-40B4-BE49-F238E27FC236}">
                <a16:creationId xmlns:a16="http://schemas.microsoft.com/office/drawing/2014/main" id="{6E919BDE-9044-7B1A-02EE-789FBB822E79}"/>
              </a:ext>
            </a:extLst>
          </p:cNvPr>
          <p:cNvPicPr>
            <a:picLocks noChangeAspect="1" noChangeArrowheads="1"/>
          </p:cNvPicPr>
          <p:nvPr/>
        </p:nvPicPr>
        <p:blipFill>
          <a:blip r:embed="rId2"/>
          <a:srcRect/>
          <a:stretch>
            <a:fillRect/>
          </a:stretch>
        </p:blipFill>
        <p:spPr bwMode="auto">
          <a:xfrm>
            <a:off x="8920148" y="1219200"/>
            <a:ext cx="2919412" cy="2005013"/>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prstShdw prst="shdw18" dist="17961" dir="13500000">
              <a:schemeClr val="accent1">
                <a:gamma/>
                <a:shade val="60000"/>
                <a:invGamma/>
              </a:schemeClr>
            </a:prstShdw>
          </a:effectLst>
        </p:spPr>
      </p:pic>
      <p:pic>
        <p:nvPicPr>
          <p:cNvPr id="160777" name="Picture 9">
            <a:extLst>
              <a:ext uri="{FF2B5EF4-FFF2-40B4-BE49-F238E27FC236}">
                <a16:creationId xmlns:a16="http://schemas.microsoft.com/office/drawing/2014/main" id="{B635F0E2-AABD-64B2-153B-9B2B763165EE}"/>
              </a:ext>
            </a:extLst>
          </p:cNvPr>
          <p:cNvPicPr>
            <a:picLocks noChangeAspect="1" noChangeArrowheads="1"/>
          </p:cNvPicPr>
          <p:nvPr/>
        </p:nvPicPr>
        <p:blipFill>
          <a:blip r:embed="rId3"/>
          <a:srcRect/>
          <a:stretch>
            <a:fillRect/>
          </a:stretch>
        </p:blipFill>
        <p:spPr bwMode="auto">
          <a:xfrm>
            <a:off x="1546225" y="1820863"/>
            <a:ext cx="6705600" cy="3382962"/>
          </a:xfrm>
          <a:prstGeom prst="rect">
            <a:avLst/>
          </a:prstGeom>
          <a:noFill/>
          <a:ln>
            <a:noFill/>
          </a:ln>
          <a:effectLst>
            <a:prstShdw prst="shdw18" dist="17961" dir="13500000">
              <a:schemeClr val="accent1">
                <a:gamma/>
                <a:shade val="60000"/>
                <a:invGamma/>
              </a:schemeClr>
            </a:prstShdw>
          </a:effectLst>
        </p:spPr>
      </p:pic>
      <p:pic>
        <p:nvPicPr>
          <p:cNvPr id="160778" name="Picture 10">
            <a:extLst>
              <a:ext uri="{FF2B5EF4-FFF2-40B4-BE49-F238E27FC236}">
                <a16:creationId xmlns:a16="http://schemas.microsoft.com/office/drawing/2014/main" id="{0372FAF0-774F-4221-320E-AA61423F8824}"/>
              </a:ext>
            </a:extLst>
          </p:cNvPr>
          <p:cNvPicPr>
            <a:picLocks noChangeAspect="1" noChangeArrowheads="1"/>
          </p:cNvPicPr>
          <p:nvPr/>
        </p:nvPicPr>
        <p:blipFill>
          <a:blip r:embed="rId4"/>
          <a:srcRect/>
          <a:stretch>
            <a:fillRect/>
          </a:stretch>
        </p:blipFill>
        <p:spPr bwMode="auto">
          <a:xfrm>
            <a:off x="2057401" y="5584826"/>
            <a:ext cx="3368675" cy="739775"/>
          </a:xfrm>
          <a:prstGeom prst="rect">
            <a:avLst/>
          </a:prstGeom>
          <a:noFill/>
          <a:ln>
            <a:noFill/>
          </a:ln>
          <a:effectLst>
            <a:prstShdw prst="shdw18" dist="17961" dir="13500000">
              <a:schemeClr val="accent1">
                <a:gamma/>
                <a:shade val="60000"/>
                <a:invGamma/>
              </a:schemeClr>
            </a:prstShdw>
          </a:effectLst>
        </p:spPr>
      </p:pic>
      <p:cxnSp>
        <p:nvCxnSpPr>
          <p:cNvPr id="54279" name="Straight Connector 2">
            <a:extLst>
              <a:ext uri="{FF2B5EF4-FFF2-40B4-BE49-F238E27FC236}">
                <a16:creationId xmlns:a16="http://schemas.microsoft.com/office/drawing/2014/main" id="{041D1A07-DDBE-4C10-4E62-AD0FB1FB2429}"/>
              </a:ext>
            </a:extLst>
          </p:cNvPr>
          <p:cNvCxnSpPr>
            <a:cxnSpLocks noChangeShapeType="1"/>
          </p:cNvCxnSpPr>
          <p:nvPr/>
        </p:nvCxnSpPr>
        <p:spPr bwMode="auto">
          <a:xfrm>
            <a:off x="1752600" y="4953000"/>
            <a:ext cx="304800" cy="12192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280" name="Straight Connector 4">
            <a:extLst>
              <a:ext uri="{FF2B5EF4-FFF2-40B4-BE49-F238E27FC236}">
                <a16:creationId xmlns:a16="http://schemas.microsoft.com/office/drawing/2014/main" id="{299C5763-FB71-7893-7CC2-54A20EE955C3}"/>
              </a:ext>
            </a:extLst>
          </p:cNvPr>
          <p:cNvCxnSpPr>
            <a:cxnSpLocks noChangeShapeType="1"/>
            <a:endCxn id="160778" idx="0"/>
          </p:cNvCxnSpPr>
          <p:nvPr/>
        </p:nvCxnSpPr>
        <p:spPr bwMode="auto">
          <a:xfrm>
            <a:off x="1752600" y="4953001"/>
            <a:ext cx="1989138" cy="63182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281" name="Rectangle 3">
            <a:extLst>
              <a:ext uri="{FF2B5EF4-FFF2-40B4-BE49-F238E27FC236}">
                <a16:creationId xmlns:a16="http://schemas.microsoft.com/office/drawing/2014/main" id="{84915016-1997-5430-7124-BC4455C82056}"/>
              </a:ext>
            </a:extLst>
          </p:cNvPr>
          <p:cNvSpPr txBox="1">
            <a:spLocks noChangeArrowheads="1"/>
          </p:cNvSpPr>
          <p:nvPr/>
        </p:nvSpPr>
        <p:spPr bwMode="auto">
          <a:xfrm>
            <a:off x="3505200" y="4713288"/>
            <a:ext cx="6692900" cy="544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buFont typeface="Wingdings" pitchFamily="2" charset="2"/>
              <a:buNone/>
            </a:pPr>
            <a:r>
              <a:rPr lang="en-US" altLang="en-US" sz="1600" b="0">
                <a:sym typeface="Wingdings" pitchFamily="2" charset="2"/>
              </a:rPr>
              <a:t> </a:t>
            </a:r>
            <a:r>
              <a:rPr lang="en-US" altLang="en-US" sz="1600" b="0"/>
              <a:t>By clicking: </a:t>
            </a:r>
            <a:r>
              <a:rPr lang="en-US" altLang="en-US" sz="1600"/>
              <a:t>Poll Configuration </a:t>
            </a:r>
            <a:r>
              <a:rPr lang="en-US" altLang="en-US" sz="1600" b="0"/>
              <a:t>and specifying a </a:t>
            </a:r>
            <a:r>
              <a:rPr lang="en-US" altLang="en-US" sz="1600"/>
              <a:t>Poll Wait Interval </a:t>
            </a:r>
            <a:r>
              <a:rPr lang="en-US" altLang="en-US" sz="1600" b="0"/>
              <a:t>IDz will automatically refresh your job list.</a:t>
            </a:r>
          </a:p>
          <a:p>
            <a:pPr eaLnBrk="1" hangingPunct="1">
              <a:buFont typeface="Wingdings" pitchFamily="2" charset="2"/>
              <a:buNone/>
            </a:pPr>
            <a:endParaRPr lang="en-US" altLang="en-US" sz="1600" b="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B7B92DDD-C4D9-2A03-C3EF-F1A7F76AFF35}"/>
              </a:ext>
            </a:extLst>
          </p:cNvPr>
          <p:cNvSpPr>
            <a:spLocks noGrp="1" noChangeArrowheads="1"/>
          </p:cNvSpPr>
          <p:nvPr>
            <p:ph type="title"/>
          </p:nvPr>
        </p:nvSpPr>
        <p:spPr/>
        <p:txBody>
          <a:bodyPr/>
          <a:lstStyle/>
          <a:p>
            <a:pPr eaLnBrk="1" hangingPunct="1"/>
            <a:r>
              <a:rPr lang="en-US" altLang="en-US" sz="3200" b="1" dirty="0"/>
              <a:t>JES Job Filters</a:t>
            </a:r>
          </a:p>
        </p:txBody>
      </p:sp>
      <p:sp>
        <p:nvSpPr>
          <p:cNvPr id="55299" name="Rectangle 3">
            <a:extLst>
              <a:ext uri="{FF2B5EF4-FFF2-40B4-BE49-F238E27FC236}">
                <a16:creationId xmlns:a16="http://schemas.microsoft.com/office/drawing/2014/main" id="{3B9F6E44-4BB7-CDBC-F3B9-FE7039F46B9E}"/>
              </a:ext>
            </a:extLst>
          </p:cNvPr>
          <p:cNvSpPr>
            <a:spLocks noGrp="1" noChangeArrowheads="1"/>
          </p:cNvSpPr>
          <p:nvPr>
            <p:ph idx="1"/>
          </p:nvPr>
        </p:nvSpPr>
        <p:spPr>
          <a:xfrm>
            <a:off x="578454" y="1261665"/>
            <a:ext cx="11293592" cy="4334670"/>
          </a:xfrm>
        </p:spPr>
        <p:txBody>
          <a:bodyPr/>
          <a:lstStyle/>
          <a:p>
            <a:pPr eaLnBrk="1" hangingPunct="1"/>
            <a:r>
              <a:rPr lang="en-US" altLang="en-US" dirty="0"/>
              <a:t>The MVS™ Job Entry System (JES) job filters are used to define the search that is done in JES for jobs.</a:t>
            </a:r>
          </a:p>
          <a:p>
            <a:pPr eaLnBrk="1" hangingPunct="1"/>
            <a:endParaRPr lang="en-US" altLang="en-US" dirty="0"/>
          </a:p>
          <a:p>
            <a:pPr eaLnBrk="1" hangingPunct="1"/>
            <a:r>
              <a:rPr lang="en-US" altLang="en-US" dirty="0"/>
              <a:t>(like My Datasets) the My Jobs filter shows all jobs you have submitted </a:t>
            </a:r>
          </a:p>
          <a:p>
            <a:pPr eaLnBrk="1" hangingPunct="1"/>
            <a:endParaRPr lang="en-US" altLang="en-US" dirty="0"/>
          </a:p>
          <a:p>
            <a:pPr eaLnBrk="1" hangingPunct="1"/>
            <a:r>
              <a:rPr lang="en-US" altLang="en-US" dirty="0"/>
              <a:t>You can create a custom JES filter, that allows you to customize your view of jobs using filters</a:t>
            </a:r>
          </a:p>
          <a:p>
            <a:pPr eaLnBrk="1" hangingPunct="1"/>
            <a:endParaRPr lang="en-US" altLang="en-US" dirty="0"/>
          </a:p>
          <a:p>
            <a:pPr eaLnBrk="1" hangingPunct="1"/>
            <a:r>
              <a:rPr lang="en-US" altLang="en-US" dirty="0"/>
              <a:t>JES job filter search parameters include the following: </a:t>
            </a:r>
          </a:p>
          <a:p>
            <a:pPr lvl="1" eaLnBrk="1" hangingPunct="1"/>
            <a:r>
              <a:rPr lang="en-US" altLang="en-US" b="1" dirty="0"/>
              <a:t>Job Owner</a:t>
            </a:r>
            <a:r>
              <a:rPr lang="en-US" altLang="en-US" dirty="0"/>
              <a:t> </a:t>
            </a:r>
          </a:p>
          <a:p>
            <a:pPr lvl="1" eaLnBrk="1" hangingPunct="1"/>
            <a:r>
              <a:rPr lang="en-US" altLang="en-US" b="1" dirty="0"/>
              <a:t>Job Prefix</a:t>
            </a:r>
            <a:r>
              <a:rPr lang="en-US" altLang="en-US" dirty="0"/>
              <a:t> </a:t>
            </a:r>
          </a:p>
          <a:p>
            <a:pPr lvl="1" eaLnBrk="1" hangingPunct="1"/>
            <a:r>
              <a:rPr lang="en-US" altLang="en-US" b="1" dirty="0"/>
              <a:t>Job Output Class</a:t>
            </a:r>
            <a:r>
              <a:rPr lang="en-US" altLang="en-US" dirty="0"/>
              <a:t> </a:t>
            </a:r>
          </a:p>
          <a:p>
            <a:pPr lvl="1" eaLnBrk="1" hangingPunct="1"/>
            <a:r>
              <a:rPr lang="en-US" altLang="en-US" b="1" dirty="0"/>
              <a:t>Job Status</a:t>
            </a:r>
            <a:r>
              <a:rPr lang="en-US" altLang="en-US" dirty="0"/>
              <a:t> </a:t>
            </a:r>
          </a:p>
          <a:p>
            <a:pPr lvl="1" eaLnBrk="1" hangingPunct="1"/>
            <a:r>
              <a:rPr lang="en-US" altLang="en-US" b="1" dirty="0"/>
              <a:t>Job Class</a:t>
            </a:r>
            <a:r>
              <a:rPr lang="en-US" altLang="en-US" dirty="0"/>
              <a:t> </a:t>
            </a:r>
          </a:p>
        </p:txBody>
      </p:sp>
      <p:pic>
        <p:nvPicPr>
          <p:cNvPr id="55300" name="Picture 6">
            <a:extLst>
              <a:ext uri="{FF2B5EF4-FFF2-40B4-BE49-F238E27FC236}">
                <a16:creationId xmlns:a16="http://schemas.microsoft.com/office/drawing/2014/main" id="{23E425E6-504D-EA9B-B939-B0EAC39C38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0" y="3200400"/>
            <a:ext cx="1847850" cy="17811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154B1663-027C-59A9-E8F5-623D88CF4C0A}"/>
              </a:ext>
            </a:extLst>
          </p:cNvPr>
          <p:cNvSpPr txBox="1"/>
          <p:nvPr/>
        </p:nvSpPr>
        <p:spPr>
          <a:xfrm>
            <a:off x="9067800" y="5026619"/>
            <a:ext cx="1847850" cy="2623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l" defTabSz="2438400">
              <a:spcBef>
                <a:spcPts val="2900"/>
              </a:spcBef>
              <a:buSzPct val="100000"/>
            </a:pPr>
            <a:r>
              <a:rPr lang="en-US" sz="1100" kern="0" dirty="0">
                <a:solidFill>
                  <a:srgbClr val="000000"/>
                </a:solidFill>
                <a:latin typeface="+mj-lt"/>
                <a:ea typeface="+mj-ea"/>
                <a:cs typeface="+mj-cs"/>
                <a:sym typeface="IBM Plex Sans Light"/>
              </a:rPr>
              <a:t>Jobs submitted by DDS0001</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9FA6C078-5FAE-7DF0-9BFA-8721672F58B7}"/>
              </a:ext>
            </a:extLst>
          </p:cNvPr>
          <p:cNvSpPr>
            <a:spLocks noGrp="1" noChangeArrowheads="1"/>
          </p:cNvSpPr>
          <p:nvPr>
            <p:ph type="title"/>
          </p:nvPr>
        </p:nvSpPr>
        <p:spPr/>
        <p:txBody>
          <a:bodyPr/>
          <a:lstStyle/>
          <a:p>
            <a:pPr eaLnBrk="1" hangingPunct="1"/>
            <a:r>
              <a:rPr lang="en-US" altLang="en-US" b="1" dirty="0"/>
              <a:t>Create</a:t>
            </a:r>
            <a:r>
              <a:rPr lang="en-US" altLang="en-US" dirty="0"/>
              <a:t> a </a:t>
            </a:r>
            <a:r>
              <a:rPr lang="en-US" altLang="en-US" b="1" dirty="0"/>
              <a:t>Custom JES Job Filter</a:t>
            </a:r>
          </a:p>
        </p:txBody>
      </p:sp>
      <p:sp>
        <p:nvSpPr>
          <p:cNvPr id="1848323" name="Rectangle 3">
            <a:extLst>
              <a:ext uri="{FF2B5EF4-FFF2-40B4-BE49-F238E27FC236}">
                <a16:creationId xmlns:a16="http://schemas.microsoft.com/office/drawing/2014/main" id="{6436A802-045E-E739-E0B2-E21B979DDF7B}"/>
              </a:ext>
            </a:extLst>
          </p:cNvPr>
          <p:cNvSpPr>
            <a:spLocks noGrp="1" noChangeArrowheads="1"/>
          </p:cNvSpPr>
          <p:nvPr>
            <p:ph idx="1"/>
          </p:nvPr>
        </p:nvSpPr>
        <p:spPr>
          <a:xfrm>
            <a:off x="315039" y="1210481"/>
            <a:ext cx="11293592" cy="4334670"/>
          </a:xfrm>
        </p:spPr>
        <p:txBody>
          <a:bodyPr/>
          <a:lstStyle/>
          <a:p>
            <a:pPr eaLnBrk="1" hangingPunct="1">
              <a:defRPr/>
            </a:pPr>
            <a:r>
              <a:rPr lang="en-US" sz="2000" dirty="0"/>
              <a:t>Right-click over JES</a:t>
            </a:r>
          </a:p>
          <a:p>
            <a:pPr lvl="1" eaLnBrk="1" hangingPunct="1">
              <a:buFont typeface="Webdings" panose="05030102010509060703" pitchFamily="18" charset="2"/>
              <a:buChar char="4"/>
              <a:defRPr/>
            </a:pPr>
            <a:r>
              <a:rPr lang="en-US" sz="1600" dirty="0"/>
              <a:t>Select New JES Job Filter…</a:t>
            </a:r>
          </a:p>
          <a:p>
            <a:pPr lvl="1" eaLnBrk="1" hangingPunct="1">
              <a:buFont typeface="Webdings" panose="05030102010509060703" pitchFamily="18" charset="2"/>
              <a:buChar char="4"/>
              <a:defRPr/>
            </a:pPr>
            <a:r>
              <a:rPr lang="en-US" dirty="0"/>
              <a:t>Specify any custom filtering properties:</a:t>
            </a:r>
          </a:p>
          <a:p>
            <a:pPr lvl="3">
              <a:buFont typeface="Webdings" panose="05030102010509060703" pitchFamily="18" charset="2"/>
              <a:buChar char="4"/>
              <a:defRPr/>
            </a:pPr>
            <a:r>
              <a:rPr lang="en-US" sz="1600" dirty="0"/>
              <a:t>Job Owner: </a:t>
            </a:r>
            <a:r>
              <a:rPr lang="en-US" sz="1600" b="1" dirty="0"/>
              <a:t>&amp;USERID = you</a:t>
            </a:r>
          </a:p>
          <a:p>
            <a:pPr lvl="3">
              <a:buFont typeface="Webdings" panose="05030102010509060703" pitchFamily="18" charset="2"/>
              <a:buChar char="4"/>
              <a:defRPr/>
            </a:pPr>
            <a:r>
              <a:rPr lang="en-US" sz="1600" dirty="0"/>
              <a:t>Job Name Prefix </a:t>
            </a:r>
          </a:p>
          <a:p>
            <a:pPr lvl="3">
              <a:buFont typeface="Webdings" panose="05030102010509060703" pitchFamily="18" charset="2"/>
              <a:buChar char="4"/>
              <a:defRPr/>
            </a:pPr>
            <a:r>
              <a:rPr lang="en-US" sz="1600" dirty="0"/>
              <a:t>Job Output Class </a:t>
            </a:r>
          </a:p>
          <a:p>
            <a:pPr lvl="3">
              <a:buFont typeface="Webdings" panose="05030102010509060703" pitchFamily="18" charset="2"/>
              <a:buChar char="4"/>
              <a:defRPr/>
            </a:pPr>
            <a:r>
              <a:rPr lang="en-US" sz="1600" dirty="0"/>
              <a:t>Job Status </a:t>
            </a:r>
          </a:p>
          <a:p>
            <a:pPr lvl="3">
              <a:buFont typeface="Webdings" panose="05030102010509060703" pitchFamily="18" charset="2"/>
              <a:buChar char="4"/>
              <a:defRPr/>
            </a:pPr>
            <a:r>
              <a:rPr lang="en-US" sz="1600" dirty="0"/>
              <a:t>Job Class</a:t>
            </a:r>
          </a:p>
          <a:p>
            <a:pPr eaLnBrk="1" hangingPunct="1">
              <a:defRPr/>
            </a:pPr>
            <a:endParaRPr lang="en-US" sz="1800" dirty="0"/>
          </a:p>
          <a:p>
            <a:pPr eaLnBrk="1" hangingPunct="1">
              <a:defRPr/>
            </a:pPr>
            <a:r>
              <a:rPr lang="en-US" sz="1800" dirty="0"/>
              <a:t>Click Next &gt; and name the Job Filter</a:t>
            </a:r>
          </a:p>
          <a:p>
            <a:pPr eaLnBrk="1" hangingPunct="1">
              <a:defRPr/>
            </a:pPr>
            <a:r>
              <a:rPr lang="en-US" sz="1800" dirty="0"/>
              <a:t>Click Finish </a:t>
            </a:r>
          </a:p>
        </p:txBody>
      </p:sp>
      <p:pic>
        <p:nvPicPr>
          <p:cNvPr id="57348" name="Picture 5">
            <a:extLst>
              <a:ext uri="{FF2B5EF4-FFF2-40B4-BE49-F238E27FC236}">
                <a16:creationId xmlns:a16="http://schemas.microsoft.com/office/drawing/2014/main" id="{1714DD78-BFF2-C7FF-E079-583ABEF392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7076" y="0"/>
            <a:ext cx="3590925" cy="6477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9" name="Picture 8">
            <a:extLst>
              <a:ext uri="{FF2B5EF4-FFF2-40B4-BE49-F238E27FC236}">
                <a16:creationId xmlns:a16="http://schemas.microsoft.com/office/drawing/2014/main" id="{92C26E10-67D2-FB4E-35DE-0D8D8A99F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2176" y="5181601"/>
            <a:ext cx="4695825" cy="10763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50" name="Picture 9">
            <a:extLst>
              <a:ext uri="{FF2B5EF4-FFF2-40B4-BE49-F238E27FC236}">
                <a16:creationId xmlns:a16="http://schemas.microsoft.com/office/drawing/2014/main" id="{D83B0C7D-7D44-82E9-00E8-CE938E48C8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6526" y="990600"/>
            <a:ext cx="4181475"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51" name="Picture 10">
            <a:extLst>
              <a:ext uri="{FF2B5EF4-FFF2-40B4-BE49-F238E27FC236}">
                <a16:creationId xmlns:a16="http://schemas.microsoft.com/office/drawing/2014/main" id="{1D409F34-82B8-BD2D-4B37-E530A6328D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5105400"/>
            <a:ext cx="1771650" cy="16002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2" name="Line 11">
            <a:extLst>
              <a:ext uri="{FF2B5EF4-FFF2-40B4-BE49-F238E27FC236}">
                <a16:creationId xmlns:a16="http://schemas.microsoft.com/office/drawing/2014/main" id="{E8EFD965-9769-7314-9C56-39431751B7CF}"/>
              </a:ext>
            </a:extLst>
          </p:cNvPr>
          <p:cNvSpPr>
            <a:spLocks noChangeShapeType="1"/>
          </p:cNvSpPr>
          <p:nvPr/>
        </p:nvSpPr>
        <p:spPr bwMode="auto">
          <a:xfrm>
            <a:off x="9525000" y="457200"/>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3" name="Line 12">
            <a:extLst>
              <a:ext uri="{FF2B5EF4-FFF2-40B4-BE49-F238E27FC236}">
                <a16:creationId xmlns:a16="http://schemas.microsoft.com/office/drawing/2014/main" id="{798F7FA8-176B-AA7F-A72A-A0A51708F78A}"/>
              </a:ext>
            </a:extLst>
          </p:cNvPr>
          <p:cNvSpPr>
            <a:spLocks noChangeShapeType="1"/>
          </p:cNvSpPr>
          <p:nvPr/>
        </p:nvSpPr>
        <p:spPr bwMode="auto">
          <a:xfrm>
            <a:off x="8610600" y="4495800"/>
            <a:ext cx="0" cy="1600200"/>
          </a:xfrm>
          <a:prstGeom prst="line">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4" name="Line 13">
            <a:extLst>
              <a:ext uri="{FF2B5EF4-FFF2-40B4-BE49-F238E27FC236}">
                <a16:creationId xmlns:a16="http://schemas.microsoft.com/office/drawing/2014/main" id="{69BD3B38-86AF-23B6-4D9C-A7903025EED9}"/>
              </a:ext>
            </a:extLst>
          </p:cNvPr>
          <p:cNvSpPr>
            <a:spLocks noChangeShapeType="1"/>
          </p:cNvSpPr>
          <p:nvPr/>
        </p:nvSpPr>
        <p:spPr bwMode="auto">
          <a:xfrm>
            <a:off x="8610600" y="6096000"/>
            <a:ext cx="609600" cy="0"/>
          </a:xfrm>
          <a:prstGeom prst="line">
            <a:avLst/>
          </a:prstGeom>
          <a:noFill/>
          <a:ln w="9525">
            <a:solidFill>
              <a:schemeClr val="bg2"/>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334" name="Text Box 14">
            <a:extLst>
              <a:ext uri="{FF2B5EF4-FFF2-40B4-BE49-F238E27FC236}">
                <a16:creationId xmlns:a16="http://schemas.microsoft.com/office/drawing/2014/main" id="{4CC5899A-A760-38D9-8D3F-5EAE03668577}"/>
              </a:ext>
            </a:extLst>
          </p:cNvPr>
          <p:cNvSpPr txBox="1">
            <a:spLocks noChangeArrowheads="1"/>
          </p:cNvSpPr>
          <p:nvPr/>
        </p:nvSpPr>
        <p:spPr bwMode="auto">
          <a:xfrm>
            <a:off x="1600201" y="6172200"/>
            <a:ext cx="1166813" cy="457200"/>
          </a:xfrm>
          <a:prstGeom prst="rect">
            <a:avLst/>
          </a:prstGeom>
          <a:noFill/>
          <a:ln>
            <a:noFill/>
          </a:ln>
          <a:effectLst/>
        </p:spPr>
        <p:txBody>
          <a:bodyPr wrap="none">
            <a:spAutoFit/>
          </a:bodyPr>
          <a:lstStyle/>
          <a:p>
            <a:pPr eaLnBrk="1" hangingPunct="1">
              <a:defRPr/>
            </a:pPr>
            <a:r>
              <a:rPr lang="en-US" sz="1200">
                <a:effectLst>
                  <a:outerShdw blurRad="38100" dist="38100" dir="2700000" algn="tl">
                    <a:srgbClr val="C0C0C0"/>
                  </a:outerShdw>
                </a:effectLst>
                <a:latin typeface="Arial" charset="0"/>
              </a:rPr>
              <a:t>JES </a:t>
            </a:r>
          </a:p>
          <a:p>
            <a:pPr eaLnBrk="1" hangingPunct="1">
              <a:defRPr/>
            </a:pPr>
            <a:r>
              <a:rPr lang="en-US" sz="1200">
                <a:effectLst>
                  <a:outerShdw blurRad="38100" dist="38100" dir="2700000" algn="tl">
                    <a:srgbClr val="C0C0C0"/>
                  </a:outerShdw>
                </a:effectLst>
                <a:latin typeface="Arial" charset="0"/>
              </a:rPr>
              <a:t>Custom Filter</a:t>
            </a:r>
          </a:p>
        </p:txBody>
      </p:sp>
      <p:sp>
        <p:nvSpPr>
          <p:cNvPr id="57356" name="Line 16">
            <a:extLst>
              <a:ext uri="{FF2B5EF4-FFF2-40B4-BE49-F238E27FC236}">
                <a16:creationId xmlns:a16="http://schemas.microsoft.com/office/drawing/2014/main" id="{3A8ED161-3DF3-C69D-EC1A-5136B26C4468}"/>
              </a:ext>
            </a:extLst>
          </p:cNvPr>
          <p:cNvSpPr>
            <a:spLocks noChangeShapeType="1"/>
          </p:cNvSpPr>
          <p:nvPr/>
        </p:nvSpPr>
        <p:spPr bwMode="auto">
          <a:xfrm>
            <a:off x="3124200" y="4343400"/>
            <a:ext cx="0" cy="838200"/>
          </a:xfrm>
          <a:prstGeom prst="line">
            <a:avLst/>
          </a:prstGeom>
          <a:noFill/>
          <a:ln w="9525">
            <a:solidFill>
              <a:schemeClr val="tx1"/>
            </a:solidFill>
            <a:prstDash val="lgDashDot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06E69BE6-1CFE-91C4-C39C-534FF878D7A2}"/>
              </a:ext>
            </a:extLst>
          </p:cNvPr>
          <p:cNvSpPr>
            <a:spLocks noGrp="1" noChangeArrowheads="1"/>
          </p:cNvSpPr>
          <p:nvPr>
            <p:ph type="title"/>
          </p:nvPr>
        </p:nvSpPr>
        <p:spPr/>
        <p:txBody>
          <a:bodyPr/>
          <a:lstStyle/>
          <a:p>
            <a:pPr eaLnBrk="1" hangingPunct="1"/>
            <a:r>
              <a:rPr lang="en-US" altLang="en-US" b="1" dirty="0"/>
              <a:t>Retrieve Jobs</a:t>
            </a:r>
          </a:p>
        </p:txBody>
      </p:sp>
      <p:sp>
        <p:nvSpPr>
          <p:cNvPr id="58371" name="Rectangle 3">
            <a:extLst>
              <a:ext uri="{FF2B5EF4-FFF2-40B4-BE49-F238E27FC236}">
                <a16:creationId xmlns:a16="http://schemas.microsoft.com/office/drawing/2014/main" id="{05808E6E-A957-1A79-2047-5F213D5A6398}"/>
              </a:ext>
            </a:extLst>
          </p:cNvPr>
          <p:cNvSpPr>
            <a:spLocks noGrp="1" noChangeArrowheads="1"/>
          </p:cNvSpPr>
          <p:nvPr>
            <p:ph idx="1"/>
          </p:nvPr>
        </p:nvSpPr>
        <p:spPr>
          <a:xfrm>
            <a:off x="838200" y="936069"/>
            <a:ext cx="6553200" cy="1912938"/>
          </a:xfrm>
        </p:spPr>
        <p:txBody>
          <a:bodyPr/>
          <a:lstStyle/>
          <a:p>
            <a:pPr eaLnBrk="1" hangingPunct="1">
              <a:buFont typeface="Wingdings" pitchFamily="2" charset="2"/>
              <a:buNone/>
            </a:pPr>
            <a:r>
              <a:rPr lang="en-US" altLang="en-US" dirty="0"/>
              <a:t>Similar to Retrieve Data Sets, you can Right-Click on the JES icon, and select </a:t>
            </a:r>
            <a:r>
              <a:rPr lang="en-US" altLang="en-US" b="1" dirty="0"/>
              <a:t>Retrieve Job…  </a:t>
            </a:r>
            <a:r>
              <a:rPr lang="en-US" altLang="en-US" dirty="0"/>
              <a:t>then specify a </a:t>
            </a:r>
            <a:r>
              <a:rPr lang="en-US" altLang="en-US" b="1" dirty="0"/>
              <a:t>Job number </a:t>
            </a:r>
            <a:r>
              <a:rPr lang="en-US" altLang="en-US" dirty="0"/>
              <a:t>or type a partial Job name and return a matching list.</a:t>
            </a:r>
          </a:p>
          <a:p>
            <a:pPr eaLnBrk="1" hangingPunct="1">
              <a:buFont typeface="Wingdings" pitchFamily="2" charset="2"/>
              <a:buNone/>
            </a:pPr>
            <a:endParaRPr lang="en-US" altLang="en-US" dirty="0"/>
          </a:p>
          <a:p>
            <a:pPr eaLnBrk="1" hangingPunct="1">
              <a:buFont typeface="Wingdings" pitchFamily="2" charset="2"/>
              <a:buNone/>
            </a:pPr>
            <a:r>
              <a:rPr lang="en-US" altLang="en-US" dirty="0"/>
              <a:t>From which you can select and add one or more Jobs to your Retrieved Jobs filter</a:t>
            </a:r>
          </a:p>
        </p:txBody>
      </p:sp>
      <p:pic>
        <p:nvPicPr>
          <p:cNvPr id="58372" name="Picture 2">
            <a:extLst>
              <a:ext uri="{FF2B5EF4-FFF2-40B4-BE49-F238E27FC236}">
                <a16:creationId xmlns:a16="http://schemas.microsoft.com/office/drawing/2014/main" id="{5BBF1897-A6FC-6991-C7FE-A1604663D8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3350" y="73026"/>
            <a:ext cx="2903538" cy="2544763"/>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58373" name="Picture 3">
            <a:extLst>
              <a:ext uri="{FF2B5EF4-FFF2-40B4-BE49-F238E27FC236}">
                <a16:creationId xmlns:a16="http://schemas.microsoft.com/office/drawing/2014/main" id="{804A0BB6-CBF0-D564-F9CF-954B3493AD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819510"/>
            <a:ext cx="6872288" cy="403066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95E4CBC5-6B8C-A675-1236-27BFEA3F874B}"/>
              </a:ext>
            </a:extLst>
          </p:cNvPr>
          <p:cNvSpPr>
            <a:spLocks noGrp="1" noChangeArrowheads="1"/>
          </p:cNvSpPr>
          <p:nvPr>
            <p:ph type="title"/>
          </p:nvPr>
        </p:nvSpPr>
        <p:spPr/>
        <p:txBody>
          <a:bodyPr/>
          <a:lstStyle/>
          <a:p>
            <a:pPr eaLnBrk="1" hangingPunct="1"/>
            <a:r>
              <a:rPr lang="en-US" altLang="en-US" dirty="0"/>
              <a:t>JES Job </a:t>
            </a:r>
            <a:r>
              <a:rPr lang="en-US" altLang="en-US" b="1" dirty="0"/>
              <a:t>Filter Options</a:t>
            </a:r>
          </a:p>
        </p:txBody>
      </p:sp>
      <p:sp>
        <p:nvSpPr>
          <p:cNvPr id="2126851" name="Rectangle 3">
            <a:extLst>
              <a:ext uri="{FF2B5EF4-FFF2-40B4-BE49-F238E27FC236}">
                <a16:creationId xmlns:a16="http://schemas.microsoft.com/office/drawing/2014/main" id="{3E78E27F-9A8D-72FF-5E91-A10EB8923143}"/>
              </a:ext>
            </a:extLst>
          </p:cNvPr>
          <p:cNvSpPr>
            <a:spLocks noGrp="1" noChangeArrowheads="1"/>
          </p:cNvSpPr>
          <p:nvPr>
            <p:ph idx="1"/>
          </p:nvPr>
        </p:nvSpPr>
        <p:spPr>
          <a:xfrm>
            <a:off x="1677988" y="1101726"/>
            <a:ext cx="8782050" cy="2416175"/>
          </a:xfrm>
        </p:spPr>
        <p:txBody>
          <a:bodyPr/>
          <a:lstStyle/>
          <a:p>
            <a:pPr eaLnBrk="1" hangingPunct="1">
              <a:buFont typeface="Wingdings" pitchFamily="2" charset="2"/>
              <a:buNone/>
              <a:defRPr/>
            </a:pPr>
            <a:r>
              <a:rPr lang="en-US" sz="2400" b="1" dirty="0">
                <a:effectLst>
                  <a:outerShdw blurRad="38100" dist="38100" dir="2700000" algn="tl">
                    <a:srgbClr val="C0C0C0"/>
                  </a:outerShdw>
                </a:effectLst>
              </a:rPr>
              <a:t>By Job Status:</a:t>
            </a:r>
          </a:p>
          <a:p>
            <a:pPr lvl="1" eaLnBrk="1" hangingPunct="1">
              <a:buFont typeface="Webdings" panose="05030102010509060703" pitchFamily="18" charset="2"/>
              <a:buNone/>
              <a:defRPr/>
            </a:pPr>
            <a:r>
              <a:rPr lang="en-US" sz="2000" b="1" dirty="0">
                <a:effectLst>
                  <a:outerShdw blurRad="38100" dist="38100" dir="2700000" algn="tl">
                    <a:srgbClr val="C0C0C0"/>
                  </a:outerShdw>
                </a:effectLst>
              </a:rPr>
              <a:t> </a:t>
            </a:r>
            <a:r>
              <a:rPr lang="en-US" sz="2000" b="1" dirty="0"/>
              <a:t>* </a:t>
            </a:r>
            <a:r>
              <a:rPr lang="en-US" sz="2000" dirty="0"/>
              <a:t> </a:t>
            </a:r>
            <a:r>
              <a:rPr lang="en-US" sz="1600" dirty="0"/>
              <a:t>(all queues)</a:t>
            </a:r>
          </a:p>
          <a:p>
            <a:pPr lvl="2">
              <a:defRPr/>
            </a:pPr>
            <a:r>
              <a:rPr lang="en-US" sz="2000" dirty="0"/>
              <a:t>Active</a:t>
            </a:r>
          </a:p>
          <a:p>
            <a:pPr lvl="2">
              <a:defRPr/>
            </a:pPr>
            <a:r>
              <a:rPr lang="en-US" sz="2000" dirty="0"/>
              <a:t>Input Queue</a:t>
            </a:r>
          </a:p>
          <a:p>
            <a:pPr lvl="2">
              <a:defRPr/>
            </a:pPr>
            <a:r>
              <a:rPr lang="en-US" sz="2000" dirty="0"/>
              <a:t>Hold Queue</a:t>
            </a:r>
          </a:p>
          <a:p>
            <a:pPr lvl="2">
              <a:defRPr/>
            </a:pPr>
            <a:r>
              <a:rPr lang="en-US" sz="2000" dirty="0"/>
              <a:t>Output Queue</a:t>
            </a:r>
          </a:p>
        </p:txBody>
      </p:sp>
      <p:pic>
        <p:nvPicPr>
          <p:cNvPr id="60420" name="Picture 5">
            <a:extLst>
              <a:ext uri="{FF2B5EF4-FFF2-40B4-BE49-F238E27FC236}">
                <a16:creationId xmlns:a16="http://schemas.microsoft.com/office/drawing/2014/main" id="{E86F7B09-AEAA-216B-55E1-8C83E5884B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6850" y="1952626"/>
            <a:ext cx="4171950" cy="368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1" name="Picture 6">
            <a:extLst>
              <a:ext uri="{FF2B5EF4-FFF2-40B4-BE49-F238E27FC236}">
                <a16:creationId xmlns:a16="http://schemas.microsoft.com/office/drawing/2014/main" id="{1FFE4850-B782-5096-3F72-AA5A8622D2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685801"/>
            <a:ext cx="3752850" cy="981075"/>
          </a:xfrm>
          <a:prstGeom prst="rect">
            <a:avLst/>
          </a:prstGeom>
          <a:noFill/>
          <a:ln w="1270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0422" name="Group 7">
            <a:extLst>
              <a:ext uri="{FF2B5EF4-FFF2-40B4-BE49-F238E27FC236}">
                <a16:creationId xmlns:a16="http://schemas.microsoft.com/office/drawing/2014/main" id="{FAC341FC-A644-E03F-D922-5BA8D93EE624}"/>
              </a:ext>
            </a:extLst>
          </p:cNvPr>
          <p:cNvGrpSpPr>
            <a:grpSpLocks/>
          </p:cNvGrpSpPr>
          <p:nvPr/>
        </p:nvGrpSpPr>
        <p:grpSpPr bwMode="auto">
          <a:xfrm>
            <a:off x="9448800" y="1447800"/>
            <a:ext cx="838200" cy="1066800"/>
            <a:chOff x="4992" y="1584"/>
            <a:chExt cx="528" cy="672"/>
          </a:xfrm>
        </p:grpSpPr>
        <p:sp>
          <p:nvSpPr>
            <p:cNvPr id="60423" name="Line 8">
              <a:extLst>
                <a:ext uri="{FF2B5EF4-FFF2-40B4-BE49-F238E27FC236}">
                  <a16:creationId xmlns:a16="http://schemas.microsoft.com/office/drawing/2014/main" id="{6B72408B-E560-149B-D408-7663731538DC}"/>
                </a:ext>
              </a:extLst>
            </p:cNvPr>
            <p:cNvSpPr>
              <a:spLocks noChangeShapeType="1"/>
            </p:cNvSpPr>
            <p:nvPr/>
          </p:nvSpPr>
          <p:spPr bwMode="auto">
            <a:xfrm flipH="1">
              <a:off x="4992" y="2256"/>
              <a:ext cx="528"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60424" name="Line 9">
              <a:extLst>
                <a:ext uri="{FF2B5EF4-FFF2-40B4-BE49-F238E27FC236}">
                  <a16:creationId xmlns:a16="http://schemas.microsoft.com/office/drawing/2014/main" id="{C7AA9E06-BBED-EEEC-8618-D4BF097BB841}"/>
                </a:ext>
              </a:extLst>
            </p:cNvPr>
            <p:cNvSpPr>
              <a:spLocks noChangeShapeType="1"/>
            </p:cNvSpPr>
            <p:nvPr/>
          </p:nvSpPr>
          <p:spPr bwMode="auto">
            <a:xfrm>
              <a:off x="5520" y="1584"/>
              <a:ext cx="0" cy="6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4">
            <a:extLst>
              <a:ext uri="{FF2B5EF4-FFF2-40B4-BE49-F238E27FC236}">
                <a16:creationId xmlns:a16="http://schemas.microsoft.com/office/drawing/2014/main" id="{05400516-6FF6-20EC-43F8-2502E67268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9784" y="2571749"/>
            <a:ext cx="5086217" cy="4286249"/>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67" name="Rectangle 2">
            <a:extLst>
              <a:ext uri="{FF2B5EF4-FFF2-40B4-BE49-F238E27FC236}">
                <a16:creationId xmlns:a16="http://schemas.microsoft.com/office/drawing/2014/main" id="{51CFB985-D4FE-66E4-3ACE-75F6167045A3}"/>
              </a:ext>
            </a:extLst>
          </p:cNvPr>
          <p:cNvSpPr>
            <a:spLocks noGrp="1" noChangeArrowheads="1"/>
          </p:cNvSpPr>
          <p:nvPr>
            <p:ph type="title"/>
          </p:nvPr>
        </p:nvSpPr>
        <p:spPr>
          <a:xfrm>
            <a:off x="228600" y="236537"/>
            <a:ext cx="11293592" cy="1325563"/>
          </a:xfrm>
        </p:spPr>
        <p:txBody>
          <a:bodyPr/>
          <a:lstStyle/>
          <a:p>
            <a:pPr eaLnBrk="1" hangingPunct="1"/>
            <a:r>
              <a:rPr lang="en-US" altLang="en-US" b="1" dirty="0"/>
              <a:t>Show JCL (SJ) </a:t>
            </a:r>
            <a:r>
              <a:rPr lang="en-US" altLang="en-US" dirty="0"/>
              <a:t>and Re-submitting a JOB</a:t>
            </a:r>
          </a:p>
        </p:txBody>
      </p:sp>
      <p:sp>
        <p:nvSpPr>
          <p:cNvPr id="2001923" name="Rectangle 3">
            <a:extLst>
              <a:ext uri="{FF2B5EF4-FFF2-40B4-BE49-F238E27FC236}">
                <a16:creationId xmlns:a16="http://schemas.microsoft.com/office/drawing/2014/main" id="{E68604AC-3539-B754-9AB5-CD05BA9DC016}"/>
              </a:ext>
            </a:extLst>
          </p:cNvPr>
          <p:cNvSpPr>
            <a:spLocks noGrp="1" noChangeArrowheads="1"/>
          </p:cNvSpPr>
          <p:nvPr>
            <p:ph idx="1"/>
          </p:nvPr>
        </p:nvSpPr>
        <p:spPr>
          <a:xfrm>
            <a:off x="727869" y="891382"/>
            <a:ext cx="6927055" cy="5621337"/>
          </a:xfrm>
        </p:spPr>
        <p:txBody>
          <a:bodyPr/>
          <a:lstStyle/>
          <a:p>
            <a:pPr eaLnBrk="1" hangingPunct="1">
              <a:defRPr/>
            </a:pPr>
            <a:r>
              <a:rPr lang="en-US" sz="1800" dirty="0"/>
              <a:t>You may end up with JCL errors, and wish to utilize IDz's SJ       (Show JCL) to retrieve the original JCL statements for the job and save them, or re-submit </a:t>
            </a:r>
            <a:r>
              <a:rPr lang="en-US" dirty="0"/>
              <a:t>the Job.</a:t>
            </a:r>
          </a:p>
          <a:p>
            <a:pPr eaLnBrk="1" hangingPunct="1">
              <a:defRPr/>
            </a:pPr>
            <a:endParaRPr lang="en-US" sz="300" dirty="0"/>
          </a:p>
          <a:p>
            <a:pPr eaLnBrk="1" hangingPunct="1">
              <a:defRPr/>
            </a:pPr>
            <a:r>
              <a:rPr lang="en-US" sz="2000" dirty="0"/>
              <a:t>To do this:</a:t>
            </a:r>
          </a:p>
          <a:p>
            <a:pPr marL="450309" lvl="1" indent="-285750">
              <a:buFont typeface="Arial" panose="020B0604020202020204" pitchFamily="34" charset="0"/>
              <a:buChar char="•"/>
              <a:defRPr/>
            </a:pPr>
            <a:r>
              <a:rPr lang="en-US" b="1" dirty="0">
                <a:effectLst>
                  <a:outerShdw blurRad="38100" dist="38100" dir="2700000" algn="tl">
                    <a:srgbClr val="C0C0C0"/>
                  </a:outerShdw>
                </a:effectLst>
              </a:rPr>
              <a:t>Right-click</a:t>
            </a:r>
            <a:r>
              <a:rPr lang="en-US" dirty="0"/>
              <a:t> over JES and select </a:t>
            </a:r>
            <a:r>
              <a:rPr lang="en-US" b="1" dirty="0">
                <a:effectLst>
                  <a:outerShdw blurRad="38100" dist="38100" dir="2700000" algn="tl">
                    <a:srgbClr val="C0C0C0"/>
                  </a:outerShdw>
                </a:effectLst>
              </a:rPr>
              <a:t>Show JCL (SJ)</a:t>
            </a:r>
          </a:p>
          <a:p>
            <a:pPr marL="450309" lvl="1" indent="-285750">
              <a:buFont typeface="Arial" panose="020B0604020202020204" pitchFamily="34" charset="0"/>
              <a:buChar char="•"/>
              <a:defRPr/>
            </a:pPr>
            <a:r>
              <a:rPr lang="en-US" dirty="0"/>
              <a:t>Analyze/Modify the JCL deck</a:t>
            </a:r>
          </a:p>
          <a:p>
            <a:pPr marL="450309" lvl="1" indent="-285750">
              <a:buFont typeface="Arial" panose="020B0604020202020204" pitchFamily="34" charset="0"/>
              <a:buChar char="•"/>
              <a:defRPr/>
            </a:pPr>
            <a:r>
              <a:rPr lang="en-US" dirty="0"/>
              <a:t>Right-click and select: </a:t>
            </a:r>
            <a:r>
              <a:rPr lang="en-US" b="1" dirty="0"/>
              <a:t>SUBMIT</a:t>
            </a:r>
          </a:p>
          <a:p>
            <a:pPr marL="450309" lvl="1" indent="-285750">
              <a:buFont typeface="Arial" panose="020B0604020202020204" pitchFamily="34" charset="0"/>
              <a:buChar char="•"/>
              <a:defRPr/>
            </a:pPr>
            <a:r>
              <a:rPr lang="en-US" dirty="0"/>
              <a:t>Refresh the </a:t>
            </a:r>
            <a:r>
              <a:rPr lang="en-US" b="1" dirty="0"/>
              <a:t>My Jobs</a:t>
            </a:r>
            <a:r>
              <a:rPr lang="en-US" dirty="0"/>
              <a:t> filter</a:t>
            </a:r>
          </a:p>
        </p:txBody>
      </p:sp>
      <p:pic>
        <p:nvPicPr>
          <p:cNvPr id="62469" name="Picture 13">
            <a:extLst>
              <a:ext uri="{FF2B5EF4-FFF2-40B4-BE49-F238E27FC236}">
                <a16:creationId xmlns:a16="http://schemas.microsoft.com/office/drawing/2014/main" id="{1D9B1065-0DEA-3D19-2C82-7CCEE641B6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05926" y="1"/>
            <a:ext cx="2886075"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Line 15">
            <a:extLst>
              <a:ext uri="{FF2B5EF4-FFF2-40B4-BE49-F238E27FC236}">
                <a16:creationId xmlns:a16="http://schemas.microsoft.com/office/drawing/2014/main" id="{563BBB6A-24E7-AE97-C3A7-6928CDA1BCD1}"/>
              </a:ext>
            </a:extLst>
          </p:cNvPr>
          <p:cNvSpPr>
            <a:spLocks noChangeShapeType="1"/>
          </p:cNvSpPr>
          <p:nvPr/>
        </p:nvSpPr>
        <p:spPr bwMode="auto">
          <a:xfrm>
            <a:off x="11049000" y="3124200"/>
            <a:ext cx="0" cy="1295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71" name="Line 16">
            <a:extLst>
              <a:ext uri="{FF2B5EF4-FFF2-40B4-BE49-F238E27FC236}">
                <a16:creationId xmlns:a16="http://schemas.microsoft.com/office/drawing/2014/main" id="{A7360C21-CF39-CFAC-BC8C-93D3E7BCE82F}"/>
              </a:ext>
            </a:extLst>
          </p:cNvPr>
          <p:cNvSpPr>
            <a:spLocks noChangeShapeType="1"/>
          </p:cNvSpPr>
          <p:nvPr/>
        </p:nvSpPr>
        <p:spPr bwMode="auto">
          <a:xfrm flipH="1">
            <a:off x="9829800" y="4419600"/>
            <a:ext cx="1219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72" name="TextBox 1">
            <a:extLst>
              <a:ext uri="{FF2B5EF4-FFF2-40B4-BE49-F238E27FC236}">
                <a16:creationId xmlns:a16="http://schemas.microsoft.com/office/drawing/2014/main" id="{C02FB6EC-A1CD-61EC-04C6-EA92DACF3202}"/>
              </a:ext>
            </a:extLst>
          </p:cNvPr>
          <p:cNvSpPr txBox="1">
            <a:spLocks noChangeArrowheads="1"/>
          </p:cNvSpPr>
          <p:nvPr/>
        </p:nvSpPr>
        <p:spPr bwMode="auto">
          <a:xfrm>
            <a:off x="10556876" y="5842000"/>
            <a:ext cx="1787524" cy="954107"/>
          </a:xfrm>
          <a:prstGeom prst="rect">
            <a:avLst/>
          </a:prstGeom>
          <a:solidFill>
            <a:schemeClr val="tx1">
              <a:lumMod val="50000"/>
              <a:lumOff val="50000"/>
            </a:schemeClr>
          </a:solidFill>
          <a:ln>
            <a:noFill/>
          </a:ln>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400">
                <a:solidFill>
                  <a:schemeClr val="bg1"/>
                </a:solidFill>
                <a:effectLst>
                  <a:outerShdw blurRad="38100" dist="38100" dir="2700000" algn="tl">
                    <a:srgbClr val="000000">
                      <a:alpha val="43137"/>
                    </a:srgbClr>
                  </a:outerShdw>
                </a:effectLst>
                <a:latin typeface="+mj-lt"/>
              </a:rPr>
              <a:t>Note that Show JCL only works for jobs that you submitted (under your TSO ID)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5347C8A-B76F-A1A4-413E-261DFF97095E}"/>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Curriculum</a:t>
            </a:r>
          </a:p>
        </p:txBody>
      </p:sp>
      <p:sp>
        <p:nvSpPr>
          <p:cNvPr id="8195" name="Rectangle 3">
            <a:extLst>
              <a:ext uri="{FF2B5EF4-FFF2-40B4-BE49-F238E27FC236}">
                <a16:creationId xmlns:a16="http://schemas.microsoft.com/office/drawing/2014/main" id="{7D7C35E0-5B18-2E82-539D-0496CE6C143A}"/>
              </a:ext>
            </a:extLst>
          </p:cNvPr>
          <p:cNvSpPr>
            <a:spLocks noGrp="1" noChangeArrowheads="1"/>
          </p:cNvSpPr>
          <p:nvPr>
            <p:ph idx="1"/>
          </p:nvPr>
        </p:nvSpPr>
        <p:spPr>
          <a:xfrm>
            <a:off x="393192" y="1163938"/>
            <a:ext cx="8958263" cy="5334000"/>
          </a:xfrm>
        </p:spPr>
        <p:txBody>
          <a:bodyPr/>
          <a:lstStyle/>
          <a:p>
            <a:pPr eaLnBrk="1" hangingPunct="1">
              <a:lnSpc>
                <a:spcPct val="200000"/>
              </a:lnSpc>
              <a:defRPr/>
            </a:pPr>
            <a:r>
              <a:rPr lang="en-US" altLang="en-US" sz="1600" dirty="0"/>
              <a:t>Module 1 – IDz Terms, Concepts and Navigation</a:t>
            </a:r>
          </a:p>
          <a:p>
            <a:pPr eaLnBrk="1" hangingPunct="1">
              <a:lnSpc>
                <a:spcPct val="200000"/>
              </a:lnSpc>
              <a:defRPr/>
            </a:pPr>
            <a:r>
              <a:rPr lang="en-US" altLang="en-US" sz="1600" dirty="0"/>
              <a:t>Module 2 – Editing Your COBOL Programs</a:t>
            </a:r>
          </a:p>
          <a:p>
            <a:pPr eaLnBrk="1" hangingPunct="1">
              <a:lnSpc>
                <a:spcPct val="200000"/>
              </a:lnSpc>
              <a:defRPr/>
            </a:pPr>
            <a:r>
              <a:rPr lang="en-US" altLang="en-US" sz="1600" dirty="0"/>
              <a:t>Module 3 – Analyzing COBOL Programs</a:t>
            </a:r>
          </a:p>
          <a:p>
            <a:pPr eaLnBrk="1" hangingPunct="1">
              <a:lnSpc>
                <a:spcPct val="200000"/>
              </a:lnSpc>
              <a:defRPr/>
            </a:pPr>
            <a:r>
              <a:rPr lang="en-US" altLang="en-US" sz="1600" dirty="0"/>
              <a:t>Module 4 – Remote Systems – Connect, Navigate and Search</a:t>
            </a:r>
          </a:p>
          <a:p>
            <a:pPr eaLnBrk="1" hangingPunct="1">
              <a:lnSpc>
                <a:spcPct val="200000"/>
              </a:lnSpc>
              <a:defRPr/>
            </a:pPr>
            <a:r>
              <a:rPr lang="en-US" altLang="en-US" sz="1600" dirty="0"/>
              <a:t>Module 5 – Remote Systems – Dataset Access and Organization</a:t>
            </a:r>
          </a:p>
          <a:p>
            <a:pPr eaLnBrk="1" hangingPunct="1">
              <a:lnSpc>
                <a:spcPct val="200000"/>
              </a:lnSpc>
              <a:defRPr/>
            </a:pPr>
            <a:r>
              <a:rPr lang="en-US" altLang="en-US" sz="1600" dirty="0"/>
              <a:t>Module 6 – Remote Systems – ISPF 3.x, Batch Jobs and Job Management</a:t>
            </a:r>
          </a:p>
          <a:p>
            <a:pPr eaLnBrk="1" hangingPunct="1">
              <a:lnSpc>
                <a:spcPct val="200000"/>
              </a:lnSpc>
              <a:defRPr/>
            </a:pPr>
            <a:r>
              <a:rPr lang="en-US" altLang="en-US" sz="1600" dirty="0"/>
              <a:t>Module 7 – MVS Subprojects – Organizing PDS Members and SCM Checkout</a:t>
            </a:r>
          </a:p>
          <a:p>
            <a:pPr eaLnBrk="1" hangingPunct="1">
              <a:lnSpc>
                <a:spcPct val="200000"/>
              </a:lnSpc>
              <a:defRPr/>
            </a:pPr>
            <a:r>
              <a:rPr lang="en-US" altLang="en-US" sz="1600" dirty="0"/>
              <a:t>Module 8 - The Data Tools – SQL Code/Test and DB2 Table Access</a:t>
            </a:r>
          </a:p>
          <a:p>
            <a:pPr eaLnBrk="1" hangingPunct="1">
              <a:lnSpc>
                <a:spcPct val="200000"/>
              </a:lnSpc>
              <a:defRPr/>
            </a:pPr>
            <a:r>
              <a:rPr lang="en-US" altLang="en-US" sz="1600" dirty="0"/>
              <a:t>Module 9 - Debugging z/OS COBOL Applications</a:t>
            </a:r>
          </a:p>
        </p:txBody>
      </p:sp>
      <p:sp>
        <p:nvSpPr>
          <p:cNvPr id="2" name="TextBox 1">
            <a:extLst>
              <a:ext uri="{FF2B5EF4-FFF2-40B4-BE49-F238E27FC236}">
                <a16:creationId xmlns:a16="http://schemas.microsoft.com/office/drawing/2014/main" id="{B21F035C-AB94-CA0A-74D2-A24DEFB0D5A0}"/>
              </a:ext>
            </a:extLst>
          </p:cNvPr>
          <p:cNvSpPr txBox="1"/>
          <p:nvPr/>
        </p:nvSpPr>
        <p:spPr>
          <a:xfrm>
            <a:off x="6697362" y="506627"/>
            <a:ext cx="0" cy="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endParaRPr kumimoji="0" lang="en-US" sz="800" b="1" i="0" u="none" strike="noStrike" kern="0" cap="none" spc="0" normalizeH="0" baseline="0" noProof="0" dirty="0">
              <a:ln>
                <a:noFill/>
              </a:ln>
              <a:solidFill>
                <a:srgbClr val="000000"/>
              </a:solidFill>
              <a:effectLst/>
              <a:uLnTx/>
              <a:uFillTx/>
              <a:latin typeface="Verdana" panose="020B0604030504040204" pitchFamily="34" charset="0"/>
              <a:ea typeface="+mn-ea"/>
              <a:cs typeface="+mn-cs"/>
              <a:sym typeface="IBM Plex Sans Ligh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BF62264F-2428-5359-0895-3FE799AD1D4F}"/>
              </a:ext>
            </a:extLst>
          </p:cNvPr>
          <p:cNvSpPr>
            <a:spLocks noGrp="1" noChangeArrowheads="1"/>
          </p:cNvSpPr>
          <p:nvPr>
            <p:ph type="title"/>
          </p:nvPr>
        </p:nvSpPr>
        <p:spPr>
          <a:xfrm>
            <a:off x="457200" y="228600"/>
            <a:ext cx="5448300" cy="533400"/>
          </a:xfrm>
        </p:spPr>
        <p:txBody>
          <a:bodyPr/>
          <a:lstStyle/>
          <a:p>
            <a:r>
              <a:rPr lang="en-US" altLang="en-US" dirty="0"/>
              <a:t>The </a:t>
            </a:r>
            <a:r>
              <a:rPr lang="en-US" altLang="en-US" b="1" dirty="0"/>
              <a:t>JES Spool File Editor</a:t>
            </a:r>
          </a:p>
        </p:txBody>
      </p:sp>
      <p:sp>
        <p:nvSpPr>
          <p:cNvPr id="63491" name="Content Placeholder 2">
            <a:extLst>
              <a:ext uri="{FF2B5EF4-FFF2-40B4-BE49-F238E27FC236}">
                <a16:creationId xmlns:a16="http://schemas.microsoft.com/office/drawing/2014/main" id="{1C15E6DE-67AE-5F96-C957-2DA6034E13F3}"/>
              </a:ext>
            </a:extLst>
          </p:cNvPr>
          <p:cNvSpPr>
            <a:spLocks noGrp="1" noChangeArrowheads="1"/>
          </p:cNvSpPr>
          <p:nvPr>
            <p:ph idx="1"/>
          </p:nvPr>
        </p:nvSpPr>
        <p:spPr>
          <a:xfrm>
            <a:off x="685800" y="919161"/>
            <a:ext cx="8199438" cy="5621338"/>
          </a:xfrm>
        </p:spPr>
        <p:txBody>
          <a:bodyPr/>
          <a:lstStyle/>
          <a:p>
            <a:r>
              <a:rPr lang="en-US" altLang="en-US" dirty="0"/>
              <a:t>Some developers like to use the dedicated Spool File Editor – which can be launched as follows:</a:t>
            </a:r>
          </a:p>
          <a:p>
            <a:endParaRPr lang="en-US" altLang="en-US" sz="400" dirty="0"/>
          </a:p>
          <a:p>
            <a:r>
              <a:rPr lang="en-US" altLang="en-US" dirty="0"/>
              <a:t>From Window &gt; Preferences &gt; General &gt; Editors &gt; File Associations</a:t>
            </a:r>
          </a:p>
          <a:p>
            <a:pPr lvl="1"/>
            <a:r>
              <a:rPr lang="en-US" altLang="en-US" dirty="0"/>
              <a:t>Scroll to </a:t>
            </a:r>
            <a:r>
              <a:rPr lang="en-US" altLang="en-US" b="1" dirty="0"/>
              <a:t>*.spool</a:t>
            </a:r>
          </a:p>
          <a:p>
            <a:pPr lvl="1"/>
            <a:r>
              <a:rPr lang="en-US" altLang="en-US" dirty="0"/>
              <a:t>Make the </a:t>
            </a:r>
            <a:r>
              <a:rPr lang="en-US" altLang="en-US" b="1" dirty="0"/>
              <a:t>JES Spool Editor </a:t>
            </a:r>
            <a:r>
              <a:rPr lang="en-US" altLang="en-US" dirty="0"/>
              <a:t>the default.  </a:t>
            </a:r>
          </a:p>
          <a:p>
            <a:endParaRPr lang="en-US" altLang="en-US" sz="2000" dirty="0"/>
          </a:p>
          <a:p>
            <a:endParaRPr lang="en-US" altLang="en-US" sz="600" dirty="0"/>
          </a:p>
          <a:p>
            <a:r>
              <a:rPr lang="en-US" altLang="en-US" dirty="0"/>
              <a:t>Note that Ctrl+F  is the Find feature in this Editor</a:t>
            </a:r>
            <a:endParaRPr lang="en-US" altLang="en-US" sz="2000" dirty="0"/>
          </a:p>
        </p:txBody>
      </p:sp>
      <p:pic>
        <p:nvPicPr>
          <p:cNvPr id="63492" name="Picture 1">
            <a:extLst>
              <a:ext uri="{FF2B5EF4-FFF2-40B4-BE49-F238E27FC236}">
                <a16:creationId xmlns:a16="http://schemas.microsoft.com/office/drawing/2014/main" id="{4F928026-3A65-90FA-8B26-6464D1F5E0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4650" y="157161"/>
            <a:ext cx="41973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Arrow: Right 3">
            <a:extLst>
              <a:ext uri="{FF2B5EF4-FFF2-40B4-BE49-F238E27FC236}">
                <a16:creationId xmlns:a16="http://schemas.microsoft.com/office/drawing/2014/main" id="{FE05E5DF-49CD-8E5D-8B11-59910217F252}"/>
              </a:ext>
            </a:extLst>
          </p:cNvPr>
          <p:cNvSpPr/>
          <p:nvPr/>
        </p:nvSpPr>
        <p:spPr bwMode="auto">
          <a:xfrm>
            <a:off x="11125200" y="3281361"/>
            <a:ext cx="381000" cy="228600"/>
          </a:xfrm>
          <a:prstGeom prst="rightArrow">
            <a:avLst/>
          </a:prstGeom>
          <a:gradFill>
            <a:gsLst>
              <a:gs pos="0">
                <a:schemeClr val="bg1">
                  <a:lumMod val="6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gradFill>
              <a:gsLst>
                <a:gs pos="0">
                  <a:schemeClr val="accent1">
                    <a:lumMod val="5000"/>
                    <a:lumOff val="95000"/>
                  </a:schemeClr>
                </a:gs>
                <a:gs pos="49000">
                  <a:srgbClr val="C00000"/>
                </a:gs>
                <a:gs pos="83000">
                  <a:schemeClr val="accent1">
                    <a:lumMod val="45000"/>
                    <a:lumOff val="55000"/>
                  </a:schemeClr>
                </a:gs>
                <a:gs pos="100000">
                  <a:srgbClr val="C00000"/>
                </a:gs>
              </a:gsLst>
              <a:lin ang="5400000" scaled="1"/>
            </a:gradFill>
            <a:prstDash val="solid"/>
            <a:round/>
            <a:headEnd type="none" w="med" len="med"/>
            <a:tailEnd type="none" w="med" len="med"/>
          </a:ln>
          <a:effectLst/>
        </p:spPr>
        <p:txBody>
          <a:bodyPr/>
          <a:lstStyle/>
          <a:p>
            <a:pPr algn="ctr" eaLnBrk="1" hangingPunct="1">
              <a:defRPr/>
            </a:pPr>
            <a:endParaRPr lang="en-US"/>
          </a:p>
        </p:txBody>
      </p:sp>
      <p:sp>
        <p:nvSpPr>
          <p:cNvPr id="8" name="Arrow: Right 7">
            <a:extLst>
              <a:ext uri="{FF2B5EF4-FFF2-40B4-BE49-F238E27FC236}">
                <a16:creationId xmlns:a16="http://schemas.microsoft.com/office/drawing/2014/main" id="{4FAF46EC-A9B5-EA77-2FE3-FFC4740A3D4D}"/>
              </a:ext>
            </a:extLst>
          </p:cNvPr>
          <p:cNvSpPr/>
          <p:nvPr/>
        </p:nvSpPr>
        <p:spPr bwMode="auto">
          <a:xfrm flipH="1">
            <a:off x="10093335" y="1985961"/>
            <a:ext cx="381000" cy="228600"/>
          </a:xfrm>
          <a:prstGeom prst="rightArrow">
            <a:avLst/>
          </a:prstGeom>
          <a:gradFill>
            <a:gsLst>
              <a:gs pos="0">
                <a:schemeClr val="bg1">
                  <a:lumMod val="6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gradFill>
              <a:gsLst>
                <a:gs pos="0">
                  <a:schemeClr val="accent1">
                    <a:lumMod val="5000"/>
                    <a:lumOff val="95000"/>
                  </a:schemeClr>
                </a:gs>
                <a:gs pos="49000">
                  <a:srgbClr val="C00000"/>
                </a:gs>
                <a:gs pos="83000">
                  <a:schemeClr val="accent1">
                    <a:lumMod val="45000"/>
                    <a:lumOff val="55000"/>
                  </a:schemeClr>
                </a:gs>
                <a:gs pos="100000">
                  <a:srgbClr val="C00000"/>
                </a:gs>
              </a:gsLst>
              <a:lin ang="5400000" scaled="1"/>
            </a:gradFill>
            <a:prstDash val="solid"/>
            <a:round/>
            <a:headEnd type="none" w="med" len="med"/>
            <a:tailEnd type="none" w="med" len="med"/>
          </a:ln>
          <a:effectLst/>
        </p:spPr>
        <p:txBody>
          <a:bodyPr/>
          <a:lstStyle/>
          <a:p>
            <a:pPr algn="ctr" eaLnBrk="1" hangingPunct="1">
              <a:defRPr/>
            </a:pPr>
            <a:endParaRPr lang="en-US"/>
          </a:p>
        </p:txBody>
      </p:sp>
      <p:sp>
        <p:nvSpPr>
          <p:cNvPr id="9" name="Arrow: Right 8">
            <a:extLst>
              <a:ext uri="{FF2B5EF4-FFF2-40B4-BE49-F238E27FC236}">
                <a16:creationId xmlns:a16="http://schemas.microsoft.com/office/drawing/2014/main" id="{2D437318-4D74-9421-9AA9-8843D789577B}"/>
              </a:ext>
            </a:extLst>
          </p:cNvPr>
          <p:cNvSpPr/>
          <p:nvPr/>
        </p:nvSpPr>
        <p:spPr bwMode="auto">
          <a:xfrm>
            <a:off x="8839200" y="2900361"/>
            <a:ext cx="381000" cy="228600"/>
          </a:xfrm>
          <a:prstGeom prst="rightArrow">
            <a:avLst/>
          </a:prstGeom>
          <a:gradFill>
            <a:gsLst>
              <a:gs pos="0">
                <a:schemeClr val="bg1">
                  <a:lumMod val="6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gradFill>
              <a:gsLst>
                <a:gs pos="0">
                  <a:schemeClr val="accent1">
                    <a:lumMod val="5000"/>
                    <a:lumOff val="95000"/>
                  </a:schemeClr>
                </a:gs>
                <a:gs pos="49000">
                  <a:srgbClr val="C00000"/>
                </a:gs>
                <a:gs pos="83000">
                  <a:schemeClr val="accent1">
                    <a:lumMod val="45000"/>
                    <a:lumOff val="55000"/>
                  </a:schemeClr>
                </a:gs>
                <a:gs pos="100000">
                  <a:srgbClr val="C00000"/>
                </a:gs>
              </a:gsLst>
              <a:lin ang="5400000" scaled="1"/>
            </a:gradFill>
            <a:prstDash val="solid"/>
            <a:round/>
            <a:headEnd type="none" w="med" len="med"/>
            <a:tailEnd type="none" w="med" len="med"/>
          </a:ln>
          <a:effectLst/>
        </p:spPr>
        <p:txBody>
          <a:bodyPr/>
          <a:lstStyle/>
          <a:p>
            <a:pPr algn="ctr" eaLnBrk="1" hangingPunct="1">
              <a:defRPr/>
            </a:pPr>
            <a:endParaRPr lang="en-US"/>
          </a:p>
        </p:txBody>
      </p:sp>
      <p:sp>
        <p:nvSpPr>
          <p:cNvPr id="10" name="Arrow: Right 9">
            <a:extLst>
              <a:ext uri="{FF2B5EF4-FFF2-40B4-BE49-F238E27FC236}">
                <a16:creationId xmlns:a16="http://schemas.microsoft.com/office/drawing/2014/main" id="{F8124419-A24F-DF45-5E2A-7567A4BF63CC}"/>
              </a:ext>
            </a:extLst>
          </p:cNvPr>
          <p:cNvSpPr/>
          <p:nvPr/>
        </p:nvSpPr>
        <p:spPr bwMode="auto">
          <a:xfrm flipH="1">
            <a:off x="8915400" y="1300161"/>
            <a:ext cx="381000" cy="228600"/>
          </a:xfrm>
          <a:prstGeom prst="rightArrow">
            <a:avLst/>
          </a:prstGeom>
          <a:gradFill>
            <a:gsLst>
              <a:gs pos="0">
                <a:schemeClr val="bg1">
                  <a:lumMod val="6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gradFill>
              <a:gsLst>
                <a:gs pos="0">
                  <a:schemeClr val="accent1">
                    <a:lumMod val="5000"/>
                    <a:lumOff val="95000"/>
                  </a:schemeClr>
                </a:gs>
                <a:gs pos="49000">
                  <a:srgbClr val="C00000"/>
                </a:gs>
                <a:gs pos="83000">
                  <a:schemeClr val="accent1">
                    <a:lumMod val="45000"/>
                    <a:lumOff val="55000"/>
                  </a:schemeClr>
                </a:gs>
                <a:gs pos="100000">
                  <a:srgbClr val="C00000"/>
                </a:gs>
              </a:gsLst>
              <a:lin ang="5400000" scaled="1"/>
            </a:gradFill>
            <a:prstDash val="solid"/>
            <a:round/>
            <a:headEnd type="none" w="med" len="med"/>
            <a:tailEnd type="none" w="med" len="med"/>
          </a:ln>
          <a:effectLst/>
        </p:spPr>
        <p:txBody>
          <a:bodyPr/>
          <a:lstStyle/>
          <a:p>
            <a:pPr algn="ctr" eaLnBrk="1" hangingPunct="1">
              <a:defRPr/>
            </a:pPr>
            <a:endParaRPr lang="en-US"/>
          </a:p>
        </p:txBody>
      </p:sp>
      <p:pic>
        <p:nvPicPr>
          <p:cNvPr id="63505" name="Picture 4">
            <a:extLst>
              <a:ext uri="{FF2B5EF4-FFF2-40B4-BE49-F238E27FC236}">
                <a16:creationId xmlns:a16="http://schemas.microsoft.com/office/drawing/2014/main" id="{2A92029B-FF94-6ACF-3BEC-D18D8D5882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3712" y="3506787"/>
            <a:ext cx="5851526" cy="335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3506" name="Group 12">
            <a:extLst>
              <a:ext uri="{FF2B5EF4-FFF2-40B4-BE49-F238E27FC236}">
                <a16:creationId xmlns:a16="http://schemas.microsoft.com/office/drawing/2014/main" id="{EE14D401-02D5-0742-D96C-E6207AFC32AA}"/>
              </a:ext>
            </a:extLst>
          </p:cNvPr>
          <p:cNvGrpSpPr>
            <a:grpSpLocks/>
          </p:cNvGrpSpPr>
          <p:nvPr/>
        </p:nvGrpSpPr>
        <p:grpSpPr bwMode="auto">
          <a:xfrm>
            <a:off x="8915400" y="4729161"/>
            <a:ext cx="2209800" cy="838200"/>
            <a:chOff x="5867400" y="4572000"/>
            <a:chExt cx="2209800" cy="838200"/>
          </a:xfrm>
        </p:grpSpPr>
        <p:cxnSp>
          <p:nvCxnSpPr>
            <p:cNvPr id="63508" name="Straight Connector 6">
              <a:extLst>
                <a:ext uri="{FF2B5EF4-FFF2-40B4-BE49-F238E27FC236}">
                  <a16:creationId xmlns:a16="http://schemas.microsoft.com/office/drawing/2014/main" id="{50067DAB-613F-90D8-1C0A-090E472318B9}"/>
                </a:ext>
              </a:extLst>
            </p:cNvPr>
            <p:cNvCxnSpPr>
              <a:cxnSpLocks noChangeShapeType="1"/>
            </p:cNvCxnSpPr>
            <p:nvPr/>
          </p:nvCxnSpPr>
          <p:spPr bwMode="auto">
            <a:xfrm>
              <a:off x="8077200" y="4572000"/>
              <a:ext cx="0" cy="8382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509" name="Straight Arrow Connector 11">
              <a:extLst>
                <a:ext uri="{FF2B5EF4-FFF2-40B4-BE49-F238E27FC236}">
                  <a16:creationId xmlns:a16="http://schemas.microsoft.com/office/drawing/2014/main" id="{AECC3404-17B1-3562-2484-88FBA6B79855}"/>
                </a:ext>
              </a:extLst>
            </p:cNvPr>
            <p:cNvCxnSpPr>
              <a:cxnSpLocks noChangeShapeType="1"/>
            </p:cNvCxnSpPr>
            <p:nvPr/>
          </p:nvCxnSpPr>
          <p:spPr bwMode="auto">
            <a:xfrm flipH="1">
              <a:off x="5867400" y="5410200"/>
              <a:ext cx="2209800" cy="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3507" name="TextBox 13">
            <a:extLst>
              <a:ext uri="{FF2B5EF4-FFF2-40B4-BE49-F238E27FC236}">
                <a16:creationId xmlns:a16="http://schemas.microsoft.com/office/drawing/2014/main" id="{09DB46BD-ECB5-207F-0B5A-28F805F0813F}"/>
              </a:ext>
            </a:extLst>
          </p:cNvPr>
          <p:cNvSpPr txBox="1">
            <a:spLocks noChangeArrowheads="1"/>
          </p:cNvSpPr>
          <p:nvPr/>
        </p:nvSpPr>
        <p:spPr bwMode="auto">
          <a:xfrm>
            <a:off x="8975726" y="5538787"/>
            <a:ext cx="21193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000"/>
              <a:t>Open a Spool file from JES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328AB4A7-8364-9B7E-96C7-3B96B0BB9E62}"/>
              </a:ext>
            </a:extLst>
          </p:cNvPr>
          <p:cNvSpPr>
            <a:spLocks noGrp="1" noChangeArrowheads="1"/>
          </p:cNvSpPr>
          <p:nvPr>
            <p:ph type="title"/>
          </p:nvPr>
        </p:nvSpPr>
        <p:spPr/>
        <p:txBody>
          <a:bodyPr/>
          <a:lstStyle/>
          <a:p>
            <a:r>
              <a:rPr lang="en-US" altLang="en-US" dirty="0"/>
              <a:t>Copy </a:t>
            </a:r>
            <a:r>
              <a:rPr lang="en-US" altLang="en-US" b="1" dirty="0"/>
              <a:t>JES Spool File Output </a:t>
            </a:r>
            <a:r>
              <a:rPr lang="en-US" altLang="en-US" dirty="0"/>
              <a:t>– 1 of 2</a:t>
            </a:r>
          </a:p>
        </p:txBody>
      </p:sp>
      <p:sp>
        <p:nvSpPr>
          <p:cNvPr id="3" name="Content Placeholder 2">
            <a:extLst>
              <a:ext uri="{FF2B5EF4-FFF2-40B4-BE49-F238E27FC236}">
                <a16:creationId xmlns:a16="http://schemas.microsoft.com/office/drawing/2014/main" id="{86F310A7-068A-CF72-9195-F796645FE949}"/>
              </a:ext>
            </a:extLst>
          </p:cNvPr>
          <p:cNvSpPr>
            <a:spLocks noGrp="1"/>
          </p:cNvSpPr>
          <p:nvPr>
            <p:ph idx="1"/>
          </p:nvPr>
        </p:nvSpPr>
        <p:spPr>
          <a:xfrm>
            <a:off x="990600" y="855662"/>
            <a:ext cx="8958263" cy="5621338"/>
          </a:xfrm>
        </p:spPr>
        <p:txBody>
          <a:bodyPr/>
          <a:lstStyle/>
          <a:p>
            <a:pPr>
              <a:defRPr/>
            </a:pPr>
            <a:r>
              <a:rPr lang="en-US" sz="2400" dirty="0"/>
              <a:t>There are three ways to save JES Spool File output:</a:t>
            </a:r>
          </a:p>
          <a:p>
            <a:pPr>
              <a:defRPr/>
            </a:pPr>
            <a:br>
              <a:rPr lang="en-US" sz="200" dirty="0"/>
            </a:br>
            <a:r>
              <a:rPr lang="en-US" b="1" dirty="0"/>
              <a:t>     1. File / Save as menu </a:t>
            </a:r>
            <a:r>
              <a:rPr lang="en-US" dirty="0"/>
              <a:t>– which provides access to local folders</a:t>
            </a:r>
          </a:p>
        </p:txBody>
      </p:sp>
      <p:pic>
        <p:nvPicPr>
          <p:cNvPr id="64516" name="Picture 6">
            <a:extLst>
              <a:ext uri="{FF2B5EF4-FFF2-40B4-BE49-F238E27FC236}">
                <a16:creationId xmlns:a16="http://schemas.microsoft.com/office/drawing/2014/main" id="{54D5F0E0-56D1-7575-8F56-8C67E4B6CC5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79574"/>
            <a:ext cx="9102725" cy="496411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64517" name="Picture 7">
            <a:extLst>
              <a:ext uri="{FF2B5EF4-FFF2-40B4-BE49-F238E27FC236}">
                <a16:creationId xmlns:a16="http://schemas.microsoft.com/office/drawing/2014/main" id="{E79CDA8B-6DA4-D40E-6177-DB9C8A5BE35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11949" y="5502275"/>
            <a:ext cx="4579938"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82731930-92C9-D466-390E-B58C25A8439F}"/>
              </a:ext>
            </a:extLst>
          </p:cNvPr>
          <p:cNvSpPr>
            <a:spLocks noGrp="1" noChangeArrowheads="1"/>
          </p:cNvSpPr>
          <p:nvPr>
            <p:ph type="title"/>
          </p:nvPr>
        </p:nvSpPr>
        <p:spPr/>
        <p:txBody>
          <a:bodyPr/>
          <a:lstStyle/>
          <a:p>
            <a:r>
              <a:rPr lang="en-US" altLang="en-US" dirty="0"/>
              <a:t>Copy </a:t>
            </a:r>
            <a:r>
              <a:rPr lang="en-US" altLang="en-US" b="1" dirty="0"/>
              <a:t>JES Spool File Output </a:t>
            </a:r>
            <a:r>
              <a:rPr lang="en-US" altLang="en-US" dirty="0"/>
              <a:t>– 2 of 2</a:t>
            </a:r>
          </a:p>
        </p:txBody>
      </p:sp>
      <p:sp>
        <p:nvSpPr>
          <p:cNvPr id="65539" name="Content Placeholder 2">
            <a:extLst>
              <a:ext uri="{FF2B5EF4-FFF2-40B4-BE49-F238E27FC236}">
                <a16:creationId xmlns:a16="http://schemas.microsoft.com/office/drawing/2014/main" id="{8547E9B3-B452-663A-0025-FFD8E95D7F6E}"/>
              </a:ext>
            </a:extLst>
          </p:cNvPr>
          <p:cNvSpPr>
            <a:spLocks noGrp="1" noChangeArrowheads="1"/>
          </p:cNvSpPr>
          <p:nvPr>
            <p:ph idx="1"/>
          </p:nvPr>
        </p:nvSpPr>
        <p:spPr>
          <a:xfrm>
            <a:off x="449204" y="1036637"/>
            <a:ext cx="11293592" cy="4334670"/>
          </a:xfrm>
        </p:spPr>
        <p:txBody>
          <a:bodyPr/>
          <a:lstStyle/>
          <a:p>
            <a:pPr marL="0" indent="0">
              <a:buNone/>
            </a:pPr>
            <a:r>
              <a:rPr lang="en-US" altLang="en-US" dirty="0"/>
              <a:t>2. From within the spool file output, use </a:t>
            </a:r>
            <a:r>
              <a:rPr lang="en-US" altLang="en-US" b="1" dirty="0"/>
              <a:t>Windows Select/Copy/Paste</a:t>
            </a:r>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endParaRPr lang="en-US" altLang="en-US" b="1" dirty="0"/>
          </a:p>
          <a:p>
            <a:pPr marL="0" indent="0">
              <a:buNone/>
            </a:pPr>
            <a:r>
              <a:rPr lang="en-US" altLang="en-US" dirty="0"/>
              <a:t>Note that you can use REXX and IDz's Menu Manager, to access SDSF "XDC" commands.  </a:t>
            </a:r>
            <a:endParaRPr lang="en-US" altLang="en-US" sz="800" dirty="0"/>
          </a:p>
        </p:txBody>
      </p:sp>
      <p:pic>
        <p:nvPicPr>
          <p:cNvPr id="65540" name="Picture 4">
            <a:extLst>
              <a:ext uri="{FF2B5EF4-FFF2-40B4-BE49-F238E27FC236}">
                <a16:creationId xmlns:a16="http://schemas.microsoft.com/office/drawing/2014/main" id="{4221D9DB-BC9C-A451-498B-6422DBC5A52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371600"/>
            <a:ext cx="8161338" cy="444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10">
            <a:extLst>
              <a:ext uri="{FF2B5EF4-FFF2-40B4-BE49-F238E27FC236}">
                <a16:creationId xmlns:a16="http://schemas.microsoft.com/office/drawing/2014/main" id="{9F8AD455-C56B-9FCE-1DF4-A9F278F05A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2691"/>
          <a:stretch>
            <a:fillRect/>
          </a:stretch>
        </p:blipFill>
        <p:spPr bwMode="auto">
          <a:xfrm>
            <a:off x="3048000" y="3590926"/>
            <a:ext cx="7191375"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63" name="Rectangle 3">
            <a:extLst>
              <a:ext uri="{FF2B5EF4-FFF2-40B4-BE49-F238E27FC236}">
                <a16:creationId xmlns:a16="http://schemas.microsoft.com/office/drawing/2014/main" id="{3FC4EF14-E068-5DBC-5B0A-6553F863F60A}"/>
              </a:ext>
            </a:extLst>
          </p:cNvPr>
          <p:cNvSpPr>
            <a:spLocks noGrp="1" noChangeArrowheads="1"/>
          </p:cNvSpPr>
          <p:nvPr>
            <p:ph type="title"/>
          </p:nvPr>
        </p:nvSpPr>
        <p:spPr/>
        <p:txBody>
          <a:bodyPr/>
          <a:lstStyle/>
          <a:p>
            <a:pPr eaLnBrk="1" hangingPunct="1"/>
            <a:r>
              <a:rPr lang="en-US" altLang="en-US" b="1" dirty="0"/>
              <a:t>Open PDS Member </a:t>
            </a:r>
            <a:r>
              <a:rPr lang="en-US" altLang="en-US" dirty="0"/>
              <a:t>From Within JCL</a:t>
            </a:r>
          </a:p>
        </p:txBody>
      </p:sp>
      <p:sp>
        <p:nvSpPr>
          <p:cNvPr id="66564" name="Rectangle 4">
            <a:extLst>
              <a:ext uri="{FF2B5EF4-FFF2-40B4-BE49-F238E27FC236}">
                <a16:creationId xmlns:a16="http://schemas.microsoft.com/office/drawing/2014/main" id="{25B3EFA8-E519-E2BA-C66A-43E8D4DDDD6D}"/>
              </a:ext>
            </a:extLst>
          </p:cNvPr>
          <p:cNvSpPr>
            <a:spLocks noGrp="1" noChangeArrowheads="1"/>
          </p:cNvSpPr>
          <p:nvPr>
            <p:ph idx="1"/>
          </p:nvPr>
        </p:nvSpPr>
        <p:spPr>
          <a:xfrm>
            <a:off x="610409" y="776289"/>
            <a:ext cx="6628591" cy="5621337"/>
          </a:xfrm>
        </p:spPr>
        <p:txBody>
          <a:bodyPr/>
          <a:lstStyle/>
          <a:p>
            <a:pPr eaLnBrk="1" hangingPunct="1"/>
            <a:r>
              <a:rPr lang="en-US" altLang="en-US" sz="2000" dirty="0"/>
              <a:t>Sometimes it's useful to be able to open a PDS member when you're editing JCL – found in:</a:t>
            </a:r>
          </a:p>
          <a:p>
            <a:pPr lvl="1" eaLnBrk="1" hangingPunct="1"/>
            <a:r>
              <a:rPr lang="en-US" altLang="en-US" sz="1600" dirty="0"/>
              <a:t>Compile listings</a:t>
            </a:r>
          </a:p>
          <a:p>
            <a:pPr lvl="1" eaLnBrk="1" hangingPunct="1"/>
            <a:r>
              <a:rPr lang="en-US" altLang="en-US" sz="1600" dirty="0"/>
              <a:t>Source</a:t>
            </a:r>
          </a:p>
          <a:p>
            <a:pPr lvl="1" eaLnBrk="1" hangingPunct="1"/>
            <a:r>
              <a:rPr lang="en-US" altLang="en-US" sz="1600" dirty="0"/>
              <a:t>PARMLIB members</a:t>
            </a:r>
          </a:p>
          <a:p>
            <a:pPr lvl="1" eaLnBrk="1" hangingPunct="1"/>
            <a:r>
              <a:rPr lang="en-US" altLang="en-US" sz="1600" dirty="0"/>
              <a:t>Etc.</a:t>
            </a:r>
          </a:p>
          <a:p>
            <a:pPr lvl="1" eaLnBrk="1" hangingPunct="1"/>
            <a:endParaRPr lang="en-US" altLang="en-US" sz="600" dirty="0"/>
          </a:p>
          <a:p>
            <a:pPr eaLnBrk="1" hangingPunct="1"/>
            <a:r>
              <a:rPr lang="en-US" altLang="en-US" sz="1800" dirty="0"/>
              <a:t> To do this:</a:t>
            </a:r>
          </a:p>
          <a:p>
            <a:pPr lvl="1" eaLnBrk="1" hangingPunct="1"/>
            <a:r>
              <a:rPr lang="en-US" altLang="en-US" sz="1600" b="1" dirty="0"/>
              <a:t>Select the entire PDS member name</a:t>
            </a:r>
          </a:p>
          <a:p>
            <a:pPr lvl="1" eaLnBrk="1" hangingPunct="1"/>
            <a:r>
              <a:rPr lang="en-US" altLang="en-US" sz="1600" dirty="0"/>
              <a:t>Right-click and select: </a:t>
            </a:r>
            <a:r>
              <a:rPr lang="en-US" altLang="en-US" sz="1600" b="1" dirty="0"/>
              <a:t>Open Member</a:t>
            </a:r>
          </a:p>
        </p:txBody>
      </p:sp>
      <p:pic>
        <p:nvPicPr>
          <p:cNvPr id="66565" name="Picture 9">
            <a:extLst>
              <a:ext uri="{FF2B5EF4-FFF2-40B4-BE49-F238E27FC236}">
                <a16:creationId xmlns:a16="http://schemas.microsoft.com/office/drawing/2014/main" id="{28284C0C-0EA7-AACB-EAE3-43C8B726D3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0475" y="1"/>
            <a:ext cx="4581525" cy="519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6566" name="Group 13">
            <a:extLst>
              <a:ext uri="{FF2B5EF4-FFF2-40B4-BE49-F238E27FC236}">
                <a16:creationId xmlns:a16="http://schemas.microsoft.com/office/drawing/2014/main" id="{EB337869-BFC7-47AB-E508-949A67B40D1A}"/>
              </a:ext>
            </a:extLst>
          </p:cNvPr>
          <p:cNvGrpSpPr>
            <a:grpSpLocks/>
          </p:cNvGrpSpPr>
          <p:nvPr/>
        </p:nvGrpSpPr>
        <p:grpSpPr bwMode="auto">
          <a:xfrm>
            <a:off x="6781799" y="5105400"/>
            <a:ext cx="3429000" cy="838200"/>
            <a:chOff x="3744" y="3216"/>
            <a:chExt cx="768" cy="816"/>
          </a:xfrm>
        </p:grpSpPr>
        <p:sp>
          <p:nvSpPr>
            <p:cNvPr id="66567" name="Line 11">
              <a:extLst>
                <a:ext uri="{FF2B5EF4-FFF2-40B4-BE49-F238E27FC236}">
                  <a16:creationId xmlns:a16="http://schemas.microsoft.com/office/drawing/2014/main" id="{F4D27E6E-16F4-E775-3349-7D01FF3DDF0A}"/>
                </a:ext>
              </a:extLst>
            </p:cNvPr>
            <p:cNvSpPr>
              <a:spLocks noChangeShapeType="1"/>
            </p:cNvSpPr>
            <p:nvPr/>
          </p:nvSpPr>
          <p:spPr bwMode="auto">
            <a:xfrm>
              <a:off x="4512" y="3216"/>
              <a:ext cx="0" cy="8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6568" name="Line 12">
              <a:extLst>
                <a:ext uri="{FF2B5EF4-FFF2-40B4-BE49-F238E27FC236}">
                  <a16:creationId xmlns:a16="http://schemas.microsoft.com/office/drawing/2014/main" id="{A8FDDD2B-DD93-CFCA-BA40-96EF2E17829E}"/>
                </a:ext>
              </a:extLst>
            </p:cNvPr>
            <p:cNvSpPr>
              <a:spLocks noChangeShapeType="1"/>
            </p:cNvSpPr>
            <p:nvPr/>
          </p:nvSpPr>
          <p:spPr bwMode="auto">
            <a:xfrm flipH="1">
              <a:off x="3744" y="4032"/>
              <a:ext cx="76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B4FDE1E6-0186-788C-0D79-879144E11106}"/>
              </a:ext>
            </a:extLst>
          </p:cNvPr>
          <p:cNvSpPr>
            <a:spLocks noGrp="1" noChangeArrowheads="1"/>
          </p:cNvSpPr>
          <p:nvPr>
            <p:ph type="title"/>
          </p:nvPr>
        </p:nvSpPr>
        <p:spPr/>
        <p:txBody>
          <a:bodyPr/>
          <a:lstStyle/>
          <a:p>
            <a:pPr eaLnBrk="1" hangingPunct="1"/>
            <a:r>
              <a:rPr lang="en-US" altLang="en-US" b="1" dirty="0"/>
              <a:t>Open QSAM File </a:t>
            </a:r>
            <a:r>
              <a:rPr lang="en-US" altLang="en-US" dirty="0"/>
              <a:t>– from within JCL</a:t>
            </a:r>
          </a:p>
        </p:txBody>
      </p:sp>
      <p:pic>
        <p:nvPicPr>
          <p:cNvPr id="67588" name="Picture 4">
            <a:extLst>
              <a:ext uri="{FF2B5EF4-FFF2-40B4-BE49-F238E27FC236}">
                <a16:creationId xmlns:a16="http://schemas.microsoft.com/office/drawing/2014/main" id="{EAB4D15C-5D9F-96E4-280E-2CDC51BFBE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0925" y="0"/>
            <a:ext cx="4791075"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9" name="Picture 5">
            <a:extLst>
              <a:ext uri="{FF2B5EF4-FFF2-40B4-BE49-F238E27FC236}">
                <a16:creationId xmlns:a16="http://schemas.microsoft.com/office/drawing/2014/main" id="{1457745E-642B-E8EC-7C37-14098A5F07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648076"/>
            <a:ext cx="6486525"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7590" name="Group 6">
            <a:extLst>
              <a:ext uri="{FF2B5EF4-FFF2-40B4-BE49-F238E27FC236}">
                <a16:creationId xmlns:a16="http://schemas.microsoft.com/office/drawing/2014/main" id="{6E227EF8-097E-6836-DC08-A40F30A3785A}"/>
              </a:ext>
            </a:extLst>
          </p:cNvPr>
          <p:cNvGrpSpPr>
            <a:grpSpLocks/>
          </p:cNvGrpSpPr>
          <p:nvPr/>
        </p:nvGrpSpPr>
        <p:grpSpPr bwMode="auto">
          <a:xfrm>
            <a:off x="9601199" y="4648200"/>
            <a:ext cx="2057400" cy="838200"/>
            <a:chOff x="3744" y="3216"/>
            <a:chExt cx="768" cy="816"/>
          </a:xfrm>
        </p:grpSpPr>
        <p:sp>
          <p:nvSpPr>
            <p:cNvPr id="67591" name="Line 7">
              <a:extLst>
                <a:ext uri="{FF2B5EF4-FFF2-40B4-BE49-F238E27FC236}">
                  <a16:creationId xmlns:a16="http://schemas.microsoft.com/office/drawing/2014/main" id="{7CFABA71-438E-009C-D374-CACFB503B31B}"/>
                </a:ext>
              </a:extLst>
            </p:cNvPr>
            <p:cNvSpPr>
              <a:spLocks noChangeShapeType="1"/>
            </p:cNvSpPr>
            <p:nvPr/>
          </p:nvSpPr>
          <p:spPr bwMode="auto">
            <a:xfrm>
              <a:off x="4512" y="3216"/>
              <a:ext cx="0" cy="8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592" name="Line 8">
              <a:extLst>
                <a:ext uri="{FF2B5EF4-FFF2-40B4-BE49-F238E27FC236}">
                  <a16:creationId xmlns:a16="http://schemas.microsoft.com/office/drawing/2014/main" id="{993324CF-CCD2-621E-6DE7-F8C5D9505B6F}"/>
                </a:ext>
              </a:extLst>
            </p:cNvPr>
            <p:cNvSpPr>
              <a:spLocks noChangeShapeType="1"/>
            </p:cNvSpPr>
            <p:nvPr/>
          </p:nvSpPr>
          <p:spPr bwMode="auto">
            <a:xfrm flipH="1">
              <a:off x="3744" y="4032"/>
              <a:ext cx="76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cxnSp>
        <p:nvCxnSpPr>
          <p:cNvPr id="3" name="Straight Arrow Connector 2">
            <a:extLst>
              <a:ext uri="{FF2B5EF4-FFF2-40B4-BE49-F238E27FC236}">
                <a16:creationId xmlns:a16="http://schemas.microsoft.com/office/drawing/2014/main" id="{7ABBBB62-4D1E-B6CB-48E9-A2A86A3E6339}"/>
              </a:ext>
            </a:extLst>
          </p:cNvPr>
          <p:cNvCxnSpPr>
            <a:cxnSpLocks/>
          </p:cNvCxnSpPr>
          <p:nvPr/>
        </p:nvCxnSpPr>
        <p:spPr bwMode="auto">
          <a:xfrm flipV="1">
            <a:off x="4038600" y="381000"/>
            <a:ext cx="4267200" cy="1325563"/>
          </a:xfrm>
          <a:prstGeom prst="straightConnector1">
            <a:avLst/>
          </a:prstGeom>
          <a:ln w="381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triangle"/>
          </a:ln>
          <a:effectLst/>
        </p:spPr>
        <p:style>
          <a:lnRef idx="1">
            <a:schemeClr val="dk1"/>
          </a:lnRef>
          <a:fillRef idx="0">
            <a:schemeClr val="dk1"/>
          </a:fillRef>
          <a:effectRef idx="0">
            <a:schemeClr val="dk1"/>
          </a:effectRef>
          <a:fontRef idx="minor">
            <a:schemeClr val="tx1"/>
          </a:fontRef>
        </p:style>
      </p:cxnSp>
      <p:sp>
        <p:nvSpPr>
          <p:cNvPr id="67587" name="Rectangle 3">
            <a:extLst>
              <a:ext uri="{FF2B5EF4-FFF2-40B4-BE49-F238E27FC236}">
                <a16:creationId xmlns:a16="http://schemas.microsoft.com/office/drawing/2014/main" id="{4F89C7AC-580A-A1AC-F5B3-E90FE03A1000}"/>
              </a:ext>
            </a:extLst>
          </p:cNvPr>
          <p:cNvSpPr>
            <a:spLocks noGrp="1" noChangeArrowheads="1"/>
          </p:cNvSpPr>
          <p:nvPr>
            <p:ph idx="1"/>
          </p:nvPr>
        </p:nvSpPr>
        <p:spPr>
          <a:xfrm>
            <a:off x="610409" y="950817"/>
            <a:ext cx="6790515" cy="5621337"/>
          </a:xfrm>
        </p:spPr>
        <p:txBody>
          <a:bodyPr/>
          <a:lstStyle/>
          <a:p>
            <a:pPr eaLnBrk="1" hangingPunct="1"/>
            <a:r>
              <a:rPr lang="en-US" altLang="en-US" sz="2000" dirty="0"/>
              <a:t>In IDz you can also open QSAM files directly out of a JCL source file using </a:t>
            </a:r>
            <a:r>
              <a:rPr lang="en-US" altLang="en-US" sz="2000" b="1" dirty="0"/>
              <a:t>Open Member</a:t>
            </a:r>
            <a:r>
              <a:rPr lang="en-US" altLang="en-US" sz="2000" dirty="0"/>
              <a:t>:</a:t>
            </a:r>
          </a:p>
          <a:p>
            <a:pPr lvl="1" eaLnBrk="1" hangingPunct="1"/>
            <a:r>
              <a:rPr lang="en-US" altLang="en-US" dirty="0"/>
              <a:t>Select the entire Data Set Name</a:t>
            </a:r>
          </a:p>
          <a:p>
            <a:pPr lvl="1" eaLnBrk="1" hangingPunct="1"/>
            <a:r>
              <a:rPr lang="en-US" altLang="en-US" dirty="0"/>
              <a:t>Right-click and select: </a:t>
            </a:r>
            <a:r>
              <a:rPr lang="en-US" altLang="en-US" b="1" dirty="0"/>
              <a:t>Open Member</a:t>
            </a:r>
          </a:p>
          <a:p>
            <a:pPr lvl="1" eaLnBrk="1" hangingPunct="1"/>
            <a:endParaRPr lang="en-US" altLang="en-US" sz="1000" b="1" dirty="0"/>
          </a:p>
          <a:p>
            <a:pPr lvl="1" eaLnBrk="1" hangingPunct="1"/>
            <a:endParaRPr lang="en-US" altLang="en-US" sz="1000" b="1" dirty="0"/>
          </a:p>
          <a:p>
            <a:pPr eaLnBrk="1" hangingPunct="1"/>
            <a:r>
              <a:rPr lang="en-US" altLang="en-US" dirty="0"/>
              <a:t>This opens the QSAM file in the Data File Editor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F728FE4B-6DA2-27E2-E286-2CB16DFE98C8}"/>
              </a:ext>
            </a:extLst>
          </p:cNvPr>
          <p:cNvSpPr>
            <a:spLocks noGrp="1" noChangeArrowheads="1"/>
          </p:cNvSpPr>
          <p:nvPr>
            <p:ph type="title"/>
          </p:nvPr>
        </p:nvSpPr>
        <p:spPr/>
        <p:txBody>
          <a:bodyPr/>
          <a:lstStyle/>
          <a:p>
            <a:pPr eaLnBrk="1" hangingPunct="1"/>
            <a:r>
              <a:rPr lang="en-US" altLang="en-US" b="1" dirty="0"/>
              <a:t>Navigating to DSNs </a:t>
            </a:r>
            <a:r>
              <a:rPr lang="en-US" altLang="en-US" dirty="0"/>
              <a:t>– from within a JCL File</a:t>
            </a:r>
          </a:p>
        </p:txBody>
      </p:sp>
      <p:sp>
        <p:nvSpPr>
          <p:cNvPr id="230403" name="Rectangle 3">
            <a:extLst>
              <a:ext uri="{FF2B5EF4-FFF2-40B4-BE49-F238E27FC236}">
                <a16:creationId xmlns:a16="http://schemas.microsoft.com/office/drawing/2014/main" id="{8C06DC85-3D2E-87E1-79AF-457636E17DC7}"/>
              </a:ext>
            </a:extLst>
          </p:cNvPr>
          <p:cNvSpPr>
            <a:spLocks noGrp="1" noChangeArrowheads="1"/>
          </p:cNvSpPr>
          <p:nvPr>
            <p:ph idx="1"/>
          </p:nvPr>
        </p:nvSpPr>
        <p:spPr>
          <a:xfrm>
            <a:off x="723900" y="838200"/>
            <a:ext cx="9829800" cy="5621338"/>
          </a:xfrm>
        </p:spPr>
        <p:txBody>
          <a:bodyPr/>
          <a:lstStyle/>
          <a:p>
            <a:pPr marL="381000" indent="-381000" eaLnBrk="1" hangingPunct="1">
              <a:buNone/>
              <a:defRPr/>
            </a:pPr>
            <a:r>
              <a:rPr lang="en-US" sz="2000" dirty="0"/>
              <a:t>You can select multiple jobs in RSE and submit all selected. </a:t>
            </a:r>
          </a:p>
          <a:p>
            <a:pPr marL="381000" indent="-381000" eaLnBrk="1" hangingPunct="1">
              <a:buNone/>
              <a:defRPr/>
            </a:pPr>
            <a:endParaRPr lang="en-US" sz="2000" dirty="0"/>
          </a:p>
          <a:p>
            <a:pPr marL="381000" indent="-381000" eaLnBrk="1" hangingPunct="1">
              <a:buNone/>
              <a:defRPr/>
            </a:pPr>
            <a:r>
              <a:rPr lang="en-US" sz="2000" dirty="0"/>
              <a:t>Steps </a:t>
            </a:r>
            <a:r>
              <a:rPr lang="en-US" dirty="0"/>
              <a:t>(from within the JCL):</a:t>
            </a:r>
            <a:endParaRPr lang="en-US" sz="2000" dirty="0"/>
          </a:p>
          <a:p>
            <a:pPr marL="687388" lvl="1" indent="-342900" eaLnBrk="1" hangingPunct="1">
              <a:buFont typeface="Webdings" panose="05030102010509060703" pitchFamily="18" charset="2"/>
              <a:buChar char="4"/>
              <a:defRPr/>
            </a:pPr>
            <a:r>
              <a:rPr lang="en-US" sz="1600" dirty="0"/>
              <a:t>Select the DSN</a:t>
            </a:r>
          </a:p>
          <a:p>
            <a:pPr marL="687388" lvl="1" indent="-342900" eaLnBrk="1" hangingPunct="1">
              <a:buFont typeface="Webdings" panose="05030102010509060703" pitchFamily="18" charset="2"/>
              <a:buChar char="4"/>
              <a:defRPr/>
            </a:pPr>
            <a:r>
              <a:rPr lang="en-US" sz="1600" dirty="0"/>
              <a:t>Right-click, and 							                  from the Context Menu select: </a:t>
            </a:r>
            <a:r>
              <a:rPr lang="en-US" sz="1400" b="1" dirty="0"/>
              <a:t>Navigate to Data Set</a:t>
            </a:r>
          </a:p>
          <a:p>
            <a:pPr marL="677863" lvl="2" indent="0" eaLnBrk="1" hangingPunct="1">
              <a:buNone/>
              <a:defRPr/>
            </a:pPr>
            <a:endParaRPr lang="en-US" sz="1400" b="1" dirty="0"/>
          </a:p>
          <a:p>
            <a:pPr marL="677863" lvl="2" indent="0" eaLnBrk="1" hangingPunct="1">
              <a:buNone/>
              <a:defRPr/>
            </a:pPr>
            <a:endParaRPr lang="en-US" sz="1400" b="1" dirty="0"/>
          </a:p>
          <a:p>
            <a:pPr marL="0" indent="-1587" eaLnBrk="1" hangingPunct="1">
              <a:buNone/>
              <a:defRPr/>
            </a:pPr>
            <a:r>
              <a:rPr lang="en-US" sz="1600" dirty="0"/>
              <a:t>The DSN will show up under  </a:t>
            </a:r>
            <a:r>
              <a:rPr lang="en-US" sz="1600" b="1" dirty="0"/>
              <a:t>Retrieved Data Sets</a:t>
            </a:r>
          </a:p>
        </p:txBody>
      </p:sp>
      <p:sp>
        <p:nvSpPr>
          <p:cNvPr id="68612" name="Line 14">
            <a:extLst>
              <a:ext uri="{FF2B5EF4-FFF2-40B4-BE49-F238E27FC236}">
                <a16:creationId xmlns:a16="http://schemas.microsoft.com/office/drawing/2014/main" id="{1935A486-C16A-E879-166E-739F87B3CF8D}"/>
              </a:ext>
            </a:extLst>
          </p:cNvPr>
          <p:cNvSpPr>
            <a:spLocks noChangeShapeType="1"/>
          </p:cNvSpPr>
          <p:nvPr/>
        </p:nvSpPr>
        <p:spPr bwMode="auto">
          <a:xfrm>
            <a:off x="5638800" y="6324600"/>
            <a:ext cx="3124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30411" name="Picture 11">
            <a:extLst>
              <a:ext uri="{FF2B5EF4-FFF2-40B4-BE49-F238E27FC236}">
                <a16:creationId xmlns:a16="http://schemas.microsoft.com/office/drawing/2014/main" id="{54977BFE-BF63-240D-5E9C-153D2397B23A}"/>
              </a:ext>
            </a:extLst>
          </p:cNvPr>
          <p:cNvPicPr>
            <a:picLocks noChangeAspect="1" noChangeArrowheads="1"/>
          </p:cNvPicPr>
          <p:nvPr/>
        </p:nvPicPr>
        <p:blipFill>
          <a:blip r:embed="rId2"/>
          <a:srcRect/>
          <a:stretch>
            <a:fillRect/>
          </a:stretch>
        </p:blipFill>
        <p:spPr bwMode="auto">
          <a:xfrm>
            <a:off x="5892340" y="1218502"/>
            <a:ext cx="6284912" cy="5638800"/>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A6708DA0-6306-0BB2-81E4-CF6B4FC519DA}"/>
              </a:ext>
            </a:extLst>
          </p:cNvPr>
          <p:cNvSpPr>
            <a:spLocks noGrp="1" noChangeArrowheads="1"/>
          </p:cNvSpPr>
          <p:nvPr>
            <p:ph type="title"/>
          </p:nvPr>
        </p:nvSpPr>
        <p:spPr/>
        <p:txBody>
          <a:bodyPr/>
          <a:lstStyle/>
          <a:p>
            <a:pPr eaLnBrk="1" hangingPunct="1"/>
            <a:r>
              <a:rPr lang="en-US" altLang="en-US" sz="3200" b="1" dirty="0"/>
              <a:t>Open Declaration</a:t>
            </a:r>
          </a:p>
        </p:txBody>
      </p:sp>
      <p:sp>
        <p:nvSpPr>
          <p:cNvPr id="69635" name="Rectangle 3">
            <a:extLst>
              <a:ext uri="{FF2B5EF4-FFF2-40B4-BE49-F238E27FC236}">
                <a16:creationId xmlns:a16="http://schemas.microsoft.com/office/drawing/2014/main" id="{817BB6BE-EEEE-1419-3F51-F91FDEB16550}"/>
              </a:ext>
            </a:extLst>
          </p:cNvPr>
          <p:cNvSpPr>
            <a:spLocks noGrp="1" noChangeArrowheads="1"/>
          </p:cNvSpPr>
          <p:nvPr>
            <p:ph idx="1"/>
          </p:nvPr>
        </p:nvSpPr>
        <p:spPr>
          <a:xfrm>
            <a:off x="610409" y="762000"/>
            <a:ext cx="4734703" cy="5621337"/>
          </a:xfrm>
        </p:spPr>
        <p:txBody>
          <a:bodyPr/>
          <a:lstStyle/>
          <a:p>
            <a:pPr eaLnBrk="1" hangingPunct="1"/>
            <a:r>
              <a:rPr lang="en-US" altLang="en-US" sz="2000" dirty="0"/>
              <a:t>Using the new JCL Editor - you can open sequential files (either actual QSAM data sets or PDS members) out of a JCL source file using </a:t>
            </a:r>
            <a:r>
              <a:rPr lang="en-US" altLang="en-US" sz="2000" b="1" dirty="0"/>
              <a:t>Open Declaration</a:t>
            </a:r>
            <a:r>
              <a:rPr lang="en-US" altLang="en-US" sz="2000" dirty="0"/>
              <a:t>:</a:t>
            </a:r>
          </a:p>
          <a:p>
            <a:pPr lvl="1" eaLnBrk="1" hangingPunct="1"/>
            <a:r>
              <a:rPr lang="en-US" altLang="en-US" dirty="0"/>
              <a:t>Select the member name</a:t>
            </a:r>
          </a:p>
          <a:p>
            <a:pPr lvl="1" eaLnBrk="1" hangingPunct="1"/>
            <a:r>
              <a:rPr lang="en-US" altLang="en-US" dirty="0"/>
              <a:t>Right-click and select:  </a:t>
            </a:r>
            <a:r>
              <a:rPr lang="en-US" altLang="en-US" b="1" dirty="0"/>
              <a:t>Open Declaration</a:t>
            </a:r>
          </a:p>
          <a:p>
            <a:pPr lvl="2"/>
            <a:r>
              <a:rPr lang="en-US" altLang="en-US" dirty="0"/>
              <a:t>Note: The Context Menu prompt may read: </a:t>
            </a:r>
            <a:r>
              <a:rPr lang="en-US" altLang="en-US" b="1" dirty="0"/>
              <a:t>Open Member</a:t>
            </a:r>
          </a:p>
          <a:p>
            <a:pPr lvl="1" eaLnBrk="1" hangingPunct="1"/>
            <a:endParaRPr lang="en-US" altLang="en-US" sz="1000" b="1" dirty="0"/>
          </a:p>
          <a:p>
            <a:pPr lvl="1" eaLnBrk="1" hangingPunct="1"/>
            <a:endParaRPr lang="en-US" altLang="en-US" sz="1000" b="1" dirty="0"/>
          </a:p>
          <a:p>
            <a:pPr lvl="1" eaLnBrk="1" hangingPunct="1"/>
            <a:endParaRPr lang="en-US" altLang="en-US" sz="1000" b="1" dirty="0"/>
          </a:p>
          <a:p>
            <a:pPr eaLnBrk="1" hangingPunct="1"/>
            <a:r>
              <a:rPr lang="en-US" altLang="en-US" dirty="0"/>
              <a:t>This opens the appropriate IDz editor for the </a:t>
            </a:r>
            <a:r>
              <a:rPr lang="en-US" altLang="en-US" b="1" dirty="0"/>
              <a:t>z/OS Mapped File Type</a:t>
            </a:r>
          </a:p>
        </p:txBody>
      </p:sp>
      <p:pic>
        <p:nvPicPr>
          <p:cNvPr id="10" name="Picture 9">
            <a:extLst>
              <a:ext uri="{FF2B5EF4-FFF2-40B4-BE49-F238E27FC236}">
                <a16:creationId xmlns:a16="http://schemas.microsoft.com/office/drawing/2014/main" id="{68C85632-C9D2-DA9F-F344-DD96E7524448}"/>
              </a:ext>
            </a:extLst>
          </p:cNvPr>
          <p:cNvPicPr>
            <a:picLocks noChangeAspect="1" noChangeArrowheads="1"/>
          </p:cNvPicPr>
          <p:nvPr/>
        </p:nvPicPr>
        <p:blipFill>
          <a:blip r:embed="rId2"/>
          <a:srcRect/>
          <a:stretch>
            <a:fillRect/>
          </a:stretch>
        </p:blipFill>
        <p:spPr bwMode="auto">
          <a:xfrm>
            <a:off x="5508625" y="20638"/>
            <a:ext cx="5540375" cy="2971800"/>
          </a:xfrm>
          <a:prstGeom prst="rect">
            <a:avLst/>
          </a:prstGeom>
          <a:noFill/>
          <a:ln>
            <a:noFill/>
          </a:ln>
          <a:effectLst>
            <a:prstShdw prst="shdw18" dist="17961" dir="13500000">
              <a:schemeClr val="accent1">
                <a:gamma/>
                <a:shade val="60000"/>
                <a:invGamma/>
              </a:schemeClr>
            </a:prstShdw>
          </a:effectLst>
        </p:spPr>
      </p:pic>
      <p:pic>
        <p:nvPicPr>
          <p:cNvPr id="240650" name="Picture 10">
            <a:extLst>
              <a:ext uri="{FF2B5EF4-FFF2-40B4-BE49-F238E27FC236}">
                <a16:creationId xmlns:a16="http://schemas.microsoft.com/office/drawing/2014/main" id="{F8CFD646-5B3C-569B-38FF-5F87CB9B8C49}"/>
              </a:ext>
            </a:extLst>
          </p:cNvPr>
          <p:cNvPicPr>
            <a:picLocks noChangeAspect="1" noChangeArrowheads="1"/>
          </p:cNvPicPr>
          <p:nvPr/>
        </p:nvPicPr>
        <p:blipFill>
          <a:blip r:embed="rId3"/>
          <a:srcRect/>
          <a:stretch>
            <a:fillRect/>
          </a:stretch>
        </p:blipFill>
        <p:spPr bwMode="auto">
          <a:xfrm>
            <a:off x="7326313" y="3154364"/>
            <a:ext cx="3635375" cy="3703637"/>
          </a:xfrm>
          <a:prstGeom prst="rect">
            <a:avLst/>
          </a:prstGeom>
          <a:noFill/>
          <a:ln>
            <a:noFill/>
          </a:ln>
          <a:effectLst>
            <a:prstShdw prst="shdw18" dist="17961" dir="13500000">
              <a:schemeClr val="accent1">
                <a:gamma/>
                <a:shade val="60000"/>
                <a:invGamma/>
              </a:schemeClr>
            </a:prstShdw>
          </a:effectLst>
        </p:spPr>
      </p:pic>
      <p:sp>
        <p:nvSpPr>
          <p:cNvPr id="69638" name="Down Arrow 1">
            <a:extLst>
              <a:ext uri="{FF2B5EF4-FFF2-40B4-BE49-F238E27FC236}">
                <a16:creationId xmlns:a16="http://schemas.microsoft.com/office/drawing/2014/main" id="{BD600A06-AF88-12AE-506C-11DBC943F455}"/>
              </a:ext>
            </a:extLst>
          </p:cNvPr>
          <p:cNvSpPr>
            <a:spLocks noChangeArrowheads="1"/>
          </p:cNvSpPr>
          <p:nvPr/>
        </p:nvSpPr>
        <p:spPr bwMode="auto">
          <a:xfrm>
            <a:off x="8839199" y="2743201"/>
            <a:ext cx="228600" cy="411163"/>
          </a:xfrm>
          <a:prstGeom prst="downArrow">
            <a:avLst>
              <a:gd name="adj1" fmla="val 50000"/>
              <a:gd name="adj2" fmla="val 50003"/>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a:effec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34F8AB75-F9FE-8211-1A74-048FE567E89F}"/>
              </a:ext>
            </a:extLst>
          </p:cNvPr>
          <p:cNvSpPr>
            <a:spLocks noGrp="1" noChangeArrowheads="1"/>
          </p:cNvSpPr>
          <p:nvPr>
            <p:ph type="title"/>
          </p:nvPr>
        </p:nvSpPr>
        <p:spPr/>
        <p:txBody>
          <a:bodyPr/>
          <a:lstStyle/>
          <a:p>
            <a:pPr eaLnBrk="1" hangingPunct="1"/>
            <a:r>
              <a:rPr lang="en-US" altLang="en-US" sz="3200" b="1" dirty="0">
                <a:sym typeface="Webdings" pitchFamily="2" charset="2"/>
              </a:rPr>
              <a:t>Copy Job Output </a:t>
            </a:r>
            <a:r>
              <a:rPr lang="en-US" altLang="en-US" sz="3200" dirty="0">
                <a:sym typeface="Webdings" pitchFamily="2" charset="2"/>
              </a:rPr>
              <a:t>from JES</a:t>
            </a:r>
            <a:endParaRPr lang="en-US" altLang="en-US" sz="3200" b="0" dirty="0"/>
          </a:p>
        </p:txBody>
      </p:sp>
      <p:sp>
        <p:nvSpPr>
          <p:cNvPr id="70659" name="Rectangle 3">
            <a:extLst>
              <a:ext uri="{FF2B5EF4-FFF2-40B4-BE49-F238E27FC236}">
                <a16:creationId xmlns:a16="http://schemas.microsoft.com/office/drawing/2014/main" id="{1EDAD5A8-5354-F19D-BEB8-9FC29D75421C}"/>
              </a:ext>
            </a:extLst>
          </p:cNvPr>
          <p:cNvSpPr>
            <a:spLocks noGrp="1" noChangeArrowheads="1"/>
          </p:cNvSpPr>
          <p:nvPr>
            <p:ph idx="1"/>
          </p:nvPr>
        </p:nvSpPr>
        <p:spPr>
          <a:xfrm>
            <a:off x="914400" y="838200"/>
            <a:ext cx="9053512" cy="5621337"/>
          </a:xfrm>
        </p:spPr>
        <p:txBody>
          <a:bodyPr/>
          <a:lstStyle/>
          <a:p>
            <a:pPr eaLnBrk="1" hangingPunct="1"/>
            <a:r>
              <a:rPr lang="en-US" altLang="en-US" sz="2000" dirty="0">
                <a:sym typeface="Wingdings" pitchFamily="2" charset="2"/>
              </a:rPr>
              <a:t>You may wish to copy the output of a job run to some file for save/reuse</a:t>
            </a:r>
          </a:p>
          <a:p>
            <a:pPr lvl="2" eaLnBrk="1" hangingPunct="1"/>
            <a:r>
              <a:rPr lang="en-US" altLang="en-US" sz="1600" b="1" dirty="0">
                <a:sym typeface="Wingdings" pitchFamily="2" charset="2"/>
              </a:rPr>
              <a:t>Open the entire Job’s Spool File </a:t>
            </a:r>
            <a:r>
              <a:rPr lang="en-US" altLang="en-US" sz="1600" dirty="0">
                <a:sym typeface="Wingdings" pitchFamily="2" charset="2"/>
              </a:rPr>
              <a:t>– and from inside editor press:</a:t>
            </a:r>
          </a:p>
          <a:p>
            <a:pPr lvl="3" eaLnBrk="1" hangingPunct="1"/>
            <a:r>
              <a:rPr lang="en-US" altLang="en-US" sz="1400" b="1" dirty="0" err="1">
                <a:sym typeface="Wingdings" pitchFamily="2" charset="2"/>
              </a:rPr>
              <a:t>Ctrl+A</a:t>
            </a:r>
            <a:r>
              <a:rPr lang="en-US" altLang="en-US" sz="1400" b="1" dirty="0">
                <a:sym typeface="Wingdings" pitchFamily="2" charset="2"/>
              </a:rPr>
              <a:t>  ….then </a:t>
            </a:r>
            <a:r>
              <a:rPr lang="en-US" altLang="en-US" sz="1400" b="1" dirty="0" err="1">
                <a:sym typeface="Wingdings" pitchFamily="2" charset="2"/>
              </a:rPr>
              <a:t>Ctrl+C</a:t>
            </a:r>
            <a:endParaRPr lang="en-US" altLang="en-US" sz="1400" b="1" dirty="0">
              <a:sym typeface="Wingdings" pitchFamily="2" charset="2"/>
            </a:endParaRPr>
          </a:p>
          <a:p>
            <a:pPr lvl="2" eaLnBrk="1" hangingPunct="1"/>
            <a:r>
              <a:rPr lang="en-US" altLang="en-US" sz="1600" dirty="0">
                <a:sym typeface="Wingdings 3" pitchFamily="2" charset="2"/>
              </a:rPr>
              <a:t>Open the receiving text file </a:t>
            </a:r>
            <a:r>
              <a:rPr lang="en-US" altLang="en-US" sz="1400" dirty="0">
                <a:sym typeface="Wingdings 3" pitchFamily="2" charset="2"/>
              </a:rPr>
              <a:t>(in the example below Notepad – but could be an PDS member or QSAM file with (LRECL=133) )</a:t>
            </a:r>
            <a:r>
              <a:rPr lang="en-US" altLang="en-US" sz="1600" dirty="0">
                <a:sym typeface="Wingdings 3" pitchFamily="2" charset="2"/>
              </a:rPr>
              <a:t> and press:  </a:t>
            </a:r>
            <a:r>
              <a:rPr lang="en-US" altLang="en-US" sz="1600" b="1" dirty="0" err="1">
                <a:sym typeface="Wingdings 3" pitchFamily="2" charset="2"/>
              </a:rPr>
              <a:t>Ctrl+V</a:t>
            </a:r>
            <a:endParaRPr lang="en-US" altLang="en-US" sz="1600" b="1" dirty="0">
              <a:sym typeface="Wingdings 3" pitchFamily="2" charset="2"/>
            </a:endParaRPr>
          </a:p>
        </p:txBody>
      </p:sp>
      <p:pic>
        <p:nvPicPr>
          <p:cNvPr id="70660" name="Picture 6">
            <a:extLst>
              <a:ext uri="{FF2B5EF4-FFF2-40B4-BE49-F238E27FC236}">
                <a16:creationId xmlns:a16="http://schemas.microsoft.com/office/drawing/2014/main" id="{F1E8B8D0-6AC3-6524-BB97-43AA539ACE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046288"/>
            <a:ext cx="6629400" cy="481171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3D641-34A7-6FD4-0541-0A02F16440AC}"/>
            </a:ext>
          </a:extLst>
        </p:cNvPr>
        <p:cNvGrpSpPr/>
        <p:nvPr/>
      </p:nvGrpSpPr>
      <p:grpSpPr>
        <a:xfrm>
          <a:off x="0" y="0"/>
          <a:ext cx="0" cy="0"/>
          <a:chOff x="0" y="0"/>
          <a:chExt cx="0" cy="0"/>
        </a:xfrm>
      </p:grpSpPr>
      <p:sp>
        <p:nvSpPr>
          <p:cNvPr id="70658" name="Rectangle 2">
            <a:extLst>
              <a:ext uri="{FF2B5EF4-FFF2-40B4-BE49-F238E27FC236}">
                <a16:creationId xmlns:a16="http://schemas.microsoft.com/office/drawing/2014/main" id="{B11BEBF4-D01B-FD4D-7C8B-DB5C3A8A4C85}"/>
              </a:ext>
            </a:extLst>
          </p:cNvPr>
          <p:cNvSpPr>
            <a:spLocks noGrp="1" noChangeArrowheads="1"/>
          </p:cNvSpPr>
          <p:nvPr>
            <p:ph type="title"/>
          </p:nvPr>
        </p:nvSpPr>
        <p:spPr/>
        <p:txBody>
          <a:bodyPr/>
          <a:lstStyle/>
          <a:p>
            <a:pPr eaLnBrk="1" hangingPunct="1"/>
            <a:r>
              <a:rPr lang="en-US" altLang="en-US" sz="3200" b="1" dirty="0">
                <a:sym typeface="Webdings" pitchFamily="2" charset="2"/>
              </a:rPr>
              <a:t>Copy Job Output </a:t>
            </a:r>
            <a:r>
              <a:rPr lang="en-US" altLang="en-US" sz="3200" dirty="0">
                <a:sym typeface="Webdings" pitchFamily="2" charset="2"/>
              </a:rPr>
              <a:t>from JES – </a:t>
            </a:r>
            <a:r>
              <a:rPr lang="en-US" altLang="en-US" sz="3200" b="1" dirty="0">
                <a:sym typeface="Webdings" pitchFamily="2" charset="2"/>
              </a:rPr>
              <a:t>Using Export </a:t>
            </a:r>
            <a:r>
              <a:rPr lang="en-US" altLang="en-US" sz="3200" b="1" dirty="0">
                <a:latin typeface="Aptos Black" panose="020B0004020202020204" pitchFamily="34" charset="0"/>
                <a:sym typeface="Wingdings" panose="05000000000000000000" pitchFamily="2" charset="2"/>
              </a:rPr>
              <a:t>&gt;</a:t>
            </a:r>
            <a:endParaRPr lang="en-US" altLang="en-US" sz="3200" b="1" dirty="0">
              <a:latin typeface="Aptos Black" panose="020B0004020202020204" pitchFamily="34" charset="0"/>
            </a:endParaRPr>
          </a:p>
        </p:txBody>
      </p:sp>
      <p:sp>
        <p:nvSpPr>
          <p:cNvPr id="70659" name="Rectangle 3">
            <a:extLst>
              <a:ext uri="{FF2B5EF4-FFF2-40B4-BE49-F238E27FC236}">
                <a16:creationId xmlns:a16="http://schemas.microsoft.com/office/drawing/2014/main" id="{5C20B21E-BC97-8EA7-0AF7-B163A95C9974}"/>
              </a:ext>
            </a:extLst>
          </p:cNvPr>
          <p:cNvSpPr>
            <a:spLocks noGrp="1" noChangeArrowheads="1"/>
          </p:cNvSpPr>
          <p:nvPr>
            <p:ph idx="1"/>
          </p:nvPr>
        </p:nvSpPr>
        <p:spPr>
          <a:xfrm>
            <a:off x="914400" y="838200"/>
            <a:ext cx="9053512" cy="5621337"/>
          </a:xfrm>
        </p:spPr>
        <p:txBody>
          <a:bodyPr/>
          <a:lstStyle/>
          <a:p>
            <a:pPr eaLnBrk="1" hangingPunct="1"/>
            <a:r>
              <a:rPr lang="en-US" altLang="en-US" sz="1800" b="1" dirty="0">
                <a:sym typeface="Wingdings" pitchFamily="2" charset="2"/>
              </a:rPr>
              <a:t>You can also export the contents of a job run directly using the context menu:</a:t>
            </a:r>
          </a:p>
          <a:p>
            <a:pPr marL="285750" indent="-285750" eaLnBrk="1" hangingPunct="1">
              <a:buFont typeface="Arial" panose="020B0604020202020204" pitchFamily="34" charset="0"/>
              <a:buChar char="•"/>
            </a:pPr>
            <a:r>
              <a:rPr lang="en-US" altLang="en-US" sz="1400" b="1" dirty="0">
                <a:sym typeface="Wingdings" pitchFamily="2" charset="2"/>
              </a:rPr>
              <a:t>Right-Click over the Job</a:t>
            </a:r>
          </a:p>
          <a:p>
            <a:pPr marL="285750" indent="-285750" eaLnBrk="1" hangingPunct="1">
              <a:buFont typeface="Arial" panose="020B0604020202020204" pitchFamily="34" charset="0"/>
              <a:buChar char="•"/>
            </a:pPr>
            <a:r>
              <a:rPr lang="en-US" altLang="en-US" sz="1400" b="1" dirty="0">
                <a:sym typeface="Wingdings" pitchFamily="2" charset="2"/>
              </a:rPr>
              <a:t>From the Context Menu select Export:</a:t>
            </a:r>
          </a:p>
          <a:p>
            <a:pPr marL="450309" lvl="1" indent="-285750">
              <a:buFont typeface="Arial" panose="020B0604020202020204" pitchFamily="34" charset="0"/>
              <a:buChar char="•"/>
            </a:pPr>
            <a:r>
              <a:rPr lang="en-US" altLang="en-US" sz="1400" b="1" dirty="0">
                <a:sym typeface="Wingdings" pitchFamily="2" charset="2"/>
              </a:rPr>
              <a:t>To your local PC</a:t>
            </a:r>
          </a:p>
          <a:p>
            <a:pPr marL="450309" lvl="1" indent="-285750">
              <a:buFont typeface="Arial" panose="020B0604020202020204" pitchFamily="34" charset="0"/>
              <a:buChar char="•"/>
            </a:pPr>
            <a:r>
              <a:rPr lang="en-US" altLang="en-US" sz="1400" b="1" dirty="0">
                <a:sym typeface="Wingdings" pitchFamily="2" charset="2"/>
              </a:rPr>
              <a:t>To an IDz-known PDS</a:t>
            </a:r>
          </a:p>
          <a:p>
            <a:pPr marL="450309" lvl="1" indent="-285750">
              <a:buFont typeface="Arial" panose="020B0604020202020204" pitchFamily="34" charset="0"/>
              <a:buChar char="•"/>
            </a:pPr>
            <a:r>
              <a:rPr lang="en-US" altLang="en-US" sz="1400" b="1" dirty="0">
                <a:sym typeface="Wingdings" pitchFamily="2" charset="2"/>
              </a:rPr>
              <a:t>To a mainframe QSAM file</a:t>
            </a:r>
            <a:endParaRPr lang="en-US" altLang="en-US" sz="1400" b="1" dirty="0">
              <a:sym typeface="Wingdings 3" pitchFamily="2" charset="2"/>
            </a:endParaRPr>
          </a:p>
        </p:txBody>
      </p:sp>
      <p:pic>
        <p:nvPicPr>
          <p:cNvPr id="3" name="Picture 2">
            <a:extLst>
              <a:ext uri="{FF2B5EF4-FFF2-40B4-BE49-F238E27FC236}">
                <a16:creationId xmlns:a16="http://schemas.microsoft.com/office/drawing/2014/main" id="{9E610188-4391-E484-E780-8049F0571D5C}"/>
              </a:ext>
            </a:extLst>
          </p:cNvPr>
          <p:cNvPicPr>
            <a:picLocks noChangeAspect="1"/>
          </p:cNvPicPr>
          <p:nvPr/>
        </p:nvPicPr>
        <p:blipFill>
          <a:blip r:embed="rId2"/>
          <a:stretch>
            <a:fillRect/>
          </a:stretch>
        </p:blipFill>
        <p:spPr>
          <a:xfrm>
            <a:off x="5044103" y="1877044"/>
            <a:ext cx="4923809" cy="4952381"/>
          </a:xfrm>
          <a:prstGeom prst="rect">
            <a:avLst/>
          </a:prstGeom>
        </p:spPr>
      </p:pic>
    </p:spTree>
    <p:extLst>
      <p:ext uri="{BB962C8B-B14F-4D97-AF65-F5344CB8AC3E}">
        <p14:creationId xmlns:p14="http://schemas.microsoft.com/office/powerpoint/2010/main" val="25463108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7FC32EAB-16D0-41B7-F463-021DA0D58BA9}"/>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71683" name="Rectangle 3">
            <a:extLst>
              <a:ext uri="{FF2B5EF4-FFF2-40B4-BE49-F238E27FC236}">
                <a16:creationId xmlns:a16="http://schemas.microsoft.com/office/drawing/2014/main" id="{658E2911-1F56-C97F-9322-6EECB33BB7B0}"/>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71684" name="Text Box 4">
            <a:extLst>
              <a:ext uri="{FF2B5EF4-FFF2-40B4-BE49-F238E27FC236}">
                <a16:creationId xmlns:a16="http://schemas.microsoft.com/office/drawing/2014/main" id="{3BB58835-B0E9-DD0D-4AA5-B58441898EB5}"/>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71685" name="Rectangle 5">
            <a:extLst>
              <a:ext uri="{FF2B5EF4-FFF2-40B4-BE49-F238E27FC236}">
                <a16:creationId xmlns:a16="http://schemas.microsoft.com/office/drawing/2014/main" id="{91DFCC60-1F29-65E2-0A87-5BB21552D87B}"/>
              </a:ext>
            </a:extLst>
          </p:cNvPr>
          <p:cNvSpPr>
            <a:spLocks noChangeArrowheads="1"/>
          </p:cNvSpPr>
          <p:nvPr/>
        </p:nvSpPr>
        <p:spPr bwMode="auto">
          <a:xfrm>
            <a:off x="24384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71686" name="Rectangle 6">
            <a:extLst>
              <a:ext uri="{FF2B5EF4-FFF2-40B4-BE49-F238E27FC236}">
                <a16:creationId xmlns:a16="http://schemas.microsoft.com/office/drawing/2014/main" id="{5C8F1939-93C4-1158-825E-F96E29D01971}"/>
              </a:ext>
            </a:extLst>
          </p:cNvPr>
          <p:cNvSpPr>
            <a:spLocks noChangeArrowheads="1"/>
          </p:cNvSpPr>
          <p:nvPr/>
        </p:nvSpPr>
        <p:spPr bwMode="auto">
          <a:xfrm>
            <a:off x="26670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71687" name="Line 7">
            <a:extLst>
              <a:ext uri="{FF2B5EF4-FFF2-40B4-BE49-F238E27FC236}">
                <a16:creationId xmlns:a16="http://schemas.microsoft.com/office/drawing/2014/main" id="{8C589C56-5A38-ED91-3805-1A1CCF965BDA}"/>
              </a:ext>
            </a:extLst>
          </p:cNvPr>
          <p:cNvSpPr>
            <a:spLocks noChangeShapeType="1"/>
          </p:cNvSpPr>
          <p:nvPr/>
        </p:nvSpPr>
        <p:spPr bwMode="auto">
          <a:xfrm>
            <a:off x="27432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1688" name="AutoShape 8">
            <a:extLst>
              <a:ext uri="{FF2B5EF4-FFF2-40B4-BE49-F238E27FC236}">
                <a16:creationId xmlns:a16="http://schemas.microsoft.com/office/drawing/2014/main" id="{C6BDFF2F-1361-FDE7-BBB9-72F92DC87C39}"/>
              </a:ext>
            </a:extLst>
          </p:cNvPr>
          <p:cNvSpPr>
            <a:spLocks noChangeArrowheads="1"/>
          </p:cNvSpPr>
          <p:nvPr/>
        </p:nvSpPr>
        <p:spPr bwMode="auto">
          <a:xfrm rot="13500000">
            <a:off x="30289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71689" name="Text Box 9">
            <a:extLst>
              <a:ext uri="{FF2B5EF4-FFF2-40B4-BE49-F238E27FC236}">
                <a16:creationId xmlns:a16="http://schemas.microsoft.com/office/drawing/2014/main" id="{CD0E3127-34ED-94CE-BC47-F814432A67CC}"/>
              </a:ext>
            </a:extLst>
          </p:cNvPr>
          <p:cNvSpPr txBox="1">
            <a:spLocks noChangeArrowheads="1"/>
          </p:cNvSpPr>
          <p:nvPr/>
        </p:nvSpPr>
        <p:spPr bwMode="auto">
          <a:xfrm>
            <a:off x="4038601" y="2384425"/>
            <a:ext cx="1858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400" b="0">
                <a:solidFill>
                  <a:schemeClr val="bg2"/>
                </a:solidFill>
                <a:cs typeface="Arial" panose="020B0604020202020204" pitchFamily="34" charset="0"/>
              </a:rPr>
              <a:t>Topics:</a:t>
            </a:r>
          </a:p>
        </p:txBody>
      </p:sp>
      <p:sp>
        <p:nvSpPr>
          <p:cNvPr id="1963018" name="Rectangle 10">
            <a:extLst>
              <a:ext uri="{FF2B5EF4-FFF2-40B4-BE49-F238E27FC236}">
                <a16:creationId xmlns:a16="http://schemas.microsoft.com/office/drawing/2014/main" id="{C88A3D9F-AABE-9A73-C8A0-D156C099899B}"/>
              </a:ext>
            </a:extLst>
          </p:cNvPr>
          <p:cNvSpPr>
            <a:spLocks noGrp="1" noChangeArrowheads="1"/>
          </p:cNvSpPr>
          <p:nvPr>
            <p:ph type="title"/>
          </p:nvPr>
        </p:nvSpPr>
        <p:spPr>
          <a:xfrm>
            <a:off x="3386137" y="1131888"/>
            <a:ext cx="6062663" cy="304800"/>
          </a:xfrm>
        </p:spPr>
        <p:txBody>
          <a:bodyPr/>
          <a:lstStyle/>
          <a:p>
            <a:pPr eaLnBrk="1" hangingPunct="1">
              <a:defRPr/>
            </a:pPr>
            <a:r>
              <a:rPr lang="en-US" sz="4400" dirty="0">
                <a:solidFill>
                  <a:schemeClr val="tx1"/>
                </a:solidFill>
                <a:effectLst>
                  <a:outerShdw blurRad="38100" dist="38100" dir="2700000" algn="tl">
                    <a:srgbClr val="C0C0C0"/>
                  </a:outerShdw>
                </a:effectLst>
              </a:rPr>
              <a:t>The IDz Workbench</a:t>
            </a:r>
          </a:p>
        </p:txBody>
      </p:sp>
      <p:sp>
        <p:nvSpPr>
          <p:cNvPr id="1963019" name="Text Box 11">
            <a:extLst>
              <a:ext uri="{FF2B5EF4-FFF2-40B4-BE49-F238E27FC236}">
                <a16:creationId xmlns:a16="http://schemas.microsoft.com/office/drawing/2014/main" id="{A3E26785-2D6B-3505-1DA9-4E084C45C901}"/>
              </a:ext>
            </a:extLst>
          </p:cNvPr>
          <p:cNvSpPr txBox="1">
            <a:spLocks noChangeArrowheads="1"/>
          </p:cNvSpPr>
          <p:nvPr/>
        </p:nvSpPr>
        <p:spPr bwMode="auto">
          <a:xfrm>
            <a:off x="4343400" y="2895601"/>
            <a:ext cx="6324600" cy="369332"/>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1800" dirty="0">
                <a:solidFill>
                  <a:srgbClr val="FF6600"/>
                </a:solidFill>
                <a:effectLst>
                  <a:outerShdw blurRad="38100" dist="38100" dir="2700000" algn="tl">
                    <a:srgbClr val="C0C0C0"/>
                  </a:outerShdw>
                </a:effectLst>
                <a:cs typeface="Arial" charset="0"/>
              </a:rPr>
              <a:t> Issue TSO Commands and Remote System Emulation</a:t>
            </a:r>
            <a:endParaRPr lang="en-US" sz="1600" b="0" dirty="0">
              <a:solidFill>
                <a:schemeClr val="bg2"/>
              </a:solidFill>
              <a:cs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39BED-E828-AE3F-B197-70435D01051B}"/>
              </a:ext>
            </a:extLst>
          </p:cNvPr>
          <p:cNvSpPr/>
          <p:nvPr/>
        </p:nvSpPr>
        <p:spPr bwMode="auto">
          <a:xfrm>
            <a:off x="228600" y="1066800"/>
            <a:ext cx="3657600" cy="4876800"/>
          </a:xfrm>
          <a:prstGeom prst="rect">
            <a:avLst/>
          </a:prstGeom>
          <a:solidFill>
            <a:schemeClr val="accent1">
              <a:lumMod val="20000"/>
              <a:lumOff val="8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14338" name="Rectangle 2">
            <a:extLst>
              <a:ext uri="{FF2B5EF4-FFF2-40B4-BE49-F238E27FC236}">
                <a16:creationId xmlns:a16="http://schemas.microsoft.com/office/drawing/2014/main" id="{5CD34DDB-3945-BF17-A723-BE73111B6EF4}"/>
              </a:ext>
            </a:extLst>
          </p:cNvPr>
          <p:cNvSpPr>
            <a:spLocks noGrp="1" noChangeArrowheads="1"/>
          </p:cNvSpPr>
          <p:nvPr>
            <p:ph type="title"/>
          </p:nvPr>
        </p:nvSpPr>
        <p:spPr>
          <a:xfrm>
            <a:off x="393192" y="393192"/>
            <a:ext cx="11293592" cy="1325563"/>
          </a:xfrm>
        </p:spPr>
        <p:txBody>
          <a:bodyPr/>
          <a:lstStyle/>
          <a:p>
            <a:pPr algn="ctr" eaLnBrk="1" hangingPunct="1"/>
            <a:r>
              <a:rPr lang="en-US" altLang="en-US" sz="3600" dirty="0"/>
              <a:t>Course Assumptions</a:t>
            </a:r>
          </a:p>
        </p:txBody>
      </p:sp>
      <p:sp>
        <p:nvSpPr>
          <p:cNvPr id="14339" name="Rectangle 3">
            <a:extLst>
              <a:ext uri="{FF2B5EF4-FFF2-40B4-BE49-F238E27FC236}">
                <a16:creationId xmlns:a16="http://schemas.microsoft.com/office/drawing/2014/main" id="{F9792540-703C-7C33-204C-6D39C655E278}"/>
              </a:ext>
            </a:extLst>
          </p:cNvPr>
          <p:cNvSpPr>
            <a:spLocks noGrp="1" noChangeArrowheads="1"/>
          </p:cNvSpPr>
          <p:nvPr>
            <p:ph idx="1"/>
          </p:nvPr>
        </p:nvSpPr>
        <p:spPr>
          <a:xfrm>
            <a:off x="304800" y="1143000"/>
            <a:ext cx="3505200" cy="4648200"/>
          </a:xfrm>
        </p:spPr>
        <p:txBody>
          <a:bodyPr/>
          <a:lstStyle/>
          <a:p>
            <a:pPr eaLnBrk="1" hangingPunct="1">
              <a:buFont typeface="Wingdings" pitchFamily="2" charset="2"/>
              <a:buNone/>
            </a:pPr>
            <a:r>
              <a:rPr lang="en-US" altLang="en-US" sz="2400" dirty="0"/>
              <a:t>1. You know ISPF and have used it for at least two years, doing production work on z/OS with COBOL, PL/I or Assembler</a:t>
            </a:r>
          </a:p>
          <a:p>
            <a:pPr eaLnBrk="1" hangingPunct="1">
              <a:buFont typeface="Wingdings" pitchFamily="2" charset="2"/>
              <a:buNone/>
            </a:pPr>
            <a:endParaRPr lang="en-US" altLang="en-US" sz="2400" dirty="0"/>
          </a:p>
          <a:p>
            <a:pPr marL="0" lvl="1" indent="0" eaLnBrk="1" hangingPunct="1">
              <a:buNone/>
            </a:pPr>
            <a:r>
              <a:rPr lang="en-US" altLang="en-US" sz="2000" dirty="0"/>
              <a:t> * </a:t>
            </a:r>
            <a:r>
              <a:rPr lang="en-US" altLang="en-US" sz="1800" dirty="0"/>
              <a:t>Note that all of the workshops in this course are in </a:t>
            </a:r>
            <a:r>
              <a:rPr lang="en-US" altLang="en-US" sz="1800" b="1" dirty="0"/>
              <a:t>COBOL, </a:t>
            </a:r>
            <a:r>
              <a:rPr lang="en-US" altLang="en-US" sz="1800" dirty="0"/>
              <a:t>although files exist that are Assembler and other languages for you to experiment with – as time permits</a:t>
            </a:r>
          </a:p>
          <a:p>
            <a:pPr eaLnBrk="1" hangingPunct="1"/>
            <a:endParaRPr lang="en-US" altLang="en-US" sz="1000" dirty="0"/>
          </a:p>
          <a:p>
            <a:pPr eaLnBrk="1" hangingPunct="1"/>
            <a:endParaRPr lang="en-US" altLang="en-US" sz="1000" dirty="0"/>
          </a:p>
        </p:txBody>
      </p:sp>
      <p:sp>
        <p:nvSpPr>
          <p:cNvPr id="3" name="Rectangle 2">
            <a:extLst>
              <a:ext uri="{FF2B5EF4-FFF2-40B4-BE49-F238E27FC236}">
                <a16:creationId xmlns:a16="http://schemas.microsoft.com/office/drawing/2014/main" id="{91E84B52-E183-EDB9-1CDC-B06110886D49}"/>
              </a:ext>
            </a:extLst>
          </p:cNvPr>
          <p:cNvSpPr/>
          <p:nvPr/>
        </p:nvSpPr>
        <p:spPr bwMode="auto">
          <a:xfrm>
            <a:off x="4183004" y="1066800"/>
            <a:ext cx="3741796" cy="4876800"/>
          </a:xfrm>
          <a:prstGeom prst="rect">
            <a:avLst/>
          </a:prstGeom>
          <a:solidFill>
            <a:schemeClr val="bg2">
              <a:lumMod val="9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5" name="Rectangle 3">
            <a:extLst>
              <a:ext uri="{FF2B5EF4-FFF2-40B4-BE49-F238E27FC236}">
                <a16:creationId xmlns:a16="http://schemas.microsoft.com/office/drawing/2014/main" id="{2A79B081-AD74-300F-205D-3DDA96256ABF}"/>
              </a:ext>
            </a:extLst>
          </p:cNvPr>
          <p:cNvSpPr txBox="1">
            <a:spLocks noChangeArrowheads="1"/>
          </p:cNvSpPr>
          <p:nvPr/>
        </p:nvSpPr>
        <p:spPr>
          <a:xfrm>
            <a:off x="4301302" y="914400"/>
            <a:ext cx="35052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10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 typeface="Wingdings" pitchFamily="2" charset="2"/>
              <a:buNone/>
              <a:tabLst/>
              <a:defRPr/>
            </a:pPr>
            <a:r>
              <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2. You have:</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No experience with Eclipse or IDz</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Some experience with PC tools </a:t>
            </a: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You have used MS-Windows applications for at least one year</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IDz installed and running on your workstation at version 8.0 or later</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
        <p:nvSpPr>
          <p:cNvPr id="4" name="Rectangle 3">
            <a:extLst>
              <a:ext uri="{FF2B5EF4-FFF2-40B4-BE49-F238E27FC236}">
                <a16:creationId xmlns:a16="http://schemas.microsoft.com/office/drawing/2014/main" id="{DD37E814-9B26-1D70-3ACD-5A8D73B45DA9}"/>
              </a:ext>
            </a:extLst>
          </p:cNvPr>
          <p:cNvSpPr/>
          <p:nvPr/>
        </p:nvSpPr>
        <p:spPr bwMode="auto">
          <a:xfrm>
            <a:off x="8221604" y="1066800"/>
            <a:ext cx="3741796" cy="48768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6" name="Rectangle 3">
            <a:extLst>
              <a:ext uri="{FF2B5EF4-FFF2-40B4-BE49-F238E27FC236}">
                <a16:creationId xmlns:a16="http://schemas.microsoft.com/office/drawing/2014/main" id="{7D5FB656-D0A4-52C1-3A84-CB710C258837}"/>
              </a:ext>
            </a:extLst>
          </p:cNvPr>
          <p:cNvSpPr txBox="1">
            <a:spLocks noChangeArrowheads="1"/>
          </p:cNvSpPr>
          <p:nvPr/>
        </p:nvSpPr>
        <p:spPr>
          <a:xfrm>
            <a:off x="8275696" y="1104900"/>
            <a:ext cx="35052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Note that all ISPF discussion/examples and screen captures  assume IBM-installed ISPF product </a:t>
            </a:r>
            <a:r>
              <a:rPr kumimoji="0" lang="en-US" altLang="en-US" sz="2400" b="0" i="0" u="none" strike="noStrike" kern="0" cap="none" spc="0" normalizeH="0" baseline="0" noProof="0" dirty="0" err="1">
                <a:ln>
                  <a:noFill/>
                </a:ln>
                <a:solidFill>
                  <a:srgbClr val="FFFFFF"/>
                </a:solidFill>
                <a:effectLst/>
                <a:uLnTx/>
                <a:uFillTx/>
                <a:latin typeface="IBM Plex Sans Light"/>
                <a:ea typeface="+mj-ea"/>
                <a:cs typeface="+mj-cs"/>
                <a:sym typeface="IBM Plex Sans Light"/>
              </a:rPr>
              <a:t>defaults,not</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any 3</a:t>
            </a:r>
            <a:r>
              <a:rPr kumimoji="0" lang="en-US" altLang="en-US" sz="2400" b="0" i="0" u="none" strike="noStrike" kern="0" cap="none" spc="0" normalizeH="0" baseline="30000" noProof="0" dirty="0">
                <a:ln>
                  <a:noFill/>
                </a:ln>
                <a:solidFill>
                  <a:srgbClr val="FFFFFF"/>
                </a:solidFill>
                <a:effectLst/>
                <a:uLnTx/>
                <a:uFillTx/>
                <a:latin typeface="IBM Plex Sans Light"/>
                <a:ea typeface="+mj-ea"/>
                <a:cs typeface="+mj-cs"/>
                <a:sym typeface="IBM Plex Sans Light"/>
              </a:rPr>
              <a:t>rd</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party or custom Dialog Manager applications you may have installed on your mainframe</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A996FD-3AC5-9AA7-AC1E-D0387E6F9019}"/>
              </a:ext>
            </a:extLst>
          </p:cNvPr>
          <p:cNvPicPr>
            <a:picLocks noChangeAspect="1"/>
          </p:cNvPicPr>
          <p:nvPr/>
        </p:nvPicPr>
        <p:blipFill>
          <a:blip r:embed="rId3"/>
          <a:stretch>
            <a:fillRect/>
          </a:stretch>
        </p:blipFill>
        <p:spPr>
          <a:xfrm>
            <a:off x="7924800" y="36871"/>
            <a:ext cx="3466667" cy="22000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72706" name="Rectangle 2">
            <a:extLst>
              <a:ext uri="{FF2B5EF4-FFF2-40B4-BE49-F238E27FC236}">
                <a16:creationId xmlns:a16="http://schemas.microsoft.com/office/drawing/2014/main" id="{21C78BFF-A200-4C49-FAF1-B079AA0FA0BD}"/>
              </a:ext>
            </a:extLst>
          </p:cNvPr>
          <p:cNvSpPr>
            <a:spLocks noGrp="1" noChangeArrowheads="1"/>
          </p:cNvSpPr>
          <p:nvPr>
            <p:ph type="title"/>
          </p:nvPr>
        </p:nvSpPr>
        <p:spPr>
          <a:xfrm>
            <a:off x="381000" y="342901"/>
            <a:ext cx="11999384" cy="533400"/>
          </a:xfrm>
        </p:spPr>
        <p:txBody>
          <a:bodyPr/>
          <a:lstStyle/>
          <a:p>
            <a:pPr defTabSz="614363" eaLnBrk="1" hangingPunct="1"/>
            <a:r>
              <a:rPr lang="en-US" altLang="en-US" b="1" dirty="0"/>
              <a:t>Execute TSO Commands</a:t>
            </a:r>
          </a:p>
        </p:txBody>
      </p:sp>
      <p:sp>
        <p:nvSpPr>
          <p:cNvPr id="1694723" name="Rectangle 3">
            <a:extLst>
              <a:ext uri="{FF2B5EF4-FFF2-40B4-BE49-F238E27FC236}">
                <a16:creationId xmlns:a16="http://schemas.microsoft.com/office/drawing/2014/main" id="{1D16008A-FD85-234E-A2E0-E1EC6556C356}"/>
              </a:ext>
            </a:extLst>
          </p:cNvPr>
          <p:cNvSpPr>
            <a:spLocks noGrp="1" noChangeArrowheads="1"/>
          </p:cNvSpPr>
          <p:nvPr>
            <p:ph type="body" sz="half" idx="1"/>
          </p:nvPr>
        </p:nvSpPr>
        <p:spPr>
          <a:xfrm>
            <a:off x="914400" y="1028701"/>
            <a:ext cx="7086599" cy="5621338"/>
          </a:xfrm>
        </p:spPr>
        <p:txBody>
          <a:bodyPr/>
          <a:lstStyle/>
          <a:p>
            <a:pPr marL="149225" indent="-149225" defTabSz="614363" eaLnBrk="1" hangingPunct="1">
              <a:defRPr/>
            </a:pPr>
            <a:r>
              <a:rPr lang="en-US" sz="1600" dirty="0"/>
              <a:t>Right-click </a:t>
            </a:r>
            <a:r>
              <a:rPr lang="en-US" sz="1600" b="1" dirty="0"/>
              <a:t>TSO Commands</a:t>
            </a:r>
            <a:r>
              <a:rPr lang="en-US" sz="1600" dirty="0"/>
              <a:t>, then select </a:t>
            </a:r>
            <a:r>
              <a:rPr lang="en-US" sz="1600" b="1" dirty="0"/>
              <a:t>Launch Shell</a:t>
            </a:r>
            <a:r>
              <a:rPr lang="en-US" sz="1600" dirty="0"/>
              <a:t> from the context menu.</a:t>
            </a:r>
            <a:endParaRPr lang="en-US" sz="800" dirty="0"/>
          </a:p>
          <a:p>
            <a:pPr marL="149225" indent="-149225" defTabSz="614363" eaLnBrk="1" hangingPunct="1">
              <a:defRPr/>
            </a:pPr>
            <a:r>
              <a:rPr lang="en-US" sz="1600" dirty="0"/>
              <a:t>Enter a:</a:t>
            </a:r>
          </a:p>
          <a:p>
            <a:pPr marL="307975" lvl="1" indent="-157163" defTabSz="614363" eaLnBrk="1" hangingPunct="1">
              <a:buFont typeface="Webdings" panose="05030102010509060703" pitchFamily="18" charset="2"/>
              <a:buChar char="4"/>
              <a:defRPr/>
            </a:pPr>
            <a:r>
              <a:rPr lang="en-US" sz="1400" b="1" dirty="0"/>
              <a:t>TSO command</a:t>
            </a:r>
          </a:p>
          <a:p>
            <a:pPr marL="307975" lvl="1" indent="-157163" defTabSz="614363" eaLnBrk="1" hangingPunct="1">
              <a:buFont typeface="Webdings" panose="05030102010509060703" pitchFamily="18" charset="2"/>
              <a:buChar char="4"/>
              <a:defRPr/>
            </a:pPr>
            <a:r>
              <a:rPr lang="en-US" sz="1400" b="1" dirty="0"/>
              <a:t>CLIST</a:t>
            </a:r>
          </a:p>
          <a:p>
            <a:pPr marL="307975" lvl="1" indent="-157163" defTabSz="614363" eaLnBrk="1" hangingPunct="1">
              <a:buFont typeface="Webdings" panose="05030102010509060703" pitchFamily="18" charset="2"/>
              <a:buChar char="4"/>
              <a:defRPr/>
            </a:pPr>
            <a:r>
              <a:rPr lang="en-US" sz="1400" b="1" dirty="0"/>
              <a:t>REXX Exec</a:t>
            </a:r>
          </a:p>
          <a:p>
            <a:pPr marL="149225" indent="-149225" defTabSz="614363" eaLnBrk="1" hangingPunct="1">
              <a:defRPr/>
            </a:pPr>
            <a:r>
              <a:rPr lang="en-US" sz="1600" dirty="0"/>
              <a:t>Press </a:t>
            </a:r>
            <a:r>
              <a:rPr lang="en-US" sz="1600" b="1" dirty="0">
                <a:effectLst>
                  <a:outerShdw blurRad="38100" dist="38100" dir="2700000" algn="tl">
                    <a:srgbClr val="C0C0C0"/>
                  </a:outerShdw>
                </a:effectLst>
                <a:sym typeface="Wingdings 3" pitchFamily="18" charset="2"/>
              </a:rPr>
              <a:t>  </a:t>
            </a:r>
            <a:r>
              <a:rPr lang="en-US" sz="1600" b="1" dirty="0">
                <a:effectLst>
                  <a:outerShdw blurRad="38100" dist="38100" dir="2700000" algn="tl">
                    <a:srgbClr val="C0C0C0"/>
                  </a:outerShdw>
                </a:effectLst>
              </a:rPr>
              <a:t>Enter  </a:t>
            </a:r>
            <a:r>
              <a:rPr lang="en-US" sz="1200" dirty="0"/>
              <a:t>(note the up/down arrows retrieve previous commands)</a:t>
            </a: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endParaRPr lang="en-US" sz="1400" b="1" dirty="0">
              <a:effectLst>
                <a:outerShdw blurRad="38100" dist="38100" dir="2700000" algn="tl">
                  <a:srgbClr val="C0C0C0"/>
                </a:outerShdw>
              </a:effectLst>
            </a:endParaRPr>
          </a:p>
          <a:p>
            <a:pPr marL="149225" indent="-149225" defTabSz="614363" eaLnBrk="1" hangingPunct="1">
              <a:defRPr/>
            </a:pPr>
            <a:endParaRPr lang="en-US" sz="1600" b="1" dirty="0">
              <a:effectLst>
                <a:outerShdw blurRad="38100" dist="38100" dir="2700000" algn="tl">
                  <a:srgbClr val="C0C0C0"/>
                </a:outerShdw>
              </a:effectLst>
            </a:endParaRPr>
          </a:p>
          <a:p>
            <a:pPr marL="149225" indent="-149225" defTabSz="614363" eaLnBrk="1" hangingPunct="1">
              <a:defRPr/>
            </a:pPr>
            <a:r>
              <a:rPr lang="en-US" sz="1600" b="1" dirty="0">
                <a:effectLst>
                  <a:outerShdw blurRad="38100" dist="38100" dir="2700000" algn="tl">
                    <a:srgbClr val="C0C0C0"/>
                  </a:outerShdw>
                </a:effectLst>
              </a:rPr>
              <a:t>Close the view when finished </a:t>
            </a:r>
          </a:p>
        </p:txBody>
      </p:sp>
      <p:pic>
        <p:nvPicPr>
          <p:cNvPr id="72709" name="Picture 9">
            <a:extLst>
              <a:ext uri="{FF2B5EF4-FFF2-40B4-BE49-F238E27FC236}">
                <a16:creationId xmlns:a16="http://schemas.microsoft.com/office/drawing/2014/main" id="{20C30F84-5F0B-1295-CB96-FFF027E6F4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6699" y="2590800"/>
            <a:ext cx="811530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10" name="Line 10">
            <a:extLst>
              <a:ext uri="{FF2B5EF4-FFF2-40B4-BE49-F238E27FC236}">
                <a16:creationId xmlns:a16="http://schemas.microsoft.com/office/drawing/2014/main" id="{9C5188A4-EC27-A392-33D1-1F4CFE1ACFCF}"/>
              </a:ext>
            </a:extLst>
          </p:cNvPr>
          <p:cNvSpPr>
            <a:spLocks noChangeShapeType="1"/>
          </p:cNvSpPr>
          <p:nvPr/>
        </p:nvSpPr>
        <p:spPr bwMode="auto">
          <a:xfrm>
            <a:off x="11277599" y="1752600"/>
            <a:ext cx="0" cy="838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72711" name="Picture 11">
            <a:extLst>
              <a:ext uri="{FF2B5EF4-FFF2-40B4-BE49-F238E27FC236}">
                <a16:creationId xmlns:a16="http://schemas.microsoft.com/office/drawing/2014/main" id="{8B6F1CEA-8DA8-E6A3-9A44-ABC88FFD1F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0949" y="6135604"/>
            <a:ext cx="133350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AA5398FC-3F29-90F6-7383-A35B50F302E5}"/>
              </a:ext>
            </a:extLst>
          </p:cNvPr>
          <p:cNvSpPr txBox="1"/>
          <p:nvPr/>
        </p:nvSpPr>
        <p:spPr>
          <a:xfrm>
            <a:off x="8382001" y="4760089"/>
            <a:ext cx="3809998" cy="1431161"/>
          </a:xfrm>
          <a:prstGeom prst="rect">
            <a:avLst/>
          </a:prstGeom>
          <a:solidFill>
            <a:schemeClr val="tx1">
              <a:lumMod val="50000"/>
              <a:lumOff val="50000"/>
              <a:alpha val="87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marL="285750" indent="-285750" eaLnBrk="1" hangingPunct="1">
              <a:buFont typeface="Webdings" pitchFamily="18" charset="2"/>
              <a:buChar char="¿"/>
              <a:defRPr/>
            </a:pPr>
            <a:r>
              <a:rPr lang="en-US" sz="1600" b="0" dirty="0">
                <a:solidFill>
                  <a:schemeClr val="bg1"/>
                </a:solidFill>
                <a:latin typeface="Arial Black" pitchFamily="34" charset="0"/>
              </a:rPr>
              <a:t>Important Note:</a:t>
            </a:r>
          </a:p>
          <a:p>
            <a:pPr eaLnBrk="1" hangingPunct="1">
              <a:defRPr/>
            </a:pPr>
            <a:endParaRPr lang="en-US" sz="700" b="0" dirty="0">
              <a:solidFill>
                <a:schemeClr val="bg1"/>
              </a:solidFill>
              <a:latin typeface="Arial Black" pitchFamily="34" charset="0"/>
            </a:endParaRPr>
          </a:p>
          <a:p>
            <a:pPr eaLnBrk="1" hangingPunct="1">
              <a:defRPr/>
            </a:pPr>
            <a:r>
              <a:rPr lang="en-US" sz="1600" b="0" dirty="0">
                <a:solidFill>
                  <a:schemeClr val="bg1"/>
                </a:solidFill>
                <a:latin typeface="+mn-lt"/>
              </a:rPr>
              <a:t>The TSO Command processor can execute multi-step CLISTs or REXX </a:t>
            </a:r>
            <a:r>
              <a:rPr lang="en-US" sz="1600" b="0" dirty="0">
                <a:solidFill>
                  <a:schemeClr val="bg1"/>
                </a:solidFill>
                <a:effectLst>
                  <a:outerShdw blurRad="38100" dist="38100" dir="2700000" algn="tl">
                    <a:srgbClr val="000000">
                      <a:alpha val="43137"/>
                    </a:srgbClr>
                  </a:outerShdw>
                </a:effectLst>
                <a:latin typeface="+mn-lt"/>
              </a:rPr>
              <a:t>Execs</a:t>
            </a:r>
            <a:r>
              <a:rPr lang="en-US" sz="1600" b="0" dirty="0">
                <a:solidFill>
                  <a:schemeClr val="bg1"/>
                </a:solidFill>
                <a:latin typeface="+mn-lt"/>
              </a:rPr>
              <a:t>. Your Systems Programming staff will have to configure for this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28E86A08-1524-E59D-EF7F-DFB2C3A5C8F8}"/>
              </a:ext>
            </a:extLst>
          </p:cNvPr>
          <p:cNvSpPr>
            <a:spLocks noGrp="1" noChangeArrowheads="1"/>
          </p:cNvSpPr>
          <p:nvPr>
            <p:ph type="title"/>
          </p:nvPr>
        </p:nvSpPr>
        <p:spPr>
          <a:xfrm>
            <a:off x="533400" y="76200"/>
            <a:ext cx="9372600" cy="914400"/>
          </a:xfrm>
        </p:spPr>
        <p:txBody>
          <a:bodyPr/>
          <a:lstStyle/>
          <a:p>
            <a:r>
              <a:rPr lang="en-US" altLang="en-US" sz="2800" dirty="0"/>
              <a:t>TSO Command Shell –</a:t>
            </a:r>
            <a:br>
              <a:rPr lang="en-US" altLang="en-US" sz="2800" dirty="0"/>
            </a:br>
            <a:r>
              <a:rPr lang="en-US" altLang="en-US" sz="2800" dirty="0"/>
              <a:t> </a:t>
            </a:r>
            <a:r>
              <a:rPr lang="en-US" altLang="en-US" sz="2800" b="1" dirty="0"/>
              <a:t>Made part of your default z/OS Projects Perspective</a:t>
            </a:r>
          </a:p>
        </p:txBody>
      </p:sp>
      <p:sp>
        <p:nvSpPr>
          <p:cNvPr id="74755" name="Text Placeholder 2">
            <a:extLst>
              <a:ext uri="{FF2B5EF4-FFF2-40B4-BE49-F238E27FC236}">
                <a16:creationId xmlns:a16="http://schemas.microsoft.com/office/drawing/2014/main" id="{C9915212-0DAF-F53E-4700-2AA29B3FC3F3}"/>
              </a:ext>
            </a:extLst>
          </p:cNvPr>
          <p:cNvSpPr>
            <a:spLocks noGrp="1" noChangeArrowheads="1"/>
          </p:cNvSpPr>
          <p:nvPr>
            <p:ph type="body" sz="half" idx="1"/>
          </p:nvPr>
        </p:nvSpPr>
        <p:spPr>
          <a:xfrm>
            <a:off x="1143000" y="1066800"/>
            <a:ext cx="8562974" cy="5330826"/>
          </a:xfrm>
        </p:spPr>
        <p:txBody>
          <a:bodyPr/>
          <a:lstStyle/>
          <a:p>
            <a:r>
              <a:rPr lang="en-US" altLang="en-US" dirty="0"/>
              <a:t>You can add the TSO Command Shell to any Perspective </a:t>
            </a:r>
          </a:p>
          <a:p>
            <a:pPr lvl="1"/>
            <a:r>
              <a:rPr lang="en-US" altLang="en-US" dirty="0"/>
              <a:t>Window </a:t>
            </a:r>
            <a:r>
              <a:rPr lang="en-US" altLang="en-US" dirty="0">
                <a:sym typeface="Wingdings" pitchFamily="2" charset="2"/>
              </a:rPr>
              <a:t> Show View  Other  Remote Shell</a:t>
            </a:r>
          </a:p>
          <a:p>
            <a:r>
              <a:rPr lang="en-US" altLang="en-US" dirty="0"/>
              <a:t>From a Command Shell you can issue Remote or Local (Windows) commands</a:t>
            </a:r>
          </a:p>
        </p:txBody>
      </p:sp>
      <p:pic>
        <p:nvPicPr>
          <p:cNvPr id="74756" name="Picture 9">
            <a:extLst>
              <a:ext uri="{FF2B5EF4-FFF2-40B4-BE49-F238E27FC236}">
                <a16:creationId xmlns:a16="http://schemas.microsoft.com/office/drawing/2014/main" id="{7281E336-D8B7-2EB8-1631-BD048A41AE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98075" y="1"/>
            <a:ext cx="2193925" cy="1681163"/>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74757" name="Picture 12">
            <a:extLst>
              <a:ext uri="{FF2B5EF4-FFF2-40B4-BE49-F238E27FC236}">
                <a16:creationId xmlns:a16="http://schemas.microsoft.com/office/drawing/2014/main" id="{70C78D26-04D7-DDAC-F813-BE7FCB55F42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95611" y="2057401"/>
            <a:ext cx="9166226" cy="237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8" name="Picture 7">
            <a:extLst>
              <a:ext uri="{FF2B5EF4-FFF2-40B4-BE49-F238E27FC236}">
                <a16:creationId xmlns:a16="http://schemas.microsoft.com/office/drawing/2014/main" id="{EC205AB1-A124-18F0-1718-75C79EC17C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17837" y="4343401"/>
            <a:ext cx="91440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9" name="TextBox 13">
            <a:extLst>
              <a:ext uri="{FF2B5EF4-FFF2-40B4-BE49-F238E27FC236}">
                <a16:creationId xmlns:a16="http://schemas.microsoft.com/office/drawing/2014/main" id="{1F9AA73B-389A-6BB9-C840-2FCD1182B995}"/>
              </a:ext>
            </a:extLst>
          </p:cNvPr>
          <p:cNvSpPr txBox="1">
            <a:spLocks noChangeArrowheads="1"/>
          </p:cNvSpPr>
          <p:nvPr/>
        </p:nvSpPr>
        <p:spPr bwMode="auto">
          <a:xfrm>
            <a:off x="6543674" y="4724400"/>
            <a:ext cx="23241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900"/>
              <a:t>Local (Windows) Command Shell</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496A6679-7131-A8FA-4997-BE43D9B32A0D}"/>
              </a:ext>
            </a:extLst>
          </p:cNvPr>
          <p:cNvSpPr>
            <a:spLocks noGrp="1" noChangeArrowheads="1"/>
          </p:cNvSpPr>
          <p:nvPr>
            <p:ph type="title"/>
          </p:nvPr>
        </p:nvSpPr>
        <p:spPr/>
        <p:txBody>
          <a:bodyPr/>
          <a:lstStyle/>
          <a:p>
            <a:pPr eaLnBrk="1" hangingPunct="1"/>
            <a:r>
              <a:rPr lang="en-US" altLang="en-US" dirty="0"/>
              <a:t>Using the TSO Command Shell to </a:t>
            </a:r>
            <a:r>
              <a:rPr lang="en-US" altLang="en-US" b="1" dirty="0"/>
              <a:t>Obtain Batch Job Status</a:t>
            </a:r>
          </a:p>
        </p:txBody>
      </p:sp>
      <p:sp>
        <p:nvSpPr>
          <p:cNvPr id="61443" name="Rectangle 3">
            <a:extLst>
              <a:ext uri="{FF2B5EF4-FFF2-40B4-BE49-F238E27FC236}">
                <a16:creationId xmlns:a16="http://schemas.microsoft.com/office/drawing/2014/main" id="{56D9B948-277A-800B-EE27-79A5629AD170}"/>
              </a:ext>
            </a:extLst>
          </p:cNvPr>
          <p:cNvSpPr>
            <a:spLocks noGrp="1" noChangeArrowheads="1"/>
          </p:cNvSpPr>
          <p:nvPr>
            <p:ph idx="1"/>
          </p:nvPr>
        </p:nvSpPr>
        <p:spPr>
          <a:xfrm>
            <a:off x="287999" y="1037310"/>
            <a:ext cx="11293592" cy="4334670"/>
          </a:xfrm>
        </p:spPr>
        <p:txBody>
          <a:bodyPr/>
          <a:lstStyle/>
          <a:p>
            <a:pPr eaLnBrk="1" hangingPunct="1">
              <a:defRPr/>
            </a:pPr>
            <a:r>
              <a:rPr lang="en-US" sz="2400" dirty="0"/>
              <a:t>You may wish to know when your batch jobs have finished, or to display active IMS and CICS regions, etc.</a:t>
            </a:r>
          </a:p>
          <a:p>
            <a:pPr marL="0" indent="0" eaLnBrk="1" hangingPunct="1">
              <a:buNone/>
              <a:defRPr/>
            </a:pPr>
            <a:endParaRPr lang="en-US" dirty="0"/>
          </a:p>
          <a:p>
            <a:pPr eaLnBrk="1" hangingPunct="1">
              <a:defRPr/>
            </a:pPr>
            <a:r>
              <a:rPr lang="en-US" dirty="0"/>
              <a:t>Steps:</a:t>
            </a:r>
          </a:p>
          <a:p>
            <a:pPr lvl="1" eaLnBrk="1" hangingPunct="1">
              <a:buFont typeface="Webdings" panose="05030102010509060703" pitchFamily="18" charset="2"/>
              <a:buChar char="4"/>
              <a:defRPr/>
            </a:pPr>
            <a:r>
              <a:rPr lang="en-US" dirty="0"/>
              <a:t>Keep a TSO Command view open</a:t>
            </a:r>
          </a:p>
          <a:p>
            <a:pPr lvl="1" eaLnBrk="1" hangingPunct="1">
              <a:buFont typeface="Webdings" panose="05030102010509060703" pitchFamily="18" charset="2"/>
              <a:buChar char="4"/>
              <a:defRPr/>
            </a:pPr>
            <a:r>
              <a:rPr lang="en-US" dirty="0"/>
              <a:t>Issue commands as if you were logged into native TSO</a:t>
            </a:r>
          </a:p>
          <a:p>
            <a:pPr eaLnBrk="1" hangingPunct="1">
              <a:defRPr/>
            </a:pPr>
            <a:endParaRPr lang="en-US" dirty="0"/>
          </a:p>
        </p:txBody>
      </p:sp>
      <p:pic>
        <p:nvPicPr>
          <p:cNvPr id="75780" name="Picture 4">
            <a:extLst>
              <a:ext uri="{FF2B5EF4-FFF2-40B4-BE49-F238E27FC236}">
                <a16:creationId xmlns:a16="http://schemas.microsoft.com/office/drawing/2014/main" id="{576A1F30-C8AE-4686-E982-9BC57FE285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8425" y="3171825"/>
            <a:ext cx="8105775" cy="29241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81" name="Oval 5">
            <a:extLst>
              <a:ext uri="{FF2B5EF4-FFF2-40B4-BE49-F238E27FC236}">
                <a16:creationId xmlns:a16="http://schemas.microsoft.com/office/drawing/2014/main" id="{92C7D164-AD7D-CC24-2D51-39E695BE41B3}"/>
              </a:ext>
            </a:extLst>
          </p:cNvPr>
          <p:cNvSpPr>
            <a:spLocks noChangeArrowheads="1"/>
          </p:cNvSpPr>
          <p:nvPr/>
        </p:nvSpPr>
        <p:spPr bwMode="auto">
          <a:xfrm>
            <a:off x="2590799" y="5686424"/>
            <a:ext cx="1143000" cy="381000"/>
          </a:xfrm>
          <a:prstGeom prst="ellipse">
            <a:avLst/>
          </a:prstGeom>
          <a:noFill/>
          <a:ln w="1905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C3878DB4-2A51-C9FF-85C4-2966AF02E1E6}"/>
              </a:ext>
            </a:extLst>
          </p:cNvPr>
          <p:cNvSpPr>
            <a:spLocks noGrp="1" noChangeArrowheads="1"/>
          </p:cNvSpPr>
          <p:nvPr>
            <p:ph type="title"/>
          </p:nvPr>
        </p:nvSpPr>
        <p:spPr>
          <a:xfrm>
            <a:off x="304800" y="293585"/>
            <a:ext cx="11999384" cy="533400"/>
          </a:xfrm>
        </p:spPr>
        <p:txBody>
          <a:bodyPr/>
          <a:lstStyle/>
          <a:p>
            <a:r>
              <a:rPr lang="en-US" altLang="en-US" dirty="0"/>
              <a:t>Unlocking a Dataset using IDz Host </a:t>
            </a:r>
            <a:r>
              <a:rPr lang="en-US" altLang="en-US" b="1" dirty="0"/>
              <a:t>System</a:t>
            </a:r>
            <a:r>
              <a:rPr lang="en-US" altLang="en-US" dirty="0"/>
              <a:t> </a:t>
            </a:r>
            <a:r>
              <a:rPr lang="en-US" altLang="en-US" b="1" dirty="0"/>
              <a:t>Commands</a:t>
            </a:r>
          </a:p>
        </p:txBody>
      </p:sp>
      <p:sp>
        <p:nvSpPr>
          <p:cNvPr id="3" name="Text Placeholder 2">
            <a:extLst>
              <a:ext uri="{FF2B5EF4-FFF2-40B4-BE49-F238E27FC236}">
                <a16:creationId xmlns:a16="http://schemas.microsoft.com/office/drawing/2014/main" id="{17DBB104-CA8E-CC55-CD11-7920658E906D}"/>
              </a:ext>
            </a:extLst>
          </p:cNvPr>
          <p:cNvSpPr>
            <a:spLocks noGrp="1"/>
          </p:cNvSpPr>
          <p:nvPr>
            <p:ph type="body" sz="half" idx="1"/>
          </p:nvPr>
        </p:nvSpPr>
        <p:spPr>
          <a:xfrm>
            <a:off x="1143000" y="957826"/>
            <a:ext cx="8972550" cy="5621337"/>
          </a:xfrm>
        </p:spPr>
        <p:txBody>
          <a:bodyPr/>
          <a:lstStyle/>
          <a:p>
            <a:pPr>
              <a:defRPr/>
            </a:pPr>
            <a:r>
              <a:rPr lang="en-US" sz="2400" dirty="0"/>
              <a:t>You will occasionally find that datasets are locked.</a:t>
            </a:r>
          </a:p>
          <a:p>
            <a:pPr>
              <a:defRPr/>
            </a:pPr>
            <a:r>
              <a:rPr lang="en-US" sz="2000" dirty="0"/>
              <a:t>To unlock them issue the following command from a TSO Command Shell:</a:t>
            </a:r>
          </a:p>
          <a:p>
            <a:pPr marL="344488" lvl="1" indent="0">
              <a:buNone/>
              <a:defRPr/>
            </a:pPr>
            <a:r>
              <a:rPr lang="en-US" sz="2000" b="1" dirty="0">
                <a:latin typeface="Courier New" panose="02070309020205020404" pitchFamily="49" charset="0"/>
                <a:cs typeface="Courier New" panose="02070309020205020404" pitchFamily="49" charset="0"/>
              </a:rPr>
              <a:t>F RS03040,APPL=C U=USER170</a:t>
            </a:r>
          </a:p>
          <a:p>
            <a:pPr lvl="1">
              <a:buFont typeface="Webdings" panose="05030102010509060703" pitchFamily="18" charset="2"/>
              <a:buChar char="4"/>
              <a:defRPr/>
            </a:pPr>
            <a:r>
              <a:rPr lang="en-US" dirty="0"/>
              <a:t>This will tell the IDz Server on port 3040 to cancel USER170. </a:t>
            </a:r>
          </a:p>
          <a:p>
            <a:pPr lvl="1">
              <a:buFont typeface="Webdings" panose="05030102010509060703" pitchFamily="18" charset="2"/>
              <a:buChar char="4"/>
              <a:defRPr/>
            </a:pPr>
            <a:r>
              <a:rPr lang="en-US" dirty="0"/>
              <a:t>This should also free all locks held by that user.</a:t>
            </a:r>
            <a:endParaRPr lang="en-US" sz="800" dirty="0"/>
          </a:p>
          <a:p>
            <a:pPr>
              <a:defRPr/>
            </a:pPr>
            <a:endParaRPr lang="en-US" dirty="0"/>
          </a:p>
          <a:p>
            <a:pPr>
              <a:defRPr/>
            </a:pPr>
            <a:r>
              <a:rPr lang="en-US" dirty="0"/>
              <a:t>If you're not the one holding the lock, </a:t>
            </a:r>
          </a:p>
          <a:p>
            <a:pPr marL="344488" lvl="1" indent="0">
              <a:buNone/>
              <a:defRPr/>
            </a:pPr>
            <a:r>
              <a:rPr lang="en-US" sz="2000" b="1" dirty="0">
                <a:latin typeface="Courier New" panose="02070309020205020404" pitchFamily="49" charset="0"/>
                <a:cs typeface="Courier New" panose="02070309020205020404" pitchFamily="49" charset="0"/>
              </a:rPr>
              <a:t>F R03040,APPL=D </a:t>
            </a:r>
            <a:r>
              <a:rPr lang="en-US" sz="2000" b="1" dirty="0" err="1">
                <a:latin typeface="Courier New" panose="02070309020205020404" pitchFamily="49" charset="0"/>
                <a:cs typeface="Courier New" panose="02070309020205020404" pitchFamily="49" charset="0"/>
              </a:rPr>
              <a:t>O,D</a:t>
            </a:r>
            <a:r>
              <a:rPr lang="en-US" sz="2000" b="1" dirty="0">
                <a:latin typeface="Courier New" panose="02070309020205020404" pitchFamily="49" charset="0"/>
                <a:cs typeface="Courier New" panose="02070309020205020404" pitchFamily="49" charset="0"/>
              </a:rPr>
              <a:t>=dsn(member)</a:t>
            </a:r>
          </a:p>
          <a:p>
            <a:pPr lvl="1">
              <a:buFont typeface="Webdings" panose="05030102010509060703" pitchFamily="18" charset="2"/>
              <a:buChar char="4"/>
              <a:defRPr/>
            </a:pPr>
            <a:r>
              <a:rPr lang="en-US" dirty="0"/>
              <a:t>This will tell you who the user is</a:t>
            </a:r>
          </a:p>
          <a:p>
            <a:pPr lvl="1">
              <a:buFont typeface="Webdings" panose="05030102010509060703" pitchFamily="18" charset="2"/>
              <a:buChar char="4"/>
              <a:defRPr/>
            </a:pPr>
            <a:endParaRPr lang="en-US" dirty="0"/>
          </a:p>
          <a:p>
            <a:pPr marL="0" lvl="1" indent="0">
              <a:buNone/>
              <a:defRPr/>
            </a:pPr>
            <a:endParaRPr lang="en-US" dirty="0"/>
          </a:p>
          <a:p>
            <a:pPr marL="0" lvl="1" indent="0">
              <a:buNone/>
              <a:defRPr/>
            </a:pPr>
            <a:endParaRPr lang="en-US" dirty="0"/>
          </a:p>
          <a:p>
            <a:pPr marL="0" lvl="1" indent="0">
              <a:buNone/>
              <a:defRPr/>
            </a:pPr>
            <a:endParaRPr lang="en-US" dirty="0"/>
          </a:p>
          <a:p>
            <a:pPr marL="0" lvl="1" indent="0">
              <a:buNone/>
              <a:defRPr/>
            </a:pPr>
            <a:r>
              <a:rPr lang="en-US" dirty="0"/>
              <a:t>Note that </a:t>
            </a:r>
            <a:r>
              <a:rPr lang="en-US" b="1" dirty="0"/>
              <a:t>3040</a:t>
            </a:r>
            <a:r>
              <a:rPr lang="en-US" dirty="0"/>
              <a:t> (above) refers to IDz port </a:t>
            </a:r>
            <a:r>
              <a:rPr lang="en-US" b="1" dirty="0"/>
              <a:t>3040</a:t>
            </a:r>
            <a:br>
              <a:rPr lang="en-US" dirty="0"/>
            </a:br>
            <a:endParaRPr lang="en-US" dirty="0"/>
          </a:p>
        </p:txBody>
      </p:sp>
      <p:pic>
        <p:nvPicPr>
          <p:cNvPr id="76804" name="Picture 5">
            <a:extLst>
              <a:ext uri="{FF2B5EF4-FFF2-40B4-BE49-F238E27FC236}">
                <a16:creationId xmlns:a16="http://schemas.microsoft.com/office/drawing/2014/main" id="{214ACB9F-AD7E-FBBD-96C8-19BBB60E97D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65975" y="3494088"/>
            <a:ext cx="5026025" cy="336391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65541" name="TextBox 6">
            <a:extLst>
              <a:ext uri="{FF2B5EF4-FFF2-40B4-BE49-F238E27FC236}">
                <a16:creationId xmlns:a16="http://schemas.microsoft.com/office/drawing/2014/main" id="{D4094693-5327-D735-B7F4-20FDDDE03625}"/>
              </a:ext>
            </a:extLst>
          </p:cNvPr>
          <p:cNvSpPr txBox="1">
            <a:spLocks noChangeArrowheads="1"/>
          </p:cNvSpPr>
          <p:nvPr/>
        </p:nvSpPr>
        <p:spPr bwMode="auto">
          <a:xfrm>
            <a:off x="3352800" y="6197025"/>
            <a:ext cx="3657600" cy="584775"/>
          </a:xfrm>
          <a:prstGeom prst="rect">
            <a:avLst/>
          </a:prstGeom>
          <a:solidFill>
            <a:schemeClr val="bg1"/>
          </a:soli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1600" dirty="0">
                <a:solidFill>
                  <a:schemeClr val="accent6"/>
                </a:solidFill>
                <a:latin typeface="Calibri" panose="020F0502020204030204" pitchFamily="34" charset="0"/>
              </a:rPr>
              <a:t>You will need Systems-Level authority to issue these commands </a:t>
            </a:r>
            <a:endParaRPr lang="en-US" altLang="en-US" sz="700" dirty="0">
              <a:solidFill>
                <a:schemeClr val="accent6"/>
              </a:solidFill>
              <a:latin typeface="Calibri" panose="020F050202020403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841C5D69-89D3-2994-12E3-92DA75710812}"/>
              </a:ext>
            </a:extLst>
          </p:cNvPr>
          <p:cNvSpPr>
            <a:spLocks noGrp="1" noChangeArrowheads="1"/>
          </p:cNvSpPr>
          <p:nvPr>
            <p:ph type="title"/>
          </p:nvPr>
        </p:nvSpPr>
        <p:spPr>
          <a:xfrm>
            <a:off x="304800" y="381000"/>
            <a:ext cx="11999384" cy="533400"/>
          </a:xfrm>
        </p:spPr>
        <p:txBody>
          <a:bodyPr/>
          <a:lstStyle/>
          <a:p>
            <a:r>
              <a:rPr lang="en-US" altLang="en-US" dirty="0"/>
              <a:t>Issuing </a:t>
            </a:r>
            <a:r>
              <a:rPr lang="en-US" altLang="en-US" b="1" dirty="0"/>
              <a:t>Multi-Step REXX Execs and CLISTs</a:t>
            </a:r>
          </a:p>
        </p:txBody>
      </p:sp>
      <p:sp>
        <p:nvSpPr>
          <p:cNvPr id="77827" name="Text Placeholder 2">
            <a:extLst>
              <a:ext uri="{FF2B5EF4-FFF2-40B4-BE49-F238E27FC236}">
                <a16:creationId xmlns:a16="http://schemas.microsoft.com/office/drawing/2014/main" id="{46B8762D-BDB0-D8F7-2D40-59F2E52D639C}"/>
              </a:ext>
            </a:extLst>
          </p:cNvPr>
          <p:cNvSpPr>
            <a:spLocks noGrp="1" noChangeArrowheads="1"/>
          </p:cNvSpPr>
          <p:nvPr>
            <p:ph type="body" sz="half" idx="1"/>
          </p:nvPr>
        </p:nvSpPr>
        <p:spPr>
          <a:xfrm>
            <a:off x="1295400" y="1219200"/>
            <a:ext cx="9291638" cy="5178426"/>
          </a:xfrm>
        </p:spPr>
        <p:txBody>
          <a:bodyPr/>
          <a:lstStyle/>
          <a:p>
            <a:r>
              <a:rPr lang="en-US" altLang="en-US" sz="2400" dirty="0"/>
              <a:t>Please see the (z/OS Explorer) Host Config Guide - Legacy and Interactive ISPF Gateway  to customize the server installation for this functionality</a:t>
            </a:r>
          </a:p>
          <a:p>
            <a:endParaRPr lang="en-US" altLang="en-US" dirty="0"/>
          </a:p>
          <a:p>
            <a:r>
              <a:rPr lang="en-US" altLang="en-US" sz="2000" dirty="0"/>
              <a:t>To run Multi-Step REXX Execs and CLIST commands:</a:t>
            </a:r>
          </a:p>
          <a:p>
            <a:pPr marL="285750" indent="-285750">
              <a:buFont typeface="Arial" panose="020B0604020202020204" pitchFamily="34" charset="0"/>
              <a:buChar char="•"/>
            </a:pPr>
            <a:r>
              <a:rPr lang="en-US" altLang="en-US" dirty="0"/>
              <a:t>Must use Upper Case</a:t>
            </a:r>
          </a:p>
          <a:p>
            <a:pPr marL="285750" indent="-285750">
              <a:buFont typeface="Arial" panose="020B0604020202020204" pitchFamily="34" charset="0"/>
              <a:buChar char="•"/>
            </a:pPr>
            <a:r>
              <a:rPr lang="en-US" altLang="en-US" dirty="0"/>
              <a:t>And prefix with the command with TSO ...</a:t>
            </a:r>
          </a:p>
          <a:p>
            <a:pPr marL="285750" indent="-285750">
              <a:buFont typeface="Arial" panose="020B0604020202020204" pitchFamily="34" charset="0"/>
              <a:buChar char="•"/>
            </a:pPr>
            <a:r>
              <a:rPr lang="en-US" altLang="en-US" dirty="0"/>
              <a:t>(can still abbreviate commands)</a:t>
            </a:r>
          </a:p>
          <a:p>
            <a:endParaRPr lang="en-US" altLang="en-US" dirty="0"/>
          </a:p>
          <a:p>
            <a:r>
              <a:rPr lang="en-US" altLang="en-US" sz="2000" dirty="0"/>
              <a:t>Additional Notes:</a:t>
            </a:r>
          </a:p>
          <a:p>
            <a:pPr marL="285750" indent="-285750">
              <a:buFont typeface="Arial" panose="020B0604020202020204" pitchFamily="34" charset="0"/>
              <a:buChar char="•"/>
            </a:pPr>
            <a:r>
              <a:rPr lang="en-US" altLang="en-US" dirty="0"/>
              <a:t>Must be aware of the TSO Logon Proc (Properties off of TSO)</a:t>
            </a:r>
          </a:p>
          <a:p>
            <a:pPr marL="285750" indent="-285750">
              <a:buFont typeface="Arial" panose="020B0604020202020204" pitchFamily="34" charset="0"/>
              <a:buChar char="•"/>
            </a:pPr>
            <a:r>
              <a:rPr lang="en-US" altLang="en-US" dirty="0"/>
              <a:t>Can't be in TSO Command Shell &amp; HCE at the same time</a:t>
            </a:r>
          </a:p>
          <a:p>
            <a:pPr marL="285750" indent="-285750">
              <a:buFont typeface="Arial" panose="020B0604020202020204" pitchFamily="34" charset="0"/>
              <a:buChar char="•"/>
            </a:pPr>
            <a:r>
              <a:rPr lang="en-US" altLang="en-US" dirty="0"/>
              <a:t>Must have separate LOGON Procs between HCE and TSO Command Shell</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8882" name="Rectangle 2">
            <a:extLst>
              <a:ext uri="{FF2B5EF4-FFF2-40B4-BE49-F238E27FC236}">
                <a16:creationId xmlns:a16="http://schemas.microsoft.com/office/drawing/2014/main" id="{6BE6226E-3EC7-9F6D-3320-7FD8FCA4E144}"/>
              </a:ext>
            </a:extLst>
          </p:cNvPr>
          <p:cNvSpPr>
            <a:spLocks noGrp="1" noChangeArrowheads="1"/>
          </p:cNvSpPr>
          <p:nvPr>
            <p:ph type="title"/>
          </p:nvPr>
        </p:nvSpPr>
        <p:spPr>
          <a:xfrm>
            <a:off x="609600" y="193674"/>
            <a:ext cx="11999384" cy="533400"/>
          </a:xfrm>
        </p:spPr>
        <p:txBody>
          <a:bodyPr/>
          <a:lstStyle/>
          <a:p>
            <a:pPr defTabSz="614363" eaLnBrk="1" hangingPunct="1">
              <a:defRPr/>
            </a:pPr>
            <a:r>
              <a:rPr lang="en-US" b="1" dirty="0"/>
              <a:t>TSO Remote Connection Emulator</a:t>
            </a:r>
            <a:endParaRPr lang="en-US" b="1" dirty="0">
              <a:effectLst>
                <a:outerShdw blurRad="38100" dist="38100" dir="2700000" algn="tl">
                  <a:srgbClr val="C0C0C0"/>
                </a:outerShdw>
              </a:effectLst>
            </a:endParaRPr>
          </a:p>
        </p:txBody>
      </p:sp>
      <p:sp>
        <p:nvSpPr>
          <p:cNvPr id="2298883" name="Rectangle 3">
            <a:extLst>
              <a:ext uri="{FF2B5EF4-FFF2-40B4-BE49-F238E27FC236}">
                <a16:creationId xmlns:a16="http://schemas.microsoft.com/office/drawing/2014/main" id="{67551202-4BAC-EB1E-E0F8-B1BE3565656A}"/>
              </a:ext>
            </a:extLst>
          </p:cNvPr>
          <p:cNvSpPr>
            <a:spLocks noGrp="1" noChangeArrowheads="1"/>
          </p:cNvSpPr>
          <p:nvPr>
            <p:ph type="body" sz="half" idx="1"/>
          </p:nvPr>
        </p:nvSpPr>
        <p:spPr>
          <a:xfrm>
            <a:off x="1447800" y="846931"/>
            <a:ext cx="8596311" cy="5621337"/>
          </a:xfrm>
        </p:spPr>
        <p:txBody>
          <a:bodyPr/>
          <a:lstStyle/>
          <a:p>
            <a:pPr marL="285750" indent="-285750" defTabSz="614363" eaLnBrk="1" hangingPunct="1">
              <a:buFont typeface="Arial" panose="020B0604020202020204" pitchFamily="34" charset="0"/>
              <a:buChar char="•"/>
              <a:defRPr/>
            </a:pPr>
            <a:r>
              <a:rPr lang="en-US" sz="1800" b="1" dirty="0"/>
              <a:t>Right-click over </a:t>
            </a:r>
            <a:r>
              <a:rPr lang="en-US" b="1" dirty="0"/>
              <a:t>TSO Commands</a:t>
            </a:r>
            <a:endParaRPr lang="en-US" sz="1800" b="1" dirty="0"/>
          </a:p>
          <a:p>
            <a:pPr marL="285750" indent="-285750" defTabSz="614363" eaLnBrk="1" hangingPunct="1">
              <a:buFont typeface="Arial" panose="020B0604020202020204" pitchFamily="34" charset="0"/>
              <a:buChar char="•"/>
              <a:defRPr/>
            </a:pPr>
            <a:r>
              <a:rPr lang="en-US" sz="1800" dirty="0"/>
              <a:t>From the Context Menu select </a:t>
            </a:r>
            <a:r>
              <a:rPr lang="en-US" sz="1800" b="1" dirty="0"/>
              <a:t>Host Connection Emulator</a:t>
            </a:r>
            <a:r>
              <a:rPr lang="en-US" sz="1800" dirty="0"/>
              <a:t> </a:t>
            </a:r>
          </a:p>
          <a:p>
            <a:pPr marL="285750" indent="-285750" defTabSz="614363" eaLnBrk="1" hangingPunct="1">
              <a:buFont typeface="Arial" panose="020B0604020202020204" pitchFamily="34" charset="0"/>
              <a:buChar char="•"/>
              <a:defRPr/>
            </a:pPr>
            <a:r>
              <a:rPr lang="en-US" sz="1800" b="1" dirty="0"/>
              <a:t>Select your mainframe VTAM application; </a:t>
            </a:r>
            <a:r>
              <a:rPr lang="en-US" sz="1800" dirty="0"/>
              <a:t>TSO, IMS, CICS, etc.</a:t>
            </a:r>
          </a:p>
          <a:p>
            <a:pPr marL="90487" indent="-285750" defTabSz="614363" eaLnBrk="1" hangingPunct="1">
              <a:buFont typeface="Arial" panose="020B0604020202020204" pitchFamily="34" charset="0"/>
              <a:buChar char="•"/>
              <a:defRPr/>
            </a:pPr>
            <a:r>
              <a:rPr lang="en-US" sz="1800" b="1" dirty="0"/>
              <a:t>Login</a:t>
            </a:r>
            <a:r>
              <a:rPr lang="en-US" sz="1800" dirty="0"/>
              <a:t> – as per usual</a:t>
            </a:r>
            <a:endParaRPr lang="en-US" sz="1800" b="1" dirty="0">
              <a:effectLst>
                <a:outerShdw blurRad="38100" dist="38100" dir="2700000" algn="tl">
                  <a:srgbClr val="C0C0C0"/>
                </a:outerShdw>
              </a:effectLst>
            </a:endParaRPr>
          </a:p>
        </p:txBody>
      </p:sp>
      <p:grpSp>
        <p:nvGrpSpPr>
          <p:cNvPr id="5" name="Group 4">
            <a:extLst>
              <a:ext uri="{FF2B5EF4-FFF2-40B4-BE49-F238E27FC236}">
                <a16:creationId xmlns:a16="http://schemas.microsoft.com/office/drawing/2014/main" id="{A3DCE9E0-52FC-1E06-CE0D-A0A2C6FFA122}"/>
              </a:ext>
            </a:extLst>
          </p:cNvPr>
          <p:cNvGrpSpPr/>
          <p:nvPr/>
        </p:nvGrpSpPr>
        <p:grpSpPr>
          <a:xfrm>
            <a:off x="1447800" y="2209800"/>
            <a:ext cx="9800000" cy="4495238"/>
            <a:chOff x="1447800" y="2209800"/>
            <a:chExt cx="9800000" cy="4495238"/>
          </a:xfrm>
        </p:grpSpPr>
        <p:pic>
          <p:nvPicPr>
            <p:cNvPr id="3" name="Picture 2">
              <a:extLst>
                <a:ext uri="{FF2B5EF4-FFF2-40B4-BE49-F238E27FC236}">
                  <a16:creationId xmlns:a16="http://schemas.microsoft.com/office/drawing/2014/main" id="{2B5BCD7E-DE94-F0DB-0744-99C3F5C8C12B}"/>
                </a:ext>
              </a:extLst>
            </p:cNvPr>
            <p:cNvPicPr>
              <a:picLocks noChangeAspect="1"/>
            </p:cNvPicPr>
            <p:nvPr/>
          </p:nvPicPr>
          <p:blipFill>
            <a:blip r:embed="rId3"/>
            <a:stretch>
              <a:fillRect/>
            </a:stretch>
          </p:blipFill>
          <p:spPr>
            <a:xfrm>
              <a:off x="1447800" y="2209800"/>
              <a:ext cx="9800000" cy="4495238"/>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4" name="Rectangle 3">
              <a:extLst>
                <a:ext uri="{FF2B5EF4-FFF2-40B4-BE49-F238E27FC236}">
                  <a16:creationId xmlns:a16="http://schemas.microsoft.com/office/drawing/2014/main" id="{E7E9E173-158E-9D99-2103-6971A14BDD31}"/>
                </a:ext>
              </a:extLst>
            </p:cNvPr>
            <p:cNvSpPr/>
            <p:nvPr/>
          </p:nvSpPr>
          <p:spPr bwMode="auto">
            <a:xfrm>
              <a:off x="9144000" y="3657600"/>
              <a:ext cx="609600" cy="152400"/>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8415DA65-2036-ED0D-2176-08DEC62C8E49}"/>
              </a:ext>
            </a:extLst>
          </p:cNvPr>
          <p:cNvSpPr>
            <a:spLocks noGrp="1" noChangeArrowheads="1"/>
          </p:cNvSpPr>
          <p:nvPr>
            <p:ph type="title"/>
          </p:nvPr>
        </p:nvSpPr>
        <p:spPr/>
        <p:txBody>
          <a:bodyPr/>
          <a:lstStyle/>
          <a:p>
            <a:pPr eaLnBrk="1" hangingPunct="1"/>
            <a:r>
              <a:rPr lang="en-US" altLang="en-US" b="1" dirty="0"/>
              <a:t>Split Emulation Sessions</a:t>
            </a:r>
          </a:p>
        </p:txBody>
      </p:sp>
      <p:sp>
        <p:nvSpPr>
          <p:cNvPr id="2301955" name="Rectangle 3">
            <a:extLst>
              <a:ext uri="{FF2B5EF4-FFF2-40B4-BE49-F238E27FC236}">
                <a16:creationId xmlns:a16="http://schemas.microsoft.com/office/drawing/2014/main" id="{66DE6425-4256-132B-4098-9656A8C6A167}"/>
              </a:ext>
            </a:extLst>
          </p:cNvPr>
          <p:cNvSpPr>
            <a:spLocks noGrp="1" noChangeArrowheads="1"/>
          </p:cNvSpPr>
          <p:nvPr>
            <p:ph idx="1"/>
          </p:nvPr>
        </p:nvSpPr>
        <p:spPr>
          <a:xfrm>
            <a:off x="449204" y="838200"/>
            <a:ext cx="11293592" cy="4334670"/>
          </a:xfrm>
        </p:spPr>
        <p:txBody>
          <a:bodyPr/>
          <a:lstStyle/>
          <a:p>
            <a:pPr eaLnBrk="1" hangingPunct="1">
              <a:defRPr/>
            </a:pPr>
            <a:r>
              <a:rPr lang="en-US" dirty="0"/>
              <a:t>You can connect to a separate LPAR or TSO by open a 2</a:t>
            </a:r>
            <a:r>
              <a:rPr lang="en-US" baseline="30000" dirty="0"/>
              <a:t>nd</a:t>
            </a:r>
            <a:r>
              <a:rPr lang="en-US" dirty="0"/>
              <a:t> emulator session into a different subsystem:</a:t>
            </a:r>
          </a:p>
          <a:p>
            <a:pPr lvl="1" eaLnBrk="1" hangingPunct="1">
              <a:buFont typeface="Webdings" panose="05030102010509060703" pitchFamily="18" charset="2"/>
              <a:buChar char="4"/>
              <a:defRPr/>
            </a:pPr>
            <a:r>
              <a:rPr lang="en-US" dirty="0"/>
              <a:t>Connect to  Host Connection Emulator and right-click over: </a:t>
            </a:r>
            <a:r>
              <a:rPr lang="en-US" b="1" dirty="0"/>
              <a:t>Window</a:t>
            </a:r>
          </a:p>
          <a:p>
            <a:pPr lvl="1" eaLnBrk="1" hangingPunct="1">
              <a:buFont typeface="Webdings" panose="05030102010509060703" pitchFamily="18" charset="2"/>
              <a:buChar char="4"/>
              <a:defRPr/>
            </a:pPr>
            <a:r>
              <a:rPr lang="en-US" dirty="0"/>
              <a:t>Select </a:t>
            </a:r>
            <a:r>
              <a:rPr lang="en-US" b="1" dirty="0">
                <a:effectLst>
                  <a:outerShdw blurRad="38100" dist="38100" dir="2700000" algn="tl">
                    <a:srgbClr val="C0C0C0"/>
                  </a:outerShdw>
                </a:effectLst>
              </a:rPr>
              <a:t>Editor  &gt; Toggle Split Editor – </a:t>
            </a:r>
            <a:r>
              <a:rPr lang="en-US" dirty="0">
                <a:effectLst>
                  <a:outerShdw blurRad="38100" dist="38100" dir="2700000" algn="tl">
                    <a:srgbClr val="C0C0C0"/>
                  </a:outerShdw>
                </a:effectLst>
              </a:rPr>
              <a:t>then c</a:t>
            </a:r>
            <a:r>
              <a:rPr lang="en-US" dirty="0"/>
              <a:t>onnect to z/OS through a 2</a:t>
            </a:r>
            <a:r>
              <a:rPr lang="en-US" baseline="30000" dirty="0"/>
              <a:t>nd</a:t>
            </a:r>
            <a:r>
              <a:rPr lang="en-US" dirty="0"/>
              <a:t> emulation session</a:t>
            </a:r>
          </a:p>
        </p:txBody>
      </p:sp>
      <p:pic>
        <p:nvPicPr>
          <p:cNvPr id="5" name="Picture 4">
            <a:extLst>
              <a:ext uri="{FF2B5EF4-FFF2-40B4-BE49-F238E27FC236}">
                <a16:creationId xmlns:a16="http://schemas.microsoft.com/office/drawing/2014/main" id="{13A2498E-96B5-4F25-89ED-8FCF13973A4C}"/>
              </a:ext>
            </a:extLst>
          </p:cNvPr>
          <p:cNvPicPr>
            <a:picLocks noChangeAspect="1"/>
          </p:cNvPicPr>
          <p:nvPr/>
        </p:nvPicPr>
        <p:blipFill>
          <a:blip r:embed="rId2"/>
          <a:stretch>
            <a:fillRect/>
          </a:stretch>
        </p:blipFill>
        <p:spPr>
          <a:xfrm>
            <a:off x="3063029" y="1776572"/>
            <a:ext cx="9128971" cy="5081428"/>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A22C18A7-5865-49BA-8E29-30C01F123018}"/>
              </a:ext>
            </a:extLst>
          </p:cNvPr>
          <p:cNvSpPr>
            <a:spLocks noGrp="1" noChangeArrowheads="1"/>
          </p:cNvSpPr>
          <p:nvPr>
            <p:ph type="title"/>
          </p:nvPr>
        </p:nvSpPr>
        <p:spPr/>
        <p:txBody>
          <a:bodyPr/>
          <a:lstStyle/>
          <a:p>
            <a:pPr eaLnBrk="1" hangingPunct="1"/>
            <a:r>
              <a:rPr lang="en-US" altLang="en-US" dirty="0"/>
              <a:t>How can you tell </a:t>
            </a:r>
            <a:r>
              <a:rPr lang="en-US" altLang="en-US" b="1" dirty="0"/>
              <a:t>which Emulator window is which LPAR?</a:t>
            </a:r>
          </a:p>
        </p:txBody>
      </p:sp>
      <p:sp>
        <p:nvSpPr>
          <p:cNvPr id="83971" name="Rectangle 3">
            <a:extLst>
              <a:ext uri="{FF2B5EF4-FFF2-40B4-BE49-F238E27FC236}">
                <a16:creationId xmlns:a16="http://schemas.microsoft.com/office/drawing/2014/main" id="{DB5F58B8-9950-1DB6-3F56-B9411B12CC84}"/>
              </a:ext>
            </a:extLst>
          </p:cNvPr>
          <p:cNvSpPr>
            <a:spLocks noGrp="1" noChangeArrowheads="1"/>
          </p:cNvSpPr>
          <p:nvPr>
            <p:ph idx="1"/>
          </p:nvPr>
        </p:nvSpPr>
        <p:spPr>
          <a:xfrm>
            <a:off x="1143000" y="1045452"/>
            <a:ext cx="8458200" cy="1738312"/>
          </a:xfrm>
        </p:spPr>
        <p:txBody>
          <a:bodyPr/>
          <a:lstStyle/>
          <a:p>
            <a:pPr eaLnBrk="1" hangingPunct="1"/>
            <a:r>
              <a:rPr lang="en-US" altLang="en-US" sz="2400" dirty="0"/>
              <a:t>The Emulator window will be named the RSE Connection</a:t>
            </a:r>
          </a:p>
          <a:p>
            <a:pPr eaLnBrk="1" hangingPunct="1"/>
            <a:r>
              <a:rPr lang="en-US" altLang="en-US" sz="2000" dirty="0"/>
              <a:t>If you want to uniquely identify HCE windows:</a:t>
            </a:r>
          </a:p>
          <a:p>
            <a:pPr lvl="1" eaLnBrk="1" hangingPunct="1"/>
            <a:r>
              <a:rPr lang="en-US" altLang="en-US" dirty="0"/>
              <a:t>Create separate, named connections to your LPAR(s)</a:t>
            </a:r>
          </a:p>
          <a:p>
            <a:pPr lvl="1" eaLnBrk="1" hangingPunct="1"/>
            <a:r>
              <a:rPr lang="en-US" altLang="en-US" dirty="0"/>
              <a:t>Launch Host Connection Emulator from the different connections</a:t>
            </a:r>
          </a:p>
        </p:txBody>
      </p:sp>
      <p:pic>
        <p:nvPicPr>
          <p:cNvPr id="83972" name="Picture 2">
            <a:extLst>
              <a:ext uri="{FF2B5EF4-FFF2-40B4-BE49-F238E27FC236}">
                <a16:creationId xmlns:a16="http://schemas.microsoft.com/office/drawing/2014/main" id="{22CA40C9-5D2D-CBF6-7AD1-6BCBAC47CBA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31938" y="2590800"/>
            <a:ext cx="913606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3">
            <a:extLst>
              <a:ext uri="{FF2B5EF4-FFF2-40B4-BE49-F238E27FC236}">
                <a16:creationId xmlns:a16="http://schemas.microsoft.com/office/drawing/2014/main" id="{46758B46-4704-E4C9-4AEC-1FF49E7AF3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83358" y="950817"/>
            <a:ext cx="1616075" cy="1554163"/>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E49298D8-A373-DC6F-6794-97CB2D04BCD4}"/>
              </a:ext>
            </a:extLst>
          </p:cNvPr>
          <p:cNvSpPr>
            <a:spLocks noGrp="1" noChangeArrowheads="1"/>
          </p:cNvSpPr>
          <p:nvPr>
            <p:ph type="title"/>
          </p:nvPr>
        </p:nvSpPr>
        <p:spPr/>
        <p:txBody>
          <a:bodyPr/>
          <a:lstStyle/>
          <a:p>
            <a:pPr eaLnBrk="1" hangingPunct="1"/>
            <a:r>
              <a:rPr lang="en-US" altLang="en-US" b="1" dirty="0"/>
              <a:t>Hide/Show PF Keys </a:t>
            </a:r>
            <a:r>
              <a:rPr lang="en-US" altLang="en-US" dirty="0"/>
              <a:t>in the Emulator </a:t>
            </a:r>
          </a:p>
        </p:txBody>
      </p:sp>
      <p:sp>
        <p:nvSpPr>
          <p:cNvPr id="84995" name="Rectangle 3">
            <a:extLst>
              <a:ext uri="{FF2B5EF4-FFF2-40B4-BE49-F238E27FC236}">
                <a16:creationId xmlns:a16="http://schemas.microsoft.com/office/drawing/2014/main" id="{22FEB59B-3983-F296-4A42-76FD6D12F628}"/>
              </a:ext>
            </a:extLst>
          </p:cNvPr>
          <p:cNvSpPr>
            <a:spLocks noGrp="1" noChangeArrowheads="1"/>
          </p:cNvSpPr>
          <p:nvPr>
            <p:ph idx="1"/>
          </p:nvPr>
        </p:nvSpPr>
        <p:spPr>
          <a:xfrm>
            <a:off x="152400" y="902764"/>
            <a:ext cx="11293592" cy="4334670"/>
          </a:xfrm>
        </p:spPr>
        <p:txBody>
          <a:bodyPr/>
          <a:lstStyle/>
          <a:p>
            <a:pPr eaLnBrk="1" hangingPunct="1"/>
            <a:r>
              <a:rPr lang="en-US" altLang="en-US" dirty="0"/>
              <a:t>Use the Secondary keyboard icon to:</a:t>
            </a:r>
          </a:p>
          <a:p>
            <a:pPr lvl="1" eaLnBrk="1" hangingPunct="1"/>
            <a:r>
              <a:rPr lang="en-US" altLang="en-US" dirty="0"/>
              <a:t>Hide the PF-Key Pad</a:t>
            </a:r>
          </a:p>
          <a:p>
            <a:pPr lvl="1" eaLnBrk="1" hangingPunct="1"/>
            <a:r>
              <a:rPr lang="en-US" altLang="en-US" dirty="0"/>
              <a:t>Show the PF-Key Pad </a:t>
            </a:r>
          </a:p>
        </p:txBody>
      </p:sp>
      <p:pic>
        <p:nvPicPr>
          <p:cNvPr id="5" name="Picture 4">
            <a:extLst>
              <a:ext uri="{FF2B5EF4-FFF2-40B4-BE49-F238E27FC236}">
                <a16:creationId xmlns:a16="http://schemas.microsoft.com/office/drawing/2014/main" id="{233C61CD-8815-9FDC-F6C1-29A0FCB7E77E}"/>
              </a:ext>
            </a:extLst>
          </p:cNvPr>
          <p:cNvPicPr>
            <a:picLocks noChangeAspect="1"/>
          </p:cNvPicPr>
          <p:nvPr/>
        </p:nvPicPr>
        <p:blipFill>
          <a:blip r:embed="rId2"/>
          <a:stretch>
            <a:fillRect/>
          </a:stretch>
        </p:blipFill>
        <p:spPr>
          <a:xfrm>
            <a:off x="2770974" y="1410131"/>
            <a:ext cx="9435774" cy="4788973"/>
          </a:xfrm>
          <a:prstGeom prst="rect">
            <a:avLst/>
          </a:prstGeom>
        </p:spPr>
      </p:pic>
      <p:pic>
        <p:nvPicPr>
          <p:cNvPr id="7" name="Picture 6">
            <a:extLst>
              <a:ext uri="{FF2B5EF4-FFF2-40B4-BE49-F238E27FC236}">
                <a16:creationId xmlns:a16="http://schemas.microsoft.com/office/drawing/2014/main" id="{D6F0705A-9E31-46B9-21F4-7B5A3DF14237}"/>
              </a:ext>
            </a:extLst>
          </p:cNvPr>
          <p:cNvPicPr>
            <a:picLocks noChangeAspect="1"/>
          </p:cNvPicPr>
          <p:nvPr/>
        </p:nvPicPr>
        <p:blipFill>
          <a:blip r:embed="rId3"/>
          <a:stretch>
            <a:fillRect/>
          </a:stretch>
        </p:blipFill>
        <p:spPr>
          <a:xfrm>
            <a:off x="10351312" y="736090"/>
            <a:ext cx="1542857" cy="666667"/>
          </a:xfrm>
          <a:prstGeom prst="rect">
            <a:avLst/>
          </a:prstGeom>
        </p:spPr>
      </p:pic>
      <p:sp>
        <p:nvSpPr>
          <p:cNvPr id="8" name="TextBox 7">
            <a:extLst>
              <a:ext uri="{FF2B5EF4-FFF2-40B4-BE49-F238E27FC236}">
                <a16:creationId xmlns:a16="http://schemas.microsoft.com/office/drawing/2014/main" id="{A15D5FFF-EABE-CDAF-FFB2-7034E74381B9}"/>
              </a:ext>
            </a:extLst>
          </p:cNvPr>
          <p:cNvSpPr txBox="1"/>
          <p:nvPr/>
        </p:nvSpPr>
        <p:spPr>
          <a:xfrm>
            <a:off x="2971800" y="6400800"/>
            <a:ext cx="914400" cy="3043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defTabSz="2438400">
              <a:spcBef>
                <a:spcPts val="2900"/>
              </a:spcBef>
              <a:buSzPct val="100000"/>
            </a:pPr>
            <a:r>
              <a:rPr lang="en-US" sz="1200" kern="0" dirty="0">
                <a:solidFill>
                  <a:srgbClr val="000000"/>
                </a:solidFill>
                <a:ea typeface="+mj-ea"/>
                <a:cs typeface="+mj-cs"/>
                <a:sym typeface="IBM Plex Sans Light"/>
                <a:hlinkClick r:id="rId4"/>
              </a:rPr>
              <a:t>https://www.ibm.com/docs/en/developer-for-zos/17.0.x?topic=zos-remote-connection-emulator</a:t>
            </a:r>
            <a:r>
              <a:rPr lang="en-US" sz="1200" kern="0" dirty="0">
                <a:solidFill>
                  <a:srgbClr val="000000"/>
                </a:solidFill>
                <a:ea typeface="+mj-ea"/>
                <a:cs typeface="+mj-cs"/>
                <a:sym typeface="IBM Plex Sans Light"/>
              </a:rPr>
              <a:t> </a:t>
            </a:r>
          </a:p>
        </p:txBody>
      </p:sp>
      <p:sp>
        <p:nvSpPr>
          <p:cNvPr id="9" name="TextBox 8">
            <a:extLst>
              <a:ext uri="{FF2B5EF4-FFF2-40B4-BE49-F238E27FC236}">
                <a16:creationId xmlns:a16="http://schemas.microsoft.com/office/drawing/2014/main" id="{75A14F80-04CF-915F-3419-3E9CF95B7340}"/>
              </a:ext>
            </a:extLst>
          </p:cNvPr>
          <p:cNvSpPr txBox="1"/>
          <p:nvPr/>
        </p:nvSpPr>
        <p:spPr>
          <a:xfrm>
            <a:off x="152400" y="6402105"/>
            <a:ext cx="2057400" cy="3043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l" defTabSz="2438400">
              <a:spcBef>
                <a:spcPts val="2900"/>
              </a:spcBef>
              <a:buSzPct val="100000"/>
            </a:pPr>
            <a:r>
              <a:rPr lang="en-US" sz="1400" kern="0" dirty="0">
                <a:solidFill>
                  <a:srgbClr val="000000"/>
                </a:solidFill>
                <a:ea typeface="+mj-ea"/>
                <a:cs typeface="+mj-cs"/>
                <a:sym typeface="IBM Plex Sans Light"/>
              </a:rPr>
              <a:t>Additional Emulator topics: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2186CD8B-CC72-50F3-C494-9093CBF87FC1}"/>
              </a:ext>
            </a:extLst>
          </p:cNvPr>
          <p:cNvSpPr>
            <a:spLocks noGrp="1" noChangeArrowheads="1"/>
          </p:cNvSpPr>
          <p:nvPr>
            <p:ph type="title"/>
          </p:nvPr>
        </p:nvSpPr>
        <p:spPr/>
        <p:txBody>
          <a:bodyPr/>
          <a:lstStyle/>
          <a:p>
            <a:pPr eaLnBrk="1" hangingPunct="1"/>
            <a:r>
              <a:rPr lang="en-US" altLang="en-US" sz="3200"/>
              <a:t>Optional Topics and Workshops For This Section</a:t>
            </a:r>
          </a:p>
        </p:txBody>
      </p:sp>
      <p:sp>
        <p:nvSpPr>
          <p:cNvPr id="20483" name="Rectangle 3">
            <a:extLst>
              <a:ext uri="{FF2B5EF4-FFF2-40B4-BE49-F238E27FC236}">
                <a16:creationId xmlns:a16="http://schemas.microsoft.com/office/drawing/2014/main" id="{E14E1D8C-E8E8-0C56-953B-33255AEAE26A}"/>
              </a:ext>
            </a:extLst>
          </p:cNvPr>
          <p:cNvSpPr>
            <a:spLocks noGrp="1" noChangeArrowheads="1"/>
          </p:cNvSpPr>
          <p:nvPr>
            <p:ph idx="1"/>
          </p:nvPr>
        </p:nvSpPr>
        <p:spPr>
          <a:xfrm>
            <a:off x="1614488" y="1008064"/>
            <a:ext cx="8958262" cy="5621337"/>
          </a:xfrm>
        </p:spPr>
        <p:txBody>
          <a:bodyPr/>
          <a:lstStyle/>
          <a:p>
            <a:pPr eaLnBrk="1" hangingPunct="1">
              <a:defRPr/>
            </a:pPr>
            <a:r>
              <a:rPr lang="en-US" sz="2400" dirty="0"/>
              <a:t>If you have time, and are comfortable with the material just covered, feel free to read through the Optional Topic slides – and/or try out the techniques shown using IDz and the sample programs. </a:t>
            </a:r>
          </a:p>
          <a:p>
            <a:pPr eaLnBrk="1" hangingPunct="1">
              <a:defRPr/>
            </a:pPr>
            <a:endParaRPr lang="en-US" sz="1100" dirty="0"/>
          </a:p>
          <a:p>
            <a:pPr eaLnBrk="1" hangingPunct="1">
              <a:defRPr/>
            </a:pPr>
            <a:r>
              <a:rPr lang="en-US" sz="2400" dirty="0"/>
              <a:t>The development techniques covered in these slides can make your standard z/OS Maintenance, Production Support and Development tasks much easier, and make you more productive. </a:t>
            </a:r>
          </a:p>
          <a:p>
            <a:pPr marL="0" indent="0" eaLnBrk="1" hangingPunct="1">
              <a:buNone/>
              <a:defRPr/>
            </a:pPr>
            <a:endParaRPr lang="en-US" sz="1100" dirty="0"/>
          </a:p>
          <a:p>
            <a:pPr eaLnBrk="1" hangingPunct="1">
              <a:defRPr/>
            </a:pPr>
            <a:r>
              <a:rPr lang="en-US" sz="2400" dirty="0"/>
              <a:t>So at some point – perhaps after class consider returning to these optional topics to build out your IDz skills.</a:t>
            </a:r>
          </a:p>
          <a:p>
            <a:pPr eaLnBrk="1" hangingPunct="1">
              <a:defRPr/>
            </a:pPr>
            <a:endParaRPr lang="en-US" sz="1400" dirty="0"/>
          </a:p>
          <a:p>
            <a:pPr eaLnBrk="1" hangingPunct="1">
              <a:defRPr/>
            </a:pPr>
            <a:r>
              <a:rPr lang="en-US" sz="2400" dirty="0"/>
              <a:t>Also – if you have access to IDz installed on your mainframe and time permits, please try out the techniques shown using your own application source. </a:t>
            </a:r>
          </a:p>
          <a:p>
            <a:pPr eaLnBrk="1" hangingPunct="1">
              <a:defRPr/>
            </a:pP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84F2D9A-80AF-DE05-5578-753CEC9855AC}"/>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Product Names and Releases</a:t>
            </a:r>
          </a:p>
        </p:txBody>
      </p:sp>
      <p:sp>
        <p:nvSpPr>
          <p:cNvPr id="10243" name="Rectangle 3">
            <a:extLst>
              <a:ext uri="{FF2B5EF4-FFF2-40B4-BE49-F238E27FC236}">
                <a16:creationId xmlns:a16="http://schemas.microsoft.com/office/drawing/2014/main" id="{58C71C9B-AC70-754B-52C0-F017EE90A61A}"/>
              </a:ext>
            </a:extLst>
          </p:cNvPr>
          <p:cNvSpPr>
            <a:spLocks noGrp="1" noChangeArrowheads="1"/>
          </p:cNvSpPr>
          <p:nvPr>
            <p:ph idx="1"/>
          </p:nvPr>
        </p:nvSpPr>
        <p:spPr>
          <a:xfrm>
            <a:off x="914400" y="1188244"/>
            <a:ext cx="10363200" cy="4481512"/>
          </a:xfrm>
        </p:spPr>
        <p:txBody>
          <a:bodyPr/>
          <a:lstStyle/>
          <a:p>
            <a:pPr>
              <a:defRPr/>
            </a:pPr>
            <a:r>
              <a:rPr lang="en-US" altLang="en-US" sz="2000" dirty="0"/>
              <a:t>There are three separately named products:</a:t>
            </a:r>
          </a:p>
          <a:p>
            <a:pPr marL="344488" lvl="1" indent="0">
              <a:buNone/>
              <a:defRPr/>
            </a:pPr>
            <a:r>
              <a:rPr lang="en-US" altLang="en-US" sz="2400" dirty="0"/>
              <a:t>1. RDz </a:t>
            </a:r>
            <a:r>
              <a:rPr lang="en-US" altLang="en-US" sz="2400" dirty="0">
                <a:sym typeface="Wingdings" panose="05000000000000000000" pitchFamily="2" charset="2"/>
              </a:rPr>
              <a:t> Released 2009</a:t>
            </a:r>
          </a:p>
          <a:p>
            <a:pPr marL="123444" lvl="2" indent="0" eaLnBrk="1" hangingPunct="1">
              <a:buNone/>
              <a:defRPr/>
            </a:pPr>
            <a:r>
              <a:rPr lang="en-US" altLang="en-US" sz="1800" dirty="0">
                <a:sym typeface="Wingdings" panose="05000000000000000000" pitchFamily="2" charset="2"/>
              </a:rPr>
              <a:t>  	RDz’s predecessor solutions </a:t>
            </a:r>
            <a:r>
              <a:rPr lang="en-US" altLang="en-US" sz="1600" b="1" dirty="0">
                <a:sym typeface="Wingdings" panose="05000000000000000000" pitchFamily="2" charset="2"/>
              </a:rPr>
              <a:t>(WSED/WSAD) </a:t>
            </a:r>
            <a:r>
              <a:rPr lang="en-US" altLang="en-US" sz="1800" dirty="0">
                <a:sym typeface="Wingdings" panose="05000000000000000000" pitchFamily="2" charset="2"/>
              </a:rPr>
              <a:t>went G.A. in 2003</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2. IDz  Released 2016</a:t>
            </a:r>
          </a:p>
          <a:p>
            <a:pPr marL="123444" lvl="2" indent="0" eaLnBrk="1" hangingPunct="1">
              <a:buNone/>
              <a:defRPr/>
            </a:pPr>
            <a:r>
              <a:rPr lang="en-US" altLang="en-US" sz="1800" dirty="0">
                <a:sym typeface="Wingdings" panose="05000000000000000000" pitchFamily="2" charset="2"/>
              </a:rPr>
              <a:t>  	Same client &amp; server software with - functional updates to IDz v9.5</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3. ADFz  Released 2016</a:t>
            </a:r>
          </a:p>
          <a:p>
            <a:pPr marL="123444" lvl="2" indent="0" eaLnBrk="1" hangingPunct="1">
              <a:buNone/>
              <a:defRPr/>
            </a:pPr>
            <a:r>
              <a:rPr lang="en-US" altLang="en-US" sz="1800" dirty="0">
                <a:sym typeface="Wingdings" panose="05000000000000000000" pitchFamily="2" charset="2"/>
              </a:rPr>
              <a:t>  	Same client &amp; server software as IDz.  Also contains Problem Determination Tools</a:t>
            </a:r>
          </a:p>
          <a:p>
            <a:pPr marL="246888" lvl="3" indent="0" eaLnBrk="1" hangingPunct="1">
              <a:buNone/>
              <a:defRPr/>
            </a:pPr>
            <a:r>
              <a:rPr lang="en-US" altLang="en-US" sz="1600" dirty="0">
                <a:sym typeface="Wingdings" panose="05000000000000000000" pitchFamily="2" charset="2"/>
              </a:rPr>
              <a:t>  	    Debug Tool, File Manager, Fault Analyzer and Application Performance Analyzer</a:t>
            </a:r>
          </a:p>
          <a:p>
            <a:pPr marL="1023938" lvl="3" indent="0">
              <a:buNone/>
              <a:defRPr/>
            </a:pPr>
            <a:endParaRPr lang="en-US" altLang="en-US" sz="2800" dirty="0">
              <a:sym typeface="Wingdings" panose="05000000000000000000" pitchFamily="2" charset="2"/>
            </a:endParaRPr>
          </a:p>
          <a:p>
            <a:pPr marL="1023938" lvl="3" indent="0">
              <a:buNone/>
              <a:defRPr/>
            </a:pPr>
            <a:endParaRPr lang="en-US" altLang="en-US" sz="2800" dirty="0">
              <a:sym typeface="Wingdings" panose="05000000000000000000" pitchFamily="2" charset="2"/>
            </a:endParaRPr>
          </a:p>
          <a:p>
            <a:pPr eaLnBrk="1" hangingPunct="1">
              <a:defRPr/>
            </a:pPr>
            <a:endParaRPr lang="en-US" altLang="en-US" sz="700" dirty="0">
              <a:sym typeface="Wingdings" panose="05000000000000000000" pitchFamily="2" charset="2"/>
            </a:endParaRPr>
          </a:p>
          <a:p>
            <a:pPr algn="ctr">
              <a:defRPr/>
            </a:pPr>
            <a:r>
              <a:rPr lang="en-US" altLang="en-US" sz="2000" i="1" dirty="0">
                <a:solidFill>
                  <a:srgbClr val="C00000"/>
                </a:solidFill>
                <a:sym typeface="Wingdings" panose="05000000000000000000" pitchFamily="2" charset="2"/>
              </a:rPr>
              <a:t>Note that you can use IDz v14 or ADFz in this course. But the instructor will be demonstrating using the latest release from IBM - and the client menus you see may be slightly different.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DD416DBE-05B2-F9D7-2DF3-9170E9A4BA21}"/>
              </a:ext>
            </a:extLst>
          </p:cNvPr>
          <p:cNvSpPr>
            <a:spLocks noGrp="1" noChangeArrowheads="1"/>
          </p:cNvSpPr>
          <p:nvPr>
            <p:ph type="title"/>
          </p:nvPr>
        </p:nvSpPr>
        <p:spPr>
          <a:xfrm>
            <a:off x="304800" y="198104"/>
            <a:ext cx="11293592" cy="1325563"/>
          </a:xfrm>
        </p:spPr>
        <p:txBody>
          <a:bodyPr/>
          <a:lstStyle/>
          <a:p>
            <a:pPr eaLnBrk="1" hangingPunct="1"/>
            <a:r>
              <a:rPr lang="en-US" altLang="en-US" sz="3200" b="1" dirty="0"/>
              <a:t>Submitting JCL to a different LPAR</a:t>
            </a:r>
          </a:p>
        </p:txBody>
      </p:sp>
      <p:sp>
        <p:nvSpPr>
          <p:cNvPr id="91139" name="Rectangle 3">
            <a:extLst>
              <a:ext uri="{FF2B5EF4-FFF2-40B4-BE49-F238E27FC236}">
                <a16:creationId xmlns:a16="http://schemas.microsoft.com/office/drawing/2014/main" id="{52CFD5B5-ABDD-7728-0D4E-5748E57A10EC}"/>
              </a:ext>
            </a:extLst>
          </p:cNvPr>
          <p:cNvSpPr>
            <a:spLocks noGrp="1" noChangeArrowheads="1"/>
          </p:cNvSpPr>
          <p:nvPr>
            <p:ph idx="1"/>
          </p:nvPr>
        </p:nvSpPr>
        <p:spPr>
          <a:xfrm>
            <a:off x="838200" y="914403"/>
            <a:ext cx="6095999" cy="5483223"/>
          </a:xfrm>
        </p:spPr>
        <p:txBody>
          <a:bodyPr/>
          <a:lstStyle/>
          <a:p>
            <a:pPr marL="381000" indent="-381000" eaLnBrk="1" hangingPunct="1">
              <a:buNone/>
            </a:pPr>
            <a:r>
              <a:rPr lang="en-US" altLang="en-US" sz="1600" dirty="0"/>
              <a:t>You can also submit JCL that you opened from a dataset in one LPAR to run on another LPAR</a:t>
            </a:r>
          </a:p>
          <a:p>
            <a:pPr marL="381000" indent="-381000" eaLnBrk="1" hangingPunct="1">
              <a:buNone/>
            </a:pPr>
            <a:endParaRPr lang="en-US" altLang="en-US" sz="800" dirty="0"/>
          </a:p>
          <a:p>
            <a:pPr marL="687388" lvl="1" indent="-342900" eaLnBrk="1" hangingPunct="1">
              <a:buNone/>
            </a:pPr>
            <a:r>
              <a:rPr lang="en-US" altLang="en-US" sz="1400" dirty="0"/>
              <a:t>- Open the JCL file in the IDz editor</a:t>
            </a:r>
          </a:p>
          <a:p>
            <a:pPr marL="687388" lvl="1" indent="-342900" eaLnBrk="1" hangingPunct="1">
              <a:buNone/>
            </a:pPr>
            <a:r>
              <a:rPr lang="en-US" altLang="en-US" sz="1400" dirty="0"/>
              <a:t>- From the command line type:</a:t>
            </a:r>
          </a:p>
          <a:p>
            <a:pPr marL="995363" lvl="2" indent="-304800" eaLnBrk="1" hangingPunct="1">
              <a:buNone/>
            </a:pPr>
            <a:r>
              <a:rPr lang="en-US" altLang="en-US" sz="1400" b="1" dirty="0">
                <a:solidFill>
                  <a:schemeClr val="tx1"/>
                </a:solidFill>
              </a:rPr>
              <a:t>    </a:t>
            </a:r>
            <a:r>
              <a:rPr lang="en-US" altLang="en-US" b="1" dirty="0">
                <a:solidFill>
                  <a:schemeClr val="tx1"/>
                </a:solidFill>
              </a:rPr>
              <a:t>sub</a:t>
            </a:r>
            <a:r>
              <a:rPr lang="en-US" altLang="en-US" sz="1400" b="1" dirty="0">
                <a:solidFill>
                  <a:schemeClr val="tx1"/>
                </a:solidFill>
              </a:rPr>
              <a:t>  </a:t>
            </a:r>
            <a:r>
              <a:rPr lang="en-US" altLang="en-US" sz="1400" dirty="0">
                <a:solidFill>
                  <a:schemeClr val="tx1"/>
                </a:solidFill>
              </a:rPr>
              <a:t>&lt;</a:t>
            </a:r>
            <a:r>
              <a:rPr lang="en-US" altLang="en-US" sz="1400" dirty="0" err="1">
                <a:solidFill>
                  <a:schemeClr val="tx1"/>
                </a:solidFill>
              </a:rPr>
              <a:t>ConnectionName</a:t>
            </a:r>
            <a:r>
              <a:rPr lang="en-US" altLang="en-US" sz="1400" dirty="0">
                <a:solidFill>
                  <a:schemeClr val="tx1"/>
                </a:solidFill>
              </a:rPr>
              <a:t>&gt;</a:t>
            </a:r>
          </a:p>
          <a:p>
            <a:pPr marL="995363" lvl="2" indent="-304800" eaLnBrk="1" hangingPunct="1">
              <a:buNone/>
            </a:pPr>
            <a:r>
              <a:rPr lang="en-US" altLang="en-US" sz="1200" b="1" dirty="0"/>
              <a:t>	</a:t>
            </a:r>
          </a:p>
          <a:p>
            <a:pPr marL="381000" indent="-381000" eaLnBrk="1" hangingPunct="1">
              <a:buNone/>
            </a:pPr>
            <a:r>
              <a:rPr lang="en-US" altLang="en-US" sz="1600" b="1" dirty="0"/>
              <a:t>Prerequisites:</a:t>
            </a:r>
          </a:p>
          <a:p>
            <a:pPr marL="381000" indent="-381000" eaLnBrk="1" hangingPunct="1">
              <a:buFont typeface="Webdings" pitchFamily="2" charset="2"/>
              <a:buChar char="4"/>
            </a:pPr>
            <a:r>
              <a:rPr lang="en-US" altLang="en-US" sz="1600" dirty="0"/>
              <a:t>You must be connected to the LPAR you want to run the job in</a:t>
            </a:r>
          </a:p>
          <a:p>
            <a:pPr marL="381000" indent="-381000" eaLnBrk="1" hangingPunct="1">
              <a:buFont typeface="Webdings" pitchFamily="2" charset="2"/>
              <a:buChar char="4"/>
            </a:pPr>
            <a:r>
              <a:rPr lang="en-US" altLang="en-US" sz="1600" dirty="0"/>
              <a:t>The connection name may </a:t>
            </a:r>
            <a:r>
              <a:rPr lang="en-US" altLang="en-US" sz="1600" u="sng" dirty="0"/>
              <a:t>not</a:t>
            </a:r>
            <a:r>
              <a:rPr lang="en-US" altLang="en-US" sz="1600" dirty="0"/>
              <a:t>  have spaces in it</a:t>
            </a:r>
          </a:p>
        </p:txBody>
      </p:sp>
      <p:grpSp>
        <p:nvGrpSpPr>
          <p:cNvPr id="91140" name="Group 4">
            <a:extLst>
              <a:ext uri="{FF2B5EF4-FFF2-40B4-BE49-F238E27FC236}">
                <a16:creationId xmlns:a16="http://schemas.microsoft.com/office/drawing/2014/main" id="{3E35D9F8-2AA2-7F8F-8147-45FFE169F5B2}"/>
              </a:ext>
            </a:extLst>
          </p:cNvPr>
          <p:cNvGrpSpPr>
            <a:grpSpLocks noChangeAspect="1"/>
          </p:cNvGrpSpPr>
          <p:nvPr/>
        </p:nvGrpSpPr>
        <p:grpSpPr bwMode="auto">
          <a:xfrm>
            <a:off x="3605213" y="5305426"/>
            <a:ext cx="1076325" cy="1552575"/>
            <a:chOff x="0" y="0"/>
            <a:chExt cx="113" cy="163"/>
          </a:xfrm>
        </p:grpSpPr>
        <p:pic>
          <p:nvPicPr>
            <p:cNvPr id="91153" name="Picture 5">
              <a:extLst>
                <a:ext uri="{FF2B5EF4-FFF2-40B4-BE49-F238E27FC236}">
                  <a16:creationId xmlns:a16="http://schemas.microsoft.com/office/drawing/2014/main" id="{DCCBB853-F559-8DEC-08F6-43E1EF6AC6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4" name="Rectangle 6">
              <a:hlinkClick r:id="rId3"/>
              <a:extLst>
                <a:ext uri="{FF2B5EF4-FFF2-40B4-BE49-F238E27FC236}">
                  <a16:creationId xmlns:a16="http://schemas.microsoft.com/office/drawing/2014/main" id="{EFFB2A36-6E64-E42B-0585-1BD3F10C80B9}"/>
                </a:ext>
              </a:extLst>
            </p:cNvPr>
            <p:cNvSpPr>
              <a:spLocks noChangeAspect="1" noChangeArrowheads="1"/>
            </p:cNvSpPr>
            <p:nvPr/>
          </p:nvSpPr>
          <p:spPr bwMode="auto">
            <a:xfrm>
              <a:off x="0" y="0"/>
              <a:ext cx="113" cy="16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grpSp>
      <p:grpSp>
        <p:nvGrpSpPr>
          <p:cNvPr id="91141" name="Group 7">
            <a:extLst>
              <a:ext uri="{FF2B5EF4-FFF2-40B4-BE49-F238E27FC236}">
                <a16:creationId xmlns:a16="http://schemas.microsoft.com/office/drawing/2014/main" id="{DEB9A67B-95EB-034A-692F-F218D078A709}"/>
              </a:ext>
            </a:extLst>
          </p:cNvPr>
          <p:cNvGrpSpPr>
            <a:grpSpLocks noChangeAspect="1"/>
          </p:cNvGrpSpPr>
          <p:nvPr/>
        </p:nvGrpSpPr>
        <p:grpSpPr bwMode="auto">
          <a:xfrm>
            <a:off x="7034213" y="5153026"/>
            <a:ext cx="1076325" cy="1552575"/>
            <a:chOff x="0" y="0"/>
            <a:chExt cx="113" cy="163"/>
          </a:xfrm>
        </p:grpSpPr>
        <p:pic>
          <p:nvPicPr>
            <p:cNvPr id="91151" name="Picture 8">
              <a:extLst>
                <a:ext uri="{FF2B5EF4-FFF2-40B4-BE49-F238E27FC236}">
                  <a16:creationId xmlns:a16="http://schemas.microsoft.com/office/drawing/2014/main" id="{590F2CC8-143B-35EC-7985-621D183A65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Rectangle 9">
              <a:hlinkClick r:id="rId3"/>
              <a:extLst>
                <a:ext uri="{FF2B5EF4-FFF2-40B4-BE49-F238E27FC236}">
                  <a16:creationId xmlns:a16="http://schemas.microsoft.com/office/drawing/2014/main" id="{938013F9-EF3D-B302-A651-24D905C14ADF}"/>
                </a:ext>
              </a:extLst>
            </p:cNvPr>
            <p:cNvSpPr>
              <a:spLocks noChangeAspect="1" noChangeArrowheads="1"/>
            </p:cNvSpPr>
            <p:nvPr/>
          </p:nvSpPr>
          <p:spPr bwMode="auto">
            <a:xfrm>
              <a:off x="0" y="0"/>
              <a:ext cx="113" cy="16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grpSp>
      <p:sp>
        <p:nvSpPr>
          <p:cNvPr id="91142" name="Text Box 10">
            <a:extLst>
              <a:ext uri="{FF2B5EF4-FFF2-40B4-BE49-F238E27FC236}">
                <a16:creationId xmlns:a16="http://schemas.microsoft.com/office/drawing/2014/main" id="{05BB876B-3E45-0B83-0754-93BC0B32385B}"/>
              </a:ext>
            </a:extLst>
          </p:cNvPr>
          <p:cNvSpPr txBox="1">
            <a:spLocks noChangeArrowheads="1"/>
          </p:cNvSpPr>
          <p:nvPr/>
        </p:nvSpPr>
        <p:spPr bwMode="auto">
          <a:xfrm>
            <a:off x="4519613" y="6477000"/>
            <a:ext cx="73818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a:latin typeface="Verdana" panose="020B0604030504040204" pitchFamily="34" charset="0"/>
              </a:rPr>
              <a:t>LPAR1</a:t>
            </a:r>
          </a:p>
        </p:txBody>
      </p:sp>
      <p:sp>
        <p:nvSpPr>
          <p:cNvPr id="91143" name="Text Box 11">
            <a:extLst>
              <a:ext uri="{FF2B5EF4-FFF2-40B4-BE49-F238E27FC236}">
                <a16:creationId xmlns:a16="http://schemas.microsoft.com/office/drawing/2014/main" id="{BE87C931-1E63-26CC-0A88-712A19BE64EB}"/>
              </a:ext>
            </a:extLst>
          </p:cNvPr>
          <p:cNvSpPr txBox="1">
            <a:spLocks noChangeArrowheads="1"/>
          </p:cNvSpPr>
          <p:nvPr/>
        </p:nvSpPr>
        <p:spPr bwMode="auto">
          <a:xfrm>
            <a:off x="7948613" y="6324600"/>
            <a:ext cx="73818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a:latin typeface="Verdana" panose="020B0604030504040204" pitchFamily="34" charset="0"/>
              </a:rPr>
              <a:t>LPAR3</a:t>
            </a:r>
          </a:p>
        </p:txBody>
      </p:sp>
      <p:pic>
        <p:nvPicPr>
          <p:cNvPr id="91144" name="Picture 12">
            <a:extLst>
              <a:ext uri="{FF2B5EF4-FFF2-40B4-BE49-F238E27FC236}">
                <a16:creationId xmlns:a16="http://schemas.microsoft.com/office/drawing/2014/main" id="{DD96C115-BD8B-6618-0800-AFE5D1E744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4675" y="0"/>
            <a:ext cx="5267325" cy="443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16973" name="AutoShape 13">
            <a:extLst>
              <a:ext uri="{FF2B5EF4-FFF2-40B4-BE49-F238E27FC236}">
                <a16:creationId xmlns:a16="http://schemas.microsoft.com/office/drawing/2014/main" id="{B3923F0D-C753-A34D-5DC5-498CF2E38065}"/>
              </a:ext>
            </a:extLst>
          </p:cNvPr>
          <p:cNvSpPr>
            <a:spLocks noChangeArrowheads="1"/>
          </p:cNvSpPr>
          <p:nvPr/>
        </p:nvSpPr>
        <p:spPr bwMode="auto">
          <a:xfrm>
            <a:off x="3509963" y="4114800"/>
            <a:ext cx="1519237" cy="833438"/>
          </a:xfrm>
          <a:prstGeom prst="flowChartMultidocument">
            <a:avLst/>
          </a:prstGeom>
          <a:solidFill>
            <a:schemeClr val="accent1"/>
          </a:solidFill>
          <a:ln w="9525">
            <a:solidFill>
              <a:schemeClr val="tx1"/>
            </a:solidFill>
            <a:miter lim="800000"/>
            <a:headEnd/>
            <a:tailEnd/>
          </a:ln>
          <a:effectLst/>
        </p:spPr>
        <p:txBody>
          <a:bodyPr wrap="none" anchor="ctr"/>
          <a:lstStyle/>
          <a:p>
            <a:pPr algn="ctr" eaLnBrk="1" hangingPunct="1">
              <a:defRPr/>
            </a:pPr>
            <a:endParaRPr lang="en-US" sz="1200">
              <a:effectLst>
                <a:outerShdw blurRad="38100" dist="38100" dir="2700000" algn="tl">
                  <a:srgbClr val="FFFFFF"/>
                </a:outerShdw>
              </a:effectLst>
              <a:latin typeface="Courier New" pitchFamily="49" charset="0"/>
            </a:endParaRPr>
          </a:p>
        </p:txBody>
      </p:sp>
      <p:sp>
        <p:nvSpPr>
          <p:cNvPr id="2216974" name="Rectangle 14">
            <a:extLst>
              <a:ext uri="{FF2B5EF4-FFF2-40B4-BE49-F238E27FC236}">
                <a16:creationId xmlns:a16="http://schemas.microsoft.com/office/drawing/2014/main" id="{3B94BB98-309B-810B-4B84-94EE3CC4A2A1}"/>
              </a:ext>
            </a:extLst>
          </p:cNvPr>
          <p:cNvSpPr>
            <a:spLocks noChangeArrowheads="1"/>
          </p:cNvSpPr>
          <p:nvPr/>
        </p:nvSpPr>
        <p:spPr bwMode="auto">
          <a:xfrm>
            <a:off x="3509962" y="4237038"/>
            <a:ext cx="1295400" cy="646112"/>
          </a:xfrm>
          <a:prstGeom prst="rect">
            <a:avLst/>
          </a:prstGeom>
          <a:noFill/>
          <a:ln>
            <a:noFill/>
          </a:ln>
          <a:effectLst/>
        </p:spPr>
        <p:txBody>
          <a:bodyPr>
            <a:spAutoFit/>
          </a:bodyPr>
          <a:lstStyle/>
          <a:p>
            <a:pPr eaLnBrk="1" hangingPunct="1">
              <a:defRPr/>
            </a:pPr>
            <a:r>
              <a:rPr lang="en-US" sz="1200" dirty="0">
                <a:effectLst>
                  <a:outerShdw blurRad="38100" dist="38100" dir="2700000" algn="tl">
                    <a:srgbClr val="C0C0C0"/>
                  </a:outerShdw>
                </a:effectLst>
                <a:latin typeface="Courier New" pitchFamily="49" charset="0"/>
              </a:rPr>
              <a:t>JCL deck</a:t>
            </a:r>
          </a:p>
          <a:p>
            <a:pPr eaLnBrk="1" hangingPunct="1">
              <a:defRPr/>
            </a:pPr>
            <a:r>
              <a:rPr lang="en-US" sz="1200" dirty="0">
                <a:effectLst>
                  <a:outerShdw blurRad="38100" dist="38100" dir="2700000" algn="tl">
                    <a:srgbClr val="C0C0C0"/>
                  </a:outerShdw>
                </a:effectLst>
                <a:latin typeface="Courier New" pitchFamily="49" charset="0"/>
              </a:rPr>
              <a:t>Open in the IDz Editor</a:t>
            </a:r>
            <a:endParaRPr lang="en-US" sz="1200" dirty="0">
              <a:effectLst>
                <a:outerShdw blurRad="38100" dist="38100" dir="2700000" algn="tl">
                  <a:srgbClr val="C0C0C0"/>
                </a:outerShdw>
              </a:effectLst>
              <a:latin typeface="Arial Black" pitchFamily="34" charset="0"/>
            </a:endParaRPr>
          </a:p>
        </p:txBody>
      </p:sp>
      <p:sp>
        <p:nvSpPr>
          <p:cNvPr id="91147" name="Text Box 15">
            <a:extLst>
              <a:ext uri="{FF2B5EF4-FFF2-40B4-BE49-F238E27FC236}">
                <a16:creationId xmlns:a16="http://schemas.microsoft.com/office/drawing/2014/main" id="{6A36B85A-4E81-2E64-7210-E9E7CB43EBC3}"/>
              </a:ext>
            </a:extLst>
          </p:cNvPr>
          <p:cNvSpPr txBox="1">
            <a:spLocks noChangeArrowheads="1"/>
          </p:cNvSpPr>
          <p:nvPr/>
        </p:nvSpPr>
        <p:spPr bwMode="auto">
          <a:xfrm>
            <a:off x="3047999" y="4953000"/>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t>JCL resides in a PDS on LPAR1</a:t>
            </a:r>
          </a:p>
        </p:txBody>
      </p:sp>
      <p:sp>
        <p:nvSpPr>
          <p:cNvPr id="91148" name="Line 16">
            <a:extLst>
              <a:ext uri="{FF2B5EF4-FFF2-40B4-BE49-F238E27FC236}">
                <a16:creationId xmlns:a16="http://schemas.microsoft.com/office/drawing/2014/main" id="{DFF7FD3E-2D95-BE45-B7F6-82664C03C061}"/>
              </a:ext>
            </a:extLst>
          </p:cNvPr>
          <p:cNvSpPr>
            <a:spLocks noChangeShapeType="1"/>
          </p:cNvSpPr>
          <p:nvPr/>
        </p:nvSpPr>
        <p:spPr bwMode="auto">
          <a:xfrm>
            <a:off x="5029199" y="4343400"/>
            <a:ext cx="2057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49" name="Line 17">
            <a:extLst>
              <a:ext uri="{FF2B5EF4-FFF2-40B4-BE49-F238E27FC236}">
                <a16:creationId xmlns:a16="http://schemas.microsoft.com/office/drawing/2014/main" id="{97D500B0-7245-32CB-4D55-204A8ADDE1A8}"/>
              </a:ext>
            </a:extLst>
          </p:cNvPr>
          <p:cNvSpPr>
            <a:spLocks noChangeShapeType="1"/>
          </p:cNvSpPr>
          <p:nvPr/>
        </p:nvSpPr>
        <p:spPr bwMode="auto">
          <a:xfrm>
            <a:off x="7543799" y="44196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16978" name="Text Box 18">
            <a:extLst>
              <a:ext uri="{FF2B5EF4-FFF2-40B4-BE49-F238E27FC236}">
                <a16:creationId xmlns:a16="http://schemas.microsoft.com/office/drawing/2014/main" id="{32D446DB-C044-A20E-5B7C-E444F3A2F8DA}"/>
              </a:ext>
            </a:extLst>
          </p:cNvPr>
          <p:cNvSpPr txBox="1">
            <a:spLocks noChangeArrowheads="1"/>
          </p:cNvSpPr>
          <p:nvPr/>
        </p:nvSpPr>
        <p:spPr bwMode="auto">
          <a:xfrm>
            <a:off x="9524999" y="4419600"/>
            <a:ext cx="2590800" cy="1570038"/>
          </a:xfrm>
          <a:prstGeom prst="rect">
            <a:avLst/>
          </a:prstGeom>
          <a:solidFill>
            <a:schemeClr val="bg1"/>
          </a:solidFill>
          <a:ln>
            <a:noFill/>
          </a:ln>
          <a:effectLst>
            <a:prstShdw prst="shdw18" dist="17961" dir="13500000">
              <a:schemeClr val="bg1">
                <a:gamma/>
                <a:shade val="60000"/>
                <a:invGamma/>
              </a:schemeClr>
            </a:prstShdw>
          </a:effectLst>
        </p:spPr>
        <p:txBody>
          <a:bodyPr>
            <a:spAutoFit/>
          </a:bodyPr>
          <a:lstStyle/>
          <a:p>
            <a:pPr algn="ctr" eaLnBrk="1" hangingPunct="1">
              <a:defRPr/>
            </a:pPr>
            <a:r>
              <a:rPr lang="en-US" sz="1200" dirty="0">
                <a:effectLst>
                  <a:outerShdw blurRad="38100" dist="38100" dir="2700000" algn="tl">
                    <a:srgbClr val="C0C0C0"/>
                  </a:outerShdw>
                </a:effectLst>
                <a:latin typeface="Arial" charset="0"/>
              </a:rPr>
              <a:t>LPAR3</a:t>
            </a:r>
            <a:r>
              <a:rPr lang="en-US" sz="1200" dirty="0">
                <a:latin typeface="Arial" charset="0"/>
              </a:rPr>
              <a:t> </a:t>
            </a:r>
            <a:r>
              <a:rPr lang="en-US" sz="1200" dirty="0">
                <a:latin typeface="Arial" charset="0"/>
                <a:sym typeface="Wingdings" pitchFamily="2" charset="2"/>
              </a:rPr>
              <a:t> </a:t>
            </a:r>
            <a:r>
              <a:rPr lang="en-US" sz="1200" b="0" dirty="0">
                <a:latin typeface="Arial" charset="0"/>
                <a:sym typeface="Wingdings" pitchFamily="2" charset="2"/>
              </a:rPr>
              <a:t>the name of an </a:t>
            </a:r>
            <a:r>
              <a:rPr lang="en-US" sz="1200" u="sng" dirty="0">
                <a:latin typeface="Arial" charset="0"/>
                <a:sym typeface="Wingdings" pitchFamily="2" charset="2"/>
              </a:rPr>
              <a:t>open</a:t>
            </a:r>
            <a:r>
              <a:rPr lang="en-US" sz="1200" b="0" dirty="0">
                <a:latin typeface="Arial" charset="0"/>
                <a:sym typeface="Wingdings" pitchFamily="2" charset="2"/>
              </a:rPr>
              <a:t> remote connection to a different LPAR from where the JCL is stored</a:t>
            </a:r>
          </a:p>
          <a:p>
            <a:pPr algn="ctr" eaLnBrk="1" hangingPunct="1">
              <a:defRPr/>
            </a:pPr>
            <a:endParaRPr lang="en-US" sz="1200" b="0" dirty="0">
              <a:latin typeface="Arial" charset="0"/>
              <a:sym typeface="Wingdings" pitchFamily="2" charset="2"/>
            </a:endParaRPr>
          </a:p>
          <a:p>
            <a:pPr algn="ctr" eaLnBrk="1" hangingPunct="1">
              <a:defRPr/>
            </a:pPr>
            <a:r>
              <a:rPr lang="en-US" sz="1200" b="0" dirty="0">
                <a:latin typeface="Arial" charset="0"/>
                <a:sym typeface="Wingdings" pitchFamily="2" charset="2"/>
              </a:rPr>
              <a:t>Note that without the connection name, IDz defaults to running the job on the LPAR the dataset was opened from</a:t>
            </a:r>
            <a:endParaRPr lang="en-US" sz="1200" b="0" dirty="0">
              <a:latin typeface="Arial"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7986" name="Rectangle 2">
            <a:extLst>
              <a:ext uri="{FF2B5EF4-FFF2-40B4-BE49-F238E27FC236}">
                <a16:creationId xmlns:a16="http://schemas.microsoft.com/office/drawing/2014/main" id="{37592A09-FA1E-B7D2-C335-B5E10D486290}"/>
              </a:ext>
            </a:extLst>
          </p:cNvPr>
          <p:cNvSpPr>
            <a:spLocks noGrp="1" noChangeArrowheads="1"/>
          </p:cNvSpPr>
          <p:nvPr>
            <p:ph type="title"/>
          </p:nvPr>
        </p:nvSpPr>
        <p:spPr/>
        <p:txBody>
          <a:bodyPr/>
          <a:lstStyle/>
          <a:p>
            <a:pPr eaLnBrk="1" hangingPunct="1">
              <a:defRPr/>
            </a:pPr>
            <a:r>
              <a:rPr lang="en-US" sz="2800" b="1" dirty="0"/>
              <a:t>Customizing the Remote Systems Jobs (in table format) </a:t>
            </a:r>
            <a:r>
              <a:rPr lang="en-US" sz="2800" b="1" dirty="0">
                <a:effectLst>
                  <a:outerShdw blurRad="38100" dist="38100" dir="2700000" algn="tl">
                    <a:srgbClr val="C0C0C0"/>
                  </a:outerShdw>
                </a:effectLst>
              </a:rPr>
              <a:t>Toolbar</a:t>
            </a:r>
          </a:p>
        </p:txBody>
      </p:sp>
      <p:sp>
        <p:nvSpPr>
          <p:cNvPr id="2217987" name="Rectangle 3">
            <a:extLst>
              <a:ext uri="{FF2B5EF4-FFF2-40B4-BE49-F238E27FC236}">
                <a16:creationId xmlns:a16="http://schemas.microsoft.com/office/drawing/2014/main" id="{CF70E200-2FF2-58AF-B00B-0A769EAB0E5D}"/>
              </a:ext>
            </a:extLst>
          </p:cNvPr>
          <p:cNvSpPr>
            <a:spLocks noGrp="1" noChangeArrowheads="1"/>
          </p:cNvSpPr>
          <p:nvPr>
            <p:ph idx="1"/>
          </p:nvPr>
        </p:nvSpPr>
        <p:spPr>
          <a:xfrm>
            <a:off x="4038599" y="762001"/>
            <a:ext cx="7865399" cy="1814513"/>
          </a:xfrm>
        </p:spPr>
        <p:txBody>
          <a:bodyPr/>
          <a:lstStyle/>
          <a:p>
            <a:pPr marL="381000" indent="-381000" eaLnBrk="1" hangingPunct="1">
              <a:defRPr/>
            </a:pPr>
            <a:endParaRPr lang="en-US" sz="1800" dirty="0">
              <a:effectLst>
                <a:outerShdw blurRad="38100" dist="38100" dir="2700000" algn="tl">
                  <a:srgbClr val="C0C0C0"/>
                </a:outerShdw>
              </a:effectLst>
            </a:endParaRPr>
          </a:p>
          <a:p>
            <a:pPr marL="381000" indent="-381000" eaLnBrk="1" hangingPunct="1">
              <a:defRPr/>
            </a:pPr>
            <a:r>
              <a:rPr lang="en-US" sz="1800" dirty="0"/>
              <a:t>Lock the jobs view</a:t>
            </a:r>
          </a:p>
          <a:p>
            <a:pPr marL="381000" indent="-381000" eaLnBrk="1" hangingPunct="1">
              <a:defRPr/>
            </a:pPr>
            <a:r>
              <a:rPr lang="en-US" sz="1800" dirty="0"/>
              <a:t>Refresh the view </a:t>
            </a:r>
            <a:r>
              <a:rPr lang="en-US" sz="1600" dirty="0"/>
              <a:t>– to see recently submitted jobs</a:t>
            </a:r>
          </a:p>
          <a:p>
            <a:pPr marL="381000" indent="-381000" eaLnBrk="1" hangingPunct="1">
              <a:defRPr/>
            </a:pPr>
            <a:r>
              <a:rPr lang="en-US" sz="1800" dirty="0"/>
              <a:t>Go up one level </a:t>
            </a:r>
            <a:r>
              <a:rPr lang="en-US" sz="1600" dirty="0"/>
              <a:t>– allows you to move between Filters (MVS Data Sets, My Jobs, etc.)</a:t>
            </a:r>
          </a:p>
          <a:p>
            <a:pPr marL="381000" indent="-381000" eaLnBrk="1" hangingPunct="1">
              <a:defRPr/>
            </a:pPr>
            <a:endParaRPr lang="en-US" sz="1600" dirty="0"/>
          </a:p>
          <a:p>
            <a:pPr marL="381000" indent="-381000" eaLnBrk="1" hangingPunct="1">
              <a:defRPr/>
            </a:pPr>
            <a:r>
              <a:rPr lang="en-US" sz="1800" dirty="0"/>
              <a:t>Select (subset) columns to display</a:t>
            </a:r>
          </a:p>
          <a:p>
            <a:pPr marL="381000" indent="-381000" eaLnBrk="1" hangingPunct="1">
              <a:defRPr/>
            </a:pPr>
            <a:endParaRPr lang="en-US" sz="1800" dirty="0"/>
          </a:p>
          <a:p>
            <a:pPr marL="381000" indent="-381000" eaLnBrk="1" hangingPunct="1">
              <a:defRPr/>
            </a:pPr>
            <a:endParaRPr lang="en-US" sz="1800" b="1" dirty="0">
              <a:effectLst>
                <a:outerShdw blurRad="38100" dist="38100" dir="2700000" algn="tl">
                  <a:srgbClr val="C0C0C0"/>
                </a:outerShdw>
              </a:effectLst>
            </a:endParaRPr>
          </a:p>
          <a:p>
            <a:pPr marL="381000" indent="-381000" eaLnBrk="1" hangingPunct="1">
              <a:defRPr/>
            </a:pPr>
            <a:endParaRPr lang="en-US" sz="2200" b="1" dirty="0">
              <a:effectLst>
                <a:outerShdw blurRad="38100" dist="38100" dir="2700000" algn="tl">
                  <a:srgbClr val="C0C0C0"/>
                </a:outerShdw>
              </a:effectLst>
            </a:endParaRPr>
          </a:p>
          <a:p>
            <a:pPr marL="381000" indent="-381000" eaLnBrk="1" hangingPunct="1">
              <a:buNone/>
              <a:defRPr/>
            </a:pPr>
            <a:r>
              <a:rPr lang="en-US" sz="1800" dirty="0"/>
              <a:t>To select a subset of all jobs:</a:t>
            </a:r>
          </a:p>
          <a:p>
            <a:pPr marL="687388" lvl="1" indent="-342900" eaLnBrk="1" hangingPunct="1">
              <a:buFont typeface="Webdings" panose="05030102010509060703" pitchFamily="18" charset="2"/>
              <a:buAutoNum type="arabicPeriod"/>
              <a:defRPr/>
            </a:pPr>
            <a:r>
              <a:rPr lang="en-US" dirty="0"/>
              <a:t>Click the menu 				                                 (small downward-pointing triangle)</a:t>
            </a:r>
          </a:p>
          <a:p>
            <a:pPr marL="687388" lvl="1" indent="-342900" eaLnBrk="1" hangingPunct="1">
              <a:buFont typeface="Webdings" panose="05030102010509060703" pitchFamily="18" charset="2"/>
              <a:buAutoNum type="arabicPeriod"/>
              <a:defRPr/>
            </a:pPr>
            <a:r>
              <a:rPr lang="en-US" dirty="0"/>
              <a:t>Select Subset…     </a:t>
            </a:r>
            <a:r>
              <a:rPr lang="en-US" dirty="0">
                <a:sym typeface="Wingdings" pitchFamily="2" charset="2"/>
              </a:rPr>
              <a:t></a:t>
            </a:r>
            <a:endParaRPr lang="en-US" dirty="0"/>
          </a:p>
          <a:p>
            <a:pPr marL="687388" lvl="1" indent="-342900" eaLnBrk="1" hangingPunct="1">
              <a:buFont typeface="Webdings" panose="05030102010509060703" pitchFamily="18" charset="2"/>
              <a:buAutoNum type="arabicPeriod"/>
              <a:defRPr/>
            </a:pPr>
            <a:r>
              <a:rPr lang="en-US" dirty="0"/>
              <a:t>Specify the filtering text</a:t>
            </a:r>
          </a:p>
          <a:p>
            <a:pPr marL="687388" lvl="1" indent="-342900" eaLnBrk="1" hangingPunct="1">
              <a:buFont typeface="Webdings" panose="05030102010509060703" pitchFamily="18" charset="2"/>
              <a:buAutoNum type="arabicPeriod"/>
              <a:defRPr/>
            </a:pPr>
            <a:r>
              <a:rPr lang="en-US" dirty="0"/>
              <a:t>Click OK</a:t>
            </a:r>
          </a:p>
        </p:txBody>
      </p:sp>
      <p:pic>
        <p:nvPicPr>
          <p:cNvPr id="92164" name="Picture 4">
            <a:extLst>
              <a:ext uri="{FF2B5EF4-FFF2-40B4-BE49-F238E27FC236}">
                <a16:creationId xmlns:a16="http://schemas.microsoft.com/office/drawing/2014/main" id="{9723622F-80D8-8E9E-5BFB-3729AF2C19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1" y="3505201"/>
            <a:ext cx="17049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65" name="Rectangle 5">
            <a:extLst>
              <a:ext uri="{FF2B5EF4-FFF2-40B4-BE49-F238E27FC236}">
                <a16:creationId xmlns:a16="http://schemas.microsoft.com/office/drawing/2014/main" id="{B3ED93FB-E8C4-992C-0BE5-0B4FE94745AD}"/>
              </a:ext>
            </a:extLst>
          </p:cNvPr>
          <p:cNvSpPr>
            <a:spLocks noChangeArrowheads="1"/>
          </p:cNvSpPr>
          <p:nvPr/>
        </p:nvSpPr>
        <p:spPr bwMode="auto">
          <a:xfrm>
            <a:off x="3155950" y="3505200"/>
            <a:ext cx="228600" cy="228600"/>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92166" name="Line 6">
            <a:extLst>
              <a:ext uri="{FF2B5EF4-FFF2-40B4-BE49-F238E27FC236}">
                <a16:creationId xmlns:a16="http://schemas.microsoft.com/office/drawing/2014/main" id="{B82ADD9B-6DCC-E261-C730-28232ABF2EDB}"/>
              </a:ext>
            </a:extLst>
          </p:cNvPr>
          <p:cNvSpPr>
            <a:spLocks noChangeShapeType="1"/>
          </p:cNvSpPr>
          <p:nvPr/>
        </p:nvSpPr>
        <p:spPr bwMode="auto">
          <a:xfrm flipH="1">
            <a:off x="3432175" y="3657600"/>
            <a:ext cx="533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92167" name="Picture 7">
            <a:extLst>
              <a:ext uri="{FF2B5EF4-FFF2-40B4-BE49-F238E27FC236}">
                <a16:creationId xmlns:a16="http://schemas.microsoft.com/office/drawing/2014/main" id="{DC86543A-CBE4-C6A4-06B0-442ED33B4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1" y="762000"/>
            <a:ext cx="2085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8" name="Picture 8">
            <a:extLst>
              <a:ext uri="{FF2B5EF4-FFF2-40B4-BE49-F238E27FC236}">
                <a16:creationId xmlns:a16="http://schemas.microsoft.com/office/drawing/2014/main" id="{42BACD0B-6833-02C2-622D-3B28627DF9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29581" y="1981200"/>
            <a:ext cx="2079625"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69" name="Line 9">
            <a:extLst>
              <a:ext uri="{FF2B5EF4-FFF2-40B4-BE49-F238E27FC236}">
                <a16:creationId xmlns:a16="http://schemas.microsoft.com/office/drawing/2014/main" id="{9225C572-3F6A-CF51-5C38-A3D2AAB6856A}"/>
              </a:ext>
            </a:extLst>
          </p:cNvPr>
          <p:cNvSpPr>
            <a:spLocks noChangeShapeType="1"/>
          </p:cNvSpPr>
          <p:nvPr/>
        </p:nvSpPr>
        <p:spPr bwMode="auto">
          <a:xfrm>
            <a:off x="1828800" y="990600"/>
            <a:ext cx="0" cy="22860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0" name="Line 10">
            <a:extLst>
              <a:ext uri="{FF2B5EF4-FFF2-40B4-BE49-F238E27FC236}">
                <a16:creationId xmlns:a16="http://schemas.microsoft.com/office/drawing/2014/main" id="{60B2788F-56B5-ACEA-8CA7-0538E605DAA6}"/>
              </a:ext>
            </a:extLst>
          </p:cNvPr>
          <p:cNvSpPr>
            <a:spLocks noChangeShapeType="1"/>
          </p:cNvSpPr>
          <p:nvPr/>
        </p:nvSpPr>
        <p:spPr bwMode="auto">
          <a:xfrm>
            <a:off x="2057400" y="990600"/>
            <a:ext cx="0" cy="53340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1" name="Line 11">
            <a:extLst>
              <a:ext uri="{FF2B5EF4-FFF2-40B4-BE49-F238E27FC236}">
                <a16:creationId xmlns:a16="http://schemas.microsoft.com/office/drawing/2014/main" id="{343E1D5B-C6D9-4F7B-DEBD-162BA5FC3339}"/>
              </a:ext>
            </a:extLst>
          </p:cNvPr>
          <p:cNvSpPr>
            <a:spLocks noChangeShapeType="1"/>
          </p:cNvSpPr>
          <p:nvPr/>
        </p:nvSpPr>
        <p:spPr bwMode="auto">
          <a:xfrm>
            <a:off x="2819400" y="990600"/>
            <a:ext cx="0" cy="838200"/>
          </a:xfrm>
          <a:prstGeom prst="line">
            <a:avLst/>
          </a:prstGeom>
          <a:noFill/>
          <a:ln w="9525">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92172" name="Group 12">
            <a:extLst>
              <a:ext uri="{FF2B5EF4-FFF2-40B4-BE49-F238E27FC236}">
                <a16:creationId xmlns:a16="http://schemas.microsoft.com/office/drawing/2014/main" id="{93B7D87D-7D6B-556B-0D8A-51A69B319920}"/>
              </a:ext>
            </a:extLst>
          </p:cNvPr>
          <p:cNvGrpSpPr>
            <a:grpSpLocks/>
          </p:cNvGrpSpPr>
          <p:nvPr/>
        </p:nvGrpSpPr>
        <p:grpSpPr bwMode="auto">
          <a:xfrm>
            <a:off x="3276600" y="914400"/>
            <a:ext cx="609600" cy="1447800"/>
            <a:chOff x="1104" y="624"/>
            <a:chExt cx="384" cy="912"/>
          </a:xfrm>
        </p:grpSpPr>
        <p:sp>
          <p:nvSpPr>
            <p:cNvPr id="92176" name="Line 13">
              <a:extLst>
                <a:ext uri="{FF2B5EF4-FFF2-40B4-BE49-F238E27FC236}">
                  <a16:creationId xmlns:a16="http://schemas.microsoft.com/office/drawing/2014/main" id="{9CA18C6A-D91A-0D0B-AC1E-FD76988E7225}"/>
                </a:ext>
              </a:extLst>
            </p:cNvPr>
            <p:cNvSpPr>
              <a:spLocks noChangeShapeType="1"/>
            </p:cNvSpPr>
            <p:nvPr/>
          </p:nvSpPr>
          <p:spPr bwMode="auto">
            <a:xfrm>
              <a:off x="1104" y="624"/>
              <a:ext cx="0" cy="912"/>
            </a:xfrm>
            <a:prstGeom prst="line">
              <a:avLst/>
            </a:prstGeom>
            <a:noFill/>
            <a:ln w="9525">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7" name="Line 14">
              <a:extLst>
                <a:ext uri="{FF2B5EF4-FFF2-40B4-BE49-F238E27FC236}">
                  <a16:creationId xmlns:a16="http://schemas.microsoft.com/office/drawing/2014/main" id="{5FF06CC3-7A23-4332-E7C0-870C85B7A6C1}"/>
                </a:ext>
              </a:extLst>
            </p:cNvPr>
            <p:cNvSpPr>
              <a:spLocks noChangeShapeType="1"/>
            </p:cNvSpPr>
            <p:nvPr/>
          </p:nvSpPr>
          <p:spPr bwMode="auto">
            <a:xfrm>
              <a:off x="1104" y="1536"/>
              <a:ext cx="384" cy="0"/>
            </a:xfrm>
            <a:prstGeom prst="line">
              <a:avLst/>
            </a:prstGeom>
            <a:noFill/>
            <a:ln w="9525">
              <a:solidFill>
                <a:srgbClr val="9900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2173" name="Line 15">
            <a:extLst>
              <a:ext uri="{FF2B5EF4-FFF2-40B4-BE49-F238E27FC236}">
                <a16:creationId xmlns:a16="http://schemas.microsoft.com/office/drawing/2014/main" id="{F327D244-0DEE-06D0-42A7-93901B8CF2F1}"/>
              </a:ext>
            </a:extLst>
          </p:cNvPr>
          <p:cNvSpPr>
            <a:spLocks noChangeShapeType="1"/>
          </p:cNvSpPr>
          <p:nvPr/>
        </p:nvSpPr>
        <p:spPr bwMode="auto">
          <a:xfrm>
            <a:off x="2819400" y="1828800"/>
            <a:ext cx="1066800" cy="0"/>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4" name="Line 16">
            <a:extLst>
              <a:ext uri="{FF2B5EF4-FFF2-40B4-BE49-F238E27FC236}">
                <a16:creationId xmlns:a16="http://schemas.microsoft.com/office/drawing/2014/main" id="{CD9DC9A7-A488-CD8F-DF25-18F9F4314888}"/>
              </a:ext>
            </a:extLst>
          </p:cNvPr>
          <p:cNvSpPr>
            <a:spLocks noChangeShapeType="1"/>
          </p:cNvSpPr>
          <p:nvPr/>
        </p:nvSpPr>
        <p:spPr bwMode="auto">
          <a:xfrm>
            <a:off x="2057400" y="1524000"/>
            <a:ext cx="1828800" cy="0"/>
          </a:xfrm>
          <a:prstGeom prst="line">
            <a:avLst/>
          </a:prstGeom>
          <a:noFill/>
          <a:ln w="95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5" name="Line 17">
            <a:extLst>
              <a:ext uri="{FF2B5EF4-FFF2-40B4-BE49-F238E27FC236}">
                <a16:creationId xmlns:a16="http://schemas.microsoft.com/office/drawing/2014/main" id="{5198998D-5756-CA61-A769-4AF94C3C874C}"/>
              </a:ext>
            </a:extLst>
          </p:cNvPr>
          <p:cNvSpPr>
            <a:spLocks noChangeShapeType="1"/>
          </p:cNvSpPr>
          <p:nvPr/>
        </p:nvSpPr>
        <p:spPr bwMode="auto">
          <a:xfrm>
            <a:off x="1828800" y="1219200"/>
            <a:ext cx="2133600"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922F8DC8-CFAA-E667-9B4F-92D6E49E1EF7}"/>
              </a:ext>
            </a:extLst>
          </p:cNvPr>
          <p:cNvSpPr>
            <a:spLocks noGrp="1" noChangeArrowheads="1"/>
          </p:cNvSpPr>
          <p:nvPr>
            <p:ph type="title"/>
          </p:nvPr>
        </p:nvSpPr>
        <p:spPr/>
        <p:txBody>
          <a:bodyPr/>
          <a:lstStyle/>
          <a:p>
            <a:pPr eaLnBrk="1" hangingPunct="1"/>
            <a:r>
              <a:rPr lang="en-US" altLang="en-US" b="1" dirty="0"/>
              <a:t>Customize the Job Table Columns</a:t>
            </a:r>
          </a:p>
        </p:txBody>
      </p:sp>
      <p:sp>
        <p:nvSpPr>
          <p:cNvPr id="2219011" name="Rectangle 3">
            <a:extLst>
              <a:ext uri="{FF2B5EF4-FFF2-40B4-BE49-F238E27FC236}">
                <a16:creationId xmlns:a16="http://schemas.microsoft.com/office/drawing/2014/main" id="{472FAE00-B586-D562-1185-3D80847FD530}"/>
              </a:ext>
            </a:extLst>
          </p:cNvPr>
          <p:cNvSpPr>
            <a:spLocks noGrp="1" noChangeArrowheads="1"/>
          </p:cNvSpPr>
          <p:nvPr>
            <p:ph idx="1"/>
          </p:nvPr>
        </p:nvSpPr>
        <p:spPr>
          <a:xfrm>
            <a:off x="999972" y="950817"/>
            <a:ext cx="9053512" cy="1814512"/>
          </a:xfrm>
        </p:spPr>
        <p:txBody>
          <a:bodyPr/>
          <a:lstStyle/>
          <a:p>
            <a:pPr marL="381000" indent="-381000" eaLnBrk="1" hangingPunct="1">
              <a:buNone/>
              <a:defRPr/>
            </a:pPr>
            <a:r>
              <a:rPr lang="en-US" sz="2000" dirty="0"/>
              <a:t>You can filter out columns, to simplify details</a:t>
            </a:r>
          </a:p>
          <a:p>
            <a:pPr marL="381000" indent="-381000" eaLnBrk="1" hangingPunct="1">
              <a:defRPr/>
            </a:pPr>
            <a:endParaRPr lang="en-US" sz="900" dirty="0"/>
          </a:p>
          <a:p>
            <a:pPr marL="381000" indent="-381000" eaLnBrk="1" hangingPunct="1">
              <a:defRPr/>
            </a:pPr>
            <a:r>
              <a:rPr lang="en-US" sz="2000" dirty="0"/>
              <a:t>To do this</a:t>
            </a:r>
          </a:p>
          <a:p>
            <a:pPr marL="687388" lvl="1" indent="-342900" eaLnBrk="1" hangingPunct="1">
              <a:buFont typeface="Webdings" panose="05030102010509060703" pitchFamily="18" charset="2"/>
              <a:buChar char="4"/>
              <a:defRPr/>
            </a:pPr>
            <a:r>
              <a:rPr lang="en-US" sz="1600" dirty="0"/>
              <a:t>Click Select columns to display in the table</a:t>
            </a:r>
          </a:p>
          <a:p>
            <a:pPr marL="687388" lvl="1" indent="-342900" eaLnBrk="1" hangingPunct="1">
              <a:buFont typeface="Webdings" panose="05030102010509060703" pitchFamily="18" charset="2"/>
              <a:buChar char="4"/>
              <a:defRPr/>
            </a:pPr>
            <a:r>
              <a:rPr lang="en-US" sz="1600" dirty="0"/>
              <a:t>Select a column</a:t>
            </a:r>
          </a:p>
          <a:p>
            <a:pPr marL="995363" lvl="2" indent="-304800" eaLnBrk="1" hangingPunct="1">
              <a:defRPr/>
            </a:pPr>
            <a:r>
              <a:rPr lang="en-US" sz="1400" dirty="0"/>
              <a:t>Remove it</a:t>
            </a:r>
          </a:p>
          <a:p>
            <a:pPr marL="995363" lvl="2" indent="-304800" eaLnBrk="1" hangingPunct="1">
              <a:defRPr/>
            </a:pPr>
            <a:r>
              <a:rPr lang="en-US" sz="1400" dirty="0"/>
              <a:t>Move it (up/down) within the display</a:t>
            </a:r>
          </a:p>
          <a:p>
            <a:pPr marL="687388" lvl="1" indent="-342900" eaLnBrk="1" hangingPunct="1">
              <a:buFont typeface="Webdings" panose="05030102010509060703" pitchFamily="18" charset="2"/>
              <a:buChar char="4"/>
              <a:defRPr/>
            </a:pPr>
            <a:endParaRPr lang="en-US" sz="1600" dirty="0"/>
          </a:p>
          <a:p>
            <a:pPr marL="687388" lvl="1" indent="-342900" eaLnBrk="1" hangingPunct="1">
              <a:buFont typeface="Webdings" panose="05030102010509060703" pitchFamily="18" charset="2"/>
              <a:buChar char="4"/>
              <a:defRPr/>
            </a:pPr>
            <a:r>
              <a:rPr lang="en-US" sz="1600" dirty="0"/>
              <a:t>Click OK</a:t>
            </a:r>
          </a:p>
          <a:p>
            <a:pPr marL="687388" lvl="1" indent="-342900" eaLnBrk="1" hangingPunct="1">
              <a:buFont typeface="Webdings" panose="05030102010509060703" pitchFamily="18" charset="2"/>
              <a:buChar char="4"/>
              <a:defRPr/>
            </a:pPr>
            <a:endParaRPr lang="en-US" sz="1600" dirty="0"/>
          </a:p>
          <a:p>
            <a:pPr marL="687388" lvl="1" indent="-342900" eaLnBrk="1" hangingPunct="1">
              <a:buFont typeface="Webdings" panose="05030102010509060703" pitchFamily="18" charset="2"/>
              <a:buChar char="4"/>
              <a:defRPr/>
            </a:pPr>
            <a:endParaRPr lang="en-US" sz="1050" dirty="0"/>
          </a:p>
          <a:p>
            <a:pPr marL="687388" lvl="1" indent="-342900" eaLnBrk="1" hangingPunct="1">
              <a:buFont typeface="Webdings" panose="05030102010509060703" pitchFamily="18" charset="2"/>
              <a:buChar char="4"/>
              <a:defRPr/>
            </a:pPr>
            <a:endParaRPr lang="en-US" sz="1050" dirty="0"/>
          </a:p>
          <a:p>
            <a:pPr marL="687388" lvl="1" indent="-342900" eaLnBrk="1" hangingPunct="1">
              <a:buFont typeface="Webdings" panose="05030102010509060703" pitchFamily="18" charset="2"/>
              <a:buChar char="4"/>
              <a:defRPr/>
            </a:pPr>
            <a:endParaRPr lang="en-US" sz="1050" dirty="0"/>
          </a:p>
          <a:p>
            <a:pPr marL="687388" lvl="1" indent="-342900" eaLnBrk="1" hangingPunct="1">
              <a:buFont typeface="Webdings" panose="05030102010509060703" pitchFamily="18" charset="2"/>
              <a:buChar char="4"/>
              <a:defRPr/>
            </a:pPr>
            <a:endParaRPr lang="en-US" sz="1050" dirty="0"/>
          </a:p>
          <a:p>
            <a:pPr marL="687388" lvl="1" indent="-342900" eaLnBrk="1" hangingPunct="1">
              <a:buFont typeface="Webdings" panose="05030102010509060703" pitchFamily="18" charset="2"/>
              <a:buChar char="4"/>
              <a:defRPr/>
            </a:pPr>
            <a:endParaRPr lang="en-US" sz="1050" dirty="0"/>
          </a:p>
          <a:p>
            <a:pPr marL="687388" lvl="1" indent="-342900" eaLnBrk="1" hangingPunct="1">
              <a:buFont typeface="Webdings" panose="05030102010509060703" pitchFamily="18" charset="2"/>
              <a:buChar char="4"/>
              <a:defRPr/>
            </a:pPr>
            <a:endParaRPr lang="en-US" sz="1050" dirty="0"/>
          </a:p>
          <a:p>
            <a:pPr marL="687388" lvl="1" indent="-342900" eaLnBrk="1" hangingPunct="1">
              <a:buFont typeface="Webdings" panose="05030102010509060703" pitchFamily="18" charset="2"/>
              <a:buChar char="4"/>
              <a:defRPr/>
            </a:pPr>
            <a:endParaRPr lang="en-US" sz="1050" dirty="0"/>
          </a:p>
          <a:p>
            <a:pPr marL="687388" lvl="1" indent="-342900" eaLnBrk="1" hangingPunct="1">
              <a:buNone/>
              <a:defRPr/>
            </a:pPr>
            <a:endParaRPr lang="en-US" sz="1050" dirty="0"/>
          </a:p>
        </p:txBody>
      </p:sp>
      <p:pic>
        <p:nvPicPr>
          <p:cNvPr id="93188" name="Picture 4">
            <a:extLst>
              <a:ext uri="{FF2B5EF4-FFF2-40B4-BE49-F238E27FC236}">
                <a16:creationId xmlns:a16="http://schemas.microsoft.com/office/drawing/2014/main" id="{B849C3F3-1897-1C4F-81A9-BC87508EE3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6350" y="685800"/>
            <a:ext cx="177165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89" name="Picture 5">
            <a:extLst>
              <a:ext uri="{FF2B5EF4-FFF2-40B4-BE49-F238E27FC236}">
                <a16:creationId xmlns:a16="http://schemas.microsoft.com/office/drawing/2014/main" id="{38329860-D285-A03E-7C0E-BAC94390CC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257800"/>
            <a:ext cx="9144000" cy="144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3190" name="Line 6">
            <a:extLst>
              <a:ext uri="{FF2B5EF4-FFF2-40B4-BE49-F238E27FC236}">
                <a16:creationId xmlns:a16="http://schemas.microsoft.com/office/drawing/2014/main" id="{4459C740-90BC-2D09-CFBB-0D878EB7EBA7}"/>
              </a:ext>
            </a:extLst>
          </p:cNvPr>
          <p:cNvSpPr>
            <a:spLocks noChangeShapeType="1"/>
          </p:cNvSpPr>
          <p:nvPr/>
        </p:nvSpPr>
        <p:spPr bwMode="auto">
          <a:xfrm>
            <a:off x="10058400" y="914400"/>
            <a:ext cx="0" cy="1600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191" name="Line 7">
            <a:extLst>
              <a:ext uri="{FF2B5EF4-FFF2-40B4-BE49-F238E27FC236}">
                <a16:creationId xmlns:a16="http://schemas.microsoft.com/office/drawing/2014/main" id="{911EE669-B81E-0415-47B4-39FAB29EB881}"/>
              </a:ext>
            </a:extLst>
          </p:cNvPr>
          <p:cNvSpPr>
            <a:spLocks noChangeShapeType="1"/>
          </p:cNvSpPr>
          <p:nvPr/>
        </p:nvSpPr>
        <p:spPr bwMode="auto">
          <a:xfrm flipH="1">
            <a:off x="9829800" y="2514600"/>
            <a:ext cx="228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192" name="Line 8">
            <a:extLst>
              <a:ext uri="{FF2B5EF4-FFF2-40B4-BE49-F238E27FC236}">
                <a16:creationId xmlns:a16="http://schemas.microsoft.com/office/drawing/2014/main" id="{B63574F4-3E0D-E718-9694-AA2E154C6322}"/>
              </a:ext>
            </a:extLst>
          </p:cNvPr>
          <p:cNvSpPr>
            <a:spLocks noChangeShapeType="1"/>
          </p:cNvSpPr>
          <p:nvPr/>
        </p:nvSpPr>
        <p:spPr bwMode="auto">
          <a:xfrm>
            <a:off x="6477000" y="48006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93193" name="Picture 9">
            <a:extLst>
              <a:ext uri="{FF2B5EF4-FFF2-40B4-BE49-F238E27FC236}">
                <a16:creationId xmlns:a16="http://schemas.microsoft.com/office/drawing/2014/main" id="{5FE62E92-E223-FF76-C69A-DB63D8ABD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905000"/>
            <a:ext cx="4248150"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34FDE7AE-D418-C944-47F3-186F18F597B1}"/>
              </a:ext>
            </a:extLst>
          </p:cNvPr>
          <p:cNvSpPr>
            <a:spLocks noGrp="1" noChangeArrowheads="1"/>
          </p:cNvSpPr>
          <p:nvPr>
            <p:ph type="title"/>
          </p:nvPr>
        </p:nvSpPr>
        <p:spPr>
          <a:xfrm>
            <a:off x="304800" y="273843"/>
            <a:ext cx="11293592" cy="1325563"/>
          </a:xfrm>
        </p:spPr>
        <p:txBody>
          <a:bodyPr/>
          <a:lstStyle/>
          <a:p>
            <a:pPr eaLnBrk="1" hangingPunct="1"/>
            <a:r>
              <a:rPr lang="en-US" altLang="en-US" sz="2800" b="1" dirty="0"/>
              <a:t>Submitting JCL from a Local Workstation Project</a:t>
            </a:r>
          </a:p>
        </p:txBody>
      </p:sp>
      <p:sp>
        <p:nvSpPr>
          <p:cNvPr id="94211" name="Rectangle 3">
            <a:extLst>
              <a:ext uri="{FF2B5EF4-FFF2-40B4-BE49-F238E27FC236}">
                <a16:creationId xmlns:a16="http://schemas.microsoft.com/office/drawing/2014/main" id="{90F71F5D-AA80-47F1-5728-6D62127A9E8B}"/>
              </a:ext>
            </a:extLst>
          </p:cNvPr>
          <p:cNvSpPr>
            <a:spLocks noGrp="1" noChangeArrowheads="1"/>
          </p:cNvSpPr>
          <p:nvPr>
            <p:ph idx="1"/>
          </p:nvPr>
        </p:nvSpPr>
        <p:spPr>
          <a:xfrm>
            <a:off x="838200" y="936625"/>
            <a:ext cx="4648200" cy="5621337"/>
          </a:xfrm>
        </p:spPr>
        <p:txBody>
          <a:bodyPr/>
          <a:lstStyle/>
          <a:p>
            <a:pPr marL="381000" indent="-381000" eaLnBrk="1" hangingPunct="1"/>
            <a:r>
              <a:rPr lang="en-US" altLang="en-US" sz="2000" dirty="0"/>
              <a:t>You can submit JCL from a file that resides in a local workstation project</a:t>
            </a:r>
          </a:p>
          <a:p>
            <a:pPr marL="381000" indent="-381000" eaLnBrk="1" hangingPunct="1"/>
            <a:endParaRPr lang="en-US" altLang="en-US" sz="1600" dirty="0"/>
          </a:p>
          <a:p>
            <a:pPr marL="381000" indent="-381000" eaLnBrk="1" hangingPunct="1"/>
            <a:r>
              <a:rPr lang="en-US" altLang="en-US" dirty="0"/>
              <a:t>In two ways:</a:t>
            </a:r>
          </a:p>
          <a:p>
            <a:pPr marL="687388" lvl="1" indent="-342900" eaLnBrk="1" hangingPunct="1">
              <a:buFont typeface="Webdings" pitchFamily="2" charset="2"/>
              <a:buAutoNum type="arabicPeriod"/>
            </a:pPr>
            <a:r>
              <a:rPr lang="en-US" altLang="en-US" sz="1400" dirty="0"/>
              <a:t>From z/OS Projects - Right-click over the JCL file – and select:</a:t>
            </a:r>
          </a:p>
          <a:p>
            <a:pPr marL="995363" lvl="2" indent="-304800" eaLnBrk="1" hangingPunct="1">
              <a:buFont typeface="Webdings" pitchFamily="2" charset="2"/>
              <a:buChar char="4"/>
            </a:pPr>
            <a:r>
              <a:rPr lang="en-US" altLang="en-US" sz="1200" dirty="0"/>
              <a:t>Submit  &gt;</a:t>
            </a:r>
          </a:p>
          <a:p>
            <a:pPr marL="995363" lvl="2" indent="-304800" eaLnBrk="1" hangingPunct="1">
              <a:buFont typeface="Webdings" pitchFamily="2" charset="2"/>
              <a:buChar char="4"/>
            </a:pPr>
            <a:r>
              <a:rPr lang="en-US" altLang="en-US" sz="1200" dirty="0"/>
              <a:t>Choose a connection</a:t>
            </a:r>
          </a:p>
          <a:p>
            <a:pPr marL="995363" lvl="2" indent="-304800" eaLnBrk="1" hangingPunct="1">
              <a:buFont typeface="Webdings" pitchFamily="2" charset="2"/>
              <a:buChar char="4"/>
            </a:pPr>
            <a:endParaRPr lang="en-US" altLang="en-US" sz="1200" dirty="0"/>
          </a:p>
          <a:p>
            <a:pPr marL="687388" lvl="1" indent="-342900" eaLnBrk="1" hangingPunct="1">
              <a:buFont typeface="Webdings" pitchFamily="2" charset="2"/>
              <a:buAutoNum type="arabicPeriod"/>
            </a:pPr>
            <a:r>
              <a:rPr lang="en-US" altLang="en-US" sz="1400" dirty="0"/>
              <a:t>Open the JCL file in the editor. From the command line type:  </a:t>
            </a:r>
            <a:r>
              <a:rPr lang="en-US" altLang="en-US" sz="1400" b="1" dirty="0"/>
              <a:t>sub  &lt;</a:t>
            </a:r>
            <a:r>
              <a:rPr lang="en-US" altLang="en-US" sz="1400" b="1" dirty="0" err="1"/>
              <a:t>ConnectionName</a:t>
            </a:r>
            <a:r>
              <a:rPr lang="en-US" altLang="en-US" sz="1400" b="1" dirty="0"/>
              <a:t>&gt;</a:t>
            </a:r>
          </a:p>
          <a:p>
            <a:pPr marL="995363" lvl="2" indent="-304800" eaLnBrk="1" hangingPunct="1">
              <a:buNone/>
            </a:pPr>
            <a:r>
              <a:rPr lang="en-US" altLang="en-US" sz="1200" b="1" dirty="0"/>
              <a:t>	</a:t>
            </a:r>
          </a:p>
          <a:p>
            <a:pPr marL="381000" indent="-381000" eaLnBrk="1" hangingPunct="1">
              <a:buNone/>
            </a:pPr>
            <a:endParaRPr lang="en-US" altLang="en-US" sz="1600" b="1" dirty="0"/>
          </a:p>
          <a:p>
            <a:pPr marL="381000" indent="-381000" eaLnBrk="1" hangingPunct="1">
              <a:buNone/>
            </a:pPr>
            <a:endParaRPr lang="en-US" altLang="en-US" sz="1600" b="1" dirty="0"/>
          </a:p>
          <a:p>
            <a:pPr marL="381000" indent="-381000" eaLnBrk="1" hangingPunct="1">
              <a:buNone/>
            </a:pPr>
            <a:r>
              <a:rPr lang="en-US" altLang="en-US" sz="1600" b="1" dirty="0"/>
              <a:t>Prerequisites:</a:t>
            </a:r>
          </a:p>
          <a:p>
            <a:pPr marL="381000" indent="-381000" eaLnBrk="1" hangingPunct="1">
              <a:buFont typeface="Webdings" pitchFamily="2" charset="2"/>
              <a:buChar char="4"/>
            </a:pPr>
            <a:r>
              <a:rPr lang="en-US" altLang="en-US" sz="1600" dirty="0"/>
              <a:t>You must be connected to the LPAR  you want to run the job in</a:t>
            </a:r>
          </a:p>
          <a:p>
            <a:pPr marL="381000" indent="-381000" eaLnBrk="1" hangingPunct="1">
              <a:buFont typeface="Webdings" pitchFamily="2" charset="2"/>
              <a:buChar char="4"/>
            </a:pPr>
            <a:r>
              <a:rPr lang="en-US" altLang="en-US" sz="1600" dirty="0"/>
              <a:t>The connection name may not have spaces</a:t>
            </a:r>
          </a:p>
        </p:txBody>
      </p:sp>
      <p:pic>
        <p:nvPicPr>
          <p:cNvPr id="94212" name="Picture 4">
            <a:extLst>
              <a:ext uri="{FF2B5EF4-FFF2-40B4-BE49-F238E27FC236}">
                <a16:creationId xmlns:a16="http://schemas.microsoft.com/office/drawing/2014/main" id="{B1471C02-D48E-8D6E-2CBC-551B4AE25E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710652"/>
            <a:ext cx="6324600" cy="6147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5">
            <a:extLst>
              <a:ext uri="{FF2B5EF4-FFF2-40B4-BE49-F238E27FC236}">
                <a16:creationId xmlns:a16="http://schemas.microsoft.com/office/drawing/2014/main" id="{59714F2D-3793-E186-EF5A-0FF8C18486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828675"/>
            <a:ext cx="4762500" cy="40290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35" name="Rectangle 2">
            <a:extLst>
              <a:ext uri="{FF2B5EF4-FFF2-40B4-BE49-F238E27FC236}">
                <a16:creationId xmlns:a16="http://schemas.microsoft.com/office/drawing/2014/main" id="{924556D3-AD7D-D098-8568-DAA7246D9057}"/>
              </a:ext>
            </a:extLst>
          </p:cNvPr>
          <p:cNvSpPr>
            <a:spLocks noGrp="1" noChangeArrowheads="1"/>
          </p:cNvSpPr>
          <p:nvPr>
            <p:ph type="title"/>
          </p:nvPr>
        </p:nvSpPr>
        <p:spPr/>
        <p:txBody>
          <a:bodyPr/>
          <a:lstStyle/>
          <a:p>
            <a:pPr eaLnBrk="1" hangingPunct="1"/>
            <a:r>
              <a:rPr lang="en-US" altLang="en-US" dirty="0"/>
              <a:t>Optional Topic – </a:t>
            </a:r>
            <a:r>
              <a:rPr lang="en-US" altLang="en-US" b="1" dirty="0"/>
              <a:t>Opening Large Job Output</a:t>
            </a:r>
          </a:p>
        </p:txBody>
      </p:sp>
      <p:sp>
        <p:nvSpPr>
          <p:cNvPr id="95236" name="Rectangle 3">
            <a:extLst>
              <a:ext uri="{FF2B5EF4-FFF2-40B4-BE49-F238E27FC236}">
                <a16:creationId xmlns:a16="http://schemas.microsoft.com/office/drawing/2014/main" id="{DBAF73EB-FCA7-1BFE-AFB7-48BBBE1A713B}"/>
              </a:ext>
            </a:extLst>
          </p:cNvPr>
          <p:cNvSpPr>
            <a:spLocks noGrp="1" noChangeArrowheads="1"/>
          </p:cNvSpPr>
          <p:nvPr>
            <p:ph idx="1"/>
          </p:nvPr>
        </p:nvSpPr>
        <p:spPr>
          <a:xfrm>
            <a:off x="6286499" y="858818"/>
            <a:ext cx="5143499" cy="2500313"/>
          </a:xfrm>
        </p:spPr>
        <p:txBody>
          <a:bodyPr/>
          <a:lstStyle/>
          <a:p>
            <a:pPr marL="381000" indent="-381000" eaLnBrk="1" hangingPunct="1"/>
            <a:r>
              <a:rPr lang="en-US" altLang="en-US" sz="2000" dirty="0"/>
              <a:t>If you wish to use IDz to browse large output spool files:</a:t>
            </a:r>
          </a:p>
          <a:p>
            <a:pPr marL="687388" lvl="1" indent="-342900" eaLnBrk="1" hangingPunct="1"/>
            <a:r>
              <a:rPr lang="en-US" altLang="en-US" sz="1400" dirty="0"/>
              <a:t>In Preferences, change the default file association for:  *.spool  to Text Editor</a:t>
            </a:r>
          </a:p>
          <a:p>
            <a:pPr marL="995363" lvl="2" indent="-304800" eaLnBrk="1" hangingPunct="1"/>
            <a:r>
              <a:rPr lang="en-US" altLang="en-US" sz="1200" dirty="0"/>
              <a:t>Add the Text Editor to the Associated editors</a:t>
            </a:r>
          </a:p>
          <a:p>
            <a:pPr marL="995363" lvl="2" indent="-304800" eaLnBrk="1" hangingPunct="1"/>
            <a:r>
              <a:rPr lang="en-US" altLang="en-US" sz="1200" dirty="0"/>
              <a:t>Make it the </a:t>
            </a:r>
            <a:r>
              <a:rPr lang="en-US" altLang="en-US" sz="1200" b="1" dirty="0"/>
              <a:t>Default</a:t>
            </a:r>
          </a:p>
          <a:p>
            <a:pPr marL="995363" lvl="2" indent="-304800" eaLnBrk="1" hangingPunct="1"/>
            <a:endParaRPr lang="en-US" altLang="en-US" sz="1200" dirty="0"/>
          </a:p>
          <a:p>
            <a:pPr marL="687388" lvl="1" indent="-342900" eaLnBrk="1" hangingPunct="1"/>
            <a:r>
              <a:rPr lang="en-US" altLang="en-US" sz="1400" dirty="0"/>
              <a:t>When you open a job:</a:t>
            </a:r>
          </a:p>
          <a:p>
            <a:pPr marL="995363" lvl="2" indent="-304800" eaLnBrk="1" hangingPunct="1"/>
            <a:r>
              <a:rPr lang="en-US" altLang="en-US" sz="1200" dirty="0"/>
              <a:t>Open individual output (spool) files</a:t>
            </a:r>
          </a:p>
          <a:p>
            <a:pPr marL="995363" lvl="2" indent="-304800" eaLnBrk="1" hangingPunct="1"/>
            <a:r>
              <a:rPr lang="en-US" altLang="en-US" sz="1200" dirty="0"/>
              <a:t>Use the Open from line… Context menu option</a:t>
            </a:r>
          </a:p>
        </p:txBody>
      </p:sp>
      <p:pic>
        <p:nvPicPr>
          <p:cNvPr id="95237" name="Picture 6">
            <a:extLst>
              <a:ext uri="{FF2B5EF4-FFF2-40B4-BE49-F238E27FC236}">
                <a16:creationId xmlns:a16="http://schemas.microsoft.com/office/drawing/2014/main" id="{D15CE699-B473-70F4-7633-B6379E672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6726" y="3343275"/>
            <a:ext cx="2581275" cy="20288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8" name="Picture 7">
            <a:extLst>
              <a:ext uri="{FF2B5EF4-FFF2-40B4-BE49-F238E27FC236}">
                <a16:creationId xmlns:a16="http://schemas.microsoft.com/office/drawing/2014/main" id="{26F21983-6B6A-E4A5-F64D-2322C48CA6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5172075"/>
            <a:ext cx="421005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39" name="Line 8">
            <a:extLst>
              <a:ext uri="{FF2B5EF4-FFF2-40B4-BE49-F238E27FC236}">
                <a16:creationId xmlns:a16="http://schemas.microsoft.com/office/drawing/2014/main" id="{A1588797-0955-8BCC-1F35-6B0CB64D4B86}"/>
              </a:ext>
            </a:extLst>
          </p:cNvPr>
          <p:cNvSpPr>
            <a:spLocks noChangeShapeType="1"/>
          </p:cNvSpPr>
          <p:nvPr/>
        </p:nvSpPr>
        <p:spPr bwMode="auto">
          <a:xfrm>
            <a:off x="9753600" y="5095874"/>
            <a:ext cx="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5240" name="Line 9">
            <a:extLst>
              <a:ext uri="{FF2B5EF4-FFF2-40B4-BE49-F238E27FC236}">
                <a16:creationId xmlns:a16="http://schemas.microsoft.com/office/drawing/2014/main" id="{E75E9AEB-0B23-71E4-68CB-E972A39837E8}"/>
              </a:ext>
            </a:extLst>
          </p:cNvPr>
          <p:cNvSpPr>
            <a:spLocks noChangeShapeType="1"/>
          </p:cNvSpPr>
          <p:nvPr/>
        </p:nvSpPr>
        <p:spPr bwMode="auto">
          <a:xfrm flipH="1">
            <a:off x="7543800" y="6010274"/>
            <a:ext cx="2209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A5A83C9B-B223-6D8F-B2A2-35CBA52E4437}"/>
              </a:ext>
            </a:extLst>
          </p:cNvPr>
          <p:cNvSpPr>
            <a:spLocks noGrp="1" noChangeArrowheads="1"/>
          </p:cNvSpPr>
          <p:nvPr>
            <p:ph type="title"/>
          </p:nvPr>
        </p:nvSpPr>
        <p:spPr>
          <a:xfrm>
            <a:off x="533400" y="134939"/>
            <a:ext cx="4432300" cy="533400"/>
          </a:xfrm>
        </p:spPr>
        <p:txBody>
          <a:bodyPr/>
          <a:lstStyle/>
          <a:p>
            <a:pPr eaLnBrk="1" hangingPunct="1"/>
            <a:r>
              <a:rPr lang="en-US" altLang="en-US" sz="2000" b="1" dirty="0"/>
              <a:t>Using the TSO Command Shell to Run CLIST or REXX Programs</a:t>
            </a:r>
          </a:p>
        </p:txBody>
      </p:sp>
      <p:sp>
        <p:nvSpPr>
          <p:cNvPr id="97283" name="Rectangle 3">
            <a:extLst>
              <a:ext uri="{FF2B5EF4-FFF2-40B4-BE49-F238E27FC236}">
                <a16:creationId xmlns:a16="http://schemas.microsoft.com/office/drawing/2014/main" id="{55B67995-7B65-236F-E60B-6905E141CF49}"/>
              </a:ext>
            </a:extLst>
          </p:cNvPr>
          <p:cNvSpPr>
            <a:spLocks noGrp="1" noChangeArrowheads="1"/>
          </p:cNvSpPr>
          <p:nvPr>
            <p:ph idx="1"/>
          </p:nvPr>
        </p:nvSpPr>
        <p:spPr>
          <a:xfrm>
            <a:off x="533400" y="776289"/>
            <a:ext cx="7062788" cy="5621337"/>
          </a:xfrm>
        </p:spPr>
        <p:txBody>
          <a:bodyPr/>
          <a:lstStyle/>
          <a:p>
            <a:pPr eaLnBrk="1" hangingPunct="1"/>
            <a:r>
              <a:rPr lang="en-US" altLang="en-US" sz="1800" dirty="0"/>
              <a:t>Because CLISTs and REXX programs are z/OS scripting languages, you can use the TSO Command Shell effectively to debug your code:</a:t>
            </a:r>
          </a:p>
          <a:p>
            <a:pPr eaLnBrk="1" hangingPunct="1"/>
            <a:endParaRPr lang="en-US" altLang="en-US" sz="800" dirty="0"/>
          </a:p>
          <a:p>
            <a:pPr lvl="1" eaLnBrk="1" hangingPunct="1">
              <a:buFont typeface="Webdings" pitchFamily="2" charset="2"/>
              <a:buNone/>
            </a:pPr>
            <a:r>
              <a:rPr lang="en-US" altLang="en-US" sz="1600" dirty="0"/>
              <a:t>1. Edit your CLIST or REXX source</a:t>
            </a:r>
          </a:p>
          <a:p>
            <a:pPr lvl="1" eaLnBrk="1" hangingPunct="1">
              <a:buFont typeface="Webdings" pitchFamily="2" charset="2"/>
              <a:buNone/>
            </a:pPr>
            <a:endParaRPr lang="en-US" altLang="en-US" sz="1600" dirty="0"/>
          </a:p>
          <a:p>
            <a:pPr lvl="1" eaLnBrk="1" hangingPunct="1">
              <a:buFont typeface="Webdings" pitchFamily="2" charset="2"/>
              <a:buNone/>
            </a:pPr>
            <a:r>
              <a:rPr lang="en-US" altLang="en-US" sz="1600" dirty="0"/>
              <a:t>2. Launch a TSO Command Processor</a:t>
            </a:r>
          </a:p>
          <a:p>
            <a:pPr lvl="1" eaLnBrk="1" hangingPunct="1">
              <a:buFont typeface="Webdings" pitchFamily="2" charset="2"/>
              <a:buNone/>
            </a:pPr>
            <a:endParaRPr lang="en-US" altLang="en-US" sz="1600" dirty="0"/>
          </a:p>
          <a:p>
            <a:pPr lvl="1" eaLnBrk="1" hangingPunct="1">
              <a:buFont typeface="Webdings" pitchFamily="2" charset="2"/>
              <a:buNone/>
            </a:pPr>
            <a:r>
              <a:rPr lang="en-US" altLang="en-US" sz="1600" dirty="0"/>
              <a:t>3. Type in the Exec command:</a:t>
            </a:r>
          </a:p>
          <a:p>
            <a:pPr lvl="1" eaLnBrk="1" hangingPunct="1">
              <a:buFont typeface="Webdings" pitchFamily="2" charset="2"/>
              <a:buNone/>
            </a:pPr>
            <a:endParaRPr lang="en-US" altLang="en-US" sz="700" dirty="0"/>
          </a:p>
          <a:p>
            <a:pPr lvl="1" eaLnBrk="1" hangingPunct="1">
              <a:buFont typeface="Webdings" pitchFamily="2" charset="2"/>
              <a:buNone/>
            </a:pPr>
            <a:r>
              <a:rPr lang="en-US" altLang="en-US" sz="1100" b="1" dirty="0"/>
              <a:t>	</a:t>
            </a:r>
            <a:r>
              <a:rPr lang="en-US" altLang="en-US" sz="1100" b="1" dirty="0">
                <a:latin typeface="Courier New" panose="02070309020205020404" pitchFamily="49" charset="0"/>
              </a:rPr>
              <a:t>exec '&lt;fully-qualified-</a:t>
            </a:r>
            <a:r>
              <a:rPr lang="en-US" altLang="en-US" sz="1100" b="1" dirty="0" err="1">
                <a:latin typeface="Courier New" panose="02070309020205020404" pitchFamily="49" charset="0"/>
              </a:rPr>
              <a:t>dsname</a:t>
            </a:r>
            <a:r>
              <a:rPr lang="en-US" altLang="en-US" sz="1100" b="1" dirty="0">
                <a:latin typeface="Courier New" panose="02070309020205020404" pitchFamily="49" charset="0"/>
              </a:rPr>
              <a:t>&gt;(member)' </a:t>
            </a:r>
          </a:p>
          <a:p>
            <a:pPr lvl="1" eaLnBrk="1" hangingPunct="1">
              <a:buFont typeface="Webdings" pitchFamily="2" charset="2"/>
              <a:buNone/>
            </a:pPr>
            <a:endParaRPr lang="en-US" altLang="en-US" sz="1100" b="1" dirty="0">
              <a:latin typeface="Courier New" panose="02070309020205020404" pitchFamily="49" charset="0"/>
            </a:endParaRPr>
          </a:p>
          <a:p>
            <a:pPr lvl="1" eaLnBrk="1" hangingPunct="1">
              <a:buFont typeface="Webdings" pitchFamily="2" charset="2"/>
              <a:buNone/>
            </a:pPr>
            <a:r>
              <a:rPr lang="en-US" altLang="en-US" sz="1600" dirty="0"/>
              <a:t>4.</a:t>
            </a:r>
            <a:r>
              <a:rPr lang="en-US" altLang="en-US" sz="1200" dirty="0"/>
              <a:t> </a:t>
            </a:r>
            <a:r>
              <a:rPr lang="en-US" altLang="en-US" sz="1600" dirty="0"/>
              <a:t>See results in the TSO Command Shell (window) </a:t>
            </a:r>
            <a:r>
              <a:rPr lang="en-US" altLang="en-US" sz="1600" dirty="0">
                <a:sym typeface="Wingdings" pitchFamily="2" charset="2"/>
              </a:rPr>
              <a:t></a:t>
            </a:r>
          </a:p>
          <a:p>
            <a:pPr lvl="1" eaLnBrk="1" hangingPunct="1">
              <a:buFont typeface="Webdings" pitchFamily="2" charset="2"/>
              <a:buNone/>
            </a:pPr>
            <a:endParaRPr lang="en-US" altLang="en-US" sz="1100" dirty="0">
              <a:sym typeface="Wingdings" pitchFamily="2" charset="2"/>
            </a:endParaRPr>
          </a:p>
          <a:p>
            <a:pPr eaLnBrk="1" hangingPunct="1">
              <a:buFont typeface="Webdings" pitchFamily="2" charset="2"/>
              <a:buNone/>
            </a:pPr>
            <a:r>
              <a:rPr lang="en-US" altLang="en-US" sz="1800" b="1" dirty="0">
                <a:solidFill>
                  <a:schemeClr val="accent6"/>
                </a:solidFill>
                <a:latin typeface="Courier New" panose="02070309020205020404" pitchFamily="49" charset="0"/>
                <a:cs typeface="Courier New" panose="02070309020205020404" pitchFamily="49" charset="0"/>
                <a:sym typeface="Wingdings" pitchFamily="2" charset="2"/>
              </a:rPr>
              <a:t>SYSPROG</a:t>
            </a:r>
            <a:r>
              <a:rPr lang="en-US" altLang="en-US" sz="1800" b="1" dirty="0">
                <a:latin typeface="Courier New" panose="02070309020205020404" pitchFamily="49" charset="0"/>
                <a:cs typeface="Courier New" panose="02070309020205020404" pitchFamily="49" charset="0"/>
                <a:sym typeface="Wingdings" pitchFamily="2" charset="2"/>
              </a:rPr>
              <a:t> Note: </a:t>
            </a:r>
            <a:r>
              <a:rPr lang="en-US" altLang="en-US" sz="1600" b="1" dirty="0">
                <a:latin typeface="Courier New" panose="02070309020205020404" pitchFamily="49" charset="0"/>
                <a:cs typeface="Courier New" panose="02070309020205020404" pitchFamily="49" charset="0"/>
                <a:sym typeface="Wingdings" pitchFamily="2" charset="2"/>
              </a:rPr>
              <a:t>If you are running z/OS v2.2 + the ISPF Gateway, and if the both the Gateway and CEA are configured </a:t>
            </a:r>
            <a:r>
              <a:rPr lang="en-US" altLang="en-US" sz="1600" dirty="0">
                <a:latin typeface="Courier New" panose="02070309020205020404" pitchFamily="49" charset="0"/>
                <a:cs typeface="Courier New" panose="02070309020205020404" pitchFamily="49" charset="0"/>
                <a:sym typeface="Wingdings" pitchFamily="2" charset="2"/>
              </a:rPr>
              <a:t>(see below), </a:t>
            </a:r>
            <a:r>
              <a:rPr lang="en-US" altLang="en-US" sz="1600" b="1" dirty="0">
                <a:latin typeface="Courier New" panose="02070309020205020404" pitchFamily="49" charset="0"/>
                <a:cs typeface="Courier New" panose="02070309020205020404" pitchFamily="49" charset="0"/>
                <a:sym typeface="Wingdings" pitchFamily="2" charset="2"/>
              </a:rPr>
              <a:t>users can run “interactive” or multi-step REXX execs and CLISTs</a:t>
            </a:r>
            <a:endParaRPr lang="en-US" altLang="en-US" sz="1600" b="1" dirty="0">
              <a:latin typeface="Courier New" panose="02070309020205020404" pitchFamily="49" charset="0"/>
              <a:cs typeface="Courier New" panose="02070309020205020404" pitchFamily="49" charset="0"/>
            </a:endParaRPr>
          </a:p>
        </p:txBody>
      </p:sp>
      <p:pic>
        <p:nvPicPr>
          <p:cNvPr id="97284" name="Picture 4">
            <a:extLst>
              <a:ext uri="{FF2B5EF4-FFF2-40B4-BE49-F238E27FC236}">
                <a16:creationId xmlns:a16="http://schemas.microsoft.com/office/drawing/2014/main" id="{37C0380D-1145-7CBA-F17D-A01CB94092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1104" y="-22123"/>
            <a:ext cx="4567238" cy="68580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5" name="Picture 1">
            <a:extLst>
              <a:ext uri="{FF2B5EF4-FFF2-40B4-BE49-F238E27FC236}">
                <a16:creationId xmlns:a16="http://schemas.microsoft.com/office/drawing/2014/main" id="{AE28655B-9F22-BEFC-425C-3DCDB563FF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473700"/>
            <a:ext cx="314801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6" name="TextBox 2">
            <a:extLst>
              <a:ext uri="{FF2B5EF4-FFF2-40B4-BE49-F238E27FC236}">
                <a16:creationId xmlns:a16="http://schemas.microsoft.com/office/drawing/2014/main" id="{508A8F29-B91A-16B3-DC42-DA7B9DDB154C}"/>
              </a:ext>
            </a:extLst>
          </p:cNvPr>
          <p:cNvSpPr txBox="1">
            <a:spLocks noChangeArrowheads="1"/>
          </p:cNvSpPr>
          <p:nvPr/>
        </p:nvSpPr>
        <p:spPr bwMode="auto">
          <a:xfrm>
            <a:off x="533400" y="5181600"/>
            <a:ext cx="288091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100" dirty="0"/>
              <a:t>RSED.ENVARS – Configuration file</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7D6E7333-9DE0-3F80-646F-AEAE28712C2F}"/>
              </a:ext>
            </a:extLst>
          </p:cNvPr>
          <p:cNvSpPr>
            <a:spLocks noGrp="1" noChangeArrowheads="1"/>
          </p:cNvSpPr>
          <p:nvPr>
            <p:ph type="title"/>
          </p:nvPr>
        </p:nvSpPr>
        <p:spPr>
          <a:xfrm>
            <a:off x="498475" y="331789"/>
            <a:ext cx="8997950" cy="534987"/>
          </a:xfrm>
        </p:spPr>
        <p:txBody>
          <a:bodyPr/>
          <a:lstStyle/>
          <a:p>
            <a:pPr defTabSz="614363" eaLnBrk="1" hangingPunct="1"/>
            <a:r>
              <a:rPr lang="en-US" altLang="en-US" dirty="0"/>
              <a:t>UNIX system services (</a:t>
            </a:r>
            <a:r>
              <a:rPr lang="en-US" altLang="en-US" b="1" dirty="0"/>
              <a:t>USS</a:t>
            </a:r>
            <a:r>
              <a:rPr lang="en-US" altLang="en-US" dirty="0"/>
              <a:t>) files</a:t>
            </a:r>
          </a:p>
        </p:txBody>
      </p:sp>
      <p:sp>
        <p:nvSpPr>
          <p:cNvPr id="2227203" name="Rectangle 3">
            <a:extLst>
              <a:ext uri="{FF2B5EF4-FFF2-40B4-BE49-F238E27FC236}">
                <a16:creationId xmlns:a16="http://schemas.microsoft.com/office/drawing/2014/main" id="{306F7DD1-B8B9-D724-728C-8FE11BCCD2D3}"/>
              </a:ext>
            </a:extLst>
          </p:cNvPr>
          <p:cNvSpPr>
            <a:spLocks noChangeArrowheads="1"/>
          </p:cNvSpPr>
          <p:nvPr/>
        </p:nvSpPr>
        <p:spPr bwMode="auto">
          <a:xfrm>
            <a:off x="762005" y="1371600"/>
            <a:ext cx="6857996" cy="5026026"/>
          </a:xfrm>
          <a:prstGeom prst="rect">
            <a:avLst/>
          </a:prstGeom>
          <a:noFill/>
          <a:ln>
            <a:noFill/>
          </a:ln>
          <a:effectLst/>
        </p:spPr>
        <p:txBody>
          <a:bodyPr/>
          <a:lstStyle/>
          <a:p>
            <a:pPr marL="149225" indent="-149225" defTabSz="614363" eaLnBrk="1" hangingPunct="1">
              <a:lnSpc>
                <a:spcPct val="85000"/>
              </a:lnSpc>
              <a:spcBef>
                <a:spcPct val="30000"/>
              </a:spcBef>
              <a:buClr>
                <a:srgbClr val="000000"/>
              </a:buClr>
              <a:buFont typeface="Wingdings" pitchFamily="2" charset="2"/>
              <a:buChar char="§"/>
              <a:defRPr/>
            </a:pPr>
            <a:r>
              <a:rPr lang="en-US" sz="1800" b="0" dirty="0">
                <a:latin typeface="Arial" charset="0"/>
              </a:rPr>
              <a:t>Right-click </a:t>
            </a:r>
            <a:r>
              <a:rPr lang="en-US" sz="1800" dirty="0">
                <a:latin typeface="Arial" charset="0"/>
              </a:rPr>
              <a:t>z/OS UNIX Shells</a:t>
            </a:r>
            <a:r>
              <a:rPr lang="en-US" sz="1800" b="0" dirty="0">
                <a:latin typeface="Arial" charset="0"/>
              </a:rPr>
              <a:t>, then select </a:t>
            </a:r>
            <a:r>
              <a:rPr lang="en-US" sz="1800" dirty="0">
                <a:latin typeface="Arial" charset="0"/>
              </a:rPr>
              <a:t>Launch Shell</a:t>
            </a:r>
            <a:r>
              <a:rPr lang="en-US" sz="1800" b="0" dirty="0">
                <a:latin typeface="Arial" charset="0"/>
              </a:rPr>
              <a:t> from the context menu.</a:t>
            </a:r>
            <a:endParaRPr lang="en-US" sz="900" b="0" dirty="0">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r>
              <a:rPr lang="en-US" sz="1800" b="0" dirty="0">
                <a:latin typeface="Arial" charset="0"/>
              </a:rPr>
              <a:t>Enter a UNIX command</a:t>
            </a:r>
          </a:p>
          <a:p>
            <a:pPr marL="149225" indent="-149225" defTabSz="614363" eaLnBrk="1" hangingPunct="1">
              <a:lnSpc>
                <a:spcPct val="85000"/>
              </a:lnSpc>
              <a:spcBef>
                <a:spcPct val="30000"/>
              </a:spcBef>
              <a:buClr>
                <a:srgbClr val="000000"/>
              </a:buClr>
              <a:buFont typeface="Wingdings" pitchFamily="2" charset="2"/>
              <a:buChar char="§"/>
              <a:defRPr/>
            </a:pPr>
            <a:r>
              <a:rPr lang="en-US" sz="1800" b="0" dirty="0">
                <a:latin typeface="Arial" charset="0"/>
              </a:rPr>
              <a:t>Press </a:t>
            </a:r>
            <a:r>
              <a:rPr lang="en-US" sz="1800" dirty="0">
                <a:effectLst>
                  <a:outerShdw blurRad="38100" dist="38100" dir="2700000" algn="tl">
                    <a:srgbClr val="C0C0C0"/>
                  </a:outerShdw>
                </a:effectLst>
                <a:latin typeface="Arial" charset="0"/>
                <a:sym typeface="Wingdings 3" pitchFamily="18" charset="2"/>
              </a:rPr>
              <a:t> </a:t>
            </a:r>
            <a:r>
              <a:rPr lang="en-US" sz="1800" dirty="0">
                <a:effectLst>
                  <a:outerShdw blurRad="38100" dist="38100" dir="2700000" algn="tl">
                    <a:srgbClr val="C0C0C0"/>
                  </a:outerShdw>
                </a:effectLst>
                <a:latin typeface="Arial" charset="0"/>
              </a:rPr>
              <a:t>Enter </a:t>
            </a:r>
            <a:r>
              <a:rPr lang="en-US" sz="1600" b="0" dirty="0">
                <a:latin typeface="Arial" charset="0"/>
              </a:rPr>
              <a:t>(note the up/down arrows retrieve previous commands)</a:t>
            </a:r>
            <a:endParaRPr lang="en-US" sz="18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600" dirty="0">
              <a:effectLst>
                <a:outerShdw blurRad="38100" dist="38100" dir="2700000" algn="tl">
                  <a:srgbClr val="C0C0C0"/>
                </a:outerShdw>
              </a:effectLst>
              <a:latin typeface="Arial" charset="0"/>
            </a:endParaRPr>
          </a:p>
          <a:p>
            <a:pPr defTabSz="614363" eaLnBrk="1" hangingPunct="1">
              <a:lnSpc>
                <a:spcPct val="85000"/>
              </a:lnSpc>
              <a:spcBef>
                <a:spcPct val="30000"/>
              </a:spcBef>
              <a:buClr>
                <a:srgbClr val="000000"/>
              </a:buClr>
              <a:defRPr/>
            </a:pPr>
            <a:endParaRPr lang="en-US" sz="16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2000" dirty="0">
              <a:effectLst>
                <a:outerShdw blurRad="38100" dist="38100" dir="2700000" algn="tl">
                  <a:srgbClr val="C0C0C0"/>
                </a:outerShdw>
              </a:effectLst>
              <a:latin typeface="Arial" charset="0"/>
            </a:endParaRPr>
          </a:p>
          <a:p>
            <a:pPr marL="149225" indent="-149225" defTabSz="614363" eaLnBrk="1" hangingPunct="1">
              <a:lnSpc>
                <a:spcPct val="85000"/>
              </a:lnSpc>
              <a:spcBef>
                <a:spcPct val="30000"/>
              </a:spcBef>
              <a:buClr>
                <a:srgbClr val="000000"/>
              </a:buClr>
              <a:buFont typeface="Wingdings" pitchFamily="2" charset="2"/>
              <a:buChar char="§"/>
              <a:defRPr/>
            </a:pPr>
            <a:r>
              <a:rPr lang="en-US" sz="1600" dirty="0">
                <a:effectLst>
                  <a:outerShdw blurRad="38100" dist="38100" dir="2700000" algn="tl">
                    <a:srgbClr val="C0C0C0"/>
                  </a:outerShdw>
                </a:effectLst>
                <a:latin typeface="Arial" charset="0"/>
              </a:rPr>
              <a:t>Close the view when finished </a:t>
            </a:r>
          </a:p>
        </p:txBody>
      </p:sp>
      <p:pic>
        <p:nvPicPr>
          <p:cNvPr id="101380" name="Picture 4">
            <a:extLst>
              <a:ext uri="{FF2B5EF4-FFF2-40B4-BE49-F238E27FC236}">
                <a16:creationId xmlns:a16="http://schemas.microsoft.com/office/drawing/2014/main" id="{AFFFC1A2-7D26-F678-8352-361A37F4C1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85800"/>
            <a:ext cx="3124200" cy="16192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81" name="Picture 5">
            <a:extLst>
              <a:ext uri="{FF2B5EF4-FFF2-40B4-BE49-F238E27FC236}">
                <a16:creationId xmlns:a16="http://schemas.microsoft.com/office/drawing/2014/main" id="{4A681693-4684-CDB9-2215-A73DBB89BA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1726" y="2667001"/>
            <a:ext cx="8296275" cy="301942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1382" name="Line 6">
            <a:extLst>
              <a:ext uri="{FF2B5EF4-FFF2-40B4-BE49-F238E27FC236}">
                <a16:creationId xmlns:a16="http://schemas.microsoft.com/office/drawing/2014/main" id="{E779303A-9B13-305C-AAB1-7B176DC6BFBF}"/>
              </a:ext>
            </a:extLst>
          </p:cNvPr>
          <p:cNvSpPr>
            <a:spLocks noChangeShapeType="1"/>
          </p:cNvSpPr>
          <p:nvPr/>
        </p:nvSpPr>
        <p:spPr bwMode="auto">
          <a:xfrm>
            <a:off x="9525000" y="1752600"/>
            <a:ext cx="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01383" name="Picture 7">
            <a:extLst>
              <a:ext uri="{FF2B5EF4-FFF2-40B4-BE49-F238E27FC236}">
                <a16:creationId xmlns:a16="http://schemas.microsoft.com/office/drawing/2014/main" id="{E8A0C1D7-4A74-F999-45DA-03E90136FC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6011861"/>
            <a:ext cx="133350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A7801091-1068-BBD9-F56B-7196BCABBC2B}"/>
              </a:ext>
            </a:extLst>
          </p:cNvPr>
          <p:cNvSpPr>
            <a:spLocks noGrp="1" noChangeArrowheads="1"/>
          </p:cNvSpPr>
          <p:nvPr>
            <p:ph type="title"/>
          </p:nvPr>
        </p:nvSpPr>
        <p:spPr/>
        <p:txBody>
          <a:bodyPr/>
          <a:lstStyle/>
          <a:p>
            <a:pPr eaLnBrk="1" hangingPunct="1"/>
            <a:r>
              <a:rPr lang="en-US" altLang="en-US"/>
              <a:t>Review – "How do I"  </a:t>
            </a:r>
            <a:r>
              <a:rPr lang="en-US" altLang="en-US" sz="2000"/>
              <a:t>(Using IDz, be sure you know how to do the following…)</a:t>
            </a:r>
          </a:p>
        </p:txBody>
      </p:sp>
      <p:sp>
        <p:nvSpPr>
          <p:cNvPr id="2022403" name="Rectangle 3">
            <a:extLst>
              <a:ext uri="{FF2B5EF4-FFF2-40B4-BE49-F238E27FC236}">
                <a16:creationId xmlns:a16="http://schemas.microsoft.com/office/drawing/2014/main" id="{BABCAB8C-DCFD-494C-8875-5CF38147E1B2}"/>
              </a:ext>
            </a:extLst>
          </p:cNvPr>
          <p:cNvSpPr>
            <a:spLocks noGrp="1" noChangeArrowheads="1"/>
          </p:cNvSpPr>
          <p:nvPr>
            <p:ph idx="1"/>
          </p:nvPr>
        </p:nvSpPr>
        <p:spPr>
          <a:xfrm>
            <a:off x="321601" y="922242"/>
            <a:ext cx="11582400" cy="5847651"/>
          </a:xfrm>
          <a:solidFill>
            <a:schemeClr val="bg1"/>
          </a:solidFill>
        </p:spPr>
        <p:txBody>
          <a:bodyPr/>
          <a:lstStyle/>
          <a:p>
            <a:pPr marL="285750" indent="-285750" eaLnBrk="1" hangingPunct="1">
              <a:buFont typeface="Arial" panose="020B0604020202020204" pitchFamily="34" charset="0"/>
              <a:buChar char="•"/>
              <a:defRPr/>
            </a:pPr>
            <a:r>
              <a:rPr lang="en-US" sz="1400" dirty="0"/>
              <a:t>Create a connection to an LPAR?</a:t>
            </a:r>
          </a:p>
          <a:p>
            <a:pPr marL="285750" indent="-285750" eaLnBrk="1" hangingPunct="1">
              <a:buFont typeface="Arial" panose="020B0604020202020204" pitchFamily="34" charset="0"/>
              <a:buChar char="•"/>
              <a:defRPr/>
            </a:pPr>
            <a:r>
              <a:rPr lang="en-US" sz="1400" dirty="0"/>
              <a:t>Open (expand) a PDS?  Open a PDS member?  Browse a PDS member?</a:t>
            </a:r>
          </a:p>
          <a:p>
            <a:pPr marL="285750" indent="-285750" eaLnBrk="1" hangingPunct="1">
              <a:buFont typeface="Arial" panose="020B0604020202020204" pitchFamily="34" charset="0"/>
              <a:buChar char="•"/>
              <a:defRPr/>
            </a:pPr>
            <a:r>
              <a:rPr lang="en-US" sz="1400" dirty="0"/>
              <a:t>Map a custom data set name (like a PDS library) to an IDz file type, so that the correct LPEX editor is opened for source members (COBOL, BMS, JCL, Assembler, etc.)?</a:t>
            </a:r>
          </a:p>
          <a:p>
            <a:pPr marL="285750" indent="-285750" eaLnBrk="1" hangingPunct="1">
              <a:buFont typeface="Arial" panose="020B0604020202020204" pitchFamily="34" charset="0"/>
              <a:buChar char="•"/>
              <a:defRPr/>
            </a:pPr>
            <a:r>
              <a:rPr lang="en-US" sz="1400" dirty="0"/>
              <a:t>Copy a PDS member to my local workstation – or copy a file on my local workstation to a PDS?</a:t>
            </a:r>
          </a:p>
          <a:p>
            <a:pPr marL="285750" indent="-285750" eaLnBrk="1" hangingPunct="1">
              <a:buFont typeface="Arial" panose="020B0604020202020204" pitchFamily="34" charset="0"/>
              <a:buChar char="•"/>
              <a:defRPr/>
            </a:pPr>
            <a:r>
              <a:rPr lang="en-US" sz="1400" dirty="0"/>
              <a:t>Set (customize) the "paging" size when accessing a "large" PDS using IDz v7.6.1 (and later)?</a:t>
            </a:r>
          </a:p>
          <a:p>
            <a:pPr marL="285750" indent="-285750" eaLnBrk="1" hangingPunct="1">
              <a:buFont typeface="Arial" panose="020B0604020202020204" pitchFamily="34" charset="0"/>
              <a:buChar char="•"/>
              <a:defRPr/>
            </a:pPr>
            <a:r>
              <a:rPr lang="en-US" sz="1400" dirty="0"/>
              <a:t>Re-open JCL that has been submitted from within the JES queue?</a:t>
            </a:r>
          </a:p>
          <a:p>
            <a:pPr marL="285750" indent="-285750" eaLnBrk="1" hangingPunct="1">
              <a:buFont typeface="Arial" panose="020B0604020202020204" pitchFamily="34" charset="0"/>
              <a:buChar char="•"/>
              <a:defRPr/>
            </a:pPr>
            <a:r>
              <a:rPr lang="en-US" sz="1400" dirty="0"/>
              <a:t>Provide "compile JCL" information such as SYSLIB to IDz, so that actions such as Open/Browse Copybook, Remote Syntax Check and Generate JCL work correctly? </a:t>
            </a:r>
          </a:p>
          <a:p>
            <a:pPr marL="285750" indent="-285750" eaLnBrk="1" hangingPunct="1">
              <a:buFont typeface="Arial" panose="020B0604020202020204" pitchFamily="34" charset="0"/>
              <a:buChar char="•"/>
              <a:defRPr/>
            </a:pPr>
            <a:r>
              <a:rPr lang="en-US" sz="1400" dirty="0"/>
              <a:t>Remotely syntax check a program in a PDS?</a:t>
            </a:r>
          </a:p>
          <a:p>
            <a:pPr marL="285750" indent="-285750" eaLnBrk="1" hangingPunct="1">
              <a:buFont typeface="Arial" panose="020B0604020202020204" pitchFamily="34" charset="0"/>
              <a:buChar char="•"/>
              <a:defRPr/>
            </a:pPr>
            <a:r>
              <a:rPr lang="en-US" sz="1400" dirty="0"/>
              <a:t>Create (generate) JCL to:</a:t>
            </a:r>
          </a:p>
          <a:p>
            <a:pPr lvl="2">
              <a:buFont typeface="Webdings" panose="05030102010509060703" pitchFamily="18" charset="2"/>
              <a:buChar char="4"/>
              <a:defRPr/>
            </a:pPr>
            <a:r>
              <a:rPr lang="en-US" sz="1200" b="1" dirty="0"/>
              <a:t>Compile/</a:t>
            </a:r>
            <a:r>
              <a:rPr lang="en-US" sz="1200" b="1" dirty="0" err="1"/>
              <a:t>Compile+Link</a:t>
            </a:r>
            <a:r>
              <a:rPr lang="en-US" sz="1200" b="1" dirty="0"/>
              <a:t> a COBOL or PL/I program?</a:t>
            </a:r>
          </a:p>
          <a:p>
            <a:pPr lvl="2">
              <a:buFont typeface="Webdings" panose="05030102010509060703" pitchFamily="18" charset="2"/>
              <a:buChar char="4"/>
              <a:defRPr/>
            </a:pPr>
            <a:r>
              <a:rPr lang="en-US" sz="1200" b="1" dirty="0"/>
              <a:t>Assemble HLASM source?   Assemble BMS or MFS source?</a:t>
            </a:r>
          </a:p>
          <a:p>
            <a:pPr marL="285750" indent="-285750" eaLnBrk="1" hangingPunct="1">
              <a:buFont typeface="Arial" panose="020B0604020202020204" pitchFamily="34" charset="0"/>
              <a:buChar char="•"/>
              <a:defRPr/>
            </a:pPr>
            <a:r>
              <a:rPr lang="en-US" sz="1400" dirty="0"/>
              <a:t>Copy/Paste (or drag &amp; drop) files from one LPAR to another?</a:t>
            </a:r>
          </a:p>
          <a:p>
            <a:pPr marL="285750" indent="-285750" eaLnBrk="1" hangingPunct="1">
              <a:buFont typeface="Arial" panose="020B0604020202020204" pitchFamily="34" charset="0"/>
              <a:buChar char="•"/>
              <a:defRPr/>
            </a:pPr>
            <a:r>
              <a:rPr lang="en-US" sz="1400" dirty="0"/>
              <a:t>Connect to TSO:</a:t>
            </a:r>
          </a:p>
          <a:p>
            <a:pPr lvl="2">
              <a:buFont typeface="Webdings" panose="05030102010509060703" pitchFamily="18" charset="2"/>
              <a:buChar char="4"/>
              <a:defRPr/>
            </a:pPr>
            <a:r>
              <a:rPr lang="en-US" sz="1200" b="1" dirty="0"/>
              <a:t>And issue TSO commands, like:  </a:t>
            </a:r>
            <a:r>
              <a:rPr lang="en-US" sz="1200" b="1" dirty="0">
                <a:effectLst>
                  <a:outerShdw blurRad="38100" dist="38100" dir="2700000" algn="tl">
                    <a:srgbClr val="C0C0C0"/>
                  </a:outerShdw>
                </a:effectLst>
                <a:latin typeface="Courier New" pitchFamily="49" charset="0"/>
              </a:rPr>
              <a:t>ST, LISTC</a:t>
            </a:r>
            <a:r>
              <a:rPr lang="en-US" sz="1200" b="1" dirty="0"/>
              <a:t>, etc.?</a:t>
            </a:r>
          </a:p>
          <a:p>
            <a:pPr lvl="2">
              <a:buFont typeface="Webdings" panose="05030102010509060703" pitchFamily="18" charset="2"/>
              <a:buChar char="4"/>
              <a:defRPr/>
            </a:pPr>
            <a:r>
              <a:rPr lang="en-US" sz="1200" b="1" dirty="0"/>
              <a:t>Access full-blown (native) ISPF in 3270 mode?</a:t>
            </a:r>
          </a:p>
          <a:p>
            <a:pPr marL="285750" indent="-285750" eaLnBrk="1" hangingPunct="1">
              <a:buFont typeface="Arial" panose="020B0604020202020204" pitchFamily="34" charset="0"/>
              <a:buChar char="•"/>
              <a:defRPr/>
            </a:pPr>
            <a:r>
              <a:rPr lang="en-US" sz="1400" dirty="0"/>
              <a:t>Allocate a new PDS based on DCB information in an existing PDS?</a:t>
            </a:r>
          </a:p>
          <a:p>
            <a:pPr marL="285750" indent="-285750" eaLnBrk="1" hangingPunct="1">
              <a:buFont typeface="Arial" panose="020B0604020202020204" pitchFamily="34" charset="0"/>
              <a:buChar char="•"/>
              <a:defRPr/>
            </a:pPr>
            <a:r>
              <a:rPr lang="en-US" sz="1400" dirty="0"/>
              <a:t>Find out what the LRECL/BLKSIZE is for a file?</a:t>
            </a:r>
          </a:p>
          <a:p>
            <a:pPr marL="285750" indent="-285750" eaLnBrk="1" hangingPunct="1">
              <a:buFont typeface="Arial" panose="020B0604020202020204" pitchFamily="34" charset="0"/>
              <a:buChar char="•"/>
              <a:defRPr/>
            </a:pPr>
            <a:r>
              <a:rPr lang="en-US" sz="1400" dirty="0"/>
              <a:t>Create a Filter so that I can access Data Sets that are not "owned" by me </a:t>
            </a:r>
            <a:r>
              <a:rPr lang="en-US" sz="1300" dirty="0"/>
              <a:t>(don't have my high-level-qualifier)</a:t>
            </a:r>
            <a:r>
              <a:rPr lang="en-US" sz="1400" dirty="0"/>
              <a:t>?</a:t>
            </a:r>
          </a:p>
          <a:p>
            <a:pPr marL="285750" indent="-285750" eaLnBrk="1" hangingPunct="1">
              <a:buFont typeface="Arial" panose="020B0604020202020204" pitchFamily="34" charset="0"/>
              <a:buChar char="•"/>
              <a:defRPr/>
            </a:pPr>
            <a:r>
              <a:rPr lang="en-US" sz="1400" dirty="0"/>
              <a:t>Search through one or more source PDSs for a given text string – and access the search result source lines?</a:t>
            </a:r>
          </a:p>
          <a:p>
            <a:pPr marL="285750" indent="-285750" eaLnBrk="1" hangingPunct="1">
              <a:buFont typeface="Arial" panose="020B0604020202020204" pitchFamily="34" charset="0"/>
              <a:buChar char="•"/>
              <a:defRPr/>
            </a:pPr>
            <a:r>
              <a:rPr lang="en-US" sz="1400" dirty="0"/>
              <a:t>Create a Filter to access jobs submitted by any member(s) of my project team?</a:t>
            </a:r>
          </a:p>
          <a:p>
            <a:pPr marL="285750" indent="-285750" eaLnBrk="1" hangingPunct="1">
              <a:buFont typeface="Arial" panose="020B0604020202020204" pitchFamily="34" charset="0"/>
              <a:buChar char="•"/>
              <a:defRPr/>
            </a:pPr>
            <a:r>
              <a:rPr lang="en-US" sz="1400" dirty="0"/>
              <a:t>View jobs in a table – so that I can sort them by return-code, date, JOB ID, etc.?</a:t>
            </a:r>
          </a:p>
          <a:p>
            <a:pPr marL="285750" indent="-285750" eaLnBrk="1" hangingPunct="1">
              <a:buFont typeface="Arial" panose="020B0604020202020204" pitchFamily="34" charset="0"/>
              <a:buChar char="•"/>
              <a:defRPr/>
            </a:pPr>
            <a:r>
              <a:rPr lang="en-US" sz="1400" dirty="0"/>
              <a:t>Create new PDS members?  While we're on the subject, how can I: Delete or Rename multiple PDS members?</a:t>
            </a:r>
          </a:p>
          <a:p>
            <a:pPr marL="285750" indent="-285750" eaLnBrk="1" hangingPunct="1">
              <a:buFont typeface="Arial" panose="020B0604020202020204" pitchFamily="34" charset="0"/>
              <a:buChar char="•"/>
              <a:defRPr/>
            </a:pPr>
            <a:r>
              <a:rPr lang="en-US" sz="1400" dirty="0"/>
              <a:t>Create (allocate) GDG and VSAM files?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78B1764-1A5E-F3C3-BCF6-C0546E804482}"/>
              </a:ext>
            </a:extLst>
          </p:cNvPr>
          <p:cNvSpPr>
            <a:spLocks noChangeArrowheads="1"/>
          </p:cNvSpPr>
          <p:nvPr/>
        </p:nvSpPr>
        <p:spPr bwMode="auto">
          <a:xfrm>
            <a:off x="9601200" y="6324600"/>
            <a:ext cx="97155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6387" name="Rectangle 2">
            <a:extLst>
              <a:ext uri="{FF2B5EF4-FFF2-40B4-BE49-F238E27FC236}">
                <a16:creationId xmlns:a16="http://schemas.microsoft.com/office/drawing/2014/main" id="{78A692AB-4488-8903-A8A0-FE0AB8308A2D}"/>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sym typeface="Webdings" pitchFamily="2" charset="2"/>
              </a:rPr>
              <a:t>Installing the Education Workspace</a:t>
            </a:r>
            <a:br>
              <a:rPr lang="en-US" altLang="en-US" sz="3600" dirty="0">
                <a:sym typeface="Webdings" pitchFamily="2" charset="2"/>
              </a:rPr>
            </a:br>
            <a:r>
              <a:rPr lang="en-US" altLang="en-US" sz="2800" dirty="0">
                <a:solidFill>
                  <a:schemeClr val="tx1">
                    <a:lumMod val="50000"/>
                    <a:lumOff val="50000"/>
                  </a:schemeClr>
                </a:solidFill>
                <a:sym typeface="Webdings" pitchFamily="2" charset="2"/>
              </a:rPr>
              <a:t>Needed for the hands-on labs/workshops</a:t>
            </a:r>
            <a:endParaRPr lang="en-US" altLang="en-US" sz="3600" dirty="0">
              <a:solidFill>
                <a:schemeClr val="tx1">
                  <a:lumMod val="50000"/>
                  <a:lumOff val="50000"/>
                </a:schemeClr>
              </a:solidFill>
            </a:endParaRPr>
          </a:p>
        </p:txBody>
      </p:sp>
      <p:sp>
        <p:nvSpPr>
          <p:cNvPr id="3448835" name="Rectangle 3">
            <a:extLst>
              <a:ext uri="{FF2B5EF4-FFF2-40B4-BE49-F238E27FC236}">
                <a16:creationId xmlns:a16="http://schemas.microsoft.com/office/drawing/2014/main" id="{1E3C7199-6C11-CB10-1B5A-E199A7498B73}"/>
              </a:ext>
            </a:extLst>
          </p:cNvPr>
          <p:cNvSpPr>
            <a:spLocks noGrp="1" noChangeArrowheads="1"/>
          </p:cNvSpPr>
          <p:nvPr>
            <p:ph idx="1"/>
          </p:nvPr>
        </p:nvSpPr>
        <p:spPr>
          <a:xfrm>
            <a:off x="425849" y="1371600"/>
            <a:ext cx="6660751" cy="5867400"/>
          </a:xfrm>
        </p:spPr>
        <p:txBody>
          <a:bodyPr/>
          <a:lstStyle/>
          <a:p>
            <a:pPr marL="457200" indent="-457200">
              <a:buFont typeface="Wingdings" pitchFamily="2" charset="2"/>
              <a:buAutoNum type="arabicPeriod"/>
              <a:defRPr/>
            </a:pPr>
            <a:r>
              <a:rPr lang="en-US" b="1" dirty="0"/>
              <a:t>Download the Education Workspace</a:t>
            </a:r>
          </a:p>
          <a:p>
            <a:pPr marL="457200" indent="-457200">
              <a:buFont typeface="Wingdings" pitchFamily="2" charset="2"/>
              <a:buAutoNum type="arabicPeriod"/>
              <a:defRPr/>
            </a:pPr>
            <a:endParaRPr lang="en-US" b="1" dirty="0"/>
          </a:p>
          <a:p>
            <a:pPr marL="457200" indent="-457200">
              <a:buFont typeface="Wingdings" pitchFamily="2" charset="2"/>
              <a:buAutoNum type="arabicPeriod"/>
              <a:defRPr/>
            </a:pPr>
            <a:r>
              <a:rPr lang="en-US" b="1" dirty="0"/>
              <a:t>Unzip the workspace to your PC: </a:t>
            </a:r>
          </a:p>
          <a:p>
            <a:pPr marL="827532" lvl="3" indent="-457200">
              <a:defRPr/>
            </a:pPr>
            <a:r>
              <a:rPr lang="en-US" dirty="0"/>
              <a:t>In the screen shots, the workspace is being unzipped directly on the C drive. This requires write-access  to C: and may not be suitable for your install. </a:t>
            </a:r>
          </a:p>
          <a:p>
            <a:pPr marL="827532" lvl="3" indent="-457200">
              <a:defRPr/>
            </a:pPr>
            <a:r>
              <a:rPr lang="en-US" dirty="0"/>
              <a:t>Note that many file compression/zip products will create a folder named the same as the zip file.</a:t>
            </a:r>
            <a:endParaRPr lang="en-US" sz="1800" i="1" dirty="0"/>
          </a:p>
          <a:p>
            <a:pPr marL="690563" lvl="2" indent="0">
              <a:buNone/>
              <a:defRPr/>
            </a:pPr>
            <a:endParaRPr lang="en-US" sz="800" dirty="0"/>
          </a:p>
          <a:p>
            <a:pPr>
              <a:defRPr/>
            </a:pPr>
            <a:r>
              <a:rPr lang="en-US" dirty="0"/>
              <a:t>3. When the unzip completes, use Windows to find the </a:t>
            </a:r>
            <a:r>
              <a:rPr lang="en-US" b="1" dirty="0"/>
              <a:t>education_workspace</a:t>
            </a:r>
            <a:r>
              <a:rPr lang="en-US" dirty="0"/>
              <a:t> folder that contains the </a:t>
            </a:r>
            <a:r>
              <a:rPr lang="en-US" b="1" dirty="0"/>
              <a:t>.metadata subfolder </a:t>
            </a:r>
            <a:r>
              <a:rPr lang="en-US" b="1" dirty="0">
                <a:sym typeface="Wingdings" panose="05000000000000000000" pitchFamily="2" charset="2"/>
              </a:rPr>
              <a:t>  </a:t>
            </a:r>
            <a:r>
              <a:rPr lang="en-US" b="1" i="1" dirty="0">
                <a:sym typeface="Wingdings" panose="05000000000000000000" pitchFamily="2" charset="2"/>
              </a:rPr>
              <a:t> </a:t>
            </a:r>
            <a:r>
              <a:rPr lang="en-US" i="1" dirty="0">
                <a:sym typeface="Wingdings" panose="05000000000000000000" pitchFamily="2" charset="2"/>
              </a:rPr>
              <a:t>Remember this directory/location.</a:t>
            </a:r>
          </a:p>
          <a:p>
            <a:pPr>
              <a:defRPr/>
            </a:pPr>
            <a:r>
              <a:rPr lang="en-US" dirty="0">
                <a:sym typeface="Wingdings" panose="05000000000000000000" pitchFamily="2" charset="2"/>
              </a:rPr>
              <a:t>The </a:t>
            </a:r>
            <a:r>
              <a:rPr lang="en-US" b="1" dirty="0"/>
              <a:t>.metadata subfolder </a:t>
            </a:r>
            <a:r>
              <a:rPr lang="en-US" dirty="0"/>
              <a:t>is your marker to let you know you are in your workspace directory. </a:t>
            </a:r>
            <a:endParaRPr lang="en-US"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2400" b="1" dirty="0">
              <a:sym typeface="Wingdings" panose="05000000000000000000" pitchFamily="2" charset="2"/>
            </a:endParaRPr>
          </a:p>
          <a:p>
            <a:pPr>
              <a:defRPr/>
            </a:pPr>
            <a:endParaRPr lang="en-US" sz="2800" b="1" dirty="0">
              <a:sym typeface="Wingdings" panose="05000000000000000000" pitchFamily="2" charset="2"/>
            </a:endParaRPr>
          </a:p>
          <a:p>
            <a:pPr>
              <a:defRPr/>
            </a:pPr>
            <a:endParaRPr lang="en-US" sz="800" b="1" dirty="0">
              <a:sym typeface="Wingdings" panose="05000000000000000000" pitchFamily="2" charset="2"/>
            </a:endParaRPr>
          </a:p>
          <a:p>
            <a:pPr>
              <a:defRPr/>
            </a:pPr>
            <a:endParaRPr lang="en-US" b="1" dirty="0">
              <a:sym typeface="Wingdings" panose="05000000000000000000" pitchFamily="2" charset="2"/>
            </a:endParaRPr>
          </a:p>
          <a:p>
            <a:pPr>
              <a:defRPr/>
            </a:pPr>
            <a:endParaRPr lang="en-US" sz="800" b="1" dirty="0">
              <a:sym typeface="Wingdings" panose="05000000000000000000" pitchFamily="2" charset="2"/>
            </a:endParaRPr>
          </a:p>
          <a:p>
            <a:pPr>
              <a:defRPr/>
            </a:pPr>
            <a:r>
              <a:rPr lang="en-US" dirty="0">
                <a:solidFill>
                  <a:srgbClr val="FF0000"/>
                </a:solidFill>
                <a:sym typeface="Wingdings" panose="05000000000000000000" pitchFamily="2" charset="2"/>
              </a:rPr>
              <a:t>When you launch ADFz/IDz you will be prompted for a Workspace location.   Browse to your folder: </a:t>
            </a:r>
            <a:r>
              <a:rPr lang="en-US" b="1" dirty="0">
                <a:solidFill>
                  <a:srgbClr val="FF0000"/>
                </a:solidFill>
                <a:sym typeface="Wingdings" panose="05000000000000000000" pitchFamily="2" charset="2"/>
              </a:rPr>
              <a:t>education_workspace </a:t>
            </a:r>
            <a:r>
              <a:rPr lang="en-US" dirty="0">
                <a:solidFill>
                  <a:srgbClr val="FF0000"/>
                </a:solidFill>
                <a:sym typeface="Wingdings" panose="05000000000000000000" pitchFamily="2" charset="2"/>
              </a:rPr>
              <a:t>– </a:t>
            </a:r>
            <a:r>
              <a:rPr lang="en-US" b="1" dirty="0">
                <a:solidFill>
                  <a:srgbClr val="FF0000"/>
                </a:solidFill>
                <a:sym typeface="Wingdings" panose="05000000000000000000" pitchFamily="2" charset="2"/>
              </a:rPr>
              <a:t>the parent folder of .metada</a:t>
            </a:r>
            <a:endParaRPr lang="en-US" b="1" dirty="0">
              <a:solidFill>
                <a:srgbClr val="FF0000"/>
              </a:solidFill>
            </a:endParaRPr>
          </a:p>
          <a:p>
            <a:pPr eaLnBrk="1" hangingPunct="1">
              <a:defRPr/>
            </a:pPr>
            <a:endParaRPr lang="en-US" sz="2200" dirty="0"/>
          </a:p>
          <a:p>
            <a:pPr eaLnBrk="1" hangingPunct="1">
              <a:defRPr/>
            </a:pPr>
            <a:endParaRPr lang="en-US" sz="2400" dirty="0"/>
          </a:p>
        </p:txBody>
      </p:sp>
      <p:pic>
        <p:nvPicPr>
          <p:cNvPr id="16389" name="Picture 1">
            <a:extLst>
              <a:ext uri="{FF2B5EF4-FFF2-40B4-BE49-F238E27FC236}">
                <a16:creationId xmlns:a16="http://schemas.microsoft.com/office/drawing/2014/main" id="{D4C206FE-A571-CA9D-E737-8D1411BA8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19200"/>
            <a:ext cx="407035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Group 3">
            <a:extLst>
              <a:ext uri="{FF2B5EF4-FFF2-40B4-BE49-F238E27FC236}">
                <a16:creationId xmlns:a16="http://schemas.microsoft.com/office/drawing/2014/main" id="{FA9153A7-3BBE-E5AD-5AB5-9C23EA45928A}"/>
              </a:ext>
            </a:extLst>
          </p:cNvPr>
          <p:cNvGrpSpPr>
            <a:grpSpLocks/>
          </p:cNvGrpSpPr>
          <p:nvPr/>
        </p:nvGrpSpPr>
        <p:grpSpPr bwMode="auto">
          <a:xfrm>
            <a:off x="4565650" y="3890837"/>
            <a:ext cx="6591300" cy="1951037"/>
            <a:chOff x="2552700" y="3992563"/>
            <a:chExt cx="6591300" cy="1951037"/>
          </a:xfrm>
        </p:grpSpPr>
        <p:pic>
          <p:nvPicPr>
            <p:cNvPr id="16391" name="Picture 3">
              <a:extLst>
                <a:ext uri="{FF2B5EF4-FFF2-40B4-BE49-F238E27FC236}">
                  <a16:creationId xmlns:a16="http://schemas.microsoft.com/office/drawing/2014/main" id="{563FC913-BAFD-51BB-15DA-46466A35C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992563"/>
              <a:ext cx="6591300"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Rectangle 1">
              <a:extLst>
                <a:ext uri="{FF2B5EF4-FFF2-40B4-BE49-F238E27FC236}">
                  <a16:creationId xmlns:a16="http://schemas.microsoft.com/office/drawing/2014/main" id="{5758E0E0-7D52-6551-42E9-E5E3FE076F0B}"/>
                </a:ext>
              </a:extLst>
            </p:cNvPr>
            <p:cNvSpPr>
              <a:spLocks noChangeArrowheads="1"/>
            </p:cNvSpPr>
            <p:nvPr/>
          </p:nvSpPr>
          <p:spPr bwMode="auto">
            <a:xfrm>
              <a:off x="3810000" y="4572000"/>
              <a:ext cx="4267200" cy="228600"/>
            </a:xfrm>
            <a:prstGeom prst="rect">
              <a:avLst/>
            </a:prstGeom>
            <a:solidFill>
              <a:srgbClr val="C00000">
                <a:alpha val="7843"/>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0AC5A7-07D3-210F-F045-E166F52BC10B}"/>
              </a:ext>
            </a:extLst>
          </p:cNvPr>
          <p:cNvPicPr>
            <a:picLocks noChangeAspect="1"/>
          </p:cNvPicPr>
          <p:nvPr/>
        </p:nvPicPr>
        <p:blipFill>
          <a:blip r:embed="rId2"/>
          <a:stretch>
            <a:fillRect/>
          </a:stretch>
        </p:blipFill>
        <p:spPr>
          <a:xfrm>
            <a:off x="3469458" y="2424576"/>
            <a:ext cx="8434543" cy="3802032"/>
          </a:xfrm>
          <a:prstGeom prst="rect">
            <a:avLst/>
          </a:prstGeom>
        </p:spPr>
      </p:pic>
      <p:pic>
        <p:nvPicPr>
          <p:cNvPr id="2" name="Picture 1">
            <a:extLst>
              <a:ext uri="{FF2B5EF4-FFF2-40B4-BE49-F238E27FC236}">
                <a16:creationId xmlns:a16="http://schemas.microsoft.com/office/drawing/2014/main" id="{AC8415A6-C34C-DDF6-E239-B74FE23A72BC}"/>
              </a:ext>
            </a:extLst>
          </p:cNvPr>
          <p:cNvPicPr>
            <a:picLocks noChangeAspect="1"/>
          </p:cNvPicPr>
          <p:nvPr/>
        </p:nvPicPr>
        <p:blipFill>
          <a:blip r:embed="rId3"/>
          <a:stretch>
            <a:fillRect/>
          </a:stretch>
        </p:blipFill>
        <p:spPr>
          <a:xfrm>
            <a:off x="1568268" y="4953003"/>
            <a:ext cx="5823385" cy="1704975"/>
          </a:xfrm>
          <a:prstGeom prst="rect">
            <a:avLst/>
          </a:prstGeom>
          <a:ln>
            <a:gradFill>
              <a:gsLst>
                <a:gs pos="0">
                  <a:schemeClr val="accent1">
                    <a:lumMod val="5000"/>
                    <a:lumOff val="95000"/>
                  </a:schemeClr>
                </a:gs>
                <a:gs pos="2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7412" name="Rectangle 2">
            <a:extLst>
              <a:ext uri="{FF2B5EF4-FFF2-40B4-BE49-F238E27FC236}">
                <a16:creationId xmlns:a16="http://schemas.microsoft.com/office/drawing/2014/main" id="{CFA53892-92F3-CDCA-D53E-A20EC19AF98D}"/>
              </a:ext>
            </a:extLst>
          </p:cNvPr>
          <p:cNvSpPr>
            <a:spLocks noGrp="1" noChangeArrowheads="1"/>
          </p:cNvSpPr>
          <p:nvPr>
            <p:ph type="title"/>
          </p:nvPr>
        </p:nvSpPr>
        <p:spPr>
          <a:xfrm>
            <a:off x="287998" y="288038"/>
            <a:ext cx="11827801" cy="612536"/>
          </a:xfrm>
        </p:spPr>
        <p:txBody>
          <a:bodyPr/>
          <a:lstStyle/>
          <a:p>
            <a:pPr eaLnBrk="1" hangingPunct="1"/>
            <a:r>
              <a:rPr lang="en-US" altLang="en-US" sz="3600" dirty="0"/>
              <a:t>Launch IDz and Browse… to the education_workspace </a:t>
            </a:r>
          </a:p>
        </p:txBody>
      </p:sp>
      <p:sp>
        <p:nvSpPr>
          <p:cNvPr id="17413" name="Rectangle 3">
            <a:extLst>
              <a:ext uri="{FF2B5EF4-FFF2-40B4-BE49-F238E27FC236}">
                <a16:creationId xmlns:a16="http://schemas.microsoft.com/office/drawing/2014/main" id="{FE477CF1-BCFE-5480-2031-3D5FC98071A4}"/>
              </a:ext>
            </a:extLst>
          </p:cNvPr>
          <p:cNvSpPr>
            <a:spLocks noGrp="1" noChangeArrowheads="1"/>
          </p:cNvSpPr>
          <p:nvPr>
            <p:ph idx="1"/>
          </p:nvPr>
        </p:nvSpPr>
        <p:spPr>
          <a:xfrm>
            <a:off x="287999" y="1447800"/>
            <a:ext cx="8958262" cy="5621338"/>
          </a:xfrm>
        </p:spPr>
        <p:txBody>
          <a:bodyPr/>
          <a:lstStyle/>
          <a:p>
            <a:pPr eaLnBrk="1" hangingPunct="1"/>
            <a:r>
              <a:rPr lang="en-US" altLang="en-US" sz="1800" dirty="0"/>
              <a:t>From your desktop or the Windows </a:t>
            </a:r>
            <a:r>
              <a:rPr lang="en-US" altLang="en-US" sz="1800" b="1" dirty="0"/>
              <a:t>launch IDz</a:t>
            </a:r>
          </a:p>
          <a:p>
            <a:pPr eaLnBrk="1" hangingPunct="1"/>
            <a:endParaRPr lang="en-US" altLang="en-US" sz="800" b="1" dirty="0"/>
          </a:p>
          <a:p>
            <a:pPr eaLnBrk="1" hangingPunct="1"/>
            <a:r>
              <a:rPr lang="en-US" altLang="en-US" sz="1800" dirty="0"/>
              <a:t>When you are prompted, </a:t>
            </a:r>
            <a:r>
              <a:rPr lang="en-US" altLang="en-US" sz="1800" b="1" dirty="0"/>
              <a:t>Browse…</a:t>
            </a:r>
            <a:r>
              <a:rPr lang="en-US" altLang="en-US" sz="1800" dirty="0"/>
              <a:t> to find your education_workspace </a:t>
            </a:r>
            <a:r>
              <a:rPr lang="en-US" altLang="en-US" sz="1600" dirty="0"/>
              <a:t>(prev. slide)</a:t>
            </a:r>
            <a:endParaRPr lang="en-US" altLang="en-US" sz="1400" dirty="0"/>
          </a:p>
          <a:p>
            <a:pPr eaLnBrk="1" hangingPunct="1"/>
            <a:endParaRPr lang="en-US" altLang="en-US" sz="14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600" dirty="0"/>
          </a:p>
        </p:txBody>
      </p:sp>
      <p:sp>
        <p:nvSpPr>
          <p:cNvPr id="17414" name="Text Box 9">
            <a:extLst>
              <a:ext uri="{FF2B5EF4-FFF2-40B4-BE49-F238E27FC236}">
                <a16:creationId xmlns:a16="http://schemas.microsoft.com/office/drawing/2014/main" id="{08921B5E-C082-3592-6333-2A9612D45D45}"/>
              </a:ext>
            </a:extLst>
          </p:cNvPr>
          <p:cNvSpPr txBox="1">
            <a:spLocks noChangeArrowheads="1"/>
          </p:cNvSpPr>
          <p:nvPr/>
        </p:nvSpPr>
        <p:spPr bwMode="auto">
          <a:xfrm>
            <a:off x="846140" y="2598003"/>
            <a:ext cx="25622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mn-lt"/>
                <a:cs typeface="Calibri" panose="020F0502020204030204" pitchFamily="34" charset="0"/>
              </a:rPr>
              <a:t>Browse to the parent  folder of the .</a:t>
            </a:r>
            <a:r>
              <a:rPr lang="en-US" altLang="en-US" sz="1600" dirty="0">
                <a:latin typeface="+mn-lt"/>
                <a:cs typeface="Calibri" panose="020F0502020204030204" pitchFamily="34" charset="0"/>
              </a:rPr>
              <a:t>metadata</a:t>
            </a:r>
            <a:r>
              <a:rPr lang="en-US" altLang="en-US" sz="1600" b="0" dirty="0">
                <a:latin typeface="+mn-lt"/>
                <a:cs typeface="Calibri" panose="020F0502020204030204" pitchFamily="34" charset="0"/>
              </a:rPr>
              <a:t> folder </a:t>
            </a:r>
            <a:r>
              <a:rPr lang="en-US" altLang="en-US" sz="1600" b="0" dirty="0">
                <a:latin typeface="+mn-lt"/>
                <a:cs typeface="Calibri" panose="020F0502020204030204" pitchFamily="34" charset="0"/>
                <a:sym typeface="Wingdings" pitchFamily="2" charset="2"/>
              </a:rPr>
              <a:t></a:t>
            </a:r>
            <a:endParaRPr lang="en-US" altLang="en-US" sz="1600" b="0" dirty="0">
              <a:latin typeface="+mn-lt"/>
              <a:cs typeface="Calibri" panose="020F0502020204030204" pitchFamily="34" charset="0"/>
            </a:endParaRPr>
          </a:p>
        </p:txBody>
      </p:sp>
      <p:cxnSp>
        <p:nvCxnSpPr>
          <p:cNvPr id="5" name="Straight Arrow Connector 4">
            <a:extLst>
              <a:ext uri="{FF2B5EF4-FFF2-40B4-BE49-F238E27FC236}">
                <a16:creationId xmlns:a16="http://schemas.microsoft.com/office/drawing/2014/main" id="{9C587646-5AC6-28E5-FF57-7712D4A7E9DD}"/>
              </a:ext>
            </a:extLst>
          </p:cNvPr>
          <p:cNvCxnSpPr>
            <a:cxnSpLocks/>
          </p:cNvCxnSpPr>
          <p:nvPr/>
        </p:nvCxnSpPr>
        <p:spPr bwMode="auto">
          <a:xfrm flipH="1">
            <a:off x="3200400" y="4202481"/>
            <a:ext cx="1279560" cy="750522"/>
          </a:xfrm>
          <a:prstGeom prst="straightConnector1">
            <a:avLst/>
          </a:prstGeom>
          <a:solidFill>
            <a:schemeClr val="accent1"/>
          </a:solidFill>
          <a:ln w="12700" cap="flat" cmpd="sng" algn="ctr">
            <a:gradFill>
              <a:gsLst>
                <a:gs pos="0">
                  <a:schemeClr val="accent1">
                    <a:lumMod val="5000"/>
                    <a:lumOff val="95000"/>
                  </a:schemeClr>
                </a:gs>
                <a:gs pos="38000">
                  <a:srgbClr val="C00000"/>
                </a:gs>
                <a:gs pos="69000">
                  <a:schemeClr val="bg2">
                    <a:lumMod val="60000"/>
                    <a:lumOff val="40000"/>
                  </a:schemeClr>
                </a:gs>
                <a:gs pos="100000">
                  <a:schemeClr val="tx1"/>
                </a:gs>
              </a:gsLst>
              <a:lin ang="5400000" scaled="1"/>
            </a:gradFill>
            <a:prstDash val="solid"/>
            <a:round/>
            <a:headEnd type="none" w="med" len="med"/>
            <a:tailEnd type="triangle"/>
          </a:ln>
          <a:effectLst/>
        </p:spPr>
      </p:cxnSp>
      <p:sp>
        <p:nvSpPr>
          <p:cNvPr id="7" name="Rectangle 6">
            <a:extLst>
              <a:ext uri="{FF2B5EF4-FFF2-40B4-BE49-F238E27FC236}">
                <a16:creationId xmlns:a16="http://schemas.microsoft.com/office/drawing/2014/main" id="{B7D94ADA-1A94-AB11-5A14-C380B106ACBC}"/>
              </a:ext>
            </a:extLst>
          </p:cNvPr>
          <p:cNvSpPr/>
          <p:nvPr/>
        </p:nvSpPr>
        <p:spPr bwMode="auto">
          <a:xfrm>
            <a:off x="4572000" y="3874276"/>
            <a:ext cx="3581400" cy="205095"/>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17415" name="Text Box 15">
            <a:extLst>
              <a:ext uri="{FF2B5EF4-FFF2-40B4-BE49-F238E27FC236}">
                <a16:creationId xmlns:a16="http://schemas.microsoft.com/office/drawing/2014/main" id="{D5E9EE16-8217-2A7B-F88F-DF4BC443F09D}"/>
              </a:ext>
            </a:extLst>
          </p:cNvPr>
          <p:cNvSpPr txBox="1">
            <a:spLocks noChangeArrowheads="1"/>
          </p:cNvSpPr>
          <p:nvPr/>
        </p:nvSpPr>
        <p:spPr bwMode="auto">
          <a:xfrm>
            <a:off x="4541094" y="3884948"/>
            <a:ext cx="327660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800" b="0" dirty="0">
                <a:latin typeface="+mn-lt"/>
              </a:rPr>
              <a:t>C:\</a:t>
            </a:r>
            <a:r>
              <a:rPr lang="en-US" altLang="en-US" sz="800" b="0" dirty="0" err="1">
                <a:latin typeface="+mn-lt"/>
              </a:rPr>
              <a:t>education_workspace</a:t>
            </a:r>
            <a:endParaRPr lang="en-US" altLang="en-US" sz="800" b="0" dirty="0">
              <a:latin typeface="+mn-lt"/>
            </a:endParaRPr>
          </a:p>
        </p:txBody>
      </p:sp>
    </p:spTree>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fontScheme name="1_Default Desig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efault Design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BM011124">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r="http://schemas.openxmlformats.org/officeDocument/2006/relationships" xmlns:p="http://schemas.openxmlformats.org/presentationml/2006/main" xmlns="" xmlns:m="http://schemas.openxmlformats.org/officeDocument/2006/math" xmlns:a14="http://schemas.microsoft.com/office/drawing/2010/main" xmlns:ma14="http://schemas.microsoft.com/office/mac/drawingml/2011/main"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011124" id="{E9E3956C-E57A-E84E-8264-D70A9889A60A}" vid="{E1573B08-23E0-B448-890C-ADB9F2B1026E}"/>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
  <TotalTime>74946</TotalTime>
  <Words>6692</Words>
  <Application>Microsoft Office PowerPoint</Application>
  <PresentationFormat>Widescreen</PresentationFormat>
  <Paragraphs>943</Paragraphs>
  <Slides>77</Slides>
  <Notes>21</Notes>
  <HiddenSlides>1</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77</vt:i4>
      </vt:variant>
    </vt:vector>
  </HeadingPairs>
  <TitlesOfParts>
    <vt:vector size="94" baseType="lpstr">
      <vt:lpstr>Abadi</vt:lpstr>
      <vt:lpstr>Aptos Black</vt:lpstr>
      <vt:lpstr>Arial</vt:lpstr>
      <vt:lpstr>Arial Black</vt:lpstr>
      <vt:lpstr>Arial Narrow</vt:lpstr>
      <vt:lpstr>Calibri</vt:lpstr>
      <vt:lpstr>Calibri Light</vt:lpstr>
      <vt:lpstr>Courier New</vt:lpstr>
      <vt:lpstr>IBM Plex Sans</vt:lpstr>
      <vt:lpstr>IBM Plex Sans ExtLt</vt:lpstr>
      <vt:lpstr>IBM Plex Sans Light</vt:lpstr>
      <vt:lpstr>Verdana</vt:lpstr>
      <vt:lpstr>Webdings</vt:lpstr>
      <vt:lpstr>Wingdings</vt:lpstr>
      <vt:lpstr>Wingdings 3</vt:lpstr>
      <vt:lpstr>1_Default Design</vt:lpstr>
      <vt:lpstr>IBM011124</vt:lpstr>
      <vt:lpstr>IBM Developer for z/OS – for ISPF Developers Module 6 ISPF 3.X Dataset Utilities and JES</vt:lpstr>
      <vt:lpstr>Notices and disclaimers   </vt:lpstr>
      <vt:lpstr>Notices and disclaimers cont'd   </vt:lpstr>
      <vt:lpstr>Please Note  IBM’s statements regarding its plans, directions, and intent are subject to change or withdrawal without notice and at IBM’s sole discretion.   Information regarding potential future products is intended to outline our general product direction and it should not be relied on in making a purchasing decision.  The information mentioned regarding potential future products is not a commitment, promise, or legal obligation to deliver any material, code or functionality. Information about potential future products may not be incorporated into any contract.  The development, release, and timing of any future features or functionality described for our products remains at our sole discretion.  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 </vt:lpstr>
      <vt:lpstr>Curriculum</vt:lpstr>
      <vt:lpstr>Course Assumptions</vt:lpstr>
      <vt:lpstr>Product Names and Releases</vt:lpstr>
      <vt:lpstr>Installing the Education Workspace Needed for the hands-on labs/workshops</vt:lpstr>
      <vt:lpstr>Launch IDz and Browse… to the education_workspace </vt:lpstr>
      <vt:lpstr>Eclipse, IDz and the Custom Workspace</vt:lpstr>
      <vt:lpstr>Ensure that the setup for class is complete…</vt:lpstr>
      <vt:lpstr>IDz for ISPF Developers</vt:lpstr>
      <vt:lpstr>IDz’s Dataset Management Functions</vt:lpstr>
      <vt:lpstr>Allocate Like…</vt:lpstr>
      <vt:lpstr>Create New Datasets, Libraries, GDGs and VSAM Files</vt:lpstr>
      <vt:lpstr>Allocate Sequential Dataset – Specify Dataset Characteristics</vt:lpstr>
      <vt:lpstr>Allocate a Sequential Dataset</vt:lpstr>
      <vt:lpstr>Allocate Sequential Dataset – Specify Dataset Characteristics</vt:lpstr>
      <vt:lpstr>Allocate PDS (TSO Library)</vt:lpstr>
      <vt:lpstr>Allocate PDS – Specify Dataset Characteristics</vt:lpstr>
      <vt:lpstr>Allocate Partitioned Dataset – Specify Dataset Characteristics</vt:lpstr>
      <vt:lpstr>Get Existing Dataset Characteristics</vt:lpstr>
      <vt:lpstr>Create PDS Member</vt:lpstr>
      <vt:lpstr>Copy PDS Members – From an existing PDS to a new PDS</vt:lpstr>
      <vt:lpstr>Create a New PDS Member by Copy/Paste</vt:lpstr>
      <vt:lpstr>Clone (Copy/Paste) an Entire PDS &amp; all Members</vt:lpstr>
      <vt:lpstr>Define (GDG) Generation Data Group</vt:lpstr>
      <vt:lpstr>Allocate VSAM File</vt:lpstr>
      <vt:lpstr>Allocate Generation Data Set...</vt:lpstr>
      <vt:lpstr>Delete Dataset</vt:lpstr>
      <vt:lpstr>Rename Dataset</vt:lpstr>
      <vt:lpstr>Compress a PDS</vt:lpstr>
      <vt:lpstr>Migrate and Recall a Dataset</vt:lpstr>
      <vt:lpstr>ISPF and Remote Systems  Dataset Management Options</vt:lpstr>
      <vt:lpstr>The IDz Workbench</vt:lpstr>
      <vt:lpstr>Submitting Batch JCL</vt:lpstr>
      <vt:lpstr>Submit Batch Jobs – while Editing JCL</vt:lpstr>
      <vt:lpstr>Submit Multiple JCL Jobs </vt:lpstr>
      <vt:lpstr>Job Notification</vt:lpstr>
      <vt:lpstr>JES and the "My Jobs" Filter</vt:lpstr>
      <vt:lpstr>Showing Job Step Spool File Results</vt:lpstr>
      <vt:lpstr>Show All Jobs in a Table Format</vt:lpstr>
      <vt:lpstr>Showing a Specific Job’s Step and Spool Results – in Table Format</vt:lpstr>
      <vt:lpstr>Monitor Jobs in a Table Format (alternative to ST Command)</vt:lpstr>
      <vt:lpstr>JES Job Filters</vt:lpstr>
      <vt:lpstr>Create a Custom JES Job Filter</vt:lpstr>
      <vt:lpstr>Retrieve Jobs</vt:lpstr>
      <vt:lpstr>JES Job Filter Options</vt:lpstr>
      <vt:lpstr>Show JCL (SJ) and Re-submitting a JOB</vt:lpstr>
      <vt:lpstr>The JES Spool File Editor</vt:lpstr>
      <vt:lpstr>Copy JES Spool File Output – 1 of 2</vt:lpstr>
      <vt:lpstr>Copy JES Spool File Output – 2 of 2</vt:lpstr>
      <vt:lpstr>Open PDS Member From Within JCL</vt:lpstr>
      <vt:lpstr>Open QSAM File – from within JCL</vt:lpstr>
      <vt:lpstr>Navigating to DSNs – from within a JCL File</vt:lpstr>
      <vt:lpstr>Open Declaration</vt:lpstr>
      <vt:lpstr>Copy Job Output from JES</vt:lpstr>
      <vt:lpstr>Copy Job Output from JES – Using Export &gt;</vt:lpstr>
      <vt:lpstr>The IDz Workbench</vt:lpstr>
      <vt:lpstr>Execute TSO Commands</vt:lpstr>
      <vt:lpstr>TSO Command Shell –  Made part of your default z/OS Projects Perspective</vt:lpstr>
      <vt:lpstr>Using the TSO Command Shell to Obtain Batch Job Status</vt:lpstr>
      <vt:lpstr>Unlocking a Dataset using IDz Host System Commands</vt:lpstr>
      <vt:lpstr>Issuing Multi-Step REXX Execs and CLISTs</vt:lpstr>
      <vt:lpstr>TSO Remote Connection Emulator</vt:lpstr>
      <vt:lpstr>Split Emulation Sessions</vt:lpstr>
      <vt:lpstr>How can you tell which Emulator window is which LPAR?</vt:lpstr>
      <vt:lpstr>Hide/Show PF Keys in the Emulator </vt:lpstr>
      <vt:lpstr>Optional Topics and Workshops For This Section</vt:lpstr>
      <vt:lpstr>Submitting JCL to a different LPAR</vt:lpstr>
      <vt:lpstr>Customizing the Remote Systems Jobs (in table format) Toolbar</vt:lpstr>
      <vt:lpstr>Customize the Job Table Columns</vt:lpstr>
      <vt:lpstr>Submitting JCL from a Local Workstation Project</vt:lpstr>
      <vt:lpstr>Optional Topic – Opening Large Job Output</vt:lpstr>
      <vt:lpstr>Using the TSO Command Shell to Run CLIST or REXX Programs</vt:lpstr>
      <vt:lpstr>UNIX system services (USS) files</vt:lpstr>
      <vt:lpstr>Review – "How do I"  (Using IDz, be sure you know how to do the following…)</vt:lpstr>
    </vt:vector>
  </TitlesOfParts>
  <Company>IBM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jsayles</dc:creator>
  <cp:lastModifiedBy>Jonathan Sayles</cp:lastModifiedBy>
  <cp:revision>1137</cp:revision>
  <dcterms:created xsi:type="dcterms:W3CDTF">2007-06-17T11:21:01Z</dcterms:created>
  <dcterms:modified xsi:type="dcterms:W3CDTF">2025-08-16T16:37:46Z</dcterms:modified>
</cp:coreProperties>
</file>