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Override1.xml" ContentType="application/vnd.openxmlformats-officedocument.themeOverrid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2.xml" ContentType="application/vnd.openxmlformats-officedocument.theme+xml"/>
  <Override PartName="/ppt/theme/themeOverride2.xml" ContentType="application/vnd.openxmlformats-officedocument.themeOverrid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10.xml" ContentType="application/vnd.openxmlformats-officedocument.presentationml.notesSlide+xml"/>
  <Override PartName="/ppt/tags/tag4.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5.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5.xml" ContentType="application/vnd.openxmlformats-officedocument.presentationml.notesSlide+xml"/>
  <Override PartName="/ppt/tags/tag6.xml" ContentType="application/vnd.openxmlformats-officedocument.presentationml.tags+xml"/>
  <Override PartName="/ppt/notesSlides/notesSlide16.xml" ContentType="application/vnd.openxmlformats-officedocument.presentationml.notesSlide+xml"/>
  <Override PartName="/ppt/tags/tag7.xml" ContentType="application/vnd.openxmlformats-officedocument.presentationml.tags+xml"/>
  <Override PartName="/ppt/notesSlides/notesSlide17.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18.xml" ContentType="application/vnd.openxmlformats-officedocument.presentationml.notesSlide+xml"/>
  <Override PartName="/ppt/tags/tag12.xml" ContentType="application/vnd.openxmlformats-officedocument.presentationml.tags+xml"/>
  <Override PartName="/ppt/notesSlides/notesSlide19.xml" ContentType="application/vnd.openxmlformats-officedocument.presentationml.notesSlide+xml"/>
  <Override PartName="/ppt/tags/tag13.xml" ContentType="application/vnd.openxmlformats-officedocument.presentationml.tags+xml"/>
  <Override PartName="/ppt/notesSlides/notesSlide20.xml" ContentType="application/vnd.openxmlformats-officedocument.presentationml.notesSlide+xml"/>
  <Override PartName="/ppt/tags/tag14.xml" ContentType="application/vnd.openxmlformats-officedocument.presentationml.tags+xml"/>
  <Override PartName="/ppt/notesSlides/notesSlide21.xml" ContentType="application/vnd.openxmlformats-officedocument.presentationml.notesSlide+xml"/>
  <Override PartName="/ppt/tags/tag15.xml" ContentType="application/vnd.openxmlformats-officedocument.presentationml.tags+xml"/>
  <Override PartName="/ppt/notesSlides/notesSlide22.xml" ContentType="application/vnd.openxmlformats-officedocument.presentationml.notesSlide+xml"/>
  <Override PartName="/ppt/tags/tag16.xml" ContentType="application/vnd.openxmlformats-officedocument.presentationml.tags+xml"/>
  <Override PartName="/ppt/notesSlides/notesSlide23.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24.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25.xml" ContentType="application/vnd.openxmlformats-officedocument.presentationml.notesSlide+xml"/>
  <Override PartName="/ppt/tags/tag34.xml" ContentType="application/vnd.openxmlformats-officedocument.presentationml.tags+xml"/>
  <Override PartName="/ppt/notesSlides/notesSlide26.xml" ContentType="application/vnd.openxmlformats-officedocument.presentationml.notesSlide+xml"/>
  <Override PartName="/ppt/tags/tag35.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36.xml" ContentType="application/vnd.openxmlformats-officedocument.presentationml.tags+xml"/>
  <Override PartName="/ppt/notesSlides/notesSlide29.xml" ContentType="application/vnd.openxmlformats-officedocument.presentationml.notesSlide+xml"/>
  <Override PartName="/ppt/tags/tag37.xml" ContentType="application/vnd.openxmlformats-officedocument.presentationml.tags+xml"/>
  <Override PartName="/ppt/notesSlides/notesSlide30.xml" ContentType="application/vnd.openxmlformats-officedocument.presentationml.notesSlide+xml"/>
  <Override PartName="/ppt/tags/tag38.xml" ContentType="application/vnd.openxmlformats-officedocument.presentationml.tags+xml"/>
  <Override PartName="/ppt/notesSlides/notesSlide31.xml" ContentType="application/vnd.openxmlformats-officedocument.presentationml.notesSlide+xml"/>
  <Override PartName="/ppt/tags/tag39.xml" ContentType="application/vnd.openxmlformats-officedocument.presentationml.tags+xml"/>
  <Override PartName="/ppt/notesSlides/notesSlide32.xml" ContentType="application/vnd.openxmlformats-officedocument.presentationml.notesSlide+xml"/>
  <Override PartName="/ppt/tags/tag40.xml" ContentType="application/vnd.openxmlformats-officedocument.presentationml.tags+xml"/>
  <Override PartName="/ppt/notesSlides/notesSlide33.xml" ContentType="application/vnd.openxmlformats-officedocument.presentationml.notesSlide+xml"/>
  <Override PartName="/ppt/tags/tag41.xml" ContentType="application/vnd.openxmlformats-officedocument.presentationml.tags+xml"/>
  <Override PartName="/ppt/notesSlides/notesSlide34.xml" ContentType="application/vnd.openxmlformats-officedocument.presentationml.notesSlide+xml"/>
  <Override PartName="/ppt/tags/tag42.xml" ContentType="application/vnd.openxmlformats-officedocument.presentationml.tags+xml"/>
  <Override PartName="/ppt/notesSlides/notesSlide35.xml" ContentType="application/vnd.openxmlformats-officedocument.presentationml.notesSlide+xml"/>
  <Override PartName="/ppt/tags/tag43.xml" ContentType="application/vnd.openxmlformats-officedocument.presentationml.tags+xml"/>
  <Override PartName="/ppt/notesSlides/notesSlide36.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notesSlides/notesSlide37.xml" ContentType="application/vnd.openxmlformats-officedocument.presentationml.notesSlide+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942" r:id="rId1"/>
    <p:sldMasterId id="2147485993" r:id="rId2"/>
  </p:sldMasterIdLst>
  <p:notesMasterIdLst>
    <p:notesMasterId r:id="rId119"/>
  </p:notesMasterIdLst>
  <p:handoutMasterIdLst>
    <p:handoutMasterId r:id="rId120"/>
  </p:handoutMasterIdLst>
  <p:sldIdLst>
    <p:sldId id="1815" r:id="rId3"/>
    <p:sldId id="1816" r:id="rId4"/>
    <p:sldId id="1817" r:id="rId5"/>
    <p:sldId id="1818" r:id="rId6"/>
    <p:sldId id="1342" r:id="rId7"/>
    <p:sldId id="1750" r:id="rId8"/>
    <p:sldId id="1751" r:id="rId9"/>
    <p:sldId id="1754" r:id="rId10"/>
    <p:sldId id="1752" r:id="rId11"/>
    <p:sldId id="1819" r:id="rId12"/>
    <p:sldId id="1820" r:id="rId13"/>
    <p:sldId id="1826" r:id="rId14"/>
    <p:sldId id="1827" r:id="rId15"/>
    <p:sldId id="373" r:id="rId16"/>
    <p:sldId id="1331" r:id="rId17"/>
    <p:sldId id="1472" r:id="rId18"/>
    <p:sldId id="1380" r:id="rId19"/>
    <p:sldId id="1365" r:id="rId20"/>
    <p:sldId id="1368" r:id="rId21"/>
    <p:sldId id="1367" r:id="rId22"/>
    <p:sldId id="1355" r:id="rId23"/>
    <p:sldId id="1356" r:id="rId24"/>
    <p:sldId id="1359" r:id="rId25"/>
    <p:sldId id="1364" r:id="rId26"/>
    <p:sldId id="1361" r:id="rId27"/>
    <p:sldId id="1362" r:id="rId28"/>
    <p:sldId id="1506" r:id="rId29"/>
    <p:sldId id="1384" r:id="rId30"/>
    <p:sldId id="1374" r:id="rId31"/>
    <p:sldId id="1370" r:id="rId32"/>
    <p:sldId id="1371" r:id="rId33"/>
    <p:sldId id="1376" r:id="rId34"/>
    <p:sldId id="1375" r:id="rId35"/>
    <p:sldId id="1372" r:id="rId36"/>
    <p:sldId id="1373" r:id="rId37"/>
    <p:sldId id="1430" r:id="rId38"/>
    <p:sldId id="1417" r:id="rId39"/>
    <p:sldId id="1378" r:id="rId40"/>
    <p:sldId id="1418" r:id="rId41"/>
    <p:sldId id="1412" r:id="rId42"/>
    <p:sldId id="1419" r:id="rId43"/>
    <p:sldId id="1383" r:id="rId44"/>
    <p:sldId id="1434" r:id="rId45"/>
    <p:sldId id="1382" r:id="rId46"/>
    <p:sldId id="1387" r:id="rId47"/>
    <p:sldId id="1379" r:id="rId48"/>
    <p:sldId id="1428" r:id="rId49"/>
    <p:sldId id="1385" r:id="rId50"/>
    <p:sldId id="1397" r:id="rId51"/>
    <p:sldId id="1398" r:id="rId52"/>
    <p:sldId id="1399" r:id="rId53"/>
    <p:sldId id="1422" r:id="rId54"/>
    <p:sldId id="1388" r:id="rId55"/>
    <p:sldId id="1400" r:id="rId56"/>
    <p:sldId id="1401" r:id="rId57"/>
    <p:sldId id="1518" r:id="rId58"/>
    <p:sldId id="1421" r:id="rId59"/>
    <p:sldId id="1402" r:id="rId60"/>
    <p:sldId id="1403" r:id="rId61"/>
    <p:sldId id="1423" r:id="rId62"/>
    <p:sldId id="1424" r:id="rId63"/>
    <p:sldId id="1427" r:id="rId64"/>
    <p:sldId id="1409" r:id="rId65"/>
    <p:sldId id="1432" r:id="rId66"/>
    <p:sldId id="1429" r:id="rId67"/>
    <p:sldId id="1408" r:id="rId68"/>
    <p:sldId id="1431" r:id="rId69"/>
    <p:sldId id="1450" r:id="rId70"/>
    <p:sldId id="1511" r:id="rId71"/>
    <p:sldId id="1396" r:id="rId72"/>
    <p:sldId id="1435" r:id="rId73"/>
    <p:sldId id="1436" r:id="rId74"/>
    <p:sldId id="1440" r:id="rId75"/>
    <p:sldId id="1437" r:id="rId76"/>
    <p:sldId id="1451" r:id="rId77"/>
    <p:sldId id="1438" r:id="rId78"/>
    <p:sldId id="1443" r:id="rId79"/>
    <p:sldId id="1444" r:id="rId80"/>
    <p:sldId id="1445" r:id="rId81"/>
    <p:sldId id="1448" r:id="rId82"/>
    <p:sldId id="1446" r:id="rId83"/>
    <p:sldId id="1449" r:id="rId84"/>
    <p:sldId id="1465" r:id="rId85"/>
    <p:sldId id="1452" r:id="rId86"/>
    <p:sldId id="1457" r:id="rId87"/>
    <p:sldId id="1453" r:id="rId88"/>
    <p:sldId id="1466" r:id="rId89"/>
    <p:sldId id="1468" r:id="rId90"/>
    <p:sldId id="1467" r:id="rId91"/>
    <p:sldId id="1469" r:id="rId92"/>
    <p:sldId id="1456" r:id="rId93"/>
    <p:sldId id="1447" r:id="rId94"/>
    <p:sldId id="1473" r:id="rId95"/>
    <p:sldId id="1439" r:id="rId96"/>
    <p:sldId id="1474" r:id="rId97"/>
    <p:sldId id="1471" r:id="rId98"/>
    <p:sldId id="1476" r:id="rId99"/>
    <p:sldId id="1395" r:id="rId100"/>
    <p:sldId id="1475" r:id="rId101"/>
    <p:sldId id="1480" r:id="rId102"/>
    <p:sldId id="1478" r:id="rId103"/>
    <p:sldId id="1482" r:id="rId104"/>
    <p:sldId id="1487" r:id="rId105"/>
    <p:sldId id="1490" r:id="rId106"/>
    <p:sldId id="1483" r:id="rId107"/>
    <p:sldId id="1484" r:id="rId108"/>
    <p:sldId id="1486" r:id="rId109"/>
    <p:sldId id="1485" r:id="rId110"/>
    <p:sldId id="1492" r:id="rId111"/>
    <p:sldId id="1488" r:id="rId112"/>
    <p:sldId id="1494" r:id="rId113"/>
    <p:sldId id="1495" r:id="rId114"/>
    <p:sldId id="1496" r:id="rId115"/>
    <p:sldId id="1499" r:id="rId116"/>
    <p:sldId id="1500" r:id="rId117"/>
    <p:sldId id="1502" r:id="rId118"/>
  </p:sldIdLst>
  <p:sldSz cx="12192000" cy="6858000"/>
  <p:notesSz cx="6858000" cy="9144000"/>
  <p:defaultTextStyle>
    <a:defPPr>
      <a:defRPr lang="en-US"/>
    </a:defPPr>
    <a:lvl1pPr marL="0" algn="l" defTabSz="1829379" rtl="0" eaLnBrk="1" latinLnBrk="0" hangingPunct="1">
      <a:defRPr sz="3600" kern="1200">
        <a:solidFill>
          <a:schemeClr val="tx1"/>
        </a:solidFill>
        <a:latin typeface="+mn-lt"/>
        <a:ea typeface="+mn-ea"/>
        <a:cs typeface="+mn-cs"/>
      </a:defRPr>
    </a:lvl1pPr>
    <a:lvl2pPr marL="914688" algn="l" defTabSz="1829379" rtl="0" eaLnBrk="1" latinLnBrk="0" hangingPunct="1">
      <a:defRPr sz="3600" kern="1200">
        <a:solidFill>
          <a:schemeClr val="tx1"/>
        </a:solidFill>
        <a:latin typeface="+mn-lt"/>
        <a:ea typeface="+mn-ea"/>
        <a:cs typeface="+mn-cs"/>
      </a:defRPr>
    </a:lvl2pPr>
    <a:lvl3pPr marL="1829379" algn="l" defTabSz="1829379" rtl="0" eaLnBrk="1" latinLnBrk="0" hangingPunct="1">
      <a:defRPr sz="3600" kern="1200">
        <a:solidFill>
          <a:schemeClr val="tx1"/>
        </a:solidFill>
        <a:latin typeface="+mn-lt"/>
        <a:ea typeface="+mn-ea"/>
        <a:cs typeface="+mn-cs"/>
      </a:defRPr>
    </a:lvl3pPr>
    <a:lvl4pPr marL="2744068" algn="l" defTabSz="1829379" rtl="0" eaLnBrk="1" latinLnBrk="0" hangingPunct="1">
      <a:defRPr sz="3600" kern="1200">
        <a:solidFill>
          <a:schemeClr val="tx1"/>
        </a:solidFill>
        <a:latin typeface="+mn-lt"/>
        <a:ea typeface="+mn-ea"/>
        <a:cs typeface="+mn-cs"/>
      </a:defRPr>
    </a:lvl4pPr>
    <a:lvl5pPr marL="3658759" algn="l" defTabSz="1829379" rtl="0" eaLnBrk="1" latinLnBrk="0" hangingPunct="1">
      <a:defRPr sz="3600" kern="1200">
        <a:solidFill>
          <a:schemeClr val="tx1"/>
        </a:solidFill>
        <a:latin typeface="+mn-lt"/>
        <a:ea typeface="+mn-ea"/>
        <a:cs typeface="+mn-cs"/>
      </a:defRPr>
    </a:lvl5pPr>
    <a:lvl6pPr marL="4573447" algn="l" defTabSz="1829379" rtl="0" eaLnBrk="1" latinLnBrk="0" hangingPunct="1">
      <a:defRPr sz="3600" kern="1200">
        <a:solidFill>
          <a:schemeClr val="tx1"/>
        </a:solidFill>
        <a:latin typeface="+mn-lt"/>
        <a:ea typeface="+mn-ea"/>
        <a:cs typeface="+mn-cs"/>
      </a:defRPr>
    </a:lvl6pPr>
    <a:lvl7pPr marL="5488138" algn="l" defTabSz="1829379" rtl="0" eaLnBrk="1" latinLnBrk="0" hangingPunct="1">
      <a:defRPr sz="3600" kern="1200">
        <a:solidFill>
          <a:schemeClr val="tx1"/>
        </a:solidFill>
        <a:latin typeface="+mn-lt"/>
        <a:ea typeface="+mn-ea"/>
        <a:cs typeface="+mn-cs"/>
      </a:defRPr>
    </a:lvl7pPr>
    <a:lvl8pPr marL="6402827" algn="l" defTabSz="1829379" rtl="0" eaLnBrk="1" latinLnBrk="0" hangingPunct="1">
      <a:defRPr sz="3600" kern="1200">
        <a:solidFill>
          <a:schemeClr val="tx1"/>
        </a:solidFill>
        <a:latin typeface="+mn-lt"/>
        <a:ea typeface="+mn-ea"/>
        <a:cs typeface="+mn-cs"/>
      </a:defRPr>
    </a:lvl8pPr>
    <a:lvl9pPr marL="7317518" algn="l" defTabSz="1829379" rtl="0" eaLnBrk="1" latinLnBrk="0" hangingPunct="1">
      <a:defRPr sz="3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n Sayles SAYLES" initials="" lastIdx="0" clrIdx="0"/>
  <p:cmAuthor id="2" name="Unknown User1" initials="Unknown User1" lastIdx="1"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ED463AA-90A5-4D60-9464-8CC3A3F2EFF7}" v="451" dt="2025-08-23T16:21:49.93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794" autoAdjust="0"/>
    <p:restoredTop sz="95268" autoAdjust="0"/>
  </p:normalViewPr>
  <p:slideViewPr>
    <p:cSldViewPr>
      <p:cViewPr varScale="1">
        <p:scale>
          <a:sx n="102" d="100"/>
          <a:sy n="102" d="100"/>
        </p:scale>
        <p:origin x="162" y="318"/>
      </p:cViewPr>
      <p:guideLst>
        <p:guide orient="horz" pos="2160"/>
        <p:guide pos="3840"/>
      </p:guideLst>
    </p:cSldViewPr>
  </p:slideViewPr>
  <p:outlineViewPr>
    <p:cViewPr>
      <p:scale>
        <a:sx n="50" d="100"/>
        <a:sy n="50" d="100"/>
      </p:scale>
      <p:origin x="0" y="0"/>
    </p:cViewPr>
    <p:sldLst>
      <p:sld r:id="rId1" collapse="1"/>
      <p:sld r:id="rId2" collapse="1"/>
      <p:sld r:id="rId3" collapse="1"/>
      <p:sld r:id="rId4" collapse="1"/>
    </p:sldLst>
  </p:outlineViewPr>
  <p:notesTextViewPr>
    <p:cViewPr>
      <p:scale>
        <a:sx n="100" d="100"/>
        <a:sy n="100" d="100"/>
      </p:scale>
      <p:origin x="0" y="0"/>
    </p:cViewPr>
  </p:notesTextViewPr>
  <p:sorterViewPr>
    <p:cViewPr>
      <p:scale>
        <a:sx n="100" d="100"/>
        <a:sy n="100" d="100"/>
      </p:scale>
      <p:origin x="0" y="3840"/>
    </p:cViewPr>
  </p:sorterViewPr>
  <p:notesViewPr>
    <p:cSldViewPr>
      <p:cViewPr varScale="1">
        <p:scale>
          <a:sx n="84" d="100"/>
          <a:sy n="84" d="100"/>
        </p:scale>
        <p:origin x="3084" y="12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viewProps" Target="viewProps.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theme" Target="theme/theme1.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notesMaster" Target="notesMasters/notesMaster1.xml"/><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handoutMaster" Target="handoutMasters/handoutMaster1.xml"/><Relationship Id="rId125"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microsoft.com/office/2016/11/relationships/changesInfo" Target="changesInfos/changesInfo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commentAuthors" Target="commentAuthors.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microsoft.com/office/2015/10/relationships/revisionInfo" Target="revisionInfo.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s>
</file>

<file path=ppt/_rels/viewProps.xml.rels><?xml version="1.0" encoding="UTF-8" standalone="yes"?>
<Relationships xmlns="http://schemas.openxmlformats.org/package/2006/relationships"><Relationship Id="rId3" Type="http://schemas.openxmlformats.org/officeDocument/2006/relationships/slide" Target="slides/slide70.xml"/><Relationship Id="rId2" Type="http://schemas.openxmlformats.org/officeDocument/2006/relationships/slide" Target="slides/slide46.xml"/><Relationship Id="rId1" Type="http://schemas.openxmlformats.org/officeDocument/2006/relationships/slide" Target="slides/slide17.xml"/><Relationship Id="rId4" Type="http://schemas.openxmlformats.org/officeDocument/2006/relationships/slide" Target="slides/slide9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nathan Sayles" userId="049f7ab8f1d47e49" providerId="LiveId" clId="{CED463AA-90A5-4D60-9464-8CC3A3F2EFF7}"/>
    <pc:docChg chg="undo custSel addSld delSld modSld sldOrd">
      <pc:chgData name="Jonathan Sayles" userId="049f7ab8f1d47e49" providerId="LiveId" clId="{CED463AA-90A5-4D60-9464-8CC3A3F2EFF7}" dt="2025-08-23T16:25:50.727" v="3230" actId="6549"/>
      <pc:docMkLst>
        <pc:docMk/>
      </pc:docMkLst>
      <pc:sldChg chg="delSp modSp mod">
        <pc:chgData name="Jonathan Sayles" userId="049f7ab8f1d47e49" providerId="LiveId" clId="{CED463AA-90A5-4D60-9464-8CC3A3F2EFF7}" dt="2025-08-23T16:18:21.798" v="3036" actId="20577"/>
        <pc:sldMkLst>
          <pc:docMk/>
          <pc:sldMk cId="0" sldId="373"/>
        </pc:sldMkLst>
        <pc:spChg chg="mod">
          <ac:chgData name="Jonathan Sayles" userId="049f7ab8f1d47e49" providerId="LiveId" clId="{CED463AA-90A5-4D60-9464-8CC3A3F2EFF7}" dt="2025-08-23T16:18:21.798" v="3036" actId="20577"/>
          <ac:spMkLst>
            <pc:docMk/>
            <pc:sldMk cId="0" sldId="373"/>
            <ac:spMk id="5127" creationId="{23E49ECB-57E1-4659-0B0A-E6E47592DBFB}"/>
          </ac:spMkLst>
        </pc:spChg>
      </pc:sldChg>
      <pc:sldChg chg="del">
        <pc:chgData name="Jonathan Sayles" userId="049f7ab8f1d47e49" providerId="LiveId" clId="{CED463AA-90A5-4D60-9464-8CC3A3F2EFF7}" dt="2025-08-17T18:03:13.518" v="55" actId="47"/>
        <pc:sldMkLst>
          <pc:docMk/>
          <pc:sldMk cId="0" sldId="446"/>
        </pc:sldMkLst>
      </pc:sldChg>
      <pc:sldChg chg="del">
        <pc:chgData name="Jonathan Sayles" userId="049f7ab8f1d47e49" providerId="LiveId" clId="{CED463AA-90A5-4D60-9464-8CC3A3F2EFF7}" dt="2025-08-22T22:15:53.043" v="2592" actId="47"/>
        <pc:sldMkLst>
          <pc:docMk/>
          <pc:sldMk cId="0" sldId="462"/>
        </pc:sldMkLst>
      </pc:sldChg>
      <pc:sldChg chg="modSp del mod">
        <pc:chgData name="Jonathan Sayles" userId="049f7ab8f1d47e49" providerId="LiveId" clId="{CED463AA-90A5-4D60-9464-8CC3A3F2EFF7}" dt="2025-08-17T18:03:08.632" v="53" actId="47"/>
        <pc:sldMkLst>
          <pc:docMk/>
          <pc:sldMk cId="0" sldId="1327"/>
        </pc:sldMkLst>
      </pc:sldChg>
      <pc:sldChg chg="modSp mod">
        <pc:chgData name="Jonathan Sayles" userId="049f7ab8f1d47e49" providerId="LiveId" clId="{CED463AA-90A5-4D60-9464-8CC3A3F2EFF7}" dt="2025-08-17T18:02:54.209" v="50" actId="1076"/>
        <pc:sldMkLst>
          <pc:docMk/>
          <pc:sldMk cId="0" sldId="1331"/>
        </pc:sldMkLst>
        <pc:spChg chg="mod">
          <ac:chgData name="Jonathan Sayles" userId="049f7ab8f1d47e49" providerId="LiveId" clId="{CED463AA-90A5-4D60-9464-8CC3A3F2EFF7}" dt="2025-08-17T18:02:54.209" v="50" actId="1076"/>
          <ac:spMkLst>
            <pc:docMk/>
            <pc:sldMk cId="0" sldId="1331"/>
            <ac:spMk id="7170" creationId="{BC780106-3544-DB6F-6224-46759975217E}"/>
          </ac:spMkLst>
        </pc:spChg>
        <pc:spChg chg="mod">
          <ac:chgData name="Jonathan Sayles" userId="049f7ab8f1d47e49" providerId="LiveId" clId="{CED463AA-90A5-4D60-9464-8CC3A3F2EFF7}" dt="2025-08-17T18:02:51.757" v="49" actId="1076"/>
          <ac:spMkLst>
            <pc:docMk/>
            <pc:sldMk cId="0" sldId="1331"/>
            <ac:spMk id="7171" creationId="{7C50E5C5-48BE-A7E4-EE5A-F0747D2EDF92}"/>
          </ac:spMkLst>
        </pc:spChg>
      </pc:sldChg>
      <pc:sldChg chg="add">
        <pc:chgData name="Jonathan Sayles" userId="049f7ab8f1d47e49" providerId="LiveId" clId="{CED463AA-90A5-4D60-9464-8CC3A3F2EFF7}" dt="2025-08-17T17:21:40.953" v="0"/>
        <pc:sldMkLst>
          <pc:docMk/>
          <pc:sldMk cId="0" sldId="1342"/>
        </pc:sldMkLst>
      </pc:sldChg>
      <pc:sldChg chg="modSp mod">
        <pc:chgData name="Jonathan Sayles" userId="049f7ab8f1d47e49" providerId="LiveId" clId="{CED463AA-90A5-4D60-9464-8CC3A3F2EFF7}" dt="2025-08-17T18:09:28.374" v="186" actId="20577"/>
        <pc:sldMkLst>
          <pc:docMk/>
          <pc:sldMk cId="0" sldId="1355"/>
        </pc:sldMkLst>
        <pc:spChg chg="mod">
          <ac:chgData name="Jonathan Sayles" userId="049f7ab8f1d47e49" providerId="LiveId" clId="{CED463AA-90A5-4D60-9464-8CC3A3F2EFF7}" dt="2025-08-17T18:09:28.374" v="186" actId="20577"/>
          <ac:spMkLst>
            <pc:docMk/>
            <pc:sldMk cId="0" sldId="1355"/>
            <ac:spMk id="15363" creationId="{B09D5E05-1D1E-425D-8C7E-D958E6821B38}"/>
          </ac:spMkLst>
        </pc:spChg>
      </pc:sldChg>
      <pc:sldChg chg="modSp mod ord">
        <pc:chgData name="Jonathan Sayles" userId="049f7ab8f1d47e49" providerId="LiveId" clId="{CED463AA-90A5-4D60-9464-8CC3A3F2EFF7}" dt="2025-08-17T18:10:24.598" v="193"/>
        <pc:sldMkLst>
          <pc:docMk/>
          <pc:sldMk cId="0" sldId="1356"/>
        </pc:sldMkLst>
        <pc:spChg chg="mod">
          <ac:chgData name="Jonathan Sayles" userId="049f7ab8f1d47e49" providerId="LiveId" clId="{CED463AA-90A5-4D60-9464-8CC3A3F2EFF7}" dt="2025-08-17T18:10:17.258" v="191" actId="14100"/>
          <ac:spMkLst>
            <pc:docMk/>
            <pc:sldMk cId="0" sldId="1356"/>
            <ac:spMk id="3" creationId="{E7D6252E-E516-4890-BDB2-8EEA1F5A7441}"/>
          </ac:spMkLst>
        </pc:spChg>
      </pc:sldChg>
      <pc:sldChg chg="modSp">
        <pc:chgData name="Jonathan Sayles" userId="049f7ab8f1d47e49" providerId="LiveId" clId="{CED463AA-90A5-4D60-9464-8CC3A3F2EFF7}" dt="2025-08-17T18:09:58.390" v="189" actId="113"/>
        <pc:sldMkLst>
          <pc:docMk/>
          <pc:sldMk cId="0" sldId="1359"/>
        </pc:sldMkLst>
        <pc:spChg chg="mod">
          <ac:chgData name="Jonathan Sayles" userId="049f7ab8f1d47e49" providerId="LiveId" clId="{CED463AA-90A5-4D60-9464-8CC3A3F2EFF7}" dt="2025-08-17T18:09:58.390" v="189" actId="113"/>
          <ac:spMkLst>
            <pc:docMk/>
            <pc:sldMk cId="0" sldId="1359"/>
            <ac:spMk id="4" creationId="{99A6370B-3431-4ED7-861A-DAEDB95A26CF}"/>
          </ac:spMkLst>
        </pc:spChg>
        <pc:spChg chg="mod">
          <ac:chgData name="Jonathan Sayles" userId="049f7ab8f1d47e49" providerId="LiveId" clId="{CED463AA-90A5-4D60-9464-8CC3A3F2EFF7}" dt="2025-08-17T18:09:51.154" v="187" actId="2711"/>
          <ac:spMkLst>
            <pc:docMk/>
            <pc:sldMk cId="0" sldId="1359"/>
            <ac:spMk id="5" creationId="{B5D0E0E3-F34A-4A50-BDF3-E41E0E2B6187}"/>
          </ac:spMkLst>
        </pc:spChg>
        <pc:spChg chg="mod">
          <ac:chgData name="Jonathan Sayles" userId="049f7ab8f1d47e49" providerId="LiveId" clId="{CED463AA-90A5-4D60-9464-8CC3A3F2EFF7}" dt="2025-08-17T18:09:51.154" v="187" actId="2711"/>
          <ac:spMkLst>
            <pc:docMk/>
            <pc:sldMk cId="0" sldId="1359"/>
            <ac:spMk id="25" creationId="{D335D4E5-F532-4FC5-AC41-772B55E6100F}"/>
          </ac:spMkLst>
        </pc:spChg>
        <pc:spChg chg="mod">
          <ac:chgData name="Jonathan Sayles" userId="049f7ab8f1d47e49" providerId="LiveId" clId="{CED463AA-90A5-4D60-9464-8CC3A3F2EFF7}" dt="2025-08-17T18:09:58.390" v="189" actId="113"/>
          <ac:spMkLst>
            <pc:docMk/>
            <pc:sldMk cId="0" sldId="1359"/>
            <ac:spMk id="24580" creationId="{576CAEF6-526F-4E78-C4DB-33B6B88583F5}"/>
          </ac:spMkLst>
        </pc:spChg>
        <pc:spChg chg="mod">
          <ac:chgData name="Jonathan Sayles" userId="049f7ab8f1d47e49" providerId="LiveId" clId="{CED463AA-90A5-4D60-9464-8CC3A3F2EFF7}" dt="2025-08-17T18:09:51.154" v="187" actId="2711"/>
          <ac:spMkLst>
            <pc:docMk/>
            <pc:sldMk cId="0" sldId="1359"/>
            <ac:spMk id="24588" creationId="{52B575D5-EF98-BD07-B217-09F906E0EAB8}"/>
          </ac:spMkLst>
        </pc:spChg>
        <pc:spChg chg="mod">
          <ac:chgData name="Jonathan Sayles" userId="049f7ab8f1d47e49" providerId="LiveId" clId="{CED463AA-90A5-4D60-9464-8CC3A3F2EFF7}" dt="2025-08-17T18:09:51.154" v="187" actId="2711"/>
          <ac:spMkLst>
            <pc:docMk/>
            <pc:sldMk cId="0" sldId="1359"/>
            <ac:spMk id="24589" creationId="{5D025384-FCA1-03B6-3660-617DA08261FC}"/>
          </ac:spMkLst>
        </pc:spChg>
        <pc:spChg chg="mod">
          <ac:chgData name="Jonathan Sayles" userId="049f7ab8f1d47e49" providerId="LiveId" clId="{CED463AA-90A5-4D60-9464-8CC3A3F2EFF7}" dt="2025-08-17T18:09:51.154" v="187" actId="2711"/>
          <ac:spMkLst>
            <pc:docMk/>
            <pc:sldMk cId="0" sldId="1359"/>
            <ac:spMk id="24594" creationId="{AFB548DE-DDFA-A48E-3214-FE655A5C2ADB}"/>
          </ac:spMkLst>
        </pc:spChg>
        <pc:spChg chg="mod">
          <ac:chgData name="Jonathan Sayles" userId="049f7ab8f1d47e49" providerId="LiveId" clId="{CED463AA-90A5-4D60-9464-8CC3A3F2EFF7}" dt="2025-08-17T18:09:51.154" v="187" actId="2711"/>
          <ac:spMkLst>
            <pc:docMk/>
            <pc:sldMk cId="0" sldId="1359"/>
            <ac:spMk id="24595" creationId="{442E0542-4BE9-68CE-D7AE-E792578CB655}"/>
          </ac:spMkLst>
        </pc:spChg>
        <pc:spChg chg="mod">
          <ac:chgData name="Jonathan Sayles" userId="049f7ab8f1d47e49" providerId="LiveId" clId="{CED463AA-90A5-4D60-9464-8CC3A3F2EFF7}" dt="2025-08-17T18:09:51.154" v="187" actId="2711"/>
          <ac:spMkLst>
            <pc:docMk/>
            <pc:sldMk cId="0" sldId="1359"/>
            <ac:spMk id="24602" creationId="{E64A7F09-7B11-8C01-65E1-2A474FCF72C3}"/>
          </ac:spMkLst>
        </pc:spChg>
        <pc:spChg chg="mod">
          <ac:chgData name="Jonathan Sayles" userId="049f7ab8f1d47e49" providerId="LiveId" clId="{CED463AA-90A5-4D60-9464-8CC3A3F2EFF7}" dt="2025-08-17T18:09:51.154" v="187" actId="2711"/>
          <ac:spMkLst>
            <pc:docMk/>
            <pc:sldMk cId="0" sldId="1359"/>
            <ac:spMk id="24608" creationId="{5BB9AA6A-7C31-2C2E-8E69-47C327EB0973}"/>
          </ac:spMkLst>
        </pc:spChg>
        <pc:spChg chg="mod">
          <ac:chgData name="Jonathan Sayles" userId="049f7ab8f1d47e49" providerId="LiveId" clId="{CED463AA-90A5-4D60-9464-8CC3A3F2EFF7}" dt="2025-08-17T18:09:51.154" v="187" actId="2711"/>
          <ac:spMkLst>
            <pc:docMk/>
            <pc:sldMk cId="0" sldId="1359"/>
            <ac:spMk id="24609" creationId="{6ABE736C-45FB-D596-9ECC-5B4CD18E10FA}"/>
          </ac:spMkLst>
        </pc:spChg>
        <pc:grpChg chg="mod">
          <ac:chgData name="Jonathan Sayles" userId="049f7ab8f1d47e49" providerId="LiveId" clId="{CED463AA-90A5-4D60-9464-8CC3A3F2EFF7}" dt="2025-08-17T18:09:58.390" v="189" actId="113"/>
          <ac:grpSpMkLst>
            <pc:docMk/>
            <pc:sldMk cId="0" sldId="1359"/>
            <ac:grpSpMk id="24581" creationId="{44944741-2D8A-A202-3075-71801DD3CD91}"/>
          </ac:grpSpMkLst>
        </pc:grpChg>
        <pc:grpChg chg="mod">
          <ac:chgData name="Jonathan Sayles" userId="049f7ab8f1d47e49" providerId="LiveId" clId="{CED463AA-90A5-4D60-9464-8CC3A3F2EFF7}" dt="2025-08-17T18:09:58.390" v="189" actId="113"/>
          <ac:grpSpMkLst>
            <pc:docMk/>
            <pc:sldMk cId="0" sldId="1359"/>
            <ac:grpSpMk id="24582" creationId="{C4D501A1-450B-8477-2245-2250FA4436BF}"/>
          </ac:grpSpMkLst>
        </pc:grpChg>
        <pc:grpChg chg="mod">
          <ac:chgData name="Jonathan Sayles" userId="049f7ab8f1d47e49" providerId="LiveId" clId="{CED463AA-90A5-4D60-9464-8CC3A3F2EFF7}" dt="2025-08-17T18:09:58.390" v="189" actId="113"/>
          <ac:grpSpMkLst>
            <pc:docMk/>
            <pc:sldMk cId="0" sldId="1359"/>
            <ac:grpSpMk id="24583" creationId="{58C64302-113C-20DD-7D22-BCE396C62C85}"/>
          </ac:grpSpMkLst>
        </pc:grpChg>
        <pc:grpChg chg="mod">
          <ac:chgData name="Jonathan Sayles" userId="049f7ab8f1d47e49" providerId="LiveId" clId="{CED463AA-90A5-4D60-9464-8CC3A3F2EFF7}" dt="2025-08-17T18:09:58.390" v="189" actId="113"/>
          <ac:grpSpMkLst>
            <pc:docMk/>
            <pc:sldMk cId="0" sldId="1359"/>
            <ac:grpSpMk id="24584" creationId="{FED9D401-5DDA-06D7-67B1-3E45EC7F07CC}"/>
          </ac:grpSpMkLst>
        </pc:grpChg>
        <pc:grpChg chg="mod">
          <ac:chgData name="Jonathan Sayles" userId="049f7ab8f1d47e49" providerId="LiveId" clId="{CED463AA-90A5-4D60-9464-8CC3A3F2EFF7}" dt="2025-08-17T18:09:58.390" v="189" actId="113"/>
          <ac:grpSpMkLst>
            <pc:docMk/>
            <pc:sldMk cId="0" sldId="1359"/>
            <ac:grpSpMk id="24585" creationId="{1A35DA71-798A-A337-6FAB-27E1503A8CAD}"/>
          </ac:grpSpMkLst>
        </pc:grpChg>
        <pc:cxnChg chg="mod">
          <ac:chgData name="Jonathan Sayles" userId="049f7ab8f1d47e49" providerId="LiveId" clId="{CED463AA-90A5-4D60-9464-8CC3A3F2EFF7}" dt="2025-08-17T18:09:58.390" v="189" actId="113"/>
          <ac:cxnSpMkLst>
            <pc:docMk/>
            <pc:sldMk cId="0" sldId="1359"/>
            <ac:cxnSpMk id="3" creationId="{4F268094-B333-43F9-9409-0087B55F14C3}"/>
          </ac:cxnSpMkLst>
        </pc:cxnChg>
      </pc:sldChg>
      <pc:sldChg chg="modSp mod">
        <pc:chgData name="Jonathan Sayles" userId="049f7ab8f1d47e49" providerId="LiveId" clId="{CED463AA-90A5-4D60-9464-8CC3A3F2EFF7}" dt="2025-08-17T18:14:01.254" v="219" actId="403"/>
        <pc:sldMkLst>
          <pc:docMk/>
          <pc:sldMk cId="0" sldId="1361"/>
        </pc:sldMkLst>
        <pc:spChg chg="mod">
          <ac:chgData name="Jonathan Sayles" userId="049f7ab8f1d47e49" providerId="LiveId" clId="{CED463AA-90A5-4D60-9464-8CC3A3F2EFF7}" dt="2025-08-17T18:13:52.940" v="214" actId="1076"/>
          <ac:spMkLst>
            <pc:docMk/>
            <pc:sldMk cId="0" sldId="1361"/>
            <ac:spMk id="4" creationId="{784EDD0C-A2FF-4C57-B8E2-23549E77F190}"/>
          </ac:spMkLst>
        </pc:spChg>
        <pc:spChg chg="mod">
          <ac:chgData name="Jonathan Sayles" userId="049f7ab8f1d47e49" providerId="LiveId" clId="{CED463AA-90A5-4D60-9464-8CC3A3F2EFF7}" dt="2025-08-17T18:14:01.254" v="219" actId="403"/>
          <ac:spMkLst>
            <pc:docMk/>
            <pc:sldMk cId="0" sldId="1361"/>
            <ac:spMk id="27651" creationId="{96D558FC-1375-443E-AB57-AD56BF3BC4AF}"/>
          </ac:spMkLst>
        </pc:spChg>
        <pc:spChg chg="mod">
          <ac:chgData name="Jonathan Sayles" userId="049f7ab8f1d47e49" providerId="LiveId" clId="{CED463AA-90A5-4D60-9464-8CC3A3F2EFF7}" dt="2025-08-17T18:12:41.145" v="206" actId="20577"/>
          <ac:spMkLst>
            <pc:docMk/>
            <pc:sldMk cId="0" sldId="1361"/>
            <ac:spMk id="30722" creationId="{9DC3D152-DB1C-C72D-9CC7-CB1B3DD4529B}"/>
          </ac:spMkLst>
        </pc:spChg>
        <pc:spChg chg="mod">
          <ac:chgData name="Jonathan Sayles" userId="049f7ab8f1d47e49" providerId="LiveId" clId="{CED463AA-90A5-4D60-9464-8CC3A3F2EFF7}" dt="2025-08-17T18:13:56.630" v="215" actId="1076"/>
          <ac:spMkLst>
            <pc:docMk/>
            <pc:sldMk cId="0" sldId="1361"/>
            <ac:spMk id="30724" creationId="{A13ED1F1-CE86-DC13-3575-55C5A8C60320}"/>
          </ac:spMkLst>
        </pc:spChg>
      </pc:sldChg>
      <pc:sldChg chg="modSp mod">
        <pc:chgData name="Jonathan Sayles" userId="049f7ab8f1d47e49" providerId="LiveId" clId="{CED463AA-90A5-4D60-9464-8CC3A3F2EFF7}" dt="2025-08-23T16:22:18.152" v="3139" actId="403"/>
        <pc:sldMkLst>
          <pc:docMk/>
          <pc:sldMk cId="0" sldId="1362"/>
        </pc:sldMkLst>
        <pc:spChg chg="mod">
          <ac:chgData name="Jonathan Sayles" userId="049f7ab8f1d47e49" providerId="LiveId" clId="{CED463AA-90A5-4D60-9464-8CC3A3F2EFF7}" dt="2025-08-17T18:14:30.247" v="221" actId="404"/>
          <ac:spMkLst>
            <pc:docMk/>
            <pc:sldMk cId="0" sldId="1362"/>
            <ac:spMk id="2" creationId="{A4D13FEB-8B44-479A-AB07-3A02056E0BAA}"/>
          </ac:spMkLst>
        </pc:spChg>
        <pc:spChg chg="mod">
          <ac:chgData name="Jonathan Sayles" userId="049f7ab8f1d47e49" providerId="LiveId" clId="{CED463AA-90A5-4D60-9464-8CC3A3F2EFF7}" dt="2025-08-23T16:22:18.152" v="3139" actId="403"/>
          <ac:spMkLst>
            <pc:docMk/>
            <pc:sldMk cId="0" sldId="1362"/>
            <ac:spMk id="3" creationId="{124D680E-7619-4941-B2CE-EDCBF567B07B}"/>
          </ac:spMkLst>
        </pc:spChg>
        <pc:spChg chg="mod">
          <ac:chgData name="Jonathan Sayles" userId="049f7ab8f1d47e49" providerId="LiveId" clId="{CED463AA-90A5-4D60-9464-8CC3A3F2EFF7}" dt="2025-08-17T18:15:34.321" v="228" actId="1076"/>
          <ac:spMkLst>
            <pc:docMk/>
            <pc:sldMk cId="0" sldId="1362"/>
            <ac:spMk id="7" creationId="{F99C6429-3F2C-42A3-B3AB-994DACFCE119}"/>
          </ac:spMkLst>
        </pc:spChg>
        <pc:spChg chg="mod">
          <ac:chgData name="Jonathan Sayles" userId="049f7ab8f1d47e49" providerId="LiveId" clId="{CED463AA-90A5-4D60-9464-8CC3A3F2EFF7}" dt="2025-08-17T18:15:34.321" v="228" actId="1076"/>
          <ac:spMkLst>
            <pc:docMk/>
            <pc:sldMk cId="0" sldId="1362"/>
            <ac:spMk id="8" creationId="{885431AE-CAAD-4A3B-9438-ABBD1ED99DD4}"/>
          </ac:spMkLst>
        </pc:spChg>
        <pc:spChg chg="mod">
          <ac:chgData name="Jonathan Sayles" userId="049f7ab8f1d47e49" providerId="LiveId" clId="{CED463AA-90A5-4D60-9464-8CC3A3F2EFF7}" dt="2025-08-17T18:14:30.247" v="221" actId="404"/>
          <ac:spMkLst>
            <pc:docMk/>
            <pc:sldMk cId="0" sldId="1362"/>
            <ac:spMk id="11" creationId="{7CDC0368-4487-4E8C-BB41-0FC8415F4A1F}"/>
          </ac:spMkLst>
        </pc:spChg>
        <pc:spChg chg="mod">
          <ac:chgData name="Jonathan Sayles" userId="049f7ab8f1d47e49" providerId="LiveId" clId="{CED463AA-90A5-4D60-9464-8CC3A3F2EFF7}" dt="2025-08-17T18:14:30.247" v="221" actId="404"/>
          <ac:spMkLst>
            <pc:docMk/>
            <pc:sldMk cId="0" sldId="1362"/>
            <ac:spMk id="12" creationId="{FAA13494-A121-4E73-9456-BF2F8CF0365C}"/>
          </ac:spMkLst>
        </pc:spChg>
        <pc:spChg chg="mod">
          <ac:chgData name="Jonathan Sayles" userId="049f7ab8f1d47e49" providerId="LiveId" clId="{CED463AA-90A5-4D60-9464-8CC3A3F2EFF7}" dt="2025-08-17T18:14:30.247" v="221" actId="404"/>
          <ac:spMkLst>
            <pc:docMk/>
            <pc:sldMk cId="0" sldId="1362"/>
            <ac:spMk id="14" creationId="{BE58FE9A-42BF-47F2-B0B5-8F9DAF40F603}"/>
          </ac:spMkLst>
        </pc:spChg>
        <pc:spChg chg="mod">
          <ac:chgData name="Jonathan Sayles" userId="049f7ab8f1d47e49" providerId="LiveId" clId="{CED463AA-90A5-4D60-9464-8CC3A3F2EFF7}" dt="2025-08-17T18:14:30.247" v="221" actId="404"/>
          <ac:spMkLst>
            <pc:docMk/>
            <pc:sldMk cId="0" sldId="1362"/>
            <ac:spMk id="15" creationId="{E455B50F-CF13-4B4F-8ADC-293CB4C50EFA}"/>
          </ac:spMkLst>
        </pc:spChg>
        <pc:spChg chg="mod">
          <ac:chgData name="Jonathan Sayles" userId="049f7ab8f1d47e49" providerId="LiveId" clId="{CED463AA-90A5-4D60-9464-8CC3A3F2EFF7}" dt="2025-08-23T16:21:49.939" v="3135"/>
          <ac:spMkLst>
            <pc:docMk/>
            <pc:sldMk cId="0" sldId="1362"/>
            <ac:spMk id="32771" creationId="{5B78C910-B549-7956-B3FD-65DDB5743420}"/>
          </ac:spMkLst>
        </pc:spChg>
        <pc:spChg chg="mod">
          <ac:chgData name="Jonathan Sayles" userId="049f7ab8f1d47e49" providerId="LiveId" clId="{CED463AA-90A5-4D60-9464-8CC3A3F2EFF7}" dt="2025-08-17T18:15:40.141" v="229" actId="1076"/>
          <ac:spMkLst>
            <pc:docMk/>
            <pc:sldMk cId="0" sldId="1362"/>
            <ac:spMk id="32772" creationId="{2A6E6A07-1E9C-6637-F12C-140673CAEE98}"/>
          </ac:spMkLst>
        </pc:spChg>
        <pc:grpChg chg="mod">
          <ac:chgData name="Jonathan Sayles" userId="049f7ab8f1d47e49" providerId="LiveId" clId="{CED463AA-90A5-4D60-9464-8CC3A3F2EFF7}" dt="2025-08-17T18:15:34.321" v="228" actId="1076"/>
          <ac:grpSpMkLst>
            <pc:docMk/>
            <pc:sldMk cId="0" sldId="1362"/>
            <ac:grpSpMk id="6" creationId="{57DABFE2-5672-4AC6-ADC0-ED2491235886}"/>
          </ac:grpSpMkLst>
        </pc:grpChg>
      </pc:sldChg>
      <pc:sldChg chg="modSp mod">
        <pc:chgData name="Jonathan Sayles" userId="049f7ab8f1d47e49" providerId="LiveId" clId="{CED463AA-90A5-4D60-9464-8CC3A3F2EFF7}" dt="2025-08-17T18:12:32.085" v="205" actId="404"/>
        <pc:sldMkLst>
          <pc:docMk/>
          <pc:sldMk cId="0" sldId="1364"/>
        </pc:sldMkLst>
        <pc:spChg chg="mod">
          <ac:chgData name="Jonathan Sayles" userId="049f7ab8f1d47e49" providerId="LiveId" clId="{CED463AA-90A5-4D60-9464-8CC3A3F2EFF7}" dt="2025-08-17T18:12:26.912" v="204" actId="14100"/>
          <ac:spMkLst>
            <pc:docMk/>
            <pc:sldMk cId="0" sldId="1364"/>
            <ac:spMk id="3" creationId="{E7D6252E-E516-4890-BDB2-8EEA1F5A7441}"/>
          </ac:spMkLst>
        </pc:spChg>
        <pc:spChg chg="mod">
          <ac:chgData name="Jonathan Sayles" userId="049f7ab8f1d47e49" providerId="LiveId" clId="{CED463AA-90A5-4D60-9464-8CC3A3F2EFF7}" dt="2025-08-17T18:12:11.120" v="202" actId="2711"/>
          <ac:spMkLst>
            <pc:docMk/>
            <pc:sldMk cId="0" sldId="1364"/>
            <ac:spMk id="8" creationId="{C9AB2C61-5D35-4D11-8BD4-CBAFAE58D6C5}"/>
          </ac:spMkLst>
        </pc:spChg>
        <pc:spChg chg="mod">
          <ac:chgData name="Jonathan Sayles" userId="049f7ab8f1d47e49" providerId="LiveId" clId="{CED463AA-90A5-4D60-9464-8CC3A3F2EFF7}" dt="2025-08-17T18:12:11.120" v="202" actId="2711"/>
          <ac:spMkLst>
            <pc:docMk/>
            <pc:sldMk cId="0" sldId="1364"/>
            <ac:spMk id="10" creationId="{68C069DE-E0B0-435F-874B-597CD2661E33}"/>
          </ac:spMkLst>
        </pc:spChg>
        <pc:spChg chg="mod">
          <ac:chgData name="Jonathan Sayles" userId="049f7ab8f1d47e49" providerId="LiveId" clId="{CED463AA-90A5-4D60-9464-8CC3A3F2EFF7}" dt="2025-08-17T18:12:11.120" v="202" actId="2711"/>
          <ac:spMkLst>
            <pc:docMk/>
            <pc:sldMk cId="0" sldId="1364"/>
            <ac:spMk id="11" creationId="{CD83C08B-829B-4D38-9617-A024196832C1}"/>
          </ac:spMkLst>
        </pc:spChg>
        <pc:spChg chg="mod">
          <ac:chgData name="Jonathan Sayles" userId="049f7ab8f1d47e49" providerId="LiveId" clId="{CED463AA-90A5-4D60-9464-8CC3A3F2EFF7}" dt="2025-08-17T18:12:32.085" v="205" actId="404"/>
          <ac:spMkLst>
            <pc:docMk/>
            <pc:sldMk cId="0" sldId="1364"/>
            <ac:spMk id="13" creationId="{2053C927-A914-4C1E-A72D-E8DBCE50A91E}"/>
          </ac:spMkLst>
        </pc:spChg>
        <pc:spChg chg="mod">
          <ac:chgData name="Jonathan Sayles" userId="049f7ab8f1d47e49" providerId="LiveId" clId="{CED463AA-90A5-4D60-9464-8CC3A3F2EFF7}" dt="2025-08-17T18:12:11.120" v="202" actId="2711"/>
          <ac:spMkLst>
            <pc:docMk/>
            <pc:sldMk cId="0" sldId="1364"/>
            <ac:spMk id="28674" creationId="{A3F4DB8C-DF9C-9131-1CFE-0E1733EEC5C8}"/>
          </ac:spMkLst>
        </pc:spChg>
        <pc:graphicFrameChg chg="mod">
          <ac:chgData name="Jonathan Sayles" userId="049f7ab8f1d47e49" providerId="LiveId" clId="{CED463AA-90A5-4D60-9464-8CC3A3F2EFF7}" dt="2025-08-17T18:12:11.120" v="202" actId="2711"/>
          <ac:graphicFrameMkLst>
            <pc:docMk/>
            <pc:sldMk cId="0" sldId="1364"/>
            <ac:graphicFrameMk id="7" creationId="{BE92E36D-A179-487B-B5EA-26F75F359BD6}"/>
          </ac:graphicFrameMkLst>
        </pc:graphicFrameChg>
        <pc:graphicFrameChg chg="mod">
          <ac:chgData name="Jonathan Sayles" userId="049f7ab8f1d47e49" providerId="LiveId" clId="{CED463AA-90A5-4D60-9464-8CC3A3F2EFF7}" dt="2025-08-17T18:12:11.120" v="202" actId="2711"/>
          <ac:graphicFrameMkLst>
            <pc:docMk/>
            <pc:sldMk cId="0" sldId="1364"/>
            <ac:graphicFrameMk id="9" creationId="{04765142-0597-4F92-8D9C-EE59AE72FE09}"/>
          </ac:graphicFrameMkLst>
        </pc:graphicFrameChg>
      </pc:sldChg>
      <pc:sldChg chg="delSp modSp mod">
        <pc:chgData name="Jonathan Sayles" userId="049f7ab8f1d47e49" providerId="LiveId" clId="{CED463AA-90A5-4D60-9464-8CC3A3F2EFF7}" dt="2025-08-17T18:05:25.017" v="86" actId="20577"/>
        <pc:sldMkLst>
          <pc:docMk/>
          <pc:sldMk cId="0" sldId="1365"/>
        </pc:sldMkLst>
        <pc:spChg chg="mod">
          <ac:chgData name="Jonathan Sayles" userId="049f7ab8f1d47e49" providerId="LiveId" clId="{CED463AA-90A5-4D60-9464-8CC3A3F2EFF7}" dt="2025-08-17T18:05:25.017" v="86" actId="20577"/>
          <ac:spMkLst>
            <pc:docMk/>
            <pc:sldMk cId="0" sldId="1365"/>
            <ac:spMk id="18436" creationId="{6E2F533C-C05A-AFF6-4693-AC3DA968DF75}"/>
          </ac:spMkLst>
        </pc:spChg>
      </pc:sldChg>
      <pc:sldChg chg="delSp modSp mod">
        <pc:chgData name="Jonathan Sayles" userId="049f7ab8f1d47e49" providerId="LiveId" clId="{CED463AA-90A5-4D60-9464-8CC3A3F2EFF7}" dt="2025-08-17T18:07:33.613" v="157" actId="2711"/>
        <pc:sldMkLst>
          <pc:docMk/>
          <pc:sldMk cId="0" sldId="1367"/>
        </pc:sldMkLst>
        <pc:spChg chg="mod">
          <ac:chgData name="Jonathan Sayles" userId="049f7ab8f1d47e49" providerId="LiveId" clId="{CED463AA-90A5-4D60-9464-8CC3A3F2EFF7}" dt="2025-08-17T18:07:33.613" v="157" actId="2711"/>
          <ac:spMkLst>
            <pc:docMk/>
            <pc:sldMk cId="0" sldId="1367"/>
            <ac:spMk id="2" creationId="{318C4526-8BCA-48A8-AF37-2C52BA194D9F}"/>
          </ac:spMkLst>
        </pc:spChg>
        <pc:spChg chg="mod">
          <ac:chgData name="Jonathan Sayles" userId="049f7ab8f1d47e49" providerId="LiveId" clId="{CED463AA-90A5-4D60-9464-8CC3A3F2EFF7}" dt="2025-08-17T18:07:33.613" v="157" actId="2711"/>
          <ac:spMkLst>
            <pc:docMk/>
            <pc:sldMk cId="0" sldId="1367"/>
            <ac:spMk id="20483" creationId="{B07620AD-A663-A05F-2180-BE8ED47E84A1}"/>
          </ac:spMkLst>
        </pc:spChg>
      </pc:sldChg>
      <pc:sldChg chg="modSp mod">
        <pc:chgData name="Jonathan Sayles" userId="049f7ab8f1d47e49" providerId="LiveId" clId="{CED463AA-90A5-4D60-9464-8CC3A3F2EFF7}" dt="2025-08-17T18:06:24.960" v="104" actId="14100"/>
        <pc:sldMkLst>
          <pc:docMk/>
          <pc:sldMk cId="0" sldId="1368"/>
        </pc:sldMkLst>
        <pc:spChg chg="mod">
          <ac:chgData name="Jonathan Sayles" userId="049f7ab8f1d47e49" providerId="LiveId" clId="{CED463AA-90A5-4D60-9464-8CC3A3F2EFF7}" dt="2025-08-17T18:06:24.960" v="104" actId="14100"/>
          <ac:spMkLst>
            <pc:docMk/>
            <pc:sldMk cId="0" sldId="1368"/>
            <ac:spMk id="18434" creationId="{B14E3451-4799-4521-88F9-CCAB7EA840E9}"/>
          </ac:spMkLst>
        </pc:spChg>
      </pc:sldChg>
      <pc:sldChg chg="modSp mod">
        <pc:chgData name="Jonathan Sayles" userId="049f7ab8f1d47e49" providerId="LiveId" clId="{CED463AA-90A5-4D60-9464-8CC3A3F2EFF7}" dt="2025-08-17T18:21:32.020" v="347" actId="403"/>
        <pc:sldMkLst>
          <pc:docMk/>
          <pc:sldMk cId="0" sldId="1370"/>
        </pc:sldMkLst>
        <pc:spChg chg="mod">
          <ac:chgData name="Jonathan Sayles" userId="049f7ab8f1d47e49" providerId="LiveId" clId="{CED463AA-90A5-4D60-9464-8CC3A3F2EFF7}" dt="2025-08-17T18:20:41.286" v="302" actId="404"/>
          <ac:spMkLst>
            <pc:docMk/>
            <pc:sldMk cId="0" sldId="1370"/>
            <ac:spMk id="2" creationId="{A4D13FEB-8B44-479A-AB07-3A02056E0BAA}"/>
          </ac:spMkLst>
        </pc:spChg>
        <pc:spChg chg="mod">
          <ac:chgData name="Jonathan Sayles" userId="049f7ab8f1d47e49" providerId="LiveId" clId="{CED463AA-90A5-4D60-9464-8CC3A3F2EFF7}" dt="2025-08-17T18:21:24.577" v="345" actId="403"/>
          <ac:spMkLst>
            <pc:docMk/>
            <pc:sldMk cId="0" sldId="1370"/>
            <ac:spMk id="3" creationId="{124D680E-7619-4941-B2CE-EDCBF567B07B}"/>
          </ac:spMkLst>
        </pc:spChg>
        <pc:spChg chg="mod">
          <ac:chgData name="Jonathan Sayles" userId="049f7ab8f1d47e49" providerId="LiveId" clId="{CED463AA-90A5-4D60-9464-8CC3A3F2EFF7}" dt="2025-08-17T18:20:29.553" v="299" actId="14100"/>
          <ac:spMkLst>
            <pc:docMk/>
            <pc:sldMk cId="0" sldId="1370"/>
            <ac:spMk id="7" creationId="{F99C6429-3F2C-42A3-B3AB-994DACFCE119}"/>
          </ac:spMkLst>
        </pc:spChg>
        <pc:spChg chg="mod">
          <ac:chgData name="Jonathan Sayles" userId="049f7ab8f1d47e49" providerId="LiveId" clId="{CED463AA-90A5-4D60-9464-8CC3A3F2EFF7}" dt="2025-08-17T18:20:29.553" v="299" actId="14100"/>
          <ac:spMkLst>
            <pc:docMk/>
            <pc:sldMk cId="0" sldId="1370"/>
            <ac:spMk id="8" creationId="{885431AE-CAAD-4A3B-9438-ABBD1ED99DD4}"/>
          </ac:spMkLst>
        </pc:spChg>
        <pc:spChg chg="mod">
          <ac:chgData name="Jonathan Sayles" userId="049f7ab8f1d47e49" providerId="LiveId" clId="{CED463AA-90A5-4D60-9464-8CC3A3F2EFF7}" dt="2025-08-17T18:20:41.286" v="302" actId="404"/>
          <ac:spMkLst>
            <pc:docMk/>
            <pc:sldMk cId="0" sldId="1370"/>
            <ac:spMk id="11" creationId="{7CDC0368-4487-4E8C-BB41-0FC8415F4A1F}"/>
          </ac:spMkLst>
        </pc:spChg>
        <pc:spChg chg="mod">
          <ac:chgData name="Jonathan Sayles" userId="049f7ab8f1d47e49" providerId="LiveId" clId="{CED463AA-90A5-4D60-9464-8CC3A3F2EFF7}" dt="2025-08-17T18:21:28.733" v="346" actId="403"/>
          <ac:spMkLst>
            <pc:docMk/>
            <pc:sldMk cId="0" sldId="1370"/>
            <ac:spMk id="12" creationId="{FAA13494-A121-4E73-9456-BF2F8CF0365C}"/>
          </ac:spMkLst>
        </pc:spChg>
        <pc:spChg chg="mod">
          <ac:chgData name="Jonathan Sayles" userId="049f7ab8f1d47e49" providerId="LiveId" clId="{CED463AA-90A5-4D60-9464-8CC3A3F2EFF7}" dt="2025-08-17T18:20:41.286" v="302" actId="404"/>
          <ac:spMkLst>
            <pc:docMk/>
            <pc:sldMk cId="0" sldId="1370"/>
            <ac:spMk id="14" creationId="{BE58FE9A-42BF-47F2-B0B5-8F9DAF40F603}"/>
          </ac:spMkLst>
        </pc:spChg>
        <pc:spChg chg="mod">
          <ac:chgData name="Jonathan Sayles" userId="049f7ab8f1d47e49" providerId="LiveId" clId="{CED463AA-90A5-4D60-9464-8CC3A3F2EFF7}" dt="2025-08-17T18:21:32.020" v="347" actId="403"/>
          <ac:spMkLst>
            <pc:docMk/>
            <pc:sldMk cId="0" sldId="1370"/>
            <ac:spMk id="15" creationId="{E455B50F-CF13-4B4F-8ADC-293CB4C50EFA}"/>
          </ac:spMkLst>
        </pc:spChg>
        <pc:spChg chg="mod">
          <ac:chgData name="Jonathan Sayles" userId="049f7ab8f1d47e49" providerId="LiveId" clId="{CED463AA-90A5-4D60-9464-8CC3A3F2EFF7}" dt="2025-08-17T18:21:14.298" v="344" actId="1038"/>
          <ac:spMkLst>
            <pc:docMk/>
            <pc:sldMk cId="0" sldId="1370"/>
            <ac:spMk id="20" creationId="{1686803A-E636-4E3A-B93A-D08A2A688644}"/>
          </ac:spMkLst>
        </pc:spChg>
        <pc:spChg chg="mod">
          <ac:chgData name="Jonathan Sayles" userId="049f7ab8f1d47e49" providerId="LiveId" clId="{CED463AA-90A5-4D60-9464-8CC3A3F2EFF7}" dt="2025-08-17T18:20:14.700" v="296" actId="1076"/>
          <ac:spMkLst>
            <pc:docMk/>
            <pc:sldMk cId="0" sldId="1370"/>
            <ac:spMk id="38915" creationId="{F98845E2-A92F-4F62-9C3D-AA7DBE90F687}"/>
          </ac:spMkLst>
        </pc:spChg>
        <pc:grpChg chg="mod">
          <ac:chgData name="Jonathan Sayles" userId="049f7ab8f1d47e49" providerId="LiveId" clId="{CED463AA-90A5-4D60-9464-8CC3A3F2EFF7}" dt="2025-08-17T18:20:29.553" v="299" actId="14100"/>
          <ac:grpSpMkLst>
            <pc:docMk/>
            <pc:sldMk cId="0" sldId="1370"/>
            <ac:grpSpMk id="6" creationId="{57DABFE2-5672-4AC6-ADC0-ED2491235886}"/>
          </ac:grpSpMkLst>
        </pc:grpChg>
      </pc:sldChg>
      <pc:sldChg chg="modSp mod">
        <pc:chgData name="Jonathan Sayles" userId="049f7ab8f1d47e49" providerId="LiveId" clId="{CED463AA-90A5-4D60-9464-8CC3A3F2EFF7}" dt="2025-08-17T18:22:12.946" v="357" actId="404"/>
        <pc:sldMkLst>
          <pc:docMk/>
          <pc:sldMk cId="0" sldId="1371"/>
        </pc:sldMkLst>
        <pc:spChg chg="mod">
          <ac:chgData name="Jonathan Sayles" userId="049f7ab8f1d47e49" providerId="LiveId" clId="{CED463AA-90A5-4D60-9464-8CC3A3F2EFF7}" dt="2025-08-17T18:22:12.946" v="357" actId="404"/>
          <ac:spMkLst>
            <pc:docMk/>
            <pc:sldMk cId="0" sldId="1371"/>
            <ac:spMk id="2" creationId="{A4D13FEB-8B44-479A-AB07-3A02056E0BAA}"/>
          </ac:spMkLst>
        </pc:spChg>
        <pc:spChg chg="mod">
          <ac:chgData name="Jonathan Sayles" userId="049f7ab8f1d47e49" providerId="LiveId" clId="{CED463AA-90A5-4D60-9464-8CC3A3F2EFF7}" dt="2025-08-17T18:22:12.946" v="357" actId="404"/>
          <ac:spMkLst>
            <pc:docMk/>
            <pc:sldMk cId="0" sldId="1371"/>
            <ac:spMk id="3" creationId="{124D680E-7619-4941-B2CE-EDCBF567B07B}"/>
          </ac:spMkLst>
        </pc:spChg>
        <pc:spChg chg="mod">
          <ac:chgData name="Jonathan Sayles" userId="049f7ab8f1d47e49" providerId="LiveId" clId="{CED463AA-90A5-4D60-9464-8CC3A3F2EFF7}" dt="2025-08-17T18:22:03.464" v="354" actId="14100"/>
          <ac:spMkLst>
            <pc:docMk/>
            <pc:sldMk cId="0" sldId="1371"/>
            <ac:spMk id="7" creationId="{F99C6429-3F2C-42A3-B3AB-994DACFCE119}"/>
          </ac:spMkLst>
        </pc:spChg>
        <pc:spChg chg="mod">
          <ac:chgData name="Jonathan Sayles" userId="049f7ab8f1d47e49" providerId="LiveId" clId="{CED463AA-90A5-4D60-9464-8CC3A3F2EFF7}" dt="2025-08-17T18:22:03.464" v="354" actId="14100"/>
          <ac:spMkLst>
            <pc:docMk/>
            <pc:sldMk cId="0" sldId="1371"/>
            <ac:spMk id="8" creationId="{885431AE-CAAD-4A3B-9438-ABBD1ED99DD4}"/>
          </ac:spMkLst>
        </pc:spChg>
        <pc:spChg chg="mod">
          <ac:chgData name="Jonathan Sayles" userId="049f7ab8f1d47e49" providerId="LiveId" clId="{CED463AA-90A5-4D60-9464-8CC3A3F2EFF7}" dt="2025-08-17T18:22:12.946" v="357" actId="404"/>
          <ac:spMkLst>
            <pc:docMk/>
            <pc:sldMk cId="0" sldId="1371"/>
            <ac:spMk id="11" creationId="{7CDC0368-4487-4E8C-BB41-0FC8415F4A1F}"/>
          </ac:spMkLst>
        </pc:spChg>
        <pc:spChg chg="mod">
          <ac:chgData name="Jonathan Sayles" userId="049f7ab8f1d47e49" providerId="LiveId" clId="{CED463AA-90A5-4D60-9464-8CC3A3F2EFF7}" dt="2025-08-17T18:22:12.946" v="357" actId="404"/>
          <ac:spMkLst>
            <pc:docMk/>
            <pc:sldMk cId="0" sldId="1371"/>
            <ac:spMk id="12" creationId="{FAA13494-A121-4E73-9456-BF2F8CF0365C}"/>
          </ac:spMkLst>
        </pc:spChg>
        <pc:spChg chg="mod">
          <ac:chgData name="Jonathan Sayles" userId="049f7ab8f1d47e49" providerId="LiveId" clId="{CED463AA-90A5-4D60-9464-8CC3A3F2EFF7}" dt="2025-08-17T18:22:12.946" v="357" actId="404"/>
          <ac:spMkLst>
            <pc:docMk/>
            <pc:sldMk cId="0" sldId="1371"/>
            <ac:spMk id="14" creationId="{BE58FE9A-42BF-47F2-B0B5-8F9DAF40F603}"/>
          </ac:spMkLst>
        </pc:spChg>
        <pc:spChg chg="mod">
          <ac:chgData name="Jonathan Sayles" userId="049f7ab8f1d47e49" providerId="LiveId" clId="{CED463AA-90A5-4D60-9464-8CC3A3F2EFF7}" dt="2025-08-17T18:22:12.946" v="357" actId="404"/>
          <ac:spMkLst>
            <pc:docMk/>
            <pc:sldMk cId="0" sldId="1371"/>
            <ac:spMk id="15" creationId="{E455B50F-CF13-4B4F-8ADC-293CB4C50EFA}"/>
          </ac:spMkLst>
        </pc:spChg>
        <pc:spChg chg="mod">
          <ac:chgData name="Jonathan Sayles" userId="049f7ab8f1d47e49" providerId="LiveId" clId="{CED463AA-90A5-4D60-9464-8CC3A3F2EFF7}" dt="2025-08-17T18:21:45.682" v="351" actId="1076"/>
          <ac:spMkLst>
            <pc:docMk/>
            <pc:sldMk cId="0" sldId="1371"/>
            <ac:spMk id="40964" creationId="{35F99748-EFF2-7311-D6DA-16DCEB1788B8}"/>
          </ac:spMkLst>
        </pc:spChg>
        <pc:grpChg chg="mod">
          <ac:chgData name="Jonathan Sayles" userId="049f7ab8f1d47e49" providerId="LiveId" clId="{CED463AA-90A5-4D60-9464-8CC3A3F2EFF7}" dt="2025-08-17T18:22:03.464" v="354" actId="14100"/>
          <ac:grpSpMkLst>
            <pc:docMk/>
            <pc:sldMk cId="0" sldId="1371"/>
            <ac:grpSpMk id="6" creationId="{57DABFE2-5672-4AC6-ADC0-ED2491235886}"/>
          </ac:grpSpMkLst>
        </pc:grpChg>
      </pc:sldChg>
      <pc:sldChg chg="modSp mod">
        <pc:chgData name="Jonathan Sayles" userId="049f7ab8f1d47e49" providerId="LiveId" clId="{CED463AA-90A5-4D60-9464-8CC3A3F2EFF7}" dt="2025-08-17T18:26:22.515" v="393" actId="1076"/>
        <pc:sldMkLst>
          <pc:docMk/>
          <pc:sldMk cId="0" sldId="1372"/>
        </pc:sldMkLst>
        <pc:spChg chg="mod">
          <ac:chgData name="Jonathan Sayles" userId="049f7ab8f1d47e49" providerId="LiveId" clId="{CED463AA-90A5-4D60-9464-8CC3A3F2EFF7}" dt="2025-08-17T18:25:46.293" v="387" actId="404"/>
          <ac:spMkLst>
            <pc:docMk/>
            <pc:sldMk cId="0" sldId="1372"/>
            <ac:spMk id="2" creationId="{A4D13FEB-8B44-479A-AB07-3A02056E0BAA}"/>
          </ac:spMkLst>
        </pc:spChg>
        <pc:spChg chg="mod">
          <ac:chgData name="Jonathan Sayles" userId="049f7ab8f1d47e49" providerId="LiveId" clId="{CED463AA-90A5-4D60-9464-8CC3A3F2EFF7}" dt="2025-08-17T18:25:46.293" v="387" actId="404"/>
          <ac:spMkLst>
            <pc:docMk/>
            <pc:sldMk cId="0" sldId="1372"/>
            <ac:spMk id="3" creationId="{124D680E-7619-4941-B2CE-EDCBF567B07B}"/>
          </ac:spMkLst>
        </pc:spChg>
        <pc:spChg chg="mod">
          <ac:chgData name="Jonathan Sayles" userId="049f7ab8f1d47e49" providerId="LiveId" clId="{CED463AA-90A5-4D60-9464-8CC3A3F2EFF7}" dt="2025-08-17T18:25:40.894" v="384" actId="14100"/>
          <ac:spMkLst>
            <pc:docMk/>
            <pc:sldMk cId="0" sldId="1372"/>
            <ac:spMk id="7" creationId="{F99C6429-3F2C-42A3-B3AB-994DACFCE119}"/>
          </ac:spMkLst>
        </pc:spChg>
        <pc:spChg chg="mod">
          <ac:chgData name="Jonathan Sayles" userId="049f7ab8f1d47e49" providerId="LiveId" clId="{CED463AA-90A5-4D60-9464-8CC3A3F2EFF7}" dt="2025-08-17T18:25:40.894" v="384" actId="14100"/>
          <ac:spMkLst>
            <pc:docMk/>
            <pc:sldMk cId="0" sldId="1372"/>
            <ac:spMk id="8" creationId="{885431AE-CAAD-4A3B-9438-ABBD1ED99DD4}"/>
          </ac:spMkLst>
        </pc:spChg>
        <pc:spChg chg="mod">
          <ac:chgData name="Jonathan Sayles" userId="049f7ab8f1d47e49" providerId="LiveId" clId="{CED463AA-90A5-4D60-9464-8CC3A3F2EFF7}" dt="2025-08-17T18:25:46.293" v="387" actId="404"/>
          <ac:spMkLst>
            <pc:docMk/>
            <pc:sldMk cId="0" sldId="1372"/>
            <ac:spMk id="11" creationId="{7CDC0368-4487-4E8C-BB41-0FC8415F4A1F}"/>
          </ac:spMkLst>
        </pc:spChg>
        <pc:spChg chg="mod">
          <ac:chgData name="Jonathan Sayles" userId="049f7ab8f1d47e49" providerId="LiveId" clId="{CED463AA-90A5-4D60-9464-8CC3A3F2EFF7}" dt="2025-08-17T18:25:46.293" v="387" actId="404"/>
          <ac:spMkLst>
            <pc:docMk/>
            <pc:sldMk cId="0" sldId="1372"/>
            <ac:spMk id="12" creationId="{FAA13494-A121-4E73-9456-BF2F8CF0365C}"/>
          </ac:spMkLst>
        </pc:spChg>
        <pc:spChg chg="mod">
          <ac:chgData name="Jonathan Sayles" userId="049f7ab8f1d47e49" providerId="LiveId" clId="{CED463AA-90A5-4D60-9464-8CC3A3F2EFF7}" dt="2025-08-17T18:25:46.293" v="387" actId="404"/>
          <ac:spMkLst>
            <pc:docMk/>
            <pc:sldMk cId="0" sldId="1372"/>
            <ac:spMk id="14" creationId="{BE58FE9A-42BF-47F2-B0B5-8F9DAF40F603}"/>
          </ac:spMkLst>
        </pc:spChg>
        <pc:spChg chg="mod">
          <ac:chgData name="Jonathan Sayles" userId="049f7ab8f1d47e49" providerId="LiveId" clId="{CED463AA-90A5-4D60-9464-8CC3A3F2EFF7}" dt="2025-08-17T18:25:46.293" v="387" actId="404"/>
          <ac:spMkLst>
            <pc:docMk/>
            <pc:sldMk cId="0" sldId="1372"/>
            <ac:spMk id="15" creationId="{E455B50F-CF13-4B4F-8ADC-293CB4C50EFA}"/>
          </ac:spMkLst>
        </pc:spChg>
        <pc:spChg chg="mod">
          <ac:chgData name="Jonathan Sayles" userId="049f7ab8f1d47e49" providerId="LiveId" clId="{CED463AA-90A5-4D60-9464-8CC3A3F2EFF7}" dt="2025-08-17T18:26:01.821" v="391" actId="113"/>
          <ac:spMkLst>
            <pc:docMk/>
            <pc:sldMk cId="0" sldId="1372"/>
            <ac:spMk id="26" creationId="{C5647F79-E0B6-4A48-8E1C-B9FCAEB41516}"/>
          </ac:spMkLst>
        </pc:spChg>
        <pc:spChg chg="mod">
          <ac:chgData name="Jonathan Sayles" userId="049f7ab8f1d47e49" providerId="LiveId" clId="{CED463AA-90A5-4D60-9464-8CC3A3F2EFF7}" dt="2025-08-17T18:26:22.515" v="393" actId="1076"/>
          <ac:spMkLst>
            <pc:docMk/>
            <pc:sldMk cId="0" sldId="1372"/>
            <ac:spMk id="27" creationId="{3B66FE9F-6473-4E4C-8137-B2907963B6C8}"/>
          </ac:spMkLst>
        </pc:spChg>
        <pc:spChg chg="mod">
          <ac:chgData name="Jonathan Sayles" userId="049f7ab8f1d47e49" providerId="LiveId" clId="{CED463AA-90A5-4D60-9464-8CC3A3F2EFF7}" dt="2025-08-17T18:25:24.422" v="382" actId="1076"/>
          <ac:spMkLst>
            <pc:docMk/>
            <pc:sldMk cId="0" sldId="1372"/>
            <ac:spMk id="47107" creationId="{98A33169-88FB-51DA-EAE2-F6589053FF81}"/>
          </ac:spMkLst>
        </pc:spChg>
        <pc:spChg chg="mod">
          <ac:chgData name="Jonathan Sayles" userId="049f7ab8f1d47e49" providerId="LiveId" clId="{CED463AA-90A5-4D60-9464-8CC3A3F2EFF7}" dt="2025-08-17T18:25:46.293" v="387" actId="404"/>
          <ac:spMkLst>
            <pc:docMk/>
            <pc:sldMk cId="0" sldId="1372"/>
            <ac:spMk id="47118" creationId="{0902355D-C4D9-F296-3D06-15146E82302F}"/>
          </ac:spMkLst>
        </pc:spChg>
        <pc:grpChg chg="mod">
          <ac:chgData name="Jonathan Sayles" userId="049f7ab8f1d47e49" providerId="LiveId" clId="{CED463AA-90A5-4D60-9464-8CC3A3F2EFF7}" dt="2025-08-17T18:25:40.894" v="384" actId="14100"/>
          <ac:grpSpMkLst>
            <pc:docMk/>
            <pc:sldMk cId="0" sldId="1372"/>
            <ac:grpSpMk id="6" creationId="{57DABFE2-5672-4AC6-ADC0-ED2491235886}"/>
          </ac:grpSpMkLst>
        </pc:grpChg>
        <pc:grpChg chg="mod">
          <ac:chgData name="Jonathan Sayles" userId="049f7ab8f1d47e49" providerId="LiveId" clId="{CED463AA-90A5-4D60-9464-8CC3A3F2EFF7}" dt="2025-08-17T18:25:46.293" v="387" actId="404"/>
          <ac:grpSpMkLst>
            <pc:docMk/>
            <pc:sldMk cId="0" sldId="1372"/>
            <ac:grpSpMk id="47109" creationId="{78C83BB6-4E49-C9FD-6D0C-6881EE2D1A14}"/>
          </ac:grpSpMkLst>
        </pc:grpChg>
      </pc:sldChg>
      <pc:sldChg chg="modSp mod">
        <pc:chgData name="Jonathan Sayles" userId="049f7ab8f1d47e49" providerId="LiveId" clId="{CED463AA-90A5-4D60-9464-8CC3A3F2EFF7}" dt="2025-08-17T18:27:36.028" v="407" actId="403"/>
        <pc:sldMkLst>
          <pc:docMk/>
          <pc:sldMk cId="0" sldId="1373"/>
        </pc:sldMkLst>
        <pc:spChg chg="mod">
          <ac:chgData name="Jonathan Sayles" userId="049f7ab8f1d47e49" providerId="LiveId" clId="{CED463AA-90A5-4D60-9464-8CC3A3F2EFF7}" dt="2025-08-17T18:27:03.032" v="399" actId="404"/>
          <ac:spMkLst>
            <pc:docMk/>
            <pc:sldMk cId="0" sldId="1373"/>
            <ac:spMk id="2" creationId="{A4D13FEB-8B44-479A-AB07-3A02056E0BAA}"/>
          </ac:spMkLst>
        </pc:spChg>
        <pc:spChg chg="mod">
          <ac:chgData name="Jonathan Sayles" userId="049f7ab8f1d47e49" providerId="LiveId" clId="{CED463AA-90A5-4D60-9464-8CC3A3F2EFF7}" dt="2025-08-17T18:27:11.065" v="400" actId="207"/>
          <ac:spMkLst>
            <pc:docMk/>
            <pc:sldMk cId="0" sldId="1373"/>
            <ac:spMk id="3" creationId="{124D680E-7619-4941-B2CE-EDCBF567B07B}"/>
          </ac:spMkLst>
        </pc:spChg>
        <pc:spChg chg="mod">
          <ac:chgData name="Jonathan Sayles" userId="049f7ab8f1d47e49" providerId="LiveId" clId="{CED463AA-90A5-4D60-9464-8CC3A3F2EFF7}" dt="2025-08-17T18:26:52.467" v="397" actId="14100"/>
          <ac:spMkLst>
            <pc:docMk/>
            <pc:sldMk cId="0" sldId="1373"/>
            <ac:spMk id="7" creationId="{F99C6429-3F2C-42A3-B3AB-994DACFCE119}"/>
          </ac:spMkLst>
        </pc:spChg>
        <pc:spChg chg="mod">
          <ac:chgData name="Jonathan Sayles" userId="049f7ab8f1d47e49" providerId="LiveId" clId="{CED463AA-90A5-4D60-9464-8CC3A3F2EFF7}" dt="2025-08-17T18:26:52.467" v="397" actId="14100"/>
          <ac:spMkLst>
            <pc:docMk/>
            <pc:sldMk cId="0" sldId="1373"/>
            <ac:spMk id="8" creationId="{885431AE-CAAD-4A3B-9438-ABBD1ED99DD4}"/>
          </ac:spMkLst>
        </pc:spChg>
        <pc:spChg chg="mod">
          <ac:chgData name="Jonathan Sayles" userId="049f7ab8f1d47e49" providerId="LiveId" clId="{CED463AA-90A5-4D60-9464-8CC3A3F2EFF7}" dt="2025-08-17T18:27:03.032" v="399" actId="404"/>
          <ac:spMkLst>
            <pc:docMk/>
            <pc:sldMk cId="0" sldId="1373"/>
            <ac:spMk id="11" creationId="{7CDC0368-4487-4E8C-BB41-0FC8415F4A1F}"/>
          </ac:spMkLst>
        </pc:spChg>
        <pc:spChg chg="mod">
          <ac:chgData name="Jonathan Sayles" userId="049f7ab8f1d47e49" providerId="LiveId" clId="{CED463AA-90A5-4D60-9464-8CC3A3F2EFF7}" dt="2025-08-17T18:27:29.843" v="406" actId="207"/>
          <ac:spMkLst>
            <pc:docMk/>
            <pc:sldMk cId="0" sldId="1373"/>
            <ac:spMk id="12" creationId="{FAA13494-A121-4E73-9456-BF2F8CF0365C}"/>
          </ac:spMkLst>
        </pc:spChg>
        <pc:spChg chg="mod">
          <ac:chgData name="Jonathan Sayles" userId="049f7ab8f1d47e49" providerId="LiveId" clId="{CED463AA-90A5-4D60-9464-8CC3A3F2EFF7}" dt="2025-08-17T18:27:03.032" v="399" actId="404"/>
          <ac:spMkLst>
            <pc:docMk/>
            <pc:sldMk cId="0" sldId="1373"/>
            <ac:spMk id="14" creationId="{BE58FE9A-42BF-47F2-B0B5-8F9DAF40F603}"/>
          </ac:spMkLst>
        </pc:spChg>
        <pc:spChg chg="mod">
          <ac:chgData name="Jonathan Sayles" userId="049f7ab8f1d47e49" providerId="LiveId" clId="{CED463AA-90A5-4D60-9464-8CC3A3F2EFF7}" dt="2025-08-17T18:27:36.028" v="407" actId="403"/>
          <ac:spMkLst>
            <pc:docMk/>
            <pc:sldMk cId="0" sldId="1373"/>
            <ac:spMk id="15" creationId="{E455B50F-CF13-4B4F-8ADC-293CB4C50EFA}"/>
          </ac:spMkLst>
        </pc:spChg>
        <pc:spChg chg="mod">
          <ac:chgData name="Jonathan Sayles" userId="049f7ab8f1d47e49" providerId="LiveId" clId="{CED463AA-90A5-4D60-9464-8CC3A3F2EFF7}" dt="2025-08-17T18:26:29.794" v="394" actId="1076"/>
          <ac:spMkLst>
            <pc:docMk/>
            <pc:sldMk cId="0" sldId="1373"/>
            <ac:spMk id="49155" creationId="{0DD4F06D-976E-C867-1725-D469DF835910}"/>
          </ac:spMkLst>
        </pc:spChg>
        <pc:grpChg chg="mod">
          <ac:chgData name="Jonathan Sayles" userId="049f7ab8f1d47e49" providerId="LiveId" clId="{CED463AA-90A5-4D60-9464-8CC3A3F2EFF7}" dt="2025-08-17T18:26:52.467" v="397" actId="14100"/>
          <ac:grpSpMkLst>
            <pc:docMk/>
            <pc:sldMk cId="0" sldId="1373"/>
            <ac:grpSpMk id="6" creationId="{57DABFE2-5672-4AC6-ADC0-ED2491235886}"/>
          </ac:grpSpMkLst>
        </pc:grpChg>
      </pc:sldChg>
      <pc:sldChg chg="modSp mod">
        <pc:chgData name="Jonathan Sayles" userId="049f7ab8f1d47e49" providerId="LiveId" clId="{CED463AA-90A5-4D60-9464-8CC3A3F2EFF7}" dt="2025-08-23T16:22:36.040" v="3146" actId="20577"/>
        <pc:sldMkLst>
          <pc:docMk/>
          <pc:sldMk cId="0" sldId="1374"/>
        </pc:sldMkLst>
        <pc:spChg chg="mod">
          <ac:chgData name="Jonathan Sayles" userId="049f7ab8f1d47e49" providerId="LiveId" clId="{CED463AA-90A5-4D60-9464-8CC3A3F2EFF7}" dt="2025-08-23T16:22:36.040" v="3146" actId="20577"/>
          <ac:spMkLst>
            <pc:docMk/>
            <pc:sldMk cId="0" sldId="1374"/>
            <ac:spMk id="2" creationId="{37E13CB5-3BDE-45E8-A503-4AC56EE2D947}"/>
          </ac:spMkLst>
        </pc:spChg>
        <pc:spChg chg="mod">
          <ac:chgData name="Jonathan Sayles" userId="049f7ab8f1d47e49" providerId="LiveId" clId="{CED463AA-90A5-4D60-9464-8CC3A3F2EFF7}" dt="2025-08-17T18:19:08.616" v="287" actId="2711"/>
          <ac:spMkLst>
            <pc:docMk/>
            <pc:sldMk cId="0" sldId="1374"/>
            <ac:spMk id="37890" creationId="{0827C8A3-BED3-BD67-235A-42677E32BB12}"/>
          </ac:spMkLst>
        </pc:spChg>
        <pc:spChg chg="mod">
          <ac:chgData name="Jonathan Sayles" userId="049f7ab8f1d47e49" providerId="LiveId" clId="{CED463AA-90A5-4D60-9464-8CC3A3F2EFF7}" dt="2025-08-17T18:20:01.090" v="295" actId="14100"/>
          <ac:spMkLst>
            <pc:docMk/>
            <pc:sldMk cId="0" sldId="1374"/>
            <ac:spMk id="37891" creationId="{554617BA-0CDA-D5F6-C826-AC95F1A34FF1}"/>
          </ac:spMkLst>
        </pc:spChg>
      </pc:sldChg>
      <pc:sldChg chg="modSp mod">
        <pc:chgData name="Jonathan Sayles" userId="049f7ab8f1d47e49" providerId="LiveId" clId="{CED463AA-90A5-4D60-9464-8CC3A3F2EFF7}" dt="2025-08-17T18:26:09.546" v="392" actId="113"/>
        <pc:sldMkLst>
          <pc:docMk/>
          <pc:sldMk cId="0" sldId="1375"/>
        </pc:sldMkLst>
        <pc:spChg chg="mod">
          <ac:chgData name="Jonathan Sayles" userId="049f7ab8f1d47e49" providerId="LiveId" clId="{CED463AA-90A5-4D60-9464-8CC3A3F2EFF7}" dt="2025-08-17T18:24:44.144" v="374" actId="404"/>
          <ac:spMkLst>
            <pc:docMk/>
            <pc:sldMk cId="0" sldId="1375"/>
            <ac:spMk id="2" creationId="{A4D13FEB-8B44-479A-AB07-3A02056E0BAA}"/>
          </ac:spMkLst>
        </pc:spChg>
        <pc:spChg chg="mod">
          <ac:chgData name="Jonathan Sayles" userId="049f7ab8f1d47e49" providerId="LiveId" clId="{CED463AA-90A5-4D60-9464-8CC3A3F2EFF7}" dt="2025-08-17T18:26:09.546" v="392" actId="113"/>
          <ac:spMkLst>
            <pc:docMk/>
            <pc:sldMk cId="0" sldId="1375"/>
            <ac:spMk id="4" creationId="{51694D70-38F7-43CF-BFC8-C3857330F49C}"/>
          </ac:spMkLst>
        </pc:spChg>
        <pc:spChg chg="mod">
          <ac:chgData name="Jonathan Sayles" userId="049f7ab8f1d47e49" providerId="LiveId" clId="{CED463AA-90A5-4D60-9464-8CC3A3F2EFF7}" dt="2025-08-17T18:24:44.144" v="374" actId="404"/>
          <ac:spMkLst>
            <pc:docMk/>
            <pc:sldMk cId="0" sldId="1375"/>
            <ac:spMk id="7" creationId="{F99C6429-3F2C-42A3-B3AB-994DACFCE119}"/>
          </ac:spMkLst>
        </pc:spChg>
        <pc:spChg chg="mod">
          <ac:chgData name="Jonathan Sayles" userId="049f7ab8f1d47e49" providerId="LiveId" clId="{CED463AA-90A5-4D60-9464-8CC3A3F2EFF7}" dt="2025-08-17T18:24:44.144" v="374" actId="404"/>
          <ac:spMkLst>
            <pc:docMk/>
            <pc:sldMk cId="0" sldId="1375"/>
            <ac:spMk id="8" creationId="{885431AE-CAAD-4A3B-9438-ABBD1ED99DD4}"/>
          </ac:spMkLst>
        </pc:spChg>
        <pc:spChg chg="mod">
          <ac:chgData name="Jonathan Sayles" userId="049f7ab8f1d47e49" providerId="LiveId" clId="{CED463AA-90A5-4D60-9464-8CC3A3F2EFF7}" dt="2025-08-17T18:24:44.144" v="374" actId="404"/>
          <ac:spMkLst>
            <pc:docMk/>
            <pc:sldMk cId="0" sldId="1375"/>
            <ac:spMk id="11" creationId="{7CDC0368-4487-4E8C-BB41-0FC8415F4A1F}"/>
          </ac:spMkLst>
        </pc:spChg>
        <pc:spChg chg="mod">
          <ac:chgData name="Jonathan Sayles" userId="049f7ab8f1d47e49" providerId="LiveId" clId="{CED463AA-90A5-4D60-9464-8CC3A3F2EFF7}" dt="2025-08-17T18:24:44.144" v="374" actId="404"/>
          <ac:spMkLst>
            <pc:docMk/>
            <pc:sldMk cId="0" sldId="1375"/>
            <ac:spMk id="12" creationId="{FAA13494-A121-4E73-9456-BF2F8CF0365C}"/>
          </ac:spMkLst>
        </pc:spChg>
        <pc:spChg chg="mod">
          <ac:chgData name="Jonathan Sayles" userId="049f7ab8f1d47e49" providerId="LiveId" clId="{CED463AA-90A5-4D60-9464-8CC3A3F2EFF7}" dt="2025-08-17T18:24:44.144" v="374" actId="404"/>
          <ac:spMkLst>
            <pc:docMk/>
            <pc:sldMk cId="0" sldId="1375"/>
            <ac:spMk id="15" creationId="{E455B50F-CF13-4B4F-8ADC-293CB4C50EFA}"/>
          </ac:spMkLst>
        </pc:spChg>
        <pc:spChg chg="mod">
          <ac:chgData name="Jonathan Sayles" userId="049f7ab8f1d47e49" providerId="LiveId" clId="{CED463AA-90A5-4D60-9464-8CC3A3F2EFF7}" dt="2025-08-17T18:24:58.855" v="377" actId="404"/>
          <ac:spMkLst>
            <pc:docMk/>
            <pc:sldMk cId="0" sldId="1375"/>
            <ac:spMk id="24" creationId="{BB0666DF-997C-4E2E-823D-7584D0B9B8BA}"/>
          </ac:spMkLst>
        </pc:spChg>
        <pc:spChg chg="mod">
          <ac:chgData name="Jonathan Sayles" userId="049f7ab8f1d47e49" providerId="LiveId" clId="{CED463AA-90A5-4D60-9464-8CC3A3F2EFF7}" dt="2025-08-17T18:24:14.825" v="369" actId="1076"/>
          <ac:spMkLst>
            <pc:docMk/>
            <pc:sldMk cId="0" sldId="1375"/>
            <ac:spMk id="45059" creationId="{9ED0ADD7-2176-9691-3CFD-4DD191C248B3}"/>
          </ac:spMkLst>
        </pc:spChg>
        <pc:spChg chg="mod">
          <ac:chgData name="Jonathan Sayles" userId="049f7ab8f1d47e49" providerId="LiveId" clId="{CED463AA-90A5-4D60-9464-8CC3A3F2EFF7}" dt="2025-08-17T18:24:44.144" v="374" actId="404"/>
          <ac:spMkLst>
            <pc:docMk/>
            <pc:sldMk cId="0" sldId="1375"/>
            <ac:spMk id="45063" creationId="{0291FF2C-A87F-0EB9-AAC8-FAF310318450}"/>
          </ac:spMkLst>
        </pc:spChg>
        <pc:spChg chg="mod">
          <ac:chgData name="Jonathan Sayles" userId="049f7ab8f1d47e49" providerId="LiveId" clId="{CED463AA-90A5-4D60-9464-8CC3A3F2EFF7}" dt="2025-08-17T18:24:44.144" v="374" actId="404"/>
          <ac:spMkLst>
            <pc:docMk/>
            <pc:sldMk cId="0" sldId="1375"/>
            <ac:spMk id="45069" creationId="{85FBC7EC-2268-ADD1-B6BC-9877FF212B0F}"/>
          </ac:spMkLst>
        </pc:spChg>
        <pc:grpChg chg="mod">
          <ac:chgData name="Jonathan Sayles" userId="049f7ab8f1d47e49" providerId="LiveId" clId="{CED463AA-90A5-4D60-9464-8CC3A3F2EFF7}" dt="2025-08-17T18:24:24.536" v="371" actId="14100"/>
          <ac:grpSpMkLst>
            <pc:docMk/>
            <pc:sldMk cId="0" sldId="1375"/>
            <ac:grpSpMk id="6" creationId="{57DABFE2-5672-4AC6-ADC0-ED2491235886}"/>
          </ac:grpSpMkLst>
        </pc:grpChg>
      </pc:sldChg>
      <pc:sldChg chg="delSp modSp mod">
        <pc:chgData name="Jonathan Sayles" userId="049f7ab8f1d47e49" providerId="LiveId" clId="{CED463AA-90A5-4D60-9464-8CC3A3F2EFF7}" dt="2025-08-17T18:24:02.829" v="368" actId="1076"/>
        <pc:sldMkLst>
          <pc:docMk/>
          <pc:sldMk cId="0" sldId="1376"/>
        </pc:sldMkLst>
        <pc:spChg chg="mod">
          <ac:chgData name="Jonathan Sayles" userId="049f7ab8f1d47e49" providerId="LiveId" clId="{CED463AA-90A5-4D60-9464-8CC3A3F2EFF7}" dt="2025-08-17T18:22:58.074" v="362" actId="207"/>
          <ac:spMkLst>
            <pc:docMk/>
            <pc:sldMk cId="0" sldId="1376"/>
            <ac:spMk id="4" creationId="{B3CF3EA5-6A11-4DC4-84AA-E90AF2045282}"/>
          </ac:spMkLst>
        </pc:spChg>
        <pc:spChg chg="mod">
          <ac:chgData name="Jonathan Sayles" userId="049f7ab8f1d47e49" providerId="LiveId" clId="{CED463AA-90A5-4D60-9464-8CC3A3F2EFF7}" dt="2025-08-17T18:23:18.810" v="363" actId="207"/>
          <ac:spMkLst>
            <pc:docMk/>
            <pc:sldMk cId="0" sldId="1376"/>
            <ac:spMk id="7" creationId="{A2756BAB-05AD-4E9D-BBE1-798432EA5031}"/>
          </ac:spMkLst>
        </pc:spChg>
        <pc:spChg chg="mod">
          <ac:chgData name="Jonathan Sayles" userId="049f7ab8f1d47e49" providerId="LiveId" clId="{CED463AA-90A5-4D60-9464-8CC3A3F2EFF7}" dt="2025-08-17T18:24:02.829" v="368" actId="1076"/>
          <ac:spMkLst>
            <pc:docMk/>
            <pc:sldMk cId="0" sldId="1376"/>
            <ac:spMk id="14" creationId="{227F259C-3A37-443C-9859-D7E14583A72C}"/>
          </ac:spMkLst>
        </pc:spChg>
        <pc:spChg chg="mod">
          <ac:chgData name="Jonathan Sayles" userId="049f7ab8f1d47e49" providerId="LiveId" clId="{CED463AA-90A5-4D60-9464-8CC3A3F2EFF7}" dt="2025-08-17T18:23:50.648" v="367" actId="207"/>
          <ac:spMkLst>
            <pc:docMk/>
            <pc:sldMk cId="0" sldId="1376"/>
            <ac:spMk id="15" creationId="{D77C3110-B0D8-4F73-8053-2F222C3CDAE4}"/>
          </ac:spMkLst>
        </pc:spChg>
        <pc:spChg chg="mod">
          <ac:chgData name="Jonathan Sayles" userId="049f7ab8f1d47e49" providerId="LiveId" clId="{CED463AA-90A5-4D60-9464-8CC3A3F2EFF7}" dt="2025-08-17T18:22:58.074" v="362" actId="207"/>
          <ac:spMkLst>
            <pc:docMk/>
            <pc:sldMk cId="0" sldId="1376"/>
            <ac:spMk id="16" creationId="{D0F5C311-4E86-460A-9E77-B386D4918F9D}"/>
          </ac:spMkLst>
        </pc:spChg>
        <pc:spChg chg="mod">
          <ac:chgData name="Jonathan Sayles" userId="049f7ab8f1d47e49" providerId="LiveId" clId="{CED463AA-90A5-4D60-9464-8CC3A3F2EFF7}" dt="2025-08-17T18:22:22.573" v="358" actId="1076"/>
          <ac:spMkLst>
            <pc:docMk/>
            <pc:sldMk cId="0" sldId="1376"/>
            <ac:spMk id="43010" creationId="{8F5732AC-F787-F821-11D0-EA6B3B959869}"/>
          </ac:spMkLst>
        </pc:spChg>
        <pc:spChg chg="mod">
          <ac:chgData name="Jonathan Sayles" userId="049f7ab8f1d47e49" providerId="LiveId" clId="{CED463AA-90A5-4D60-9464-8CC3A3F2EFF7}" dt="2025-08-17T18:22:27.418" v="359" actId="14100"/>
          <ac:spMkLst>
            <pc:docMk/>
            <pc:sldMk cId="0" sldId="1376"/>
            <ac:spMk id="43011" creationId="{3345029B-944E-A412-C1C1-AAFE0AC9ABFB}"/>
          </ac:spMkLst>
        </pc:spChg>
        <pc:spChg chg="mod">
          <ac:chgData name="Jonathan Sayles" userId="049f7ab8f1d47e49" providerId="LiveId" clId="{CED463AA-90A5-4D60-9464-8CC3A3F2EFF7}" dt="2025-08-17T18:23:38.711" v="365" actId="207"/>
          <ac:spMkLst>
            <pc:docMk/>
            <pc:sldMk cId="0" sldId="1376"/>
            <ac:spMk id="43023" creationId="{A35AAAA6-53EE-A7D8-E3B8-78123DBC137F}"/>
          </ac:spMkLst>
        </pc:spChg>
        <pc:spChg chg="mod">
          <ac:chgData name="Jonathan Sayles" userId="049f7ab8f1d47e49" providerId="LiveId" clId="{CED463AA-90A5-4D60-9464-8CC3A3F2EFF7}" dt="2025-08-17T18:23:38.711" v="365" actId="207"/>
          <ac:spMkLst>
            <pc:docMk/>
            <pc:sldMk cId="0" sldId="1376"/>
            <ac:spMk id="43026" creationId="{1BC61A43-5556-D2FE-49C7-D98282D9D56B}"/>
          </ac:spMkLst>
        </pc:spChg>
      </pc:sldChg>
      <pc:sldChg chg="modSp mod">
        <pc:chgData name="Jonathan Sayles" userId="049f7ab8f1d47e49" providerId="LiveId" clId="{CED463AA-90A5-4D60-9464-8CC3A3F2EFF7}" dt="2025-08-18T17:53:57.984" v="537" actId="403"/>
        <pc:sldMkLst>
          <pc:docMk/>
          <pc:sldMk cId="0" sldId="1378"/>
        </pc:sldMkLst>
        <pc:spChg chg="mod">
          <ac:chgData name="Jonathan Sayles" userId="049f7ab8f1d47e49" providerId="LiveId" clId="{CED463AA-90A5-4D60-9464-8CC3A3F2EFF7}" dt="2025-08-18T17:53:57.984" v="537" actId="403"/>
          <ac:spMkLst>
            <pc:docMk/>
            <pc:sldMk cId="0" sldId="1378"/>
            <ac:spMk id="49155" creationId="{4951AA76-26B2-4620-B01C-9D56070554D4}"/>
          </ac:spMkLst>
        </pc:spChg>
        <pc:picChg chg="mod">
          <ac:chgData name="Jonathan Sayles" userId="049f7ab8f1d47e49" providerId="LiveId" clId="{CED463AA-90A5-4D60-9464-8CC3A3F2EFF7}" dt="2025-08-18T17:53:06.527" v="521" actId="1076"/>
          <ac:picMkLst>
            <pc:docMk/>
            <pc:sldMk cId="0" sldId="1378"/>
            <ac:picMk id="49156" creationId="{95139558-9560-40BC-B1DA-3175BA8FCE98}"/>
          </ac:picMkLst>
        </pc:picChg>
        <pc:picChg chg="mod">
          <ac:chgData name="Jonathan Sayles" userId="049f7ab8f1d47e49" providerId="LiveId" clId="{CED463AA-90A5-4D60-9464-8CC3A3F2EFF7}" dt="2025-08-18T17:53:12.119" v="522" actId="1076"/>
          <ac:picMkLst>
            <pc:docMk/>
            <pc:sldMk cId="0" sldId="1378"/>
            <ac:picMk id="53256" creationId="{CE39ECCA-581F-420D-5DBF-494074F5CCD4}"/>
          </ac:picMkLst>
        </pc:picChg>
      </pc:sldChg>
      <pc:sldChg chg="modSp mod">
        <pc:chgData name="Jonathan Sayles" userId="049f7ab8f1d47e49" providerId="LiveId" clId="{CED463AA-90A5-4D60-9464-8CC3A3F2EFF7}" dt="2025-08-18T18:20:08.850" v="1208" actId="1035"/>
        <pc:sldMkLst>
          <pc:docMk/>
          <pc:sldMk cId="0" sldId="1379"/>
        </pc:sldMkLst>
        <pc:spChg chg="mod">
          <ac:chgData name="Jonathan Sayles" userId="049f7ab8f1d47e49" providerId="LiveId" clId="{CED463AA-90A5-4D60-9464-8CC3A3F2EFF7}" dt="2025-08-18T18:19:10.463" v="1196" actId="207"/>
          <ac:spMkLst>
            <pc:docMk/>
            <pc:sldMk cId="0" sldId="1379"/>
            <ac:spMk id="951305" creationId="{F096DC98-C14F-4F46-9F22-E59A98C872AD}"/>
          </ac:spMkLst>
        </pc:spChg>
        <pc:spChg chg="mod">
          <ac:chgData name="Jonathan Sayles" userId="049f7ab8f1d47e49" providerId="LiveId" clId="{CED463AA-90A5-4D60-9464-8CC3A3F2EFF7}" dt="2025-08-18T18:14:47.872" v="1195" actId="1035"/>
          <ac:spMkLst>
            <pc:docMk/>
            <pc:sldMk cId="0" sldId="1379"/>
            <ac:spMk id="951306" creationId="{841E01AD-4DAB-442A-9065-49ED178FA8E1}"/>
          </ac:spMkLst>
        </pc:spChg>
        <pc:spChg chg="mod">
          <ac:chgData name="Jonathan Sayles" userId="049f7ab8f1d47e49" providerId="LiveId" clId="{CED463AA-90A5-4D60-9464-8CC3A3F2EFF7}" dt="2025-08-18T18:20:08.850" v="1208" actId="1035"/>
          <ac:spMkLst>
            <pc:docMk/>
            <pc:sldMk cId="0" sldId="1379"/>
            <ac:spMk id="951307" creationId="{6D6A0AC6-45A8-484E-AF8A-91DB3D36738F}"/>
          </ac:spMkLst>
        </pc:spChg>
      </pc:sldChg>
      <pc:sldChg chg="modSp mod">
        <pc:chgData name="Jonathan Sayles" userId="049f7ab8f1d47e49" providerId="LiveId" clId="{CED463AA-90A5-4D60-9464-8CC3A3F2EFF7}" dt="2025-08-17T18:04:48.674" v="70" actId="2711"/>
        <pc:sldMkLst>
          <pc:docMk/>
          <pc:sldMk cId="0" sldId="1380"/>
        </pc:sldMkLst>
        <pc:spChg chg="mod">
          <ac:chgData name="Jonathan Sayles" userId="049f7ab8f1d47e49" providerId="LiveId" clId="{CED463AA-90A5-4D60-9464-8CC3A3F2EFF7}" dt="2025-08-17T18:04:48.674" v="70" actId="2711"/>
          <ac:spMkLst>
            <pc:docMk/>
            <pc:sldMk cId="0" sldId="1380"/>
            <ac:spMk id="12" creationId="{D90F5DBC-C8CA-4A6F-99C6-7247AA6FE942}"/>
          </ac:spMkLst>
        </pc:spChg>
        <pc:spChg chg="mod">
          <ac:chgData name="Jonathan Sayles" userId="049f7ab8f1d47e49" providerId="LiveId" clId="{CED463AA-90A5-4D60-9464-8CC3A3F2EFF7}" dt="2025-08-17T18:04:48.674" v="70" actId="2711"/>
          <ac:spMkLst>
            <pc:docMk/>
            <pc:sldMk cId="0" sldId="1380"/>
            <ac:spMk id="16388" creationId="{73E76806-544B-AEEE-3507-62C427D26CF2}"/>
          </ac:spMkLst>
        </pc:spChg>
        <pc:spChg chg="mod">
          <ac:chgData name="Jonathan Sayles" userId="049f7ab8f1d47e49" providerId="LiveId" clId="{CED463AA-90A5-4D60-9464-8CC3A3F2EFF7}" dt="2025-08-17T18:04:48.674" v="70" actId="2711"/>
          <ac:spMkLst>
            <pc:docMk/>
            <pc:sldMk cId="0" sldId="1380"/>
            <ac:spMk id="951298" creationId="{39C37435-5C23-4F90-89EA-482891AE93DC}"/>
          </ac:spMkLst>
        </pc:spChg>
        <pc:spChg chg="mod">
          <ac:chgData name="Jonathan Sayles" userId="049f7ab8f1d47e49" providerId="LiveId" clId="{CED463AA-90A5-4D60-9464-8CC3A3F2EFF7}" dt="2025-08-17T18:04:48.674" v="70" actId="2711"/>
          <ac:spMkLst>
            <pc:docMk/>
            <pc:sldMk cId="0" sldId="1380"/>
            <ac:spMk id="951299" creationId="{3B539A37-3582-4B05-8972-AB3AF0BD3A89}"/>
          </ac:spMkLst>
        </pc:spChg>
        <pc:spChg chg="mod">
          <ac:chgData name="Jonathan Sayles" userId="049f7ab8f1d47e49" providerId="LiveId" clId="{CED463AA-90A5-4D60-9464-8CC3A3F2EFF7}" dt="2025-08-17T18:04:48.674" v="70" actId="2711"/>
          <ac:spMkLst>
            <pc:docMk/>
            <pc:sldMk cId="0" sldId="1380"/>
            <ac:spMk id="951301" creationId="{80F5A869-73CC-403C-A572-489BBFE96F65}"/>
          </ac:spMkLst>
        </pc:spChg>
        <pc:spChg chg="mod">
          <ac:chgData name="Jonathan Sayles" userId="049f7ab8f1d47e49" providerId="LiveId" clId="{CED463AA-90A5-4D60-9464-8CC3A3F2EFF7}" dt="2025-08-17T18:04:48.674" v="70" actId="2711"/>
          <ac:spMkLst>
            <pc:docMk/>
            <pc:sldMk cId="0" sldId="1380"/>
            <ac:spMk id="951302" creationId="{D3889804-FF6C-4FB6-94D3-08EB939B36E2}"/>
          </ac:spMkLst>
        </pc:spChg>
        <pc:spChg chg="mod">
          <ac:chgData name="Jonathan Sayles" userId="049f7ab8f1d47e49" providerId="LiveId" clId="{CED463AA-90A5-4D60-9464-8CC3A3F2EFF7}" dt="2025-08-17T18:04:48.674" v="70" actId="2711"/>
          <ac:spMkLst>
            <pc:docMk/>
            <pc:sldMk cId="0" sldId="1380"/>
            <ac:spMk id="951303" creationId="{1CAA9D69-4A94-4ADD-B423-AC52595F182E}"/>
          </ac:spMkLst>
        </pc:spChg>
        <pc:spChg chg="mod">
          <ac:chgData name="Jonathan Sayles" userId="049f7ab8f1d47e49" providerId="LiveId" clId="{CED463AA-90A5-4D60-9464-8CC3A3F2EFF7}" dt="2025-08-17T18:04:48.674" v="70" actId="2711"/>
          <ac:spMkLst>
            <pc:docMk/>
            <pc:sldMk cId="0" sldId="1380"/>
            <ac:spMk id="951304" creationId="{DCF71540-EEE1-466F-A049-56FE1F6B00A3}"/>
          </ac:spMkLst>
        </pc:spChg>
        <pc:spChg chg="mod">
          <ac:chgData name="Jonathan Sayles" userId="049f7ab8f1d47e49" providerId="LiveId" clId="{CED463AA-90A5-4D60-9464-8CC3A3F2EFF7}" dt="2025-08-17T18:04:48.674" v="70" actId="2711"/>
          <ac:spMkLst>
            <pc:docMk/>
            <pc:sldMk cId="0" sldId="1380"/>
            <ac:spMk id="951305" creationId="{F096DC98-C14F-4F46-9F22-E59A98C872AD}"/>
          </ac:spMkLst>
        </pc:spChg>
        <pc:spChg chg="mod">
          <ac:chgData name="Jonathan Sayles" userId="049f7ab8f1d47e49" providerId="LiveId" clId="{CED463AA-90A5-4D60-9464-8CC3A3F2EFF7}" dt="2025-08-17T18:04:48.674" v="70" actId="2711"/>
          <ac:spMkLst>
            <pc:docMk/>
            <pc:sldMk cId="0" sldId="1380"/>
            <ac:spMk id="951306" creationId="{841E01AD-4DAB-442A-9065-49ED178FA8E1}"/>
          </ac:spMkLst>
        </pc:spChg>
      </pc:sldChg>
      <pc:sldChg chg="modSp mod">
        <pc:chgData name="Jonathan Sayles" userId="049f7ab8f1d47e49" providerId="LiveId" clId="{CED463AA-90A5-4D60-9464-8CC3A3F2EFF7}" dt="2025-08-18T18:13:26.925" v="1186" actId="14100"/>
        <pc:sldMkLst>
          <pc:docMk/>
          <pc:sldMk cId="0" sldId="1382"/>
        </pc:sldMkLst>
        <pc:spChg chg="mod">
          <ac:chgData name="Jonathan Sayles" userId="049f7ab8f1d47e49" providerId="LiveId" clId="{CED463AA-90A5-4D60-9464-8CC3A3F2EFF7}" dt="2025-08-18T18:13:26.925" v="1186" actId="14100"/>
          <ac:spMkLst>
            <pc:docMk/>
            <pc:sldMk cId="0" sldId="1382"/>
            <ac:spMk id="3" creationId="{FB6856E2-7B17-487F-A5B8-1A2412A3B736}"/>
          </ac:spMkLst>
        </pc:spChg>
      </pc:sldChg>
      <pc:sldChg chg="delSp modSp mod">
        <pc:chgData name="Jonathan Sayles" userId="049f7ab8f1d47e49" providerId="LiveId" clId="{CED463AA-90A5-4D60-9464-8CC3A3F2EFF7}" dt="2025-08-18T18:06:25.581" v="1088" actId="1038"/>
        <pc:sldMkLst>
          <pc:docMk/>
          <pc:sldMk cId="0" sldId="1383"/>
        </pc:sldMkLst>
        <pc:spChg chg="mod">
          <ac:chgData name="Jonathan Sayles" userId="049f7ab8f1d47e49" providerId="LiveId" clId="{CED463AA-90A5-4D60-9464-8CC3A3F2EFF7}" dt="2025-08-18T18:04:54.119" v="993" actId="20577"/>
          <ac:spMkLst>
            <pc:docMk/>
            <pc:sldMk cId="0" sldId="1383"/>
            <ac:spMk id="3" creationId="{53E891D0-1C9E-4CA3-92BC-30644C2255A7}"/>
          </ac:spMkLst>
        </pc:spChg>
        <pc:spChg chg="mod">
          <ac:chgData name="Jonathan Sayles" userId="049f7ab8f1d47e49" providerId="LiveId" clId="{CED463AA-90A5-4D60-9464-8CC3A3F2EFF7}" dt="2025-08-18T18:05:42.002" v="1003" actId="1035"/>
          <ac:spMkLst>
            <pc:docMk/>
            <pc:sldMk cId="0" sldId="1383"/>
            <ac:spMk id="5" creationId="{5B97B116-5953-4DA9-A82A-9D76104F4034}"/>
          </ac:spMkLst>
        </pc:spChg>
        <pc:spChg chg="mod">
          <ac:chgData name="Jonathan Sayles" userId="049f7ab8f1d47e49" providerId="LiveId" clId="{CED463AA-90A5-4D60-9464-8CC3A3F2EFF7}" dt="2025-08-18T18:06:20.846" v="1084" actId="20577"/>
          <ac:spMkLst>
            <pc:docMk/>
            <pc:sldMk cId="0" sldId="1383"/>
            <ac:spMk id="55299" creationId="{F26F5461-AED8-4C5A-BECC-2C27ADEB149F}"/>
          </ac:spMkLst>
        </pc:spChg>
        <pc:spChg chg="mod">
          <ac:chgData name="Jonathan Sayles" userId="049f7ab8f1d47e49" providerId="LiveId" clId="{CED463AA-90A5-4D60-9464-8CC3A3F2EFF7}" dt="2025-08-18T18:03:13.869" v="784" actId="14100"/>
          <ac:spMkLst>
            <pc:docMk/>
            <pc:sldMk cId="0" sldId="1383"/>
            <ac:spMk id="59394" creationId="{B0D79935-26FE-A434-A4CF-3662656DE3FA}"/>
          </ac:spMkLst>
        </pc:spChg>
        <pc:picChg chg="mod">
          <ac:chgData name="Jonathan Sayles" userId="049f7ab8f1d47e49" providerId="LiveId" clId="{CED463AA-90A5-4D60-9464-8CC3A3F2EFF7}" dt="2025-08-18T18:06:25.581" v="1088" actId="1038"/>
          <ac:picMkLst>
            <pc:docMk/>
            <pc:sldMk cId="0" sldId="1383"/>
            <ac:picMk id="59399" creationId="{0FE8D040-F540-3FDC-4D6D-CDB2E5E93862}"/>
          </ac:picMkLst>
        </pc:picChg>
      </pc:sldChg>
      <pc:sldChg chg="delSp modSp mod">
        <pc:chgData name="Jonathan Sayles" userId="049f7ab8f1d47e49" providerId="LiveId" clId="{CED463AA-90A5-4D60-9464-8CC3A3F2EFF7}" dt="2025-08-17T18:18:30.462" v="281" actId="1036"/>
        <pc:sldMkLst>
          <pc:docMk/>
          <pc:sldMk cId="0" sldId="1384"/>
        </pc:sldMkLst>
        <pc:spChg chg="mod">
          <ac:chgData name="Jonathan Sayles" userId="049f7ab8f1d47e49" providerId="LiveId" clId="{CED463AA-90A5-4D60-9464-8CC3A3F2EFF7}" dt="2025-08-17T18:18:30.462" v="281" actId="1036"/>
          <ac:spMkLst>
            <pc:docMk/>
            <pc:sldMk cId="0" sldId="1384"/>
            <ac:spMk id="2" creationId="{99BEADF3-F8D5-4BE9-9715-EFD76E2AF8AE}"/>
          </ac:spMkLst>
        </pc:spChg>
        <pc:spChg chg="mod">
          <ac:chgData name="Jonathan Sayles" userId="049f7ab8f1d47e49" providerId="LiveId" clId="{CED463AA-90A5-4D60-9464-8CC3A3F2EFF7}" dt="2025-08-17T18:18:22.839" v="278" actId="403"/>
          <ac:spMkLst>
            <pc:docMk/>
            <pc:sldMk cId="0" sldId="1384"/>
            <ac:spMk id="5" creationId="{94BC4BF0-B1A7-4501-A02C-9B8C5512F647}"/>
          </ac:spMkLst>
        </pc:spChg>
      </pc:sldChg>
      <pc:sldChg chg="delSp modSp mod">
        <pc:chgData name="Jonathan Sayles" userId="049f7ab8f1d47e49" providerId="LiveId" clId="{CED463AA-90A5-4D60-9464-8CC3A3F2EFF7}" dt="2025-08-18T18:28:24.750" v="1241" actId="20577"/>
        <pc:sldMkLst>
          <pc:docMk/>
          <pc:sldMk cId="0" sldId="1385"/>
        </pc:sldMkLst>
        <pc:spChg chg="mod">
          <ac:chgData name="Jonathan Sayles" userId="049f7ab8f1d47e49" providerId="LiveId" clId="{CED463AA-90A5-4D60-9464-8CC3A3F2EFF7}" dt="2025-08-18T18:22:21.627" v="1231" actId="207"/>
          <ac:spMkLst>
            <pc:docMk/>
            <pc:sldMk cId="0" sldId="1385"/>
            <ac:spMk id="6" creationId="{A85D0EE2-8B38-4808-86A3-DAC52ED158D1}"/>
          </ac:spMkLst>
        </pc:spChg>
        <pc:spChg chg="mod">
          <ac:chgData name="Jonathan Sayles" userId="049f7ab8f1d47e49" providerId="LiveId" clId="{CED463AA-90A5-4D60-9464-8CC3A3F2EFF7}" dt="2025-08-18T18:28:24.750" v="1241" actId="20577"/>
          <ac:spMkLst>
            <pc:docMk/>
            <pc:sldMk cId="0" sldId="1385"/>
            <ac:spMk id="67587" creationId="{12A12FBC-F336-5010-3862-0459F3AB8300}"/>
          </ac:spMkLst>
        </pc:spChg>
      </pc:sldChg>
      <pc:sldChg chg="modSp mod">
        <pc:chgData name="Jonathan Sayles" userId="049f7ab8f1d47e49" providerId="LiveId" clId="{CED463AA-90A5-4D60-9464-8CC3A3F2EFF7}" dt="2025-08-18T18:14:28.375" v="1192" actId="14100"/>
        <pc:sldMkLst>
          <pc:docMk/>
          <pc:sldMk cId="0" sldId="1387"/>
        </pc:sldMkLst>
        <pc:spChg chg="mod">
          <ac:chgData name="Jonathan Sayles" userId="049f7ab8f1d47e49" providerId="LiveId" clId="{CED463AA-90A5-4D60-9464-8CC3A3F2EFF7}" dt="2025-08-18T18:14:09.646" v="1189" actId="1036"/>
          <ac:spMkLst>
            <pc:docMk/>
            <pc:sldMk cId="0" sldId="1387"/>
            <ac:spMk id="64516" creationId="{EF073436-9CA4-3D83-FF09-3EE17960CEEE}"/>
          </ac:spMkLst>
        </pc:spChg>
        <pc:picChg chg="mod">
          <ac:chgData name="Jonathan Sayles" userId="049f7ab8f1d47e49" providerId="LiveId" clId="{CED463AA-90A5-4D60-9464-8CC3A3F2EFF7}" dt="2025-08-18T18:14:28.375" v="1192" actId="14100"/>
          <ac:picMkLst>
            <pc:docMk/>
            <pc:sldMk cId="0" sldId="1387"/>
            <ac:picMk id="2" creationId="{60AEC167-5780-4859-95A9-D49342040F3C}"/>
          </ac:picMkLst>
        </pc:picChg>
        <pc:picChg chg="mod">
          <ac:chgData name="Jonathan Sayles" userId="049f7ab8f1d47e49" providerId="LiveId" clId="{CED463AA-90A5-4D60-9464-8CC3A3F2EFF7}" dt="2025-08-18T18:14:18.443" v="1191" actId="1036"/>
          <ac:picMkLst>
            <pc:docMk/>
            <pc:sldMk cId="0" sldId="1387"/>
            <ac:picMk id="3" creationId="{881B41B6-8ABC-4F28-9DDD-B642644398EA}"/>
          </ac:picMkLst>
        </pc:picChg>
      </pc:sldChg>
      <pc:sldChg chg="modSp mod">
        <pc:chgData name="Jonathan Sayles" userId="049f7ab8f1d47e49" providerId="LiveId" clId="{CED463AA-90A5-4D60-9464-8CC3A3F2EFF7}" dt="2025-08-18T21:51:52.624" v="1444" actId="207"/>
        <pc:sldMkLst>
          <pc:docMk/>
          <pc:sldMk cId="0" sldId="1388"/>
        </pc:sldMkLst>
        <pc:spChg chg="mod">
          <ac:chgData name="Jonathan Sayles" userId="049f7ab8f1d47e49" providerId="LiveId" clId="{CED463AA-90A5-4D60-9464-8CC3A3F2EFF7}" dt="2025-08-18T21:50:43.982" v="1432" actId="1036"/>
          <ac:spMkLst>
            <pc:docMk/>
            <pc:sldMk cId="0" sldId="1388"/>
            <ac:spMk id="2" creationId="{E3657D06-5BFE-438D-95E5-C165B2213F8A}"/>
          </ac:spMkLst>
        </pc:spChg>
        <pc:spChg chg="mod">
          <ac:chgData name="Jonathan Sayles" userId="049f7ab8f1d47e49" providerId="LiveId" clId="{CED463AA-90A5-4D60-9464-8CC3A3F2EFF7}" dt="2025-08-18T21:50:43.982" v="1432" actId="1036"/>
          <ac:spMkLst>
            <pc:docMk/>
            <pc:sldMk cId="0" sldId="1388"/>
            <ac:spMk id="10" creationId="{B3E0244C-E121-477E-831B-BFC47D9D5E97}"/>
          </ac:spMkLst>
        </pc:spChg>
        <pc:spChg chg="mod">
          <ac:chgData name="Jonathan Sayles" userId="049f7ab8f1d47e49" providerId="LiveId" clId="{CED463AA-90A5-4D60-9464-8CC3A3F2EFF7}" dt="2025-08-18T21:50:43.982" v="1432" actId="1036"/>
          <ac:spMkLst>
            <pc:docMk/>
            <pc:sldMk cId="0" sldId="1388"/>
            <ac:spMk id="23" creationId="{A1D38EF9-BEFB-4875-BD36-75DAC05DC7DB}"/>
          </ac:spMkLst>
        </pc:spChg>
        <pc:spChg chg="mod">
          <ac:chgData name="Jonathan Sayles" userId="049f7ab8f1d47e49" providerId="LiveId" clId="{CED463AA-90A5-4D60-9464-8CC3A3F2EFF7}" dt="2025-08-18T21:51:52.624" v="1444" actId="207"/>
          <ac:spMkLst>
            <pc:docMk/>
            <pc:sldMk cId="0" sldId="1388"/>
            <ac:spMk id="24" creationId="{BE1B5D46-00D8-4393-8E91-743DBB8AD2E8}"/>
          </ac:spMkLst>
        </pc:spChg>
        <pc:spChg chg="mod">
          <ac:chgData name="Jonathan Sayles" userId="049f7ab8f1d47e49" providerId="LiveId" clId="{CED463AA-90A5-4D60-9464-8CC3A3F2EFF7}" dt="2025-08-18T21:50:43.982" v="1432" actId="1036"/>
          <ac:spMkLst>
            <pc:docMk/>
            <pc:sldMk cId="0" sldId="1388"/>
            <ac:spMk id="26" creationId="{C3081416-D2A1-4B15-B717-FDFA83AE985C}"/>
          </ac:spMkLst>
        </pc:spChg>
        <pc:spChg chg="mod">
          <ac:chgData name="Jonathan Sayles" userId="049f7ab8f1d47e49" providerId="LiveId" clId="{CED463AA-90A5-4D60-9464-8CC3A3F2EFF7}" dt="2025-08-18T21:50:58.338" v="1433" actId="14100"/>
          <ac:spMkLst>
            <pc:docMk/>
            <pc:sldMk cId="0" sldId="1388"/>
            <ac:spMk id="58371" creationId="{131D8513-3602-4E24-822F-0626688AB69B}"/>
          </ac:spMkLst>
        </pc:spChg>
        <pc:spChg chg="mod">
          <ac:chgData name="Jonathan Sayles" userId="049f7ab8f1d47e49" providerId="LiveId" clId="{CED463AA-90A5-4D60-9464-8CC3A3F2EFF7}" dt="2025-08-18T21:50:43.982" v="1432" actId="1036"/>
          <ac:spMkLst>
            <pc:docMk/>
            <pc:sldMk cId="0" sldId="1388"/>
            <ac:spMk id="76815" creationId="{7F15D678-E61E-3D7A-6FFC-29DCB0BA6F2F}"/>
          </ac:spMkLst>
        </pc:spChg>
        <pc:spChg chg="mod">
          <ac:chgData name="Jonathan Sayles" userId="049f7ab8f1d47e49" providerId="LiveId" clId="{CED463AA-90A5-4D60-9464-8CC3A3F2EFF7}" dt="2025-08-18T21:50:43.982" v="1432" actId="1036"/>
          <ac:spMkLst>
            <pc:docMk/>
            <pc:sldMk cId="0" sldId="1388"/>
            <ac:spMk id="76818" creationId="{67F13EFB-B1CD-858A-71B0-51E541D2E72D}"/>
          </ac:spMkLst>
        </pc:spChg>
        <pc:spChg chg="mod">
          <ac:chgData name="Jonathan Sayles" userId="049f7ab8f1d47e49" providerId="LiveId" clId="{CED463AA-90A5-4D60-9464-8CC3A3F2EFF7}" dt="2025-08-18T21:50:43.982" v="1432" actId="1036"/>
          <ac:spMkLst>
            <pc:docMk/>
            <pc:sldMk cId="0" sldId="1388"/>
            <ac:spMk id="76820" creationId="{FC7FDA3E-9F51-FBF9-6779-9DF935B6E001}"/>
          </ac:spMkLst>
        </pc:spChg>
        <pc:spChg chg="mod">
          <ac:chgData name="Jonathan Sayles" userId="049f7ab8f1d47e49" providerId="LiveId" clId="{CED463AA-90A5-4D60-9464-8CC3A3F2EFF7}" dt="2025-08-18T21:50:43.982" v="1432" actId="1036"/>
          <ac:spMkLst>
            <pc:docMk/>
            <pc:sldMk cId="0" sldId="1388"/>
            <ac:spMk id="76824" creationId="{4BD07F74-ED18-6489-AA04-CF37D790DB8D}"/>
          </ac:spMkLst>
        </pc:spChg>
        <pc:spChg chg="mod">
          <ac:chgData name="Jonathan Sayles" userId="049f7ab8f1d47e49" providerId="LiveId" clId="{CED463AA-90A5-4D60-9464-8CC3A3F2EFF7}" dt="2025-08-18T21:50:43.982" v="1432" actId="1036"/>
          <ac:spMkLst>
            <pc:docMk/>
            <pc:sldMk cId="0" sldId="1388"/>
            <ac:spMk id="76826" creationId="{E77DED55-52D7-A276-3B1C-22E3F27A5E99}"/>
          </ac:spMkLst>
        </pc:spChg>
        <pc:spChg chg="mod">
          <ac:chgData name="Jonathan Sayles" userId="049f7ab8f1d47e49" providerId="LiveId" clId="{CED463AA-90A5-4D60-9464-8CC3A3F2EFF7}" dt="2025-08-18T21:50:43.982" v="1432" actId="1036"/>
          <ac:spMkLst>
            <pc:docMk/>
            <pc:sldMk cId="0" sldId="1388"/>
            <ac:spMk id="76828" creationId="{276BE08D-B0BF-43E3-BADD-3C4400FD7856}"/>
          </ac:spMkLst>
        </pc:spChg>
      </pc:sldChg>
      <pc:sldChg chg="modSp mod">
        <pc:chgData name="Jonathan Sayles" userId="049f7ab8f1d47e49" providerId="LiveId" clId="{CED463AA-90A5-4D60-9464-8CC3A3F2EFF7}" dt="2025-08-22T22:23:32.396" v="2652" actId="1076"/>
        <pc:sldMkLst>
          <pc:docMk/>
          <pc:sldMk cId="0" sldId="1395"/>
        </pc:sldMkLst>
        <pc:spChg chg="mod">
          <ac:chgData name="Jonathan Sayles" userId="049f7ab8f1d47e49" providerId="LiveId" clId="{CED463AA-90A5-4D60-9464-8CC3A3F2EFF7}" dt="2025-08-22T22:14:30.770" v="2591" actId="207"/>
          <ac:spMkLst>
            <pc:docMk/>
            <pc:sldMk cId="0" sldId="1395"/>
            <ac:spMk id="951305" creationId="{F096DC98-C14F-4F46-9F22-E59A98C872AD}"/>
          </ac:spMkLst>
        </pc:spChg>
        <pc:spChg chg="mod">
          <ac:chgData name="Jonathan Sayles" userId="049f7ab8f1d47e49" providerId="LiveId" clId="{CED463AA-90A5-4D60-9464-8CC3A3F2EFF7}" dt="2025-08-22T22:23:32.396" v="2652" actId="1076"/>
          <ac:spMkLst>
            <pc:docMk/>
            <pc:sldMk cId="0" sldId="1395"/>
            <ac:spMk id="951306" creationId="{841E01AD-4DAB-442A-9065-49ED178FA8E1}"/>
          </ac:spMkLst>
        </pc:spChg>
        <pc:spChg chg="mod">
          <ac:chgData name="Jonathan Sayles" userId="049f7ab8f1d47e49" providerId="LiveId" clId="{CED463AA-90A5-4D60-9464-8CC3A3F2EFF7}" dt="2025-08-22T22:14:20.544" v="2589" actId="6549"/>
          <ac:spMkLst>
            <pc:docMk/>
            <pc:sldMk cId="0" sldId="1395"/>
            <ac:spMk id="951307" creationId="{6D6A0AC6-45A8-484E-AF8A-91DB3D36738F}"/>
          </ac:spMkLst>
        </pc:spChg>
      </pc:sldChg>
      <pc:sldChg chg="modSp mod">
        <pc:chgData name="Jonathan Sayles" userId="049f7ab8f1d47e49" providerId="LiveId" clId="{CED463AA-90A5-4D60-9464-8CC3A3F2EFF7}" dt="2025-08-18T22:48:23.988" v="1930" actId="1038"/>
        <pc:sldMkLst>
          <pc:docMk/>
          <pc:sldMk cId="0" sldId="1396"/>
        </pc:sldMkLst>
        <pc:spChg chg="mod">
          <ac:chgData name="Jonathan Sayles" userId="049f7ab8f1d47e49" providerId="LiveId" clId="{CED463AA-90A5-4D60-9464-8CC3A3F2EFF7}" dt="2025-08-18T22:48:23.988" v="1930" actId="1038"/>
          <ac:spMkLst>
            <pc:docMk/>
            <pc:sldMk cId="0" sldId="1396"/>
            <ac:spMk id="2" creationId="{788226E8-1EB1-4D0C-A951-21AC712D52B0}"/>
          </ac:spMkLst>
        </pc:spChg>
        <pc:spChg chg="mod">
          <ac:chgData name="Jonathan Sayles" userId="049f7ab8f1d47e49" providerId="LiveId" clId="{CED463AA-90A5-4D60-9464-8CC3A3F2EFF7}" dt="2025-08-18T22:47:07.734" v="1913" actId="207"/>
          <ac:spMkLst>
            <pc:docMk/>
            <pc:sldMk cId="0" sldId="1396"/>
            <ac:spMk id="951306" creationId="{841E01AD-4DAB-442A-9065-49ED178FA8E1}"/>
          </ac:spMkLst>
        </pc:spChg>
        <pc:spChg chg="mod">
          <ac:chgData name="Jonathan Sayles" userId="049f7ab8f1d47e49" providerId="LiveId" clId="{CED463AA-90A5-4D60-9464-8CC3A3F2EFF7}" dt="2025-08-18T22:47:33.376" v="1921" actId="5793"/>
          <ac:spMkLst>
            <pc:docMk/>
            <pc:sldMk cId="0" sldId="1396"/>
            <ac:spMk id="951307" creationId="{6D6A0AC6-45A8-484E-AF8A-91DB3D36738F}"/>
          </ac:spMkLst>
        </pc:spChg>
      </pc:sldChg>
      <pc:sldChg chg="modSp mod">
        <pc:chgData name="Jonathan Sayles" userId="049f7ab8f1d47e49" providerId="LiveId" clId="{CED463AA-90A5-4D60-9464-8CC3A3F2EFF7}" dt="2025-08-18T18:42:32.455" v="1299" actId="207"/>
        <pc:sldMkLst>
          <pc:docMk/>
          <pc:sldMk cId="0" sldId="1397"/>
        </pc:sldMkLst>
        <pc:spChg chg="mod">
          <ac:chgData name="Jonathan Sayles" userId="049f7ab8f1d47e49" providerId="LiveId" clId="{CED463AA-90A5-4D60-9464-8CC3A3F2EFF7}" dt="2025-08-18T18:28:53.561" v="1246" actId="404"/>
          <ac:spMkLst>
            <pc:docMk/>
            <pc:sldMk cId="0" sldId="1397"/>
            <ac:spMk id="2" creationId="{A4D13FEB-8B44-479A-AB07-3A02056E0BAA}"/>
          </ac:spMkLst>
        </pc:spChg>
        <pc:spChg chg="mod">
          <ac:chgData name="Jonathan Sayles" userId="049f7ab8f1d47e49" providerId="LiveId" clId="{CED463AA-90A5-4D60-9464-8CC3A3F2EFF7}" dt="2025-08-18T18:28:53.561" v="1246" actId="404"/>
          <ac:spMkLst>
            <pc:docMk/>
            <pc:sldMk cId="0" sldId="1397"/>
            <ac:spMk id="3" creationId="{124D680E-7619-4941-B2CE-EDCBF567B07B}"/>
          </ac:spMkLst>
        </pc:spChg>
        <pc:spChg chg="mod">
          <ac:chgData name="Jonathan Sayles" userId="049f7ab8f1d47e49" providerId="LiveId" clId="{CED463AA-90A5-4D60-9464-8CC3A3F2EFF7}" dt="2025-08-18T18:42:16.229" v="1297" actId="14100"/>
          <ac:spMkLst>
            <pc:docMk/>
            <pc:sldMk cId="0" sldId="1397"/>
            <ac:spMk id="7" creationId="{F99C6429-3F2C-42A3-B3AB-994DACFCE119}"/>
          </ac:spMkLst>
        </pc:spChg>
        <pc:spChg chg="mod">
          <ac:chgData name="Jonathan Sayles" userId="049f7ab8f1d47e49" providerId="LiveId" clId="{CED463AA-90A5-4D60-9464-8CC3A3F2EFF7}" dt="2025-08-18T18:42:16.229" v="1297" actId="14100"/>
          <ac:spMkLst>
            <pc:docMk/>
            <pc:sldMk cId="0" sldId="1397"/>
            <ac:spMk id="8" creationId="{885431AE-CAAD-4A3B-9438-ABBD1ED99DD4}"/>
          </ac:spMkLst>
        </pc:spChg>
        <pc:spChg chg="mod">
          <ac:chgData name="Jonathan Sayles" userId="049f7ab8f1d47e49" providerId="LiveId" clId="{CED463AA-90A5-4D60-9464-8CC3A3F2EFF7}" dt="2025-08-18T18:29:31.434" v="1260" actId="2711"/>
          <ac:spMkLst>
            <pc:docMk/>
            <pc:sldMk cId="0" sldId="1397"/>
            <ac:spMk id="10" creationId="{A8DF22EA-FB6F-4805-B42A-36222A88FB2C}"/>
          </ac:spMkLst>
        </pc:spChg>
        <pc:spChg chg="mod">
          <ac:chgData name="Jonathan Sayles" userId="049f7ab8f1d47e49" providerId="LiveId" clId="{CED463AA-90A5-4D60-9464-8CC3A3F2EFF7}" dt="2025-08-18T18:28:53.561" v="1246" actId="404"/>
          <ac:spMkLst>
            <pc:docMk/>
            <pc:sldMk cId="0" sldId="1397"/>
            <ac:spMk id="11" creationId="{7CDC0368-4487-4E8C-BB41-0FC8415F4A1F}"/>
          </ac:spMkLst>
        </pc:spChg>
        <pc:spChg chg="mod">
          <ac:chgData name="Jonathan Sayles" userId="049f7ab8f1d47e49" providerId="LiveId" clId="{CED463AA-90A5-4D60-9464-8CC3A3F2EFF7}" dt="2025-08-18T18:28:53.561" v="1246" actId="404"/>
          <ac:spMkLst>
            <pc:docMk/>
            <pc:sldMk cId="0" sldId="1397"/>
            <ac:spMk id="12" creationId="{FAA13494-A121-4E73-9456-BF2F8CF0365C}"/>
          </ac:spMkLst>
        </pc:spChg>
        <pc:spChg chg="mod">
          <ac:chgData name="Jonathan Sayles" userId="049f7ab8f1d47e49" providerId="LiveId" clId="{CED463AA-90A5-4D60-9464-8CC3A3F2EFF7}" dt="2025-08-18T18:28:53.561" v="1246" actId="404"/>
          <ac:spMkLst>
            <pc:docMk/>
            <pc:sldMk cId="0" sldId="1397"/>
            <ac:spMk id="14" creationId="{BE58FE9A-42BF-47F2-B0B5-8F9DAF40F603}"/>
          </ac:spMkLst>
        </pc:spChg>
        <pc:spChg chg="mod">
          <ac:chgData name="Jonathan Sayles" userId="049f7ab8f1d47e49" providerId="LiveId" clId="{CED463AA-90A5-4D60-9464-8CC3A3F2EFF7}" dt="2025-08-18T18:28:53.561" v="1246" actId="404"/>
          <ac:spMkLst>
            <pc:docMk/>
            <pc:sldMk cId="0" sldId="1397"/>
            <ac:spMk id="15" creationId="{E455B50F-CF13-4B4F-8ADC-293CB4C50EFA}"/>
          </ac:spMkLst>
        </pc:spChg>
        <pc:spChg chg="mod">
          <ac:chgData name="Jonathan Sayles" userId="049f7ab8f1d47e49" providerId="LiveId" clId="{CED463AA-90A5-4D60-9464-8CC3A3F2EFF7}" dt="2025-08-18T18:31:01.868" v="1294" actId="1035"/>
          <ac:spMkLst>
            <pc:docMk/>
            <pc:sldMk cId="0" sldId="1397"/>
            <ac:spMk id="21" creationId="{598B8B01-6706-4B18-BEE2-60EBDE8331FD}"/>
          </ac:spMkLst>
        </pc:spChg>
        <pc:spChg chg="mod">
          <ac:chgData name="Jonathan Sayles" userId="049f7ab8f1d47e49" providerId="LiveId" clId="{CED463AA-90A5-4D60-9464-8CC3A3F2EFF7}" dt="2025-08-18T18:30:07.300" v="1265" actId="2711"/>
          <ac:spMkLst>
            <pc:docMk/>
            <pc:sldMk cId="0" sldId="1397"/>
            <ac:spMk id="23" creationId="{AA412A52-ACC1-4464-B802-A0228234DA8C}"/>
          </ac:spMkLst>
        </pc:spChg>
        <pc:spChg chg="mod">
          <ac:chgData name="Jonathan Sayles" userId="049f7ab8f1d47e49" providerId="LiveId" clId="{CED463AA-90A5-4D60-9464-8CC3A3F2EFF7}" dt="2025-08-18T18:42:00.492" v="1296" actId="14100"/>
          <ac:spMkLst>
            <pc:docMk/>
            <pc:sldMk cId="0" sldId="1397"/>
            <ac:spMk id="68611" creationId="{8C1BA1DC-DC4E-F185-7C99-F99AB3CD2DE6}"/>
          </ac:spMkLst>
        </pc:spChg>
        <pc:spChg chg="mod">
          <ac:chgData name="Jonathan Sayles" userId="049f7ab8f1d47e49" providerId="LiveId" clId="{CED463AA-90A5-4D60-9464-8CC3A3F2EFF7}" dt="2025-08-18T18:42:32.455" v="1299" actId="207"/>
          <ac:spMkLst>
            <pc:docMk/>
            <pc:sldMk cId="0" sldId="1397"/>
            <ac:spMk id="68615" creationId="{D22A9FFE-E507-517B-DB41-853B218A2B55}"/>
          </ac:spMkLst>
        </pc:spChg>
        <pc:spChg chg="mod">
          <ac:chgData name="Jonathan Sayles" userId="049f7ab8f1d47e49" providerId="LiveId" clId="{CED463AA-90A5-4D60-9464-8CC3A3F2EFF7}" dt="2025-08-18T18:29:36.811" v="1262" actId="113"/>
          <ac:spMkLst>
            <pc:docMk/>
            <pc:sldMk cId="0" sldId="1397"/>
            <ac:spMk id="68624" creationId="{956BDD1D-4148-8BEC-FE20-509E5D637291}"/>
          </ac:spMkLst>
        </pc:spChg>
        <pc:grpChg chg="mod">
          <ac:chgData name="Jonathan Sayles" userId="049f7ab8f1d47e49" providerId="LiveId" clId="{CED463AA-90A5-4D60-9464-8CC3A3F2EFF7}" dt="2025-08-18T18:42:16.229" v="1297" actId="14100"/>
          <ac:grpSpMkLst>
            <pc:docMk/>
            <pc:sldMk cId="0" sldId="1397"/>
            <ac:grpSpMk id="6" creationId="{57DABFE2-5672-4AC6-ADC0-ED2491235886}"/>
          </ac:grpSpMkLst>
        </pc:grpChg>
        <pc:grpChg chg="mod">
          <ac:chgData name="Jonathan Sayles" userId="049f7ab8f1d47e49" providerId="LiveId" clId="{CED463AA-90A5-4D60-9464-8CC3A3F2EFF7}" dt="2025-08-18T18:28:53.561" v="1246" actId="404"/>
          <ac:grpSpMkLst>
            <pc:docMk/>
            <pc:sldMk cId="0" sldId="1397"/>
            <ac:grpSpMk id="68613" creationId="{8F9AA9C2-21A3-4EB2-F8BE-6F117F23C313}"/>
          </ac:grpSpMkLst>
        </pc:grpChg>
        <pc:grpChg chg="mod">
          <ac:chgData name="Jonathan Sayles" userId="049f7ab8f1d47e49" providerId="LiveId" clId="{CED463AA-90A5-4D60-9464-8CC3A3F2EFF7}" dt="2025-08-18T18:28:53.561" v="1246" actId="404"/>
          <ac:grpSpMkLst>
            <pc:docMk/>
            <pc:sldMk cId="0" sldId="1397"/>
            <ac:grpSpMk id="68614" creationId="{0AE7D7FC-C5E7-078D-A71F-A3E0C35304B7}"/>
          </ac:grpSpMkLst>
        </pc:grpChg>
        <pc:grpChg chg="mod">
          <ac:chgData name="Jonathan Sayles" userId="049f7ab8f1d47e49" providerId="LiveId" clId="{CED463AA-90A5-4D60-9464-8CC3A3F2EFF7}" dt="2025-08-18T18:29:31.434" v="1260" actId="2711"/>
          <ac:grpSpMkLst>
            <pc:docMk/>
            <pc:sldMk cId="0" sldId="1397"/>
            <ac:grpSpMk id="68616" creationId="{5595CEA1-9F98-A6B4-E562-DFE030606C26}"/>
          </ac:grpSpMkLst>
        </pc:grpChg>
      </pc:sldChg>
      <pc:sldChg chg="modSp mod">
        <pc:chgData name="Jonathan Sayles" userId="049f7ab8f1d47e49" providerId="LiveId" clId="{CED463AA-90A5-4D60-9464-8CC3A3F2EFF7}" dt="2025-08-18T21:44:49.898" v="1339" actId="14100"/>
        <pc:sldMkLst>
          <pc:docMk/>
          <pc:sldMk cId="0" sldId="1398"/>
        </pc:sldMkLst>
        <pc:spChg chg="mod">
          <ac:chgData name="Jonathan Sayles" userId="049f7ab8f1d47e49" providerId="LiveId" clId="{CED463AA-90A5-4D60-9464-8CC3A3F2EFF7}" dt="2025-08-18T18:43:46.929" v="1311" actId="404"/>
          <ac:spMkLst>
            <pc:docMk/>
            <pc:sldMk cId="0" sldId="1398"/>
            <ac:spMk id="2" creationId="{A4D13FEB-8B44-479A-AB07-3A02056E0BAA}"/>
          </ac:spMkLst>
        </pc:spChg>
        <pc:spChg chg="mod">
          <ac:chgData name="Jonathan Sayles" userId="049f7ab8f1d47e49" providerId="LiveId" clId="{CED463AA-90A5-4D60-9464-8CC3A3F2EFF7}" dt="2025-08-18T18:43:46.929" v="1311" actId="404"/>
          <ac:spMkLst>
            <pc:docMk/>
            <pc:sldMk cId="0" sldId="1398"/>
            <ac:spMk id="3" creationId="{124D680E-7619-4941-B2CE-EDCBF567B07B}"/>
          </ac:spMkLst>
        </pc:spChg>
        <pc:spChg chg="mod">
          <ac:chgData name="Jonathan Sayles" userId="049f7ab8f1d47e49" providerId="LiveId" clId="{CED463AA-90A5-4D60-9464-8CC3A3F2EFF7}" dt="2025-08-18T21:44:49.898" v="1339" actId="14100"/>
          <ac:spMkLst>
            <pc:docMk/>
            <pc:sldMk cId="0" sldId="1398"/>
            <ac:spMk id="7" creationId="{F99C6429-3F2C-42A3-B3AB-994DACFCE119}"/>
          </ac:spMkLst>
        </pc:spChg>
        <pc:spChg chg="mod">
          <ac:chgData name="Jonathan Sayles" userId="049f7ab8f1d47e49" providerId="LiveId" clId="{CED463AA-90A5-4D60-9464-8CC3A3F2EFF7}" dt="2025-08-18T21:44:49.898" v="1339" actId="14100"/>
          <ac:spMkLst>
            <pc:docMk/>
            <pc:sldMk cId="0" sldId="1398"/>
            <ac:spMk id="8" creationId="{885431AE-CAAD-4A3B-9438-ABBD1ED99DD4}"/>
          </ac:spMkLst>
        </pc:spChg>
        <pc:spChg chg="mod">
          <ac:chgData name="Jonathan Sayles" userId="049f7ab8f1d47e49" providerId="LiveId" clId="{CED463AA-90A5-4D60-9464-8CC3A3F2EFF7}" dt="2025-08-18T18:43:46.929" v="1311" actId="404"/>
          <ac:spMkLst>
            <pc:docMk/>
            <pc:sldMk cId="0" sldId="1398"/>
            <ac:spMk id="11" creationId="{7CDC0368-4487-4E8C-BB41-0FC8415F4A1F}"/>
          </ac:spMkLst>
        </pc:spChg>
        <pc:spChg chg="mod">
          <ac:chgData name="Jonathan Sayles" userId="049f7ab8f1d47e49" providerId="LiveId" clId="{CED463AA-90A5-4D60-9464-8CC3A3F2EFF7}" dt="2025-08-18T18:43:46.929" v="1311" actId="404"/>
          <ac:spMkLst>
            <pc:docMk/>
            <pc:sldMk cId="0" sldId="1398"/>
            <ac:spMk id="12" creationId="{FAA13494-A121-4E73-9456-BF2F8CF0365C}"/>
          </ac:spMkLst>
        </pc:spChg>
        <pc:spChg chg="mod">
          <ac:chgData name="Jonathan Sayles" userId="049f7ab8f1d47e49" providerId="LiveId" clId="{CED463AA-90A5-4D60-9464-8CC3A3F2EFF7}" dt="2025-08-18T18:43:46.929" v="1311" actId="404"/>
          <ac:spMkLst>
            <pc:docMk/>
            <pc:sldMk cId="0" sldId="1398"/>
            <ac:spMk id="14" creationId="{BE58FE9A-42BF-47F2-B0B5-8F9DAF40F603}"/>
          </ac:spMkLst>
        </pc:spChg>
        <pc:spChg chg="mod">
          <ac:chgData name="Jonathan Sayles" userId="049f7ab8f1d47e49" providerId="LiveId" clId="{CED463AA-90A5-4D60-9464-8CC3A3F2EFF7}" dt="2025-08-18T18:44:16.519" v="1316" actId="2711"/>
          <ac:spMkLst>
            <pc:docMk/>
            <pc:sldMk cId="0" sldId="1398"/>
            <ac:spMk id="15" creationId="{E455B50F-CF13-4B4F-8ADC-293CB4C50EFA}"/>
          </ac:spMkLst>
        </pc:spChg>
        <pc:spChg chg="mod">
          <ac:chgData name="Jonathan Sayles" userId="049f7ab8f1d47e49" providerId="LiveId" clId="{CED463AA-90A5-4D60-9464-8CC3A3F2EFF7}" dt="2025-08-18T21:44:12.644" v="1337" actId="14100"/>
          <ac:spMkLst>
            <pc:docMk/>
            <pc:sldMk cId="0" sldId="1398"/>
            <ac:spMk id="22" creationId="{FC4C8F5C-E6C7-4BF2-9EB7-AA6E0EB77728}"/>
          </ac:spMkLst>
        </pc:spChg>
        <pc:spChg chg="mod">
          <ac:chgData name="Jonathan Sayles" userId="049f7ab8f1d47e49" providerId="LiveId" clId="{CED463AA-90A5-4D60-9464-8CC3A3F2EFF7}" dt="2025-08-18T18:43:46.929" v="1311" actId="404"/>
          <ac:spMkLst>
            <pc:docMk/>
            <pc:sldMk cId="0" sldId="1398"/>
            <ac:spMk id="23" creationId="{7CC7B8C6-4010-4AA2-9EA0-4E5CAF4BEF80}"/>
          </ac:spMkLst>
        </pc:spChg>
        <pc:spChg chg="mod">
          <ac:chgData name="Jonathan Sayles" userId="049f7ab8f1d47e49" providerId="LiveId" clId="{CED463AA-90A5-4D60-9464-8CC3A3F2EFF7}" dt="2025-08-18T18:43:46.929" v="1311" actId="404"/>
          <ac:spMkLst>
            <pc:docMk/>
            <pc:sldMk cId="0" sldId="1398"/>
            <ac:spMk id="24" creationId="{DE240E7E-6AB7-4235-806E-91DC2CAC92B8}"/>
          </ac:spMkLst>
        </pc:spChg>
        <pc:spChg chg="mod">
          <ac:chgData name="Jonathan Sayles" userId="049f7ab8f1d47e49" providerId="LiveId" clId="{CED463AA-90A5-4D60-9464-8CC3A3F2EFF7}" dt="2025-08-18T18:43:58.929" v="1313" actId="2711"/>
          <ac:spMkLst>
            <pc:docMk/>
            <pc:sldMk cId="0" sldId="1398"/>
            <ac:spMk id="30" creationId="{7C601581-F7B7-43C8-8E7E-30B173B7D5CD}"/>
          </ac:spMkLst>
        </pc:spChg>
        <pc:spChg chg="mod">
          <ac:chgData name="Jonathan Sayles" userId="049f7ab8f1d47e49" providerId="LiveId" clId="{CED463AA-90A5-4D60-9464-8CC3A3F2EFF7}" dt="2025-08-18T21:43:31.574" v="1329" actId="14100"/>
          <ac:spMkLst>
            <pc:docMk/>
            <pc:sldMk cId="0" sldId="1398"/>
            <ac:spMk id="36" creationId="{6CE31CDC-A9CD-4055-83F6-30D24351722A}"/>
          </ac:spMkLst>
        </pc:spChg>
        <pc:spChg chg="mod">
          <ac:chgData name="Jonathan Sayles" userId="049f7ab8f1d47e49" providerId="LiveId" clId="{CED463AA-90A5-4D60-9464-8CC3A3F2EFF7}" dt="2025-08-18T18:42:43.851" v="1300" actId="1076"/>
          <ac:spMkLst>
            <pc:docMk/>
            <pc:sldMk cId="0" sldId="1398"/>
            <ac:spMk id="70659" creationId="{C69B5659-617D-A0B2-EF44-8A4B43B8AE06}"/>
          </ac:spMkLst>
        </pc:spChg>
        <pc:spChg chg="mod">
          <ac:chgData name="Jonathan Sayles" userId="049f7ab8f1d47e49" providerId="LiveId" clId="{CED463AA-90A5-4D60-9464-8CC3A3F2EFF7}" dt="2025-08-18T21:42:57.138" v="1327" actId="20577"/>
          <ac:spMkLst>
            <pc:docMk/>
            <pc:sldMk cId="0" sldId="1398"/>
            <ac:spMk id="70663" creationId="{E83D9CDA-5CA1-4166-8EC2-0A498963497D}"/>
          </ac:spMkLst>
        </pc:spChg>
        <pc:spChg chg="mod">
          <ac:chgData name="Jonathan Sayles" userId="049f7ab8f1d47e49" providerId="LiveId" clId="{CED463AA-90A5-4D60-9464-8CC3A3F2EFF7}" dt="2025-08-18T21:43:31.574" v="1329" actId="14100"/>
          <ac:spMkLst>
            <pc:docMk/>
            <pc:sldMk cId="0" sldId="1398"/>
            <ac:spMk id="70671" creationId="{A934ABF9-BD3B-FEAC-675F-4750DFC9E542}"/>
          </ac:spMkLst>
        </pc:spChg>
        <pc:spChg chg="mod">
          <ac:chgData name="Jonathan Sayles" userId="049f7ab8f1d47e49" providerId="LiveId" clId="{CED463AA-90A5-4D60-9464-8CC3A3F2EFF7}" dt="2025-08-18T18:43:58.929" v="1313" actId="2711"/>
          <ac:spMkLst>
            <pc:docMk/>
            <pc:sldMk cId="0" sldId="1398"/>
            <ac:spMk id="70673" creationId="{479DFFA6-9C5B-28A3-8448-01583FE3F31E}"/>
          </ac:spMkLst>
        </pc:spChg>
        <pc:grpChg chg="mod">
          <ac:chgData name="Jonathan Sayles" userId="049f7ab8f1d47e49" providerId="LiveId" clId="{CED463AA-90A5-4D60-9464-8CC3A3F2EFF7}" dt="2025-08-18T21:44:49.898" v="1339" actId="14100"/>
          <ac:grpSpMkLst>
            <pc:docMk/>
            <pc:sldMk cId="0" sldId="1398"/>
            <ac:grpSpMk id="6" creationId="{57DABFE2-5672-4AC6-ADC0-ED2491235886}"/>
          </ac:grpSpMkLst>
        </pc:grpChg>
        <pc:grpChg chg="mod">
          <ac:chgData name="Jonathan Sayles" userId="049f7ab8f1d47e49" providerId="LiveId" clId="{CED463AA-90A5-4D60-9464-8CC3A3F2EFF7}" dt="2025-08-18T18:43:58.929" v="1313" actId="2711"/>
          <ac:grpSpMkLst>
            <pc:docMk/>
            <pc:sldMk cId="0" sldId="1398"/>
            <ac:grpSpMk id="70664" creationId="{99C4FAB4-6B7D-9E00-9F53-715F988F0ED2}"/>
          </ac:grpSpMkLst>
        </pc:grpChg>
        <pc:grpChg chg="mod">
          <ac:chgData name="Jonathan Sayles" userId="049f7ab8f1d47e49" providerId="LiveId" clId="{CED463AA-90A5-4D60-9464-8CC3A3F2EFF7}" dt="2025-08-18T21:43:31.574" v="1329" actId="14100"/>
          <ac:grpSpMkLst>
            <pc:docMk/>
            <pc:sldMk cId="0" sldId="1398"/>
            <ac:grpSpMk id="70665" creationId="{4DF1151D-16F3-04F0-CE7C-F9C97929165B}"/>
          </ac:grpSpMkLst>
        </pc:grpChg>
      </pc:sldChg>
      <pc:sldChg chg="modSp mod">
        <pc:chgData name="Jonathan Sayles" userId="049f7ab8f1d47e49" providerId="LiveId" clId="{CED463AA-90A5-4D60-9464-8CC3A3F2EFF7}" dt="2025-08-18T21:47:32.797" v="1366" actId="207"/>
        <pc:sldMkLst>
          <pc:docMk/>
          <pc:sldMk cId="0" sldId="1399"/>
        </pc:sldMkLst>
        <pc:spChg chg="mod">
          <ac:chgData name="Jonathan Sayles" userId="049f7ab8f1d47e49" providerId="LiveId" clId="{CED463AA-90A5-4D60-9464-8CC3A3F2EFF7}" dt="2025-08-18T21:45:40.333" v="1348" actId="404"/>
          <ac:spMkLst>
            <pc:docMk/>
            <pc:sldMk cId="0" sldId="1399"/>
            <ac:spMk id="2" creationId="{A4D13FEB-8B44-479A-AB07-3A02056E0BAA}"/>
          </ac:spMkLst>
        </pc:spChg>
        <pc:spChg chg="mod">
          <ac:chgData name="Jonathan Sayles" userId="049f7ab8f1d47e49" providerId="LiveId" clId="{CED463AA-90A5-4D60-9464-8CC3A3F2EFF7}" dt="2025-08-18T21:45:40.333" v="1348" actId="404"/>
          <ac:spMkLst>
            <pc:docMk/>
            <pc:sldMk cId="0" sldId="1399"/>
            <ac:spMk id="3" creationId="{124D680E-7619-4941-B2CE-EDCBF567B07B}"/>
          </ac:spMkLst>
        </pc:spChg>
        <pc:spChg chg="mod">
          <ac:chgData name="Jonathan Sayles" userId="049f7ab8f1d47e49" providerId="LiveId" clId="{CED463AA-90A5-4D60-9464-8CC3A3F2EFF7}" dt="2025-08-18T21:47:02.239" v="1361" actId="2711"/>
          <ac:spMkLst>
            <pc:docMk/>
            <pc:sldMk cId="0" sldId="1399"/>
            <ac:spMk id="4" creationId="{96569BDE-FD0B-48AF-AA7E-35D11D7375C4}"/>
          </ac:spMkLst>
        </pc:spChg>
        <pc:spChg chg="mod">
          <ac:chgData name="Jonathan Sayles" userId="049f7ab8f1d47e49" providerId="LiveId" clId="{CED463AA-90A5-4D60-9464-8CC3A3F2EFF7}" dt="2025-08-18T21:47:32.797" v="1366" actId="207"/>
          <ac:spMkLst>
            <pc:docMk/>
            <pc:sldMk cId="0" sldId="1399"/>
            <ac:spMk id="5" creationId="{598B46C7-DF1A-454F-B6BF-2ACB7FF43775}"/>
          </ac:spMkLst>
        </pc:spChg>
        <pc:spChg chg="mod">
          <ac:chgData name="Jonathan Sayles" userId="049f7ab8f1d47e49" providerId="LiveId" clId="{CED463AA-90A5-4D60-9464-8CC3A3F2EFF7}" dt="2025-08-18T21:45:03.504" v="1341" actId="14100"/>
          <ac:spMkLst>
            <pc:docMk/>
            <pc:sldMk cId="0" sldId="1399"/>
            <ac:spMk id="7" creationId="{F99C6429-3F2C-42A3-B3AB-994DACFCE119}"/>
          </ac:spMkLst>
        </pc:spChg>
        <pc:spChg chg="mod">
          <ac:chgData name="Jonathan Sayles" userId="049f7ab8f1d47e49" providerId="LiveId" clId="{CED463AA-90A5-4D60-9464-8CC3A3F2EFF7}" dt="2025-08-18T21:45:03.504" v="1341" actId="14100"/>
          <ac:spMkLst>
            <pc:docMk/>
            <pc:sldMk cId="0" sldId="1399"/>
            <ac:spMk id="8" creationId="{885431AE-CAAD-4A3B-9438-ABBD1ED99DD4}"/>
          </ac:spMkLst>
        </pc:spChg>
        <pc:spChg chg="mod">
          <ac:chgData name="Jonathan Sayles" userId="049f7ab8f1d47e49" providerId="LiveId" clId="{CED463AA-90A5-4D60-9464-8CC3A3F2EFF7}" dt="2025-08-18T21:45:40.333" v="1348" actId="404"/>
          <ac:spMkLst>
            <pc:docMk/>
            <pc:sldMk cId="0" sldId="1399"/>
            <ac:spMk id="11" creationId="{7CDC0368-4487-4E8C-BB41-0FC8415F4A1F}"/>
          </ac:spMkLst>
        </pc:spChg>
        <pc:spChg chg="mod">
          <ac:chgData name="Jonathan Sayles" userId="049f7ab8f1d47e49" providerId="LiveId" clId="{CED463AA-90A5-4D60-9464-8CC3A3F2EFF7}" dt="2025-08-18T21:45:40.333" v="1348" actId="404"/>
          <ac:spMkLst>
            <pc:docMk/>
            <pc:sldMk cId="0" sldId="1399"/>
            <ac:spMk id="12" creationId="{FAA13494-A121-4E73-9456-BF2F8CF0365C}"/>
          </ac:spMkLst>
        </pc:spChg>
        <pc:spChg chg="mod">
          <ac:chgData name="Jonathan Sayles" userId="049f7ab8f1d47e49" providerId="LiveId" clId="{CED463AA-90A5-4D60-9464-8CC3A3F2EFF7}" dt="2025-08-18T21:46:20.837" v="1357" actId="20578"/>
          <ac:spMkLst>
            <pc:docMk/>
            <pc:sldMk cId="0" sldId="1399"/>
            <ac:spMk id="14" creationId="{BE58FE9A-42BF-47F2-B0B5-8F9DAF40F603}"/>
          </ac:spMkLst>
        </pc:spChg>
        <pc:spChg chg="mod">
          <ac:chgData name="Jonathan Sayles" userId="049f7ab8f1d47e49" providerId="LiveId" clId="{CED463AA-90A5-4D60-9464-8CC3A3F2EFF7}" dt="2025-08-18T21:46:41.132" v="1360" actId="20577"/>
          <ac:spMkLst>
            <pc:docMk/>
            <pc:sldMk cId="0" sldId="1399"/>
            <ac:spMk id="15" creationId="{E455B50F-CF13-4B4F-8ADC-293CB4C50EFA}"/>
          </ac:spMkLst>
        </pc:spChg>
        <pc:spChg chg="mod">
          <ac:chgData name="Jonathan Sayles" userId="049f7ab8f1d47e49" providerId="LiveId" clId="{CED463AA-90A5-4D60-9464-8CC3A3F2EFF7}" dt="2025-08-18T21:47:13.326" v="1363" actId="1076"/>
          <ac:spMkLst>
            <pc:docMk/>
            <pc:sldMk cId="0" sldId="1399"/>
            <ac:spMk id="30" creationId="{7C601581-F7B7-43C8-8E7E-30B173B7D5CD}"/>
          </ac:spMkLst>
        </pc:spChg>
        <pc:spChg chg="mod">
          <ac:chgData name="Jonathan Sayles" userId="049f7ab8f1d47e49" providerId="LiveId" clId="{CED463AA-90A5-4D60-9464-8CC3A3F2EFF7}" dt="2025-08-18T21:47:22.396" v="1365" actId="1076"/>
          <ac:spMkLst>
            <pc:docMk/>
            <pc:sldMk cId="0" sldId="1399"/>
            <ac:spMk id="36" creationId="{6CE31CDC-A9CD-4055-83F6-30D24351722A}"/>
          </ac:spMkLst>
        </pc:spChg>
        <pc:spChg chg="mod">
          <ac:chgData name="Jonathan Sayles" userId="049f7ab8f1d47e49" providerId="LiveId" clId="{CED463AA-90A5-4D60-9464-8CC3A3F2EFF7}" dt="2025-08-18T21:45:28.641" v="1345" actId="207"/>
          <ac:spMkLst>
            <pc:docMk/>
            <pc:sldMk cId="0" sldId="1399"/>
            <ac:spMk id="71687" creationId="{6246805E-28FB-4A3E-BFC5-0726A625323D}"/>
          </ac:spMkLst>
        </pc:spChg>
        <pc:spChg chg="mod">
          <ac:chgData name="Jonathan Sayles" userId="049f7ab8f1d47e49" providerId="LiveId" clId="{CED463AA-90A5-4D60-9464-8CC3A3F2EFF7}" dt="2025-08-18T21:47:22.396" v="1365" actId="1076"/>
          <ac:spMkLst>
            <pc:docMk/>
            <pc:sldMk cId="0" sldId="1399"/>
            <ac:spMk id="72718" creationId="{90827744-43A8-0DE2-C301-DCCA94387FFF}"/>
          </ac:spMkLst>
        </pc:spChg>
        <pc:spChg chg="mod">
          <ac:chgData name="Jonathan Sayles" userId="049f7ab8f1d47e49" providerId="LiveId" clId="{CED463AA-90A5-4D60-9464-8CC3A3F2EFF7}" dt="2025-08-18T21:47:13.326" v="1363" actId="1076"/>
          <ac:spMkLst>
            <pc:docMk/>
            <pc:sldMk cId="0" sldId="1399"/>
            <ac:spMk id="72720" creationId="{16EA6E5C-0971-3248-B975-72159F737688}"/>
          </ac:spMkLst>
        </pc:spChg>
        <pc:grpChg chg="mod">
          <ac:chgData name="Jonathan Sayles" userId="049f7ab8f1d47e49" providerId="LiveId" clId="{CED463AA-90A5-4D60-9464-8CC3A3F2EFF7}" dt="2025-08-18T21:45:03.504" v="1341" actId="14100"/>
          <ac:grpSpMkLst>
            <pc:docMk/>
            <pc:sldMk cId="0" sldId="1399"/>
            <ac:grpSpMk id="6" creationId="{57DABFE2-5672-4AC6-ADC0-ED2491235886}"/>
          </ac:grpSpMkLst>
        </pc:grpChg>
        <pc:grpChg chg="mod">
          <ac:chgData name="Jonathan Sayles" userId="049f7ab8f1d47e49" providerId="LiveId" clId="{CED463AA-90A5-4D60-9464-8CC3A3F2EFF7}" dt="2025-08-18T21:46:20.837" v="1357" actId="20578"/>
          <ac:grpSpMkLst>
            <pc:docMk/>
            <pc:sldMk cId="0" sldId="1399"/>
            <ac:grpSpMk id="72710" creationId="{CA5EB92D-3E45-A489-4202-DFB97A3779E3}"/>
          </ac:grpSpMkLst>
        </pc:grpChg>
        <pc:grpChg chg="mod">
          <ac:chgData name="Jonathan Sayles" userId="049f7ab8f1d47e49" providerId="LiveId" clId="{CED463AA-90A5-4D60-9464-8CC3A3F2EFF7}" dt="2025-08-18T21:47:13.326" v="1363" actId="1076"/>
          <ac:grpSpMkLst>
            <pc:docMk/>
            <pc:sldMk cId="0" sldId="1399"/>
            <ac:grpSpMk id="72712" creationId="{8845FB82-AE9E-EF08-2617-F67A5A99547A}"/>
          </ac:grpSpMkLst>
        </pc:grpChg>
        <pc:grpChg chg="mod">
          <ac:chgData name="Jonathan Sayles" userId="049f7ab8f1d47e49" providerId="LiveId" clId="{CED463AA-90A5-4D60-9464-8CC3A3F2EFF7}" dt="2025-08-18T21:47:22.396" v="1365" actId="1076"/>
          <ac:grpSpMkLst>
            <pc:docMk/>
            <pc:sldMk cId="0" sldId="1399"/>
            <ac:grpSpMk id="72713" creationId="{2CBFF1F3-B7FC-2F10-D470-507A1DA34B44}"/>
          </ac:grpSpMkLst>
        </pc:grpChg>
      </pc:sldChg>
      <pc:sldChg chg="modSp mod">
        <pc:chgData name="Jonathan Sayles" userId="049f7ab8f1d47e49" providerId="LiveId" clId="{CED463AA-90A5-4D60-9464-8CC3A3F2EFF7}" dt="2025-08-18T21:53:25.965" v="1460" actId="1076"/>
        <pc:sldMkLst>
          <pc:docMk/>
          <pc:sldMk cId="0" sldId="1400"/>
        </pc:sldMkLst>
        <pc:spChg chg="mod">
          <ac:chgData name="Jonathan Sayles" userId="049f7ab8f1d47e49" providerId="LiveId" clId="{CED463AA-90A5-4D60-9464-8CC3A3F2EFF7}" dt="2025-08-18T21:53:08.047" v="1458" actId="1076"/>
          <ac:spMkLst>
            <pc:docMk/>
            <pc:sldMk cId="0" sldId="1400"/>
            <ac:spMk id="13" creationId="{519C9422-525E-4846-8AF1-206B156D55AF}"/>
          </ac:spMkLst>
        </pc:spChg>
        <pc:spChg chg="mod">
          <ac:chgData name="Jonathan Sayles" userId="049f7ab8f1d47e49" providerId="LiveId" clId="{CED463AA-90A5-4D60-9464-8CC3A3F2EFF7}" dt="2025-08-18T21:53:14.898" v="1459" actId="20577"/>
          <ac:spMkLst>
            <pc:docMk/>
            <pc:sldMk cId="0" sldId="1400"/>
            <ac:spMk id="77828" creationId="{57D52F97-0A1B-9A5C-AD25-541BC4C61083}"/>
          </ac:spMkLst>
        </pc:spChg>
        <pc:spChg chg="mod">
          <ac:chgData name="Jonathan Sayles" userId="049f7ab8f1d47e49" providerId="LiveId" clId="{CED463AA-90A5-4D60-9464-8CC3A3F2EFF7}" dt="2025-08-18T21:53:25.965" v="1460" actId="1076"/>
          <ac:spMkLst>
            <pc:docMk/>
            <pc:sldMk cId="0" sldId="1400"/>
            <ac:spMk id="77830" creationId="{0DEA86A3-AD8C-4619-C595-00292E59D7E5}"/>
          </ac:spMkLst>
        </pc:spChg>
      </pc:sldChg>
      <pc:sldChg chg="modSp mod">
        <pc:chgData name="Jonathan Sayles" userId="049f7ab8f1d47e49" providerId="LiveId" clId="{CED463AA-90A5-4D60-9464-8CC3A3F2EFF7}" dt="2025-08-18T22:21:47.319" v="1506" actId="255"/>
        <pc:sldMkLst>
          <pc:docMk/>
          <pc:sldMk cId="0" sldId="1401"/>
        </pc:sldMkLst>
        <pc:spChg chg="mod">
          <ac:chgData name="Jonathan Sayles" userId="049f7ab8f1d47e49" providerId="LiveId" clId="{CED463AA-90A5-4D60-9464-8CC3A3F2EFF7}" dt="2025-08-18T22:21:09.821" v="1500" actId="1038"/>
          <ac:spMkLst>
            <pc:docMk/>
            <pc:sldMk cId="0" sldId="1401"/>
            <ac:spMk id="19" creationId="{9C88527D-7A2F-4B4B-9BA4-B112EEFBEB15}"/>
          </ac:spMkLst>
        </pc:spChg>
        <pc:spChg chg="mod">
          <ac:chgData name="Jonathan Sayles" userId="049f7ab8f1d47e49" providerId="LiveId" clId="{CED463AA-90A5-4D60-9464-8CC3A3F2EFF7}" dt="2025-08-18T21:55:51.396" v="1480" actId="1037"/>
          <ac:spMkLst>
            <pc:docMk/>
            <pc:sldMk cId="0" sldId="1401"/>
            <ac:spMk id="22" creationId="{95330A14-2E1B-47D6-8BDF-AAD2B2A86A14}"/>
          </ac:spMkLst>
        </pc:spChg>
        <pc:spChg chg="mod">
          <ac:chgData name="Jonathan Sayles" userId="049f7ab8f1d47e49" providerId="LiveId" clId="{CED463AA-90A5-4D60-9464-8CC3A3F2EFF7}" dt="2025-08-18T22:21:47.319" v="1506" actId="255"/>
          <ac:spMkLst>
            <pc:docMk/>
            <pc:sldMk cId="0" sldId="1401"/>
            <ac:spMk id="78851" creationId="{4D55BE99-C168-48E7-3450-4F3C08B049C6}"/>
          </ac:spMkLst>
        </pc:spChg>
        <pc:spChg chg="mod">
          <ac:chgData name="Jonathan Sayles" userId="049f7ab8f1d47e49" providerId="LiveId" clId="{CED463AA-90A5-4D60-9464-8CC3A3F2EFF7}" dt="2025-08-18T21:54:56.287" v="1464" actId="207"/>
          <ac:spMkLst>
            <pc:docMk/>
            <pc:sldMk cId="0" sldId="1401"/>
            <ac:spMk id="78852" creationId="{EBA6D780-096F-C32E-3038-1F25FDC46A2E}"/>
          </ac:spMkLst>
        </pc:spChg>
        <pc:spChg chg="mod">
          <ac:chgData name="Jonathan Sayles" userId="049f7ab8f1d47e49" providerId="LiveId" clId="{CED463AA-90A5-4D60-9464-8CC3A3F2EFF7}" dt="2025-08-18T21:55:33.724" v="1475" actId="403"/>
          <ac:spMkLst>
            <pc:docMk/>
            <pc:sldMk cId="0" sldId="1401"/>
            <ac:spMk id="78861" creationId="{2885B65E-2180-E062-9D11-064B8A73C06B}"/>
          </ac:spMkLst>
        </pc:spChg>
      </pc:sldChg>
      <pc:sldChg chg="modSp mod">
        <pc:chgData name="Jonathan Sayles" userId="049f7ab8f1d47e49" providerId="LiveId" clId="{CED463AA-90A5-4D60-9464-8CC3A3F2EFF7}" dt="2025-08-18T22:24:49.993" v="1526" actId="1076"/>
        <pc:sldMkLst>
          <pc:docMk/>
          <pc:sldMk cId="0" sldId="1402"/>
        </pc:sldMkLst>
        <pc:spChg chg="mod">
          <ac:chgData name="Jonathan Sayles" userId="049f7ab8f1d47e49" providerId="LiveId" clId="{CED463AA-90A5-4D60-9464-8CC3A3F2EFF7}" dt="2025-08-18T22:24:49.993" v="1526" actId="1076"/>
          <ac:spMkLst>
            <pc:docMk/>
            <pc:sldMk cId="0" sldId="1402"/>
            <ac:spMk id="7" creationId="{F99C6429-3F2C-42A3-B3AB-994DACFCE119}"/>
          </ac:spMkLst>
        </pc:spChg>
        <pc:spChg chg="mod">
          <ac:chgData name="Jonathan Sayles" userId="049f7ab8f1d47e49" providerId="LiveId" clId="{CED463AA-90A5-4D60-9464-8CC3A3F2EFF7}" dt="2025-08-18T22:24:49.993" v="1526" actId="1076"/>
          <ac:spMkLst>
            <pc:docMk/>
            <pc:sldMk cId="0" sldId="1402"/>
            <ac:spMk id="8" creationId="{885431AE-CAAD-4A3B-9438-ABBD1ED99DD4}"/>
          </ac:spMkLst>
        </pc:spChg>
        <pc:spChg chg="mod">
          <ac:chgData name="Jonathan Sayles" userId="049f7ab8f1d47e49" providerId="LiveId" clId="{CED463AA-90A5-4D60-9464-8CC3A3F2EFF7}" dt="2025-08-18T22:24:20.315" v="1520" actId="14100"/>
          <ac:spMkLst>
            <pc:docMk/>
            <pc:sldMk cId="0" sldId="1402"/>
            <ac:spMk id="13" creationId="{736ED2D2-86B9-41CB-B863-61B369A52B44}"/>
          </ac:spMkLst>
        </pc:spChg>
        <pc:spChg chg="mod">
          <ac:chgData name="Jonathan Sayles" userId="049f7ab8f1d47e49" providerId="LiveId" clId="{CED463AA-90A5-4D60-9464-8CC3A3F2EFF7}" dt="2025-08-18T22:24:20.315" v="1520" actId="14100"/>
          <ac:spMkLst>
            <pc:docMk/>
            <pc:sldMk cId="0" sldId="1402"/>
            <ac:spMk id="19" creationId="{E83A4BF2-D1A8-4AE5-86ED-0480F6665EB1}"/>
          </ac:spMkLst>
        </pc:spChg>
        <pc:spChg chg="mod">
          <ac:chgData name="Jonathan Sayles" userId="049f7ab8f1d47e49" providerId="LiveId" clId="{CED463AA-90A5-4D60-9464-8CC3A3F2EFF7}" dt="2025-08-18T22:24:20.315" v="1520" actId="14100"/>
          <ac:spMkLst>
            <pc:docMk/>
            <pc:sldMk cId="0" sldId="1402"/>
            <ac:spMk id="20" creationId="{E382F5D2-FDF0-4B04-95F9-CB0805E654CD}"/>
          </ac:spMkLst>
        </pc:spChg>
        <pc:spChg chg="mod">
          <ac:chgData name="Jonathan Sayles" userId="049f7ab8f1d47e49" providerId="LiveId" clId="{CED463AA-90A5-4D60-9464-8CC3A3F2EFF7}" dt="2025-08-18T22:24:20.315" v="1520" actId="14100"/>
          <ac:spMkLst>
            <pc:docMk/>
            <pc:sldMk cId="0" sldId="1402"/>
            <ac:spMk id="21" creationId="{C7DA1A3C-29B2-4DB2-AE0C-B6212C28FE96}"/>
          </ac:spMkLst>
        </pc:spChg>
        <pc:spChg chg="mod">
          <ac:chgData name="Jonathan Sayles" userId="049f7ab8f1d47e49" providerId="LiveId" clId="{CED463AA-90A5-4D60-9464-8CC3A3F2EFF7}" dt="2025-08-18T22:24:20.315" v="1520" actId="14100"/>
          <ac:spMkLst>
            <pc:docMk/>
            <pc:sldMk cId="0" sldId="1402"/>
            <ac:spMk id="22" creationId="{F8D0FE71-B2C4-4DC5-9304-AA22CD220F52}"/>
          </ac:spMkLst>
        </pc:spChg>
        <pc:spChg chg="mod">
          <ac:chgData name="Jonathan Sayles" userId="049f7ab8f1d47e49" providerId="LiveId" clId="{CED463AA-90A5-4D60-9464-8CC3A3F2EFF7}" dt="2025-08-18T22:24:20.315" v="1520" actId="14100"/>
          <ac:spMkLst>
            <pc:docMk/>
            <pc:sldMk cId="0" sldId="1402"/>
            <ac:spMk id="29" creationId="{E97A41A3-3AEF-41AC-BBB9-330653C6CE72}"/>
          </ac:spMkLst>
        </pc:spChg>
        <pc:spChg chg="mod">
          <ac:chgData name="Jonathan Sayles" userId="049f7ab8f1d47e49" providerId="LiveId" clId="{CED463AA-90A5-4D60-9464-8CC3A3F2EFF7}" dt="2025-08-18T22:24:20.315" v="1520" actId="14100"/>
          <ac:spMkLst>
            <pc:docMk/>
            <pc:sldMk cId="0" sldId="1402"/>
            <ac:spMk id="33" creationId="{985EB3C8-D518-45E0-AE25-53AD5A470324}"/>
          </ac:spMkLst>
        </pc:spChg>
        <pc:spChg chg="mod">
          <ac:chgData name="Jonathan Sayles" userId="049f7ab8f1d47e49" providerId="LiveId" clId="{CED463AA-90A5-4D60-9464-8CC3A3F2EFF7}" dt="2025-08-18T22:24:20.315" v="1520" actId="14100"/>
          <ac:spMkLst>
            <pc:docMk/>
            <pc:sldMk cId="0" sldId="1402"/>
            <ac:spMk id="34" creationId="{076F3188-9E2D-4736-B06A-E096001C31FF}"/>
          </ac:spMkLst>
        </pc:spChg>
        <pc:spChg chg="mod">
          <ac:chgData name="Jonathan Sayles" userId="049f7ab8f1d47e49" providerId="LiveId" clId="{CED463AA-90A5-4D60-9464-8CC3A3F2EFF7}" dt="2025-08-18T22:24:43.026" v="1524" actId="207"/>
          <ac:spMkLst>
            <pc:docMk/>
            <pc:sldMk cId="0" sldId="1402"/>
            <ac:spMk id="84996" creationId="{09F2B222-4D57-DABF-6B9A-9D82AB47F44E}"/>
          </ac:spMkLst>
        </pc:spChg>
        <pc:spChg chg="mod">
          <ac:chgData name="Jonathan Sayles" userId="049f7ab8f1d47e49" providerId="LiveId" clId="{CED463AA-90A5-4D60-9464-8CC3A3F2EFF7}" dt="2025-08-18T22:24:20.315" v="1520" actId="14100"/>
          <ac:spMkLst>
            <pc:docMk/>
            <pc:sldMk cId="0" sldId="1402"/>
            <ac:spMk id="84997" creationId="{649C9B30-FEA2-3FDD-79C4-E40833D2FCE0}"/>
          </ac:spMkLst>
        </pc:spChg>
        <pc:spChg chg="mod">
          <ac:chgData name="Jonathan Sayles" userId="049f7ab8f1d47e49" providerId="LiveId" clId="{CED463AA-90A5-4D60-9464-8CC3A3F2EFF7}" dt="2025-08-18T22:24:19.375" v="1519" actId="14100"/>
          <ac:spMkLst>
            <pc:docMk/>
            <pc:sldMk cId="0" sldId="1402"/>
            <ac:spMk id="84998" creationId="{C2A34136-5636-0D6B-4CA2-08559010714A}"/>
          </ac:spMkLst>
        </pc:spChg>
        <pc:grpChg chg="mod">
          <ac:chgData name="Jonathan Sayles" userId="049f7ab8f1d47e49" providerId="LiveId" clId="{CED463AA-90A5-4D60-9464-8CC3A3F2EFF7}" dt="2025-08-18T22:24:49.993" v="1526" actId="1076"/>
          <ac:grpSpMkLst>
            <pc:docMk/>
            <pc:sldMk cId="0" sldId="1402"/>
            <ac:grpSpMk id="6" creationId="{57DABFE2-5672-4AC6-ADC0-ED2491235886}"/>
          </ac:grpSpMkLst>
        </pc:grpChg>
      </pc:sldChg>
      <pc:sldChg chg="modSp mod">
        <pc:chgData name="Jonathan Sayles" userId="049f7ab8f1d47e49" providerId="LiveId" clId="{CED463AA-90A5-4D60-9464-8CC3A3F2EFF7}" dt="2025-08-18T22:26:25.129" v="1539" actId="113"/>
        <pc:sldMkLst>
          <pc:docMk/>
          <pc:sldMk cId="0" sldId="1403"/>
        </pc:sldMkLst>
        <pc:spChg chg="mod">
          <ac:chgData name="Jonathan Sayles" userId="049f7ab8f1d47e49" providerId="LiveId" clId="{CED463AA-90A5-4D60-9464-8CC3A3F2EFF7}" dt="2025-08-18T22:26:25.129" v="1539" actId="113"/>
          <ac:spMkLst>
            <pc:docMk/>
            <pc:sldMk cId="0" sldId="1403"/>
            <ac:spMk id="15" creationId="{06151FD0-1CB2-4DEF-A997-834879057A87}"/>
          </ac:spMkLst>
        </pc:spChg>
        <pc:spChg chg="mod">
          <ac:chgData name="Jonathan Sayles" userId="049f7ab8f1d47e49" providerId="LiveId" clId="{CED463AA-90A5-4D60-9464-8CC3A3F2EFF7}" dt="2025-08-18T22:25:12.026" v="1530" actId="1036"/>
          <ac:spMkLst>
            <pc:docMk/>
            <pc:sldMk cId="0" sldId="1403"/>
            <ac:spMk id="87043" creationId="{53D8BEEC-4F12-DF7A-2365-E516DB80A7F2}"/>
          </ac:spMkLst>
        </pc:spChg>
        <pc:spChg chg="mod">
          <ac:chgData name="Jonathan Sayles" userId="049f7ab8f1d47e49" providerId="LiveId" clId="{CED463AA-90A5-4D60-9464-8CC3A3F2EFF7}" dt="2025-08-18T22:25:51.767" v="1535" actId="207"/>
          <ac:spMkLst>
            <pc:docMk/>
            <pc:sldMk cId="0" sldId="1403"/>
            <ac:spMk id="87044" creationId="{5C0F1171-71F2-676C-45F1-463673EE4268}"/>
          </ac:spMkLst>
        </pc:spChg>
      </pc:sldChg>
      <pc:sldChg chg="del">
        <pc:chgData name="Jonathan Sayles" userId="049f7ab8f1d47e49" providerId="LiveId" clId="{CED463AA-90A5-4D60-9464-8CC3A3F2EFF7}" dt="2025-08-18T22:47:00.455" v="1912" actId="47"/>
        <pc:sldMkLst>
          <pc:docMk/>
          <pc:sldMk cId="0" sldId="1405"/>
        </pc:sldMkLst>
      </pc:sldChg>
      <pc:sldChg chg="modSp mod">
        <pc:chgData name="Jonathan Sayles" userId="049f7ab8f1d47e49" providerId="LiveId" clId="{CED463AA-90A5-4D60-9464-8CC3A3F2EFF7}" dt="2025-08-18T22:40:26.799" v="1753" actId="20577"/>
        <pc:sldMkLst>
          <pc:docMk/>
          <pc:sldMk cId="0" sldId="1408"/>
        </pc:sldMkLst>
        <pc:spChg chg="mod">
          <ac:chgData name="Jonathan Sayles" userId="049f7ab8f1d47e49" providerId="LiveId" clId="{CED463AA-90A5-4D60-9464-8CC3A3F2EFF7}" dt="2025-08-18T22:40:26.799" v="1753" actId="20577"/>
          <ac:spMkLst>
            <pc:docMk/>
            <pc:sldMk cId="0" sldId="1408"/>
            <ac:spMk id="3" creationId="{FB6856E2-7B17-487F-A5B8-1A2412A3B736}"/>
          </ac:spMkLst>
        </pc:spChg>
        <pc:picChg chg="mod">
          <ac:chgData name="Jonathan Sayles" userId="049f7ab8f1d47e49" providerId="LiveId" clId="{CED463AA-90A5-4D60-9464-8CC3A3F2EFF7}" dt="2025-08-18T22:39:17.037" v="1737" actId="14100"/>
          <ac:picMkLst>
            <pc:docMk/>
            <pc:sldMk cId="0" sldId="1408"/>
            <ac:picMk id="71686" creationId="{F8321BE1-9099-4062-A32F-A4F9EF1CFCDF}"/>
          </ac:picMkLst>
        </pc:picChg>
      </pc:sldChg>
      <pc:sldChg chg="modSp mod">
        <pc:chgData name="Jonathan Sayles" userId="049f7ab8f1d47e49" providerId="LiveId" clId="{CED463AA-90A5-4D60-9464-8CC3A3F2EFF7}" dt="2025-08-17T18:30:32.608" v="448" actId="20577"/>
        <pc:sldMkLst>
          <pc:docMk/>
          <pc:sldMk cId="0" sldId="1409"/>
        </pc:sldMkLst>
        <pc:spChg chg="mod">
          <ac:chgData name="Jonathan Sayles" userId="049f7ab8f1d47e49" providerId="LiveId" clId="{CED463AA-90A5-4D60-9464-8CC3A3F2EFF7}" dt="2025-08-17T18:30:32.608" v="448" actId="20577"/>
          <ac:spMkLst>
            <pc:docMk/>
            <pc:sldMk cId="0" sldId="1409"/>
            <ac:spMk id="91138" creationId="{3960249B-5B73-4157-80C8-D0B6DCB8347C}"/>
          </ac:spMkLst>
        </pc:spChg>
        <pc:graphicFrameChg chg="mod modGraphic">
          <ac:chgData name="Jonathan Sayles" userId="049f7ab8f1d47e49" providerId="LiveId" clId="{CED463AA-90A5-4D60-9464-8CC3A3F2EFF7}" dt="2025-08-17T18:30:22.320" v="445" actId="1036"/>
          <ac:graphicFrameMkLst>
            <pc:docMk/>
            <pc:sldMk cId="0" sldId="1409"/>
            <ac:graphicFrameMk id="4" creationId="{6277A2B7-803A-429E-B0BD-46E2AEB52417}"/>
          </ac:graphicFrameMkLst>
        </pc:graphicFrameChg>
      </pc:sldChg>
      <pc:sldChg chg="del">
        <pc:chgData name="Jonathan Sayles" userId="049f7ab8f1d47e49" providerId="LiveId" clId="{CED463AA-90A5-4D60-9464-8CC3A3F2EFF7}" dt="2025-08-17T18:03:11.457" v="54" actId="47"/>
        <pc:sldMkLst>
          <pc:docMk/>
          <pc:sldMk cId="0" sldId="1410"/>
        </pc:sldMkLst>
      </pc:sldChg>
      <pc:sldChg chg="del">
        <pc:chgData name="Jonathan Sayles" userId="049f7ab8f1d47e49" providerId="LiveId" clId="{CED463AA-90A5-4D60-9464-8CC3A3F2EFF7}" dt="2025-08-17T18:04:25.831" v="67" actId="47"/>
        <pc:sldMkLst>
          <pc:docMk/>
          <pc:sldMk cId="0" sldId="1411"/>
        </pc:sldMkLst>
      </pc:sldChg>
      <pc:sldChg chg="modSp mod">
        <pc:chgData name="Jonathan Sayles" userId="049f7ab8f1d47e49" providerId="LiveId" clId="{CED463AA-90A5-4D60-9464-8CC3A3F2EFF7}" dt="2025-08-18T18:00:21.854" v="735" actId="1076"/>
        <pc:sldMkLst>
          <pc:docMk/>
          <pc:sldMk cId="0" sldId="1412"/>
        </pc:sldMkLst>
        <pc:spChg chg="mod">
          <ac:chgData name="Jonathan Sayles" userId="049f7ab8f1d47e49" providerId="LiveId" clId="{CED463AA-90A5-4D60-9464-8CC3A3F2EFF7}" dt="2025-08-18T18:00:21.854" v="735" actId="1076"/>
          <ac:spMkLst>
            <pc:docMk/>
            <pc:sldMk cId="0" sldId="1412"/>
            <ac:spMk id="2" creationId="{D6497201-A442-4DCE-9D3C-FA8CF4D86E1A}"/>
          </ac:spMkLst>
        </pc:spChg>
        <pc:spChg chg="mod">
          <ac:chgData name="Jonathan Sayles" userId="049f7ab8f1d47e49" providerId="LiveId" clId="{CED463AA-90A5-4D60-9464-8CC3A3F2EFF7}" dt="2025-08-18T17:58:38.592" v="682" actId="207"/>
          <ac:spMkLst>
            <pc:docMk/>
            <pc:sldMk cId="0" sldId="1412"/>
            <ac:spMk id="6" creationId="{79765BEB-A483-4978-8822-12F5CC18B198}"/>
          </ac:spMkLst>
        </pc:spChg>
        <pc:spChg chg="mod">
          <ac:chgData name="Jonathan Sayles" userId="049f7ab8f1d47e49" providerId="LiveId" clId="{CED463AA-90A5-4D60-9464-8CC3A3F2EFF7}" dt="2025-08-18T17:58:38.592" v="682" actId="207"/>
          <ac:spMkLst>
            <pc:docMk/>
            <pc:sldMk cId="0" sldId="1412"/>
            <ac:spMk id="9" creationId="{09B29D6F-76CF-4D80-9A2C-85CD43B7C403}"/>
          </ac:spMkLst>
        </pc:spChg>
        <pc:spChg chg="mod">
          <ac:chgData name="Jonathan Sayles" userId="049f7ab8f1d47e49" providerId="LiveId" clId="{CED463AA-90A5-4D60-9464-8CC3A3F2EFF7}" dt="2025-08-18T17:58:55.367" v="684" actId="207"/>
          <ac:spMkLst>
            <pc:docMk/>
            <pc:sldMk cId="0" sldId="1412"/>
            <ac:spMk id="51203" creationId="{DB60F70C-A6E5-4627-8434-432FDDFE64AF}"/>
          </ac:spMkLst>
        </pc:spChg>
        <pc:cxnChg chg="mod">
          <ac:chgData name="Jonathan Sayles" userId="049f7ab8f1d47e49" providerId="LiveId" clId="{CED463AA-90A5-4D60-9464-8CC3A3F2EFF7}" dt="2025-08-18T17:58:06.977" v="677" actId="1076"/>
          <ac:cxnSpMkLst>
            <pc:docMk/>
            <pc:sldMk cId="0" sldId="1412"/>
            <ac:cxnSpMk id="7" creationId="{B7985949-7566-45F8-B714-FE8EAA254B9B}"/>
          </ac:cxnSpMkLst>
        </pc:cxnChg>
      </pc:sldChg>
      <pc:sldChg chg="del">
        <pc:chgData name="Jonathan Sayles" userId="049f7ab8f1d47e49" providerId="LiveId" clId="{CED463AA-90A5-4D60-9464-8CC3A3F2EFF7}" dt="2025-08-18T18:06:35.273" v="1089" actId="47"/>
        <pc:sldMkLst>
          <pc:docMk/>
          <pc:sldMk cId="0" sldId="1413"/>
        </pc:sldMkLst>
      </pc:sldChg>
      <pc:sldChg chg="del">
        <pc:chgData name="Jonathan Sayles" userId="049f7ab8f1d47e49" providerId="LiveId" clId="{CED463AA-90A5-4D60-9464-8CC3A3F2EFF7}" dt="2025-08-18T18:06:37.140" v="1090" actId="47"/>
        <pc:sldMkLst>
          <pc:docMk/>
          <pc:sldMk cId="0" sldId="1414"/>
        </pc:sldMkLst>
      </pc:sldChg>
      <pc:sldChg chg="delSp modSp mod">
        <pc:chgData name="Jonathan Sayles" userId="049f7ab8f1d47e49" providerId="LiveId" clId="{CED463AA-90A5-4D60-9464-8CC3A3F2EFF7}" dt="2025-08-17T18:29:12.919" v="420" actId="403"/>
        <pc:sldMkLst>
          <pc:docMk/>
          <pc:sldMk cId="0" sldId="1417"/>
        </pc:sldMkLst>
        <pc:spChg chg="mod">
          <ac:chgData name="Jonathan Sayles" userId="049f7ab8f1d47e49" providerId="LiveId" clId="{CED463AA-90A5-4D60-9464-8CC3A3F2EFF7}" dt="2025-08-17T18:29:12.919" v="420" actId="403"/>
          <ac:spMkLst>
            <pc:docMk/>
            <pc:sldMk cId="0" sldId="1417"/>
            <ac:spMk id="48132" creationId="{CAD6DD8B-2F30-4696-A5FD-77CA04D74AEE}"/>
          </ac:spMkLst>
        </pc:spChg>
      </pc:sldChg>
      <pc:sldChg chg="addSp modSp mod">
        <pc:chgData name="Jonathan Sayles" userId="049f7ab8f1d47e49" providerId="LiveId" clId="{CED463AA-90A5-4D60-9464-8CC3A3F2EFF7}" dt="2025-08-18T17:57:08.069" v="598" actId="14100"/>
        <pc:sldMkLst>
          <pc:docMk/>
          <pc:sldMk cId="0" sldId="1418"/>
        </pc:sldMkLst>
        <pc:spChg chg="mod">
          <ac:chgData name="Jonathan Sayles" userId="049f7ab8f1d47e49" providerId="LiveId" clId="{CED463AA-90A5-4D60-9464-8CC3A3F2EFF7}" dt="2025-08-18T17:54:43.182" v="562" actId="1038"/>
          <ac:spMkLst>
            <pc:docMk/>
            <pc:sldMk cId="0" sldId="1418"/>
            <ac:spMk id="2" creationId="{E4DBB460-C1BC-4E80-9627-21835DB53E35}"/>
          </ac:spMkLst>
        </pc:spChg>
        <pc:spChg chg="add mod ord">
          <ac:chgData name="Jonathan Sayles" userId="049f7ab8f1d47e49" providerId="LiveId" clId="{CED463AA-90A5-4D60-9464-8CC3A3F2EFF7}" dt="2025-08-18T17:55:30.960" v="567" actId="167"/>
          <ac:spMkLst>
            <pc:docMk/>
            <pc:sldMk cId="0" sldId="1418"/>
            <ac:spMk id="3" creationId="{E4034699-77C5-CC90-6E7B-0D461C0BCC1E}"/>
          </ac:spMkLst>
        </pc:spChg>
        <pc:spChg chg="mod">
          <ac:chgData name="Jonathan Sayles" userId="049f7ab8f1d47e49" providerId="LiveId" clId="{CED463AA-90A5-4D60-9464-8CC3A3F2EFF7}" dt="2025-08-18T17:54:43.182" v="562" actId="1038"/>
          <ac:spMkLst>
            <pc:docMk/>
            <pc:sldMk cId="0" sldId="1418"/>
            <ac:spMk id="4" creationId="{B3CF3EA5-6A11-4DC4-84AA-E90AF2045282}"/>
          </ac:spMkLst>
        </pc:spChg>
        <pc:spChg chg="mod">
          <ac:chgData name="Jonathan Sayles" userId="049f7ab8f1d47e49" providerId="LiveId" clId="{CED463AA-90A5-4D60-9464-8CC3A3F2EFF7}" dt="2025-08-18T17:54:43.182" v="562" actId="1038"/>
          <ac:spMkLst>
            <pc:docMk/>
            <pc:sldMk cId="0" sldId="1418"/>
            <ac:spMk id="7" creationId="{A2756BAB-05AD-4E9D-BBE1-798432EA5031}"/>
          </ac:spMkLst>
        </pc:spChg>
        <pc:spChg chg="mod">
          <ac:chgData name="Jonathan Sayles" userId="049f7ab8f1d47e49" providerId="LiveId" clId="{CED463AA-90A5-4D60-9464-8CC3A3F2EFF7}" dt="2025-08-18T17:54:43.182" v="562" actId="1038"/>
          <ac:spMkLst>
            <pc:docMk/>
            <pc:sldMk cId="0" sldId="1418"/>
            <ac:spMk id="11" creationId="{08C359AD-9D5E-44AB-B13E-C56715656228}"/>
          </ac:spMkLst>
        </pc:spChg>
        <pc:spChg chg="mod">
          <ac:chgData name="Jonathan Sayles" userId="049f7ab8f1d47e49" providerId="LiveId" clId="{CED463AA-90A5-4D60-9464-8CC3A3F2EFF7}" dt="2025-08-18T17:54:43.182" v="562" actId="1038"/>
          <ac:spMkLst>
            <pc:docMk/>
            <pc:sldMk cId="0" sldId="1418"/>
            <ac:spMk id="12" creationId="{B1C05EF6-55DA-4812-8F92-0A76088D78DE}"/>
          </ac:spMkLst>
        </pc:spChg>
        <pc:spChg chg="mod">
          <ac:chgData name="Jonathan Sayles" userId="049f7ab8f1d47e49" providerId="LiveId" clId="{CED463AA-90A5-4D60-9464-8CC3A3F2EFF7}" dt="2025-08-18T17:57:08.069" v="598" actId="14100"/>
          <ac:spMkLst>
            <pc:docMk/>
            <pc:sldMk cId="0" sldId="1418"/>
            <ac:spMk id="14" creationId="{227F259C-3A37-443C-9859-D7E14583A72C}"/>
          </ac:spMkLst>
        </pc:spChg>
        <pc:spChg chg="mod">
          <ac:chgData name="Jonathan Sayles" userId="049f7ab8f1d47e49" providerId="LiveId" clId="{CED463AA-90A5-4D60-9464-8CC3A3F2EFF7}" dt="2025-08-18T17:54:43.182" v="562" actId="1038"/>
          <ac:spMkLst>
            <pc:docMk/>
            <pc:sldMk cId="0" sldId="1418"/>
            <ac:spMk id="15" creationId="{D77C3110-B0D8-4F73-8053-2F222C3CDAE4}"/>
          </ac:spMkLst>
        </pc:spChg>
        <pc:spChg chg="mod">
          <ac:chgData name="Jonathan Sayles" userId="049f7ab8f1d47e49" providerId="LiveId" clId="{CED463AA-90A5-4D60-9464-8CC3A3F2EFF7}" dt="2025-08-18T17:57:00.662" v="596" actId="1076"/>
          <ac:spMkLst>
            <pc:docMk/>
            <pc:sldMk cId="0" sldId="1418"/>
            <ac:spMk id="52253" creationId="{E7840FE7-C906-4DDB-BD10-C92DEB0A4037}"/>
          </ac:spMkLst>
        </pc:spChg>
        <pc:spChg chg="mod">
          <ac:chgData name="Jonathan Sayles" userId="049f7ab8f1d47e49" providerId="LiveId" clId="{CED463AA-90A5-4D60-9464-8CC3A3F2EFF7}" dt="2025-08-18T17:54:15.068" v="539" actId="1076"/>
          <ac:spMkLst>
            <pc:docMk/>
            <pc:sldMk cId="0" sldId="1418"/>
            <ac:spMk id="55298" creationId="{1043688A-C522-2DFE-1AD9-C1574EAAB976}"/>
          </ac:spMkLst>
        </pc:spChg>
        <pc:spChg chg="mod">
          <ac:chgData name="Jonathan Sayles" userId="049f7ab8f1d47e49" providerId="LiveId" clId="{CED463AA-90A5-4D60-9464-8CC3A3F2EFF7}" dt="2025-08-18T17:56:10.905" v="577" actId="20577"/>
          <ac:spMkLst>
            <pc:docMk/>
            <pc:sldMk cId="0" sldId="1418"/>
            <ac:spMk id="55299" creationId="{451042A7-51C1-2291-9241-850F48CAA224}"/>
          </ac:spMkLst>
        </pc:spChg>
        <pc:spChg chg="mod">
          <ac:chgData name="Jonathan Sayles" userId="049f7ab8f1d47e49" providerId="LiveId" clId="{CED463AA-90A5-4D60-9464-8CC3A3F2EFF7}" dt="2025-08-18T17:55:47.107" v="570" actId="403"/>
          <ac:spMkLst>
            <pc:docMk/>
            <pc:sldMk cId="0" sldId="1418"/>
            <ac:spMk id="55307" creationId="{B2198A32-F496-0D37-354A-53E8640A2DDF}"/>
          </ac:spMkLst>
        </pc:spChg>
        <pc:spChg chg="mod">
          <ac:chgData name="Jonathan Sayles" userId="049f7ab8f1d47e49" providerId="LiveId" clId="{CED463AA-90A5-4D60-9464-8CC3A3F2EFF7}" dt="2025-08-18T17:54:43.182" v="562" actId="1038"/>
          <ac:spMkLst>
            <pc:docMk/>
            <pc:sldMk cId="0" sldId="1418"/>
            <ac:spMk id="55308" creationId="{22C70214-62D6-36C0-24F1-60AC09AEE93B}"/>
          </ac:spMkLst>
        </pc:spChg>
        <pc:grpChg chg="mod ord">
          <ac:chgData name="Jonathan Sayles" userId="049f7ab8f1d47e49" providerId="LiveId" clId="{CED463AA-90A5-4D60-9464-8CC3A3F2EFF7}" dt="2025-08-18T17:55:35.824" v="568" actId="167"/>
          <ac:grpSpMkLst>
            <pc:docMk/>
            <pc:sldMk cId="0" sldId="1418"/>
            <ac:grpSpMk id="55300" creationId="{537B221E-D3C7-6B53-03BF-E85428C9F1A2}"/>
          </ac:grpSpMkLst>
        </pc:grpChg>
        <pc:graphicFrameChg chg="modGraphic">
          <ac:chgData name="Jonathan Sayles" userId="049f7ab8f1d47e49" providerId="LiveId" clId="{CED463AA-90A5-4D60-9464-8CC3A3F2EFF7}" dt="2025-08-18T17:56:53.959" v="595" actId="20577"/>
          <ac:graphicFrameMkLst>
            <pc:docMk/>
            <pc:sldMk cId="0" sldId="1418"/>
            <ac:graphicFrameMk id="6" creationId="{71D39C15-8778-4ED2-A580-520CEFD66CA2}"/>
          </ac:graphicFrameMkLst>
        </pc:graphicFrameChg>
      </pc:sldChg>
      <pc:sldChg chg="modSp mod">
        <pc:chgData name="Jonathan Sayles" userId="049f7ab8f1d47e49" providerId="LiveId" clId="{CED463AA-90A5-4D60-9464-8CC3A3F2EFF7}" dt="2025-08-18T18:02:56.219" v="781"/>
        <pc:sldMkLst>
          <pc:docMk/>
          <pc:sldMk cId="0" sldId="1419"/>
        </pc:sldMkLst>
        <pc:spChg chg="mod">
          <ac:chgData name="Jonathan Sayles" userId="049f7ab8f1d47e49" providerId="LiveId" clId="{CED463AA-90A5-4D60-9464-8CC3A3F2EFF7}" dt="2025-08-18T18:02:03.597" v="764" actId="1037"/>
          <ac:spMkLst>
            <pc:docMk/>
            <pc:sldMk cId="0" sldId="1419"/>
            <ac:spMk id="2" creationId="{D6497201-A442-4DCE-9D3C-FA8CF4D86E1A}"/>
          </ac:spMkLst>
        </pc:spChg>
        <pc:spChg chg="mod">
          <ac:chgData name="Jonathan Sayles" userId="049f7ab8f1d47e49" providerId="LiveId" clId="{CED463AA-90A5-4D60-9464-8CC3A3F2EFF7}" dt="2025-08-18T18:02:03.597" v="764" actId="1037"/>
          <ac:spMkLst>
            <pc:docMk/>
            <pc:sldMk cId="0" sldId="1419"/>
            <ac:spMk id="3" creationId="{39D53047-6AF3-4196-BCB7-46E1A7F39F17}"/>
          </ac:spMkLst>
        </pc:spChg>
        <pc:spChg chg="mod">
          <ac:chgData name="Jonathan Sayles" userId="049f7ab8f1d47e49" providerId="LiveId" clId="{CED463AA-90A5-4D60-9464-8CC3A3F2EFF7}" dt="2025-08-18T18:02:03.597" v="764" actId="1037"/>
          <ac:spMkLst>
            <pc:docMk/>
            <pc:sldMk cId="0" sldId="1419"/>
            <ac:spMk id="7" creationId="{BC79E189-5604-4FBC-B7DE-8E664CA67E25}"/>
          </ac:spMkLst>
        </pc:spChg>
        <pc:spChg chg="mod">
          <ac:chgData name="Jonathan Sayles" userId="049f7ab8f1d47e49" providerId="LiveId" clId="{CED463AA-90A5-4D60-9464-8CC3A3F2EFF7}" dt="2025-08-18T18:02:03.597" v="764" actId="1037"/>
          <ac:spMkLst>
            <pc:docMk/>
            <pc:sldMk cId="0" sldId="1419"/>
            <ac:spMk id="8" creationId="{67118233-C673-4BEB-9E9A-134177BAE38B}"/>
          </ac:spMkLst>
        </pc:spChg>
        <pc:spChg chg="mod">
          <ac:chgData name="Jonathan Sayles" userId="049f7ab8f1d47e49" providerId="LiveId" clId="{CED463AA-90A5-4D60-9464-8CC3A3F2EFF7}" dt="2025-08-18T18:02:03.597" v="764" actId="1037"/>
          <ac:spMkLst>
            <pc:docMk/>
            <pc:sldMk cId="0" sldId="1419"/>
            <ac:spMk id="9" creationId="{FED7563D-B772-4FD9-B343-B9D6A23D7DEB}"/>
          </ac:spMkLst>
        </pc:spChg>
        <pc:spChg chg="mod">
          <ac:chgData name="Jonathan Sayles" userId="049f7ab8f1d47e49" providerId="LiveId" clId="{CED463AA-90A5-4D60-9464-8CC3A3F2EFF7}" dt="2025-08-18T18:02:03.597" v="764" actId="1037"/>
          <ac:spMkLst>
            <pc:docMk/>
            <pc:sldMk cId="0" sldId="1419"/>
            <ac:spMk id="12" creationId="{A5EE1816-F04A-4C7C-9F24-A312EC316051}"/>
          </ac:spMkLst>
        </pc:spChg>
        <pc:spChg chg="mod">
          <ac:chgData name="Jonathan Sayles" userId="049f7ab8f1d47e49" providerId="LiveId" clId="{CED463AA-90A5-4D60-9464-8CC3A3F2EFF7}" dt="2025-08-18T18:02:56.219" v="781"/>
          <ac:spMkLst>
            <pc:docMk/>
            <pc:sldMk cId="0" sldId="1419"/>
            <ac:spMk id="51203" creationId="{DB60F70C-A6E5-4627-8434-432FDDFE64AF}"/>
          </ac:spMkLst>
        </pc:spChg>
        <pc:cxnChg chg="mod">
          <ac:chgData name="Jonathan Sayles" userId="049f7ab8f1d47e49" providerId="LiveId" clId="{CED463AA-90A5-4D60-9464-8CC3A3F2EFF7}" dt="2025-08-18T18:02:03.597" v="764" actId="1037"/>
          <ac:cxnSpMkLst>
            <pc:docMk/>
            <pc:sldMk cId="0" sldId="1419"/>
            <ac:cxnSpMk id="58379" creationId="{9F182795-0779-3BDB-7C30-034A667FFD2D}"/>
          </ac:cxnSpMkLst>
        </pc:cxnChg>
      </pc:sldChg>
      <pc:sldChg chg="modSp mod">
        <pc:chgData name="Jonathan Sayles" userId="049f7ab8f1d47e49" providerId="LiveId" clId="{CED463AA-90A5-4D60-9464-8CC3A3F2EFF7}" dt="2025-08-18T22:23:22.354" v="1515" actId="14100"/>
        <pc:sldMkLst>
          <pc:docMk/>
          <pc:sldMk cId="0" sldId="1421"/>
        </pc:sldMkLst>
        <pc:spChg chg="mod">
          <ac:chgData name="Jonathan Sayles" userId="049f7ab8f1d47e49" providerId="LiveId" clId="{CED463AA-90A5-4D60-9464-8CC3A3F2EFF7}" dt="2025-08-18T22:22:52.785" v="1510" actId="14100"/>
          <ac:spMkLst>
            <pc:docMk/>
            <pc:sldMk cId="0" sldId="1421"/>
            <ac:spMk id="2" creationId="{A4D13FEB-8B44-479A-AB07-3A02056E0BAA}"/>
          </ac:spMkLst>
        </pc:spChg>
        <pc:spChg chg="mod">
          <ac:chgData name="Jonathan Sayles" userId="049f7ab8f1d47e49" providerId="LiveId" clId="{CED463AA-90A5-4D60-9464-8CC3A3F2EFF7}" dt="2025-08-18T22:22:54.992" v="1511" actId="14100"/>
          <ac:spMkLst>
            <pc:docMk/>
            <pc:sldMk cId="0" sldId="1421"/>
            <ac:spMk id="3" creationId="{124D680E-7619-4941-B2CE-EDCBF567B07B}"/>
          </ac:spMkLst>
        </pc:spChg>
        <pc:spChg chg="mod">
          <ac:chgData name="Jonathan Sayles" userId="049f7ab8f1d47e49" providerId="LiveId" clId="{CED463AA-90A5-4D60-9464-8CC3A3F2EFF7}" dt="2025-08-17T18:33:54.310" v="484" actId="14100"/>
          <ac:spMkLst>
            <pc:docMk/>
            <pc:sldMk cId="0" sldId="1421"/>
            <ac:spMk id="7" creationId="{F99C6429-3F2C-42A3-B3AB-994DACFCE119}"/>
          </ac:spMkLst>
        </pc:spChg>
        <pc:spChg chg="mod">
          <ac:chgData name="Jonathan Sayles" userId="049f7ab8f1d47e49" providerId="LiveId" clId="{CED463AA-90A5-4D60-9464-8CC3A3F2EFF7}" dt="2025-08-18T22:22:54.992" v="1511" actId="14100"/>
          <ac:spMkLst>
            <pc:docMk/>
            <pc:sldMk cId="0" sldId="1421"/>
            <ac:spMk id="8" creationId="{885431AE-CAAD-4A3B-9438-ABBD1ED99DD4}"/>
          </ac:spMkLst>
        </pc:spChg>
        <pc:spChg chg="mod">
          <ac:chgData name="Jonathan Sayles" userId="049f7ab8f1d47e49" providerId="LiveId" clId="{CED463AA-90A5-4D60-9464-8CC3A3F2EFF7}" dt="2025-08-18T22:22:54.992" v="1511" actId="14100"/>
          <ac:spMkLst>
            <pc:docMk/>
            <pc:sldMk cId="0" sldId="1421"/>
            <ac:spMk id="11" creationId="{7CDC0368-4487-4E8C-BB41-0FC8415F4A1F}"/>
          </ac:spMkLst>
        </pc:spChg>
        <pc:spChg chg="mod">
          <ac:chgData name="Jonathan Sayles" userId="049f7ab8f1d47e49" providerId="LiveId" clId="{CED463AA-90A5-4D60-9464-8CC3A3F2EFF7}" dt="2025-08-18T22:22:54.992" v="1511" actId="14100"/>
          <ac:spMkLst>
            <pc:docMk/>
            <pc:sldMk cId="0" sldId="1421"/>
            <ac:spMk id="12" creationId="{FAA13494-A121-4E73-9456-BF2F8CF0365C}"/>
          </ac:spMkLst>
        </pc:spChg>
        <pc:spChg chg="mod">
          <ac:chgData name="Jonathan Sayles" userId="049f7ab8f1d47e49" providerId="LiveId" clId="{CED463AA-90A5-4D60-9464-8CC3A3F2EFF7}" dt="2025-08-18T22:22:54.992" v="1511" actId="14100"/>
          <ac:spMkLst>
            <pc:docMk/>
            <pc:sldMk cId="0" sldId="1421"/>
            <ac:spMk id="14" creationId="{BE58FE9A-42BF-47F2-B0B5-8F9DAF40F603}"/>
          </ac:spMkLst>
        </pc:spChg>
        <pc:spChg chg="mod">
          <ac:chgData name="Jonathan Sayles" userId="049f7ab8f1d47e49" providerId="LiveId" clId="{CED463AA-90A5-4D60-9464-8CC3A3F2EFF7}" dt="2025-08-18T22:22:54.992" v="1511" actId="14100"/>
          <ac:spMkLst>
            <pc:docMk/>
            <pc:sldMk cId="0" sldId="1421"/>
            <ac:spMk id="15" creationId="{E455B50F-CF13-4B4F-8ADC-293CB4C50EFA}"/>
          </ac:spMkLst>
        </pc:spChg>
        <pc:spChg chg="mod">
          <ac:chgData name="Jonathan Sayles" userId="049f7ab8f1d47e49" providerId="LiveId" clId="{CED463AA-90A5-4D60-9464-8CC3A3F2EFF7}" dt="2025-08-18T22:23:09.073" v="1512" actId="2711"/>
          <ac:spMkLst>
            <pc:docMk/>
            <pc:sldMk cId="0" sldId="1421"/>
            <ac:spMk id="24" creationId="{9CE94169-6178-4DEE-822B-B67AC96882DB}"/>
          </ac:spMkLst>
        </pc:spChg>
        <pc:spChg chg="mod">
          <ac:chgData name="Jonathan Sayles" userId="049f7ab8f1d47e49" providerId="LiveId" clId="{CED463AA-90A5-4D60-9464-8CC3A3F2EFF7}" dt="2025-08-18T22:22:52.785" v="1510" actId="14100"/>
          <ac:spMkLst>
            <pc:docMk/>
            <pc:sldMk cId="0" sldId="1421"/>
            <ac:spMk id="30" creationId="{7C601581-F7B7-43C8-8E7E-30B173B7D5CD}"/>
          </ac:spMkLst>
        </pc:spChg>
        <pc:spChg chg="mod">
          <ac:chgData name="Jonathan Sayles" userId="049f7ab8f1d47e49" providerId="LiveId" clId="{CED463AA-90A5-4D60-9464-8CC3A3F2EFF7}" dt="2025-08-18T22:22:52.785" v="1510" actId="14100"/>
          <ac:spMkLst>
            <pc:docMk/>
            <pc:sldMk cId="0" sldId="1421"/>
            <ac:spMk id="36" creationId="{6CE31CDC-A9CD-4055-83F6-30D24351722A}"/>
          </ac:spMkLst>
        </pc:spChg>
        <pc:spChg chg="mod">
          <ac:chgData name="Jonathan Sayles" userId="049f7ab8f1d47e49" providerId="LiveId" clId="{CED463AA-90A5-4D60-9464-8CC3A3F2EFF7}" dt="2025-08-18T22:23:22.354" v="1515" actId="14100"/>
          <ac:spMkLst>
            <pc:docMk/>
            <pc:sldMk cId="0" sldId="1421"/>
            <ac:spMk id="82947" creationId="{161454FB-9C89-647C-C4E6-94B52622EE5B}"/>
          </ac:spMkLst>
        </pc:spChg>
        <pc:spChg chg="mod">
          <ac:chgData name="Jonathan Sayles" userId="049f7ab8f1d47e49" providerId="LiveId" clId="{CED463AA-90A5-4D60-9464-8CC3A3F2EFF7}" dt="2025-08-18T22:23:09.073" v="1512" actId="2711"/>
          <ac:spMkLst>
            <pc:docMk/>
            <pc:sldMk cId="0" sldId="1421"/>
            <ac:spMk id="82951" creationId="{DAE5ED5D-058D-A6AA-67B0-9AA93EA437E9}"/>
          </ac:spMkLst>
        </pc:spChg>
        <pc:spChg chg="mod">
          <ac:chgData name="Jonathan Sayles" userId="049f7ab8f1d47e49" providerId="LiveId" clId="{CED463AA-90A5-4D60-9464-8CC3A3F2EFF7}" dt="2025-08-18T22:22:54.992" v="1511" actId="14100"/>
          <ac:spMkLst>
            <pc:docMk/>
            <pc:sldMk cId="0" sldId="1421"/>
            <ac:spMk id="82957" creationId="{09747CCE-8DF1-1ACF-1B62-B7A05D693B58}"/>
          </ac:spMkLst>
        </pc:spChg>
        <pc:spChg chg="mod">
          <ac:chgData name="Jonathan Sayles" userId="049f7ab8f1d47e49" providerId="LiveId" clId="{CED463AA-90A5-4D60-9464-8CC3A3F2EFF7}" dt="2025-08-18T22:22:54.992" v="1511" actId="14100"/>
          <ac:spMkLst>
            <pc:docMk/>
            <pc:sldMk cId="0" sldId="1421"/>
            <ac:spMk id="82959" creationId="{4932D059-4E4A-AEDC-CD4A-88DFD6023ED8}"/>
          </ac:spMkLst>
        </pc:spChg>
        <pc:grpChg chg="mod">
          <ac:chgData name="Jonathan Sayles" userId="049f7ab8f1d47e49" providerId="LiveId" clId="{CED463AA-90A5-4D60-9464-8CC3A3F2EFF7}" dt="2025-08-18T22:23:09.073" v="1512" actId="2711"/>
          <ac:grpSpMkLst>
            <pc:docMk/>
            <pc:sldMk cId="0" sldId="1421"/>
            <ac:grpSpMk id="6" creationId="{57DABFE2-5672-4AC6-ADC0-ED2491235886}"/>
          </ac:grpSpMkLst>
        </pc:grpChg>
        <pc:grpChg chg="mod">
          <ac:chgData name="Jonathan Sayles" userId="049f7ab8f1d47e49" providerId="LiveId" clId="{CED463AA-90A5-4D60-9464-8CC3A3F2EFF7}" dt="2025-08-18T22:23:09.073" v="1512" actId="2711"/>
          <ac:grpSpMkLst>
            <pc:docMk/>
            <pc:sldMk cId="0" sldId="1421"/>
            <ac:grpSpMk id="82948" creationId="{BFA4DC71-89B7-E792-EF08-24B53D1C29B8}"/>
          </ac:grpSpMkLst>
        </pc:grpChg>
        <pc:grpChg chg="mod">
          <ac:chgData name="Jonathan Sayles" userId="049f7ab8f1d47e49" providerId="LiveId" clId="{CED463AA-90A5-4D60-9464-8CC3A3F2EFF7}" dt="2025-08-18T22:23:09.073" v="1512" actId="2711"/>
          <ac:grpSpMkLst>
            <pc:docMk/>
            <pc:sldMk cId="0" sldId="1421"/>
            <ac:grpSpMk id="82949" creationId="{564B09C3-A883-29E0-069A-5EF9A829481B}"/>
          </ac:grpSpMkLst>
        </pc:grpChg>
        <pc:grpChg chg="mod">
          <ac:chgData name="Jonathan Sayles" userId="049f7ab8f1d47e49" providerId="LiveId" clId="{CED463AA-90A5-4D60-9464-8CC3A3F2EFF7}" dt="2025-08-18T22:23:09.073" v="1512" actId="2711"/>
          <ac:grpSpMkLst>
            <pc:docMk/>
            <pc:sldMk cId="0" sldId="1421"/>
            <ac:grpSpMk id="82950" creationId="{AA1D50A8-EE7B-F91A-60F1-37B8FC564857}"/>
          </ac:grpSpMkLst>
        </pc:grpChg>
        <pc:grpChg chg="mod">
          <ac:chgData name="Jonathan Sayles" userId="049f7ab8f1d47e49" providerId="LiveId" clId="{CED463AA-90A5-4D60-9464-8CC3A3F2EFF7}" dt="2025-08-18T22:23:09.073" v="1512" actId="2711"/>
          <ac:grpSpMkLst>
            <pc:docMk/>
            <pc:sldMk cId="0" sldId="1421"/>
            <ac:grpSpMk id="82952" creationId="{5555C85D-1C8C-BE79-C5CE-3D4AF890C2AC}"/>
          </ac:grpSpMkLst>
        </pc:grpChg>
        <pc:grpChg chg="mod">
          <ac:chgData name="Jonathan Sayles" userId="049f7ab8f1d47e49" providerId="LiveId" clId="{CED463AA-90A5-4D60-9464-8CC3A3F2EFF7}" dt="2025-08-18T22:23:09.073" v="1512" actId="2711"/>
          <ac:grpSpMkLst>
            <pc:docMk/>
            <pc:sldMk cId="0" sldId="1421"/>
            <ac:grpSpMk id="82953" creationId="{7AB98BEA-0FC0-3508-D7E3-5B2CD0047370}"/>
          </ac:grpSpMkLst>
        </pc:grpChg>
      </pc:sldChg>
      <pc:sldChg chg="addSp delSp modSp mod">
        <pc:chgData name="Jonathan Sayles" userId="049f7ab8f1d47e49" providerId="LiveId" clId="{CED463AA-90A5-4D60-9464-8CC3A3F2EFF7}" dt="2025-08-18T21:50:20.849" v="1427" actId="692"/>
        <pc:sldMkLst>
          <pc:docMk/>
          <pc:sldMk cId="0" sldId="1422"/>
        </pc:sldMkLst>
        <pc:spChg chg="mod">
          <ac:chgData name="Jonathan Sayles" userId="049f7ab8f1d47e49" providerId="LiveId" clId="{CED463AA-90A5-4D60-9464-8CC3A3F2EFF7}" dt="2025-08-18T21:48:06.513" v="1371" actId="404"/>
          <ac:spMkLst>
            <pc:docMk/>
            <pc:sldMk cId="0" sldId="1422"/>
            <ac:spMk id="2" creationId="{A4D13FEB-8B44-479A-AB07-3A02056E0BAA}"/>
          </ac:spMkLst>
        </pc:spChg>
        <pc:spChg chg="mod">
          <ac:chgData name="Jonathan Sayles" userId="049f7ab8f1d47e49" providerId="LiveId" clId="{CED463AA-90A5-4D60-9464-8CC3A3F2EFF7}" dt="2025-08-18T21:48:06.513" v="1371" actId="404"/>
          <ac:spMkLst>
            <pc:docMk/>
            <pc:sldMk cId="0" sldId="1422"/>
            <ac:spMk id="3" creationId="{124D680E-7619-4941-B2CE-EDCBF567B07B}"/>
          </ac:spMkLst>
        </pc:spChg>
        <pc:spChg chg="mod">
          <ac:chgData name="Jonathan Sayles" userId="049f7ab8f1d47e49" providerId="LiveId" clId="{CED463AA-90A5-4D60-9464-8CC3A3F2EFF7}" dt="2025-08-18T21:49:11.743" v="1380" actId="207"/>
          <ac:spMkLst>
            <pc:docMk/>
            <pc:sldMk cId="0" sldId="1422"/>
            <ac:spMk id="5" creationId="{598B46C7-DF1A-454F-B6BF-2ACB7FF43775}"/>
          </ac:spMkLst>
        </pc:spChg>
        <pc:spChg chg="mod">
          <ac:chgData name="Jonathan Sayles" userId="049f7ab8f1d47e49" providerId="LiveId" clId="{CED463AA-90A5-4D60-9464-8CC3A3F2EFF7}" dt="2025-08-18T21:48:00.460" v="1368" actId="14100"/>
          <ac:spMkLst>
            <pc:docMk/>
            <pc:sldMk cId="0" sldId="1422"/>
            <ac:spMk id="7" creationId="{F99C6429-3F2C-42A3-B3AB-994DACFCE119}"/>
          </ac:spMkLst>
        </pc:spChg>
        <pc:spChg chg="mod">
          <ac:chgData name="Jonathan Sayles" userId="049f7ab8f1d47e49" providerId="LiveId" clId="{CED463AA-90A5-4D60-9464-8CC3A3F2EFF7}" dt="2025-08-18T21:48:00.460" v="1368" actId="14100"/>
          <ac:spMkLst>
            <pc:docMk/>
            <pc:sldMk cId="0" sldId="1422"/>
            <ac:spMk id="8" creationId="{885431AE-CAAD-4A3B-9438-ABBD1ED99DD4}"/>
          </ac:spMkLst>
        </pc:spChg>
        <pc:spChg chg="mod">
          <ac:chgData name="Jonathan Sayles" userId="049f7ab8f1d47e49" providerId="LiveId" clId="{CED463AA-90A5-4D60-9464-8CC3A3F2EFF7}" dt="2025-08-18T21:48:56.296" v="1377"/>
          <ac:spMkLst>
            <pc:docMk/>
            <pc:sldMk cId="0" sldId="1422"/>
            <ac:spMk id="10" creationId="{D192688A-203A-BD76-7453-E12CC89CCDE8}"/>
          </ac:spMkLst>
        </pc:spChg>
        <pc:spChg chg="mod">
          <ac:chgData name="Jonathan Sayles" userId="049f7ab8f1d47e49" providerId="LiveId" clId="{CED463AA-90A5-4D60-9464-8CC3A3F2EFF7}" dt="2025-08-18T21:48:24.332" v="1375" actId="1076"/>
          <ac:spMkLst>
            <pc:docMk/>
            <pc:sldMk cId="0" sldId="1422"/>
            <ac:spMk id="11" creationId="{7CDC0368-4487-4E8C-BB41-0FC8415F4A1F}"/>
          </ac:spMkLst>
        </pc:spChg>
        <pc:spChg chg="mod">
          <ac:chgData name="Jonathan Sayles" userId="049f7ab8f1d47e49" providerId="LiveId" clId="{CED463AA-90A5-4D60-9464-8CC3A3F2EFF7}" dt="2025-08-18T21:48:06.513" v="1371" actId="404"/>
          <ac:spMkLst>
            <pc:docMk/>
            <pc:sldMk cId="0" sldId="1422"/>
            <ac:spMk id="12" creationId="{FAA13494-A121-4E73-9456-BF2F8CF0365C}"/>
          </ac:spMkLst>
        </pc:spChg>
        <pc:spChg chg="mod">
          <ac:chgData name="Jonathan Sayles" userId="049f7ab8f1d47e49" providerId="LiveId" clId="{CED463AA-90A5-4D60-9464-8CC3A3F2EFF7}" dt="2025-08-18T21:48:56.296" v="1377"/>
          <ac:spMkLst>
            <pc:docMk/>
            <pc:sldMk cId="0" sldId="1422"/>
            <ac:spMk id="13" creationId="{F32B1734-7ADE-2808-883C-CC76AF667C5F}"/>
          </ac:spMkLst>
        </pc:spChg>
        <pc:spChg chg="mod">
          <ac:chgData name="Jonathan Sayles" userId="049f7ab8f1d47e49" providerId="LiveId" clId="{CED463AA-90A5-4D60-9464-8CC3A3F2EFF7}" dt="2025-08-18T21:48:06.513" v="1371" actId="404"/>
          <ac:spMkLst>
            <pc:docMk/>
            <pc:sldMk cId="0" sldId="1422"/>
            <ac:spMk id="14" creationId="{BE58FE9A-42BF-47F2-B0B5-8F9DAF40F603}"/>
          </ac:spMkLst>
        </pc:spChg>
        <pc:spChg chg="mod">
          <ac:chgData name="Jonathan Sayles" userId="049f7ab8f1d47e49" providerId="LiveId" clId="{CED463AA-90A5-4D60-9464-8CC3A3F2EFF7}" dt="2025-08-18T21:49:07.059" v="1379" actId="403"/>
          <ac:spMkLst>
            <pc:docMk/>
            <pc:sldMk cId="0" sldId="1422"/>
            <ac:spMk id="15" creationId="{E455B50F-CF13-4B4F-8ADC-293CB4C50EFA}"/>
          </ac:spMkLst>
        </pc:spChg>
        <pc:spChg chg="mod">
          <ac:chgData name="Jonathan Sayles" userId="049f7ab8f1d47e49" providerId="LiveId" clId="{CED463AA-90A5-4D60-9464-8CC3A3F2EFF7}" dt="2025-08-18T21:48:56.296" v="1377"/>
          <ac:spMkLst>
            <pc:docMk/>
            <pc:sldMk cId="0" sldId="1422"/>
            <ac:spMk id="17" creationId="{92ED2546-3C7E-83CB-C16E-189C236F68CE}"/>
          </ac:spMkLst>
        </pc:spChg>
        <pc:spChg chg="mod">
          <ac:chgData name="Jonathan Sayles" userId="049f7ab8f1d47e49" providerId="LiveId" clId="{CED463AA-90A5-4D60-9464-8CC3A3F2EFF7}" dt="2025-08-18T21:48:56.296" v="1377"/>
          <ac:spMkLst>
            <pc:docMk/>
            <pc:sldMk cId="0" sldId="1422"/>
            <ac:spMk id="18" creationId="{55ED9987-3226-453B-1D91-4447580CB1F3}"/>
          </ac:spMkLst>
        </pc:spChg>
        <pc:spChg chg="add mod">
          <ac:chgData name="Jonathan Sayles" userId="049f7ab8f1d47e49" providerId="LiveId" clId="{CED463AA-90A5-4D60-9464-8CC3A3F2EFF7}" dt="2025-08-18T21:50:20.849" v="1427" actId="692"/>
          <ac:spMkLst>
            <pc:docMk/>
            <pc:sldMk cId="0" sldId="1422"/>
            <ac:spMk id="19" creationId="{E4912690-3A1D-666E-9832-93AD9D49A91B}"/>
          </ac:spMkLst>
        </pc:spChg>
        <pc:spChg chg="mod">
          <ac:chgData name="Jonathan Sayles" userId="049f7ab8f1d47e49" providerId="LiveId" clId="{CED463AA-90A5-4D60-9464-8CC3A3F2EFF7}" dt="2025-08-18T21:49:15.946" v="1381" actId="1076"/>
          <ac:spMkLst>
            <pc:docMk/>
            <pc:sldMk cId="0" sldId="1422"/>
            <ac:spMk id="24" creationId="{A9A32C5D-9B06-4470-A972-111E82EFD8C7}"/>
          </ac:spMkLst>
        </pc:spChg>
        <pc:grpChg chg="mod">
          <ac:chgData name="Jonathan Sayles" userId="049f7ab8f1d47e49" providerId="LiveId" clId="{CED463AA-90A5-4D60-9464-8CC3A3F2EFF7}" dt="2025-08-18T21:48:00.460" v="1368" actId="14100"/>
          <ac:grpSpMkLst>
            <pc:docMk/>
            <pc:sldMk cId="0" sldId="1422"/>
            <ac:grpSpMk id="6" creationId="{57DABFE2-5672-4AC6-ADC0-ED2491235886}"/>
          </ac:grpSpMkLst>
        </pc:grpChg>
        <pc:grpChg chg="add mod">
          <ac:chgData name="Jonathan Sayles" userId="049f7ab8f1d47e49" providerId="LiveId" clId="{CED463AA-90A5-4D60-9464-8CC3A3F2EFF7}" dt="2025-08-18T21:48:56.296" v="1377"/>
          <ac:grpSpMkLst>
            <pc:docMk/>
            <pc:sldMk cId="0" sldId="1422"/>
            <ac:grpSpMk id="9" creationId="{28D94152-D79B-A7C0-8ADA-B6967E5BABCF}"/>
          </ac:grpSpMkLst>
        </pc:grpChg>
        <pc:grpChg chg="add mod">
          <ac:chgData name="Jonathan Sayles" userId="049f7ab8f1d47e49" providerId="LiveId" clId="{CED463AA-90A5-4D60-9464-8CC3A3F2EFF7}" dt="2025-08-18T21:48:56.296" v="1377"/>
          <ac:grpSpMkLst>
            <pc:docMk/>
            <pc:sldMk cId="0" sldId="1422"/>
            <ac:grpSpMk id="16" creationId="{AA1466EF-59FC-B374-D0AC-5728D8679772}"/>
          </ac:grpSpMkLst>
        </pc:grpChg>
      </pc:sldChg>
      <pc:sldChg chg="modSp mod">
        <pc:chgData name="Jonathan Sayles" userId="049f7ab8f1d47e49" providerId="LiveId" clId="{CED463AA-90A5-4D60-9464-8CC3A3F2EFF7}" dt="2025-08-18T22:30:14.034" v="1562" actId="113"/>
        <pc:sldMkLst>
          <pc:docMk/>
          <pc:sldMk cId="0" sldId="1423"/>
        </pc:sldMkLst>
        <pc:spChg chg="mod">
          <ac:chgData name="Jonathan Sayles" userId="049f7ab8f1d47e49" providerId="LiveId" clId="{CED463AA-90A5-4D60-9464-8CC3A3F2EFF7}" dt="2025-08-17T18:32:51.611" v="476" actId="1038"/>
          <ac:spMkLst>
            <pc:docMk/>
            <pc:sldMk cId="0" sldId="1423"/>
            <ac:spMk id="3" creationId="{4287BAC6-9398-414D-995D-482E23B0068D}"/>
          </ac:spMkLst>
        </pc:spChg>
        <pc:spChg chg="mod">
          <ac:chgData name="Jonathan Sayles" userId="049f7ab8f1d47e49" providerId="LiveId" clId="{CED463AA-90A5-4D60-9464-8CC3A3F2EFF7}" dt="2025-08-18T22:29:40.770" v="1557" actId="1038"/>
          <ac:spMkLst>
            <pc:docMk/>
            <pc:sldMk cId="0" sldId="1423"/>
            <ac:spMk id="5" creationId="{0A0B7F6A-A2C1-488B-909C-51FA1F113AA4}"/>
          </ac:spMkLst>
        </pc:spChg>
        <pc:spChg chg="mod">
          <ac:chgData name="Jonathan Sayles" userId="049f7ab8f1d47e49" providerId="LiveId" clId="{CED463AA-90A5-4D60-9464-8CC3A3F2EFF7}" dt="2025-08-17T18:33:18.847" v="482" actId="1076"/>
          <ac:spMkLst>
            <pc:docMk/>
            <pc:sldMk cId="0" sldId="1423"/>
            <ac:spMk id="11" creationId="{903DEA19-5440-46C9-8AD5-E12515CAC0A6}"/>
          </ac:spMkLst>
        </pc:spChg>
        <pc:spChg chg="mod">
          <ac:chgData name="Jonathan Sayles" userId="049f7ab8f1d47e49" providerId="LiveId" clId="{CED463AA-90A5-4D60-9464-8CC3A3F2EFF7}" dt="2025-08-18T22:29:40.770" v="1557" actId="1038"/>
          <ac:spMkLst>
            <pc:docMk/>
            <pc:sldMk cId="0" sldId="1423"/>
            <ac:spMk id="20" creationId="{57579DBC-6095-45C4-942B-75838EC4219E}"/>
          </ac:spMkLst>
        </pc:spChg>
        <pc:spChg chg="mod">
          <ac:chgData name="Jonathan Sayles" userId="049f7ab8f1d47e49" providerId="LiveId" clId="{CED463AA-90A5-4D60-9464-8CC3A3F2EFF7}" dt="2025-08-17T18:32:51.611" v="476" actId="1038"/>
          <ac:spMkLst>
            <pc:docMk/>
            <pc:sldMk cId="0" sldId="1423"/>
            <ac:spMk id="21" creationId="{D8136F29-B927-4780-8A4A-23ABD33F9997}"/>
          </ac:spMkLst>
        </pc:spChg>
        <pc:spChg chg="mod">
          <ac:chgData name="Jonathan Sayles" userId="049f7ab8f1d47e49" providerId="LiveId" clId="{CED463AA-90A5-4D60-9464-8CC3A3F2EFF7}" dt="2025-08-18T22:29:40.770" v="1557" actId="1038"/>
          <ac:spMkLst>
            <pc:docMk/>
            <pc:sldMk cId="0" sldId="1423"/>
            <ac:spMk id="22" creationId="{AAC46A7C-C813-4AB1-99FA-371631D18CDD}"/>
          </ac:spMkLst>
        </pc:spChg>
        <pc:spChg chg="mod">
          <ac:chgData name="Jonathan Sayles" userId="049f7ab8f1d47e49" providerId="LiveId" clId="{CED463AA-90A5-4D60-9464-8CC3A3F2EFF7}" dt="2025-08-18T22:29:40.770" v="1557" actId="1038"/>
          <ac:spMkLst>
            <pc:docMk/>
            <pc:sldMk cId="0" sldId="1423"/>
            <ac:spMk id="26" creationId="{E37F43FC-12D1-4D29-A775-8BB913461BD9}"/>
          </ac:spMkLst>
        </pc:spChg>
        <pc:spChg chg="mod">
          <ac:chgData name="Jonathan Sayles" userId="049f7ab8f1d47e49" providerId="LiveId" clId="{CED463AA-90A5-4D60-9464-8CC3A3F2EFF7}" dt="2025-08-18T22:29:40.770" v="1557" actId="1038"/>
          <ac:spMkLst>
            <pc:docMk/>
            <pc:sldMk cId="0" sldId="1423"/>
            <ac:spMk id="27" creationId="{EF91A85F-8C5D-4733-9706-9F1733B5C933}"/>
          </ac:spMkLst>
        </pc:spChg>
        <pc:spChg chg="mod">
          <ac:chgData name="Jonathan Sayles" userId="049f7ab8f1d47e49" providerId="LiveId" clId="{CED463AA-90A5-4D60-9464-8CC3A3F2EFF7}" dt="2025-08-18T22:29:40.770" v="1557" actId="1038"/>
          <ac:spMkLst>
            <pc:docMk/>
            <pc:sldMk cId="0" sldId="1423"/>
            <ac:spMk id="28" creationId="{853521EA-38BB-47BE-9ADC-14482E0150B2}"/>
          </ac:spMkLst>
        </pc:spChg>
        <pc:spChg chg="mod">
          <ac:chgData name="Jonathan Sayles" userId="049f7ab8f1d47e49" providerId="LiveId" clId="{CED463AA-90A5-4D60-9464-8CC3A3F2EFF7}" dt="2025-08-18T22:30:14.034" v="1562" actId="113"/>
          <ac:spMkLst>
            <pc:docMk/>
            <pc:sldMk cId="0" sldId="1423"/>
            <ac:spMk id="68613" creationId="{710EABEF-766C-4836-A9A3-071521E0A2A4}"/>
          </ac:spMkLst>
        </pc:spChg>
        <pc:spChg chg="mod">
          <ac:chgData name="Jonathan Sayles" userId="049f7ab8f1d47e49" providerId="LiveId" clId="{CED463AA-90A5-4D60-9464-8CC3A3F2EFF7}" dt="2025-08-18T22:28:29.711" v="1548" actId="14100"/>
          <ac:spMkLst>
            <pc:docMk/>
            <pc:sldMk cId="0" sldId="1423"/>
            <ac:spMk id="89090" creationId="{CB02DC03-AD21-F5D7-7112-9733CC189CA6}"/>
          </ac:spMkLst>
        </pc:spChg>
        <pc:spChg chg="mod">
          <ac:chgData name="Jonathan Sayles" userId="049f7ab8f1d47e49" providerId="LiveId" clId="{CED463AA-90A5-4D60-9464-8CC3A3F2EFF7}" dt="2025-08-17T18:32:51.611" v="476" actId="1038"/>
          <ac:spMkLst>
            <pc:docMk/>
            <pc:sldMk cId="0" sldId="1423"/>
            <ac:spMk id="89102" creationId="{416338D7-5388-7463-E914-63BEC15C18DB}"/>
          </ac:spMkLst>
        </pc:spChg>
        <pc:spChg chg="mod">
          <ac:chgData name="Jonathan Sayles" userId="049f7ab8f1d47e49" providerId="LiveId" clId="{CED463AA-90A5-4D60-9464-8CC3A3F2EFF7}" dt="2025-08-18T22:29:40.770" v="1557" actId="1038"/>
          <ac:spMkLst>
            <pc:docMk/>
            <pc:sldMk cId="0" sldId="1423"/>
            <ac:spMk id="89104" creationId="{43C40845-83AF-A06F-41CB-E485F81B8743}"/>
          </ac:spMkLst>
        </pc:spChg>
        <pc:spChg chg="mod">
          <ac:chgData name="Jonathan Sayles" userId="049f7ab8f1d47e49" providerId="LiveId" clId="{CED463AA-90A5-4D60-9464-8CC3A3F2EFF7}" dt="2025-08-18T22:29:40.770" v="1557" actId="1038"/>
          <ac:spMkLst>
            <pc:docMk/>
            <pc:sldMk cId="0" sldId="1423"/>
            <ac:spMk id="89105" creationId="{480BACC6-19C0-93E8-A971-151AB8286D6A}"/>
          </ac:spMkLst>
        </pc:spChg>
        <pc:spChg chg="mod">
          <ac:chgData name="Jonathan Sayles" userId="049f7ab8f1d47e49" providerId="LiveId" clId="{CED463AA-90A5-4D60-9464-8CC3A3F2EFF7}" dt="2025-08-18T22:29:40.770" v="1557" actId="1038"/>
          <ac:spMkLst>
            <pc:docMk/>
            <pc:sldMk cId="0" sldId="1423"/>
            <ac:spMk id="89115" creationId="{2C606E9F-D6C7-6E48-20BD-E2B28F71D281}"/>
          </ac:spMkLst>
        </pc:spChg>
        <pc:spChg chg="mod">
          <ac:chgData name="Jonathan Sayles" userId="049f7ab8f1d47e49" providerId="LiveId" clId="{CED463AA-90A5-4D60-9464-8CC3A3F2EFF7}" dt="2025-08-17T18:32:51.611" v="476" actId="1038"/>
          <ac:spMkLst>
            <pc:docMk/>
            <pc:sldMk cId="0" sldId="1423"/>
            <ac:spMk id="89116" creationId="{5A7862A3-677F-CEAE-9A60-0590B972509F}"/>
          </ac:spMkLst>
        </pc:spChg>
        <pc:spChg chg="mod">
          <ac:chgData name="Jonathan Sayles" userId="049f7ab8f1d47e49" providerId="LiveId" clId="{CED463AA-90A5-4D60-9464-8CC3A3F2EFF7}" dt="2025-08-17T18:32:51.611" v="476" actId="1038"/>
          <ac:spMkLst>
            <pc:docMk/>
            <pc:sldMk cId="0" sldId="1423"/>
            <ac:spMk id="89117" creationId="{1EF7922F-85C0-D006-3D10-CD3EB72A3A14}"/>
          </ac:spMkLst>
        </pc:spChg>
        <pc:spChg chg="mod">
          <ac:chgData name="Jonathan Sayles" userId="049f7ab8f1d47e49" providerId="LiveId" clId="{CED463AA-90A5-4D60-9464-8CC3A3F2EFF7}" dt="2025-08-18T22:29:40.770" v="1557" actId="1038"/>
          <ac:spMkLst>
            <pc:docMk/>
            <pc:sldMk cId="0" sldId="1423"/>
            <ac:spMk id="89118" creationId="{3DCF7E7A-3CCD-D17D-9270-6030F9C97E56}"/>
          </ac:spMkLst>
        </pc:spChg>
      </pc:sldChg>
      <pc:sldChg chg="addSp modSp mod">
        <pc:chgData name="Jonathan Sayles" userId="049f7ab8f1d47e49" providerId="LiveId" clId="{CED463AA-90A5-4D60-9464-8CC3A3F2EFF7}" dt="2025-08-18T22:34:40.690" v="1640" actId="14100"/>
        <pc:sldMkLst>
          <pc:docMk/>
          <pc:sldMk cId="0" sldId="1424"/>
        </pc:sldMkLst>
        <pc:spChg chg="mod">
          <ac:chgData name="Jonathan Sayles" userId="049f7ab8f1d47e49" providerId="LiveId" clId="{CED463AA-90A5-4D60-9464-8CC3A3F2EFF7}" dt="2025-08-18T22:32:52.820" v="1577" actId="1037"/>
          <ac:spMkLst>
            <pc:docMk/>
            <pc:sldMk cId="0" sldId="1424"/>
            <ac:spMk id="2" creationId="{A1C6DB01-50C8-4834-8952-E0752E7AB886}"/>
          </ac:spMkLst>
        </pc:spChg>
        <pc:spChg chg="add mod">
          <ac:chgData name="Jonathan Sayles" userId="049f7ab8f1d47e49" providerId="LiveId" clId="{CED463AA-90A5-4D60-9464-8CC3A3F2EFF7}" dt="2025-08-18T22:34:40.690" v="1640" actId="14100"/>
          <ac:spMkLst>
            <pc:docMk/>
            <pc:sldMk cId="0" sldId="1424"/>
            <ac:spMk id="3" creationId="{98944A85-3E1C-AF58-8245-B152BC1553E7}"/>
          </ac:spMkLst>
        </pc:spChg>
        <pc:spChg chg="mod">
          <ac:chgData name="Jonathan Sayles" userId="049f7ab8f1d47e49" providerId="LiveId" clId="{CED463AA-90A5-4D60-9464-8CC3A3F2EFF7}" dt="2025-08-18T22:34:01.696" v="1584" actId="1036"/>
          <ac:spMkLst>
            <pc:docMk/>
            <pc:sldMk cId="0" sldId="1424"/>
            <ac:spMk id="11" creationId="{903DEA19-5440-46C9-8AD5-E12515CAC0A6}"/>
          </ac:spMkLst>
        </pc:spChg>
        <pc:spChg chg="mod">
          <ac:chgData name="Jonathan Sayles" userId="049f7ab8f1d47e49" providerId="LiveId" clId="{CED463AA-90A5-4D60-9464-8CC3A3F2EFF7}" dt="2025-08-18T22:33:57.959" v="1582" actId="1076"/>
          <ac:spMkLst>
            <pc:docMk/>
            <pc:sldMk cId="0" sldId="1424"/>
            <ac:spMk id="91139" creationId="{3709E1E1-3623-FDD4-0AA1-EA5D38B45558}"/>
          </ac:spMkLst>
        </pc:spChg>
        <pc:spChg chg="mod">
          <ac:chgData name="Jonathan Sayles" userId="049f7ab8f1d47e49" providerId="LiveId" clId="{CED463AA-90A5-4D60-9464-8CC3A3F2EFF7}" dt="2025-08-18T22:30:48.311" v="1564" actId="14100"/>
          <ac:spMkLst>
            <pc:docMk/>
            <pc:sldMk cId="0" sldId="1424"/>
            <ac:spMk id="91143" creationId="{36EACB70-44AA-888F-2BA2-AA9B1764DD23}"/>
          </ac:spMkLst>
        </pc:spChg>
      </pc:sldChg>
      <pc:sldChg chg="addSp modSp mod">
        <pc:chgData name="Jonathan Sayles" userId="049f7ab8f1d47e49" providerId="LiveId" clId="{CED463AA-90A5-4D60-9464-8CC3A3F2EFF7}" dt="2025-08-18T22:36:02.895" v="1664"/>
        <pc:sldMkLst>
          <pc:docMk/>
          <pc:sldMk cId="0" sldId="1427"/>
        </pc:sldMkLst>
        <pc:spChg chg="mod">
          <ac:chgData name="Jonathan Sayles" userId="049f7ab8f1d47e49" providerId="LiveId" clId="{CED463AA-90A5-4D60-9464-8CC3A3F2EFF7}" dt="2025-08-18T22:35:36.276" v="1648" actId="1036"/>
          <ac:spMkLst>
            <pc:docMk/>
            <pc:sldMk cId="0" sldId="1427"/>
            <ac:spMk id="6" creationId="{6BB2913A-3B7A-47C9-B226-B514A7BC95FC}"/>
          </ac:spMkLst>
        </pc:spChg>
        <pc:spChg chg="mod">
          <ac:chgData name="Jonathan Sayles" userId="049f7ab8f1d47e49" providerId="LiveId" clId="{CED463AA-90A5-4D60-9464-8CC3A3F2EFF7}" dt="2025-08-18T22:36:02.895" v="1664"/>
          <ac:spMkLst>
            <pc:docMk/>
            <pc:sldMk cId="0" sldId="1427"/>
            <ac:spMk id="68613" creationId="{710EABEF-766C-4836-A9A3-071521E0A2A4}"/>
          </ac:spMkLst>
        </pc:spChg>
        <pc:spChg chg="mod">
          <ac:chgData name="Jonathan Sayles" userId="049f7ab8f1d47e49" providerId="LiveId" clId="{CED463AA-90A5-4D60-9464-8CC3A3F2EFF7}" dt="2025-08-17T18:32:01.574" v="459" actId="14100"/>
          <ac:spMkLst>
            <pc:docMk/>
            <pc:sldMk cId="0" sldId="1427"/>
            <ac:spMk id="93196" creationId="{5E715EB7-1CA0-1A14-485B-25F633829952}"/>
          </ac:spMkLst>
        </pc:spChg>
        <pc:grpChg chg="add mod">
          <ac:chgData name="Jonathan Sayles" userId="049f7ab8f1d47e49" providerId="LiveId" clId="{CED463AA-90A5-4D60-9464-8CC3A3F2EFF7}" dt="2025-08-18T22:35:36.276" v="1648" actId="1036"/>
          <ac:grpSpMkLst>
            <pc:docMk/>
            <pc:sldMk cId="0" sldId="1427"/>
            <ac:grpSpMk id="2" creationId="{5CD146B8-3F4F-6AE1-9F59-01E1E8F8F3AA}"/>
          </ac:grpSpMkLst>
        </pc:grpChg>
        <pc:picChg chg="mod">
          <ac:chgData name="Jonathan Sayles" userId="049f7ab8f1d47e49" providerId="LiveId" clId="{CED463AA-90A5-4D60-9464-8CC3A3F2EFF7}" dt="2025-08-18T22:35:36.276" v="1648" actId="1036"/>
          <ac:picMkLst>
            <pc:docMk/>
            <pc:sldMk cId="0" sldId="1427"/>
            <ac:picMk id="93191" creationId="{C528A03C-7BD4-7ECB-0E6E-E01BE7A538E1}"/>
          </ac:picMkLst>
        </pc:picChg>
      </pc:sldChg>
      <pc:sldChg chg="modSp mod">
        <pc:chgData name="Jonathan Sayles" userId="049f7ab8f1d47e49" providerId="LiveId" clId="{CED463AA-90A5-4D60-9464-8CC3A3F2EFF7}" dt="2025-08-18T18:21:55.625" v="1227" actId="20577"/>
        <pc:sldMkLst>
          <pc:docMk/>
          <pc:sldMk cId="0" sldId="1428"/>
        </pc:sldMkLst>
        <pc:spChg chg="mod">
          <ac:chgData name="Jonathan Sayles" userId="049f7ab8f1d47e49" providerId="LiveId" clId="{CED463AA-90A5-4D60-9464-8CC3A3F2EFF7}" dt="2025-08-18T18:21:55.625" v="1227" actId="20577"/>
          <ac:spMkLst>
            <pc:docMk/>
            <pc:sldMk cId="0" sldId="1428"/>
            <ac:spMk id="3" creationId="{FB6856E2-7B17-487F-A5B8-1A2412A3B736}"/>
          </ac:spMkLst>
        </pc:spChg>
      </pc:sldChg>
      <pc:sldChg chg="modSp mod">
        <pc:chgData name="Jonathan Sayles" userId="049f7ab8f1d47e49" providerId="LiveId" clId="{CED463AA-90A5-4D60-9464-8CC3A3F2EFF7}" dt="2025-08-18T22:38:26.166" v="1697" actId="692"/>
        <pc:sldMkLst>
          <pc:docMk/>
          <pc:sldMk cId="0" sldId="1429"/>
        </pc:sldMkLst>
        <pc:spChg chg="mod">
          <ac:chgData name="Jonathan Sayles" userId="049f7ab8f1d47e49" providerId="LiveId" clId="{CED463AA-90A5-4D60-9464-8CC3A3F2EFF7}" dt="2025-08-18T22:38:21.528" v="1696" actId="6549"/>
          <ac:spMkLst>
            <pc:docMk/>
            <pc:sldMk cId="0" sldId="1429"/>
            <ac:spMk id="3" creationId="{FB6856E2-7B17-487F-A5B8-1A2412A3B736}"/>
          </ac:spMkLst>
        </pc:spChg>
        <pc:cxnChg chg="mod">
          <ac:chgData name="Jonathan Sayles" userId="049f7ab8f1d47e49" providerId="LiveId" clId="{CED463AA-90A5-4D60-9464-8CC3A3F2EFF7}" dt="2025-08-18T22:38:26.166" v="1697" actId="692"/>
          <ac:cxnSpMkLst>
            <pc:docMk/>
            <pc:sldMk cId="0" sldId="1429"/>
            <ac:cxnSpMk id="97288" creationId="{16956A05-E440-120C-5EFE-B0E3324D093B}"/>
          </ac:cxnSpMkLst>
        </pc:cxnChg>
      </pc:sldChg>
      <pc:sldChg chg="modSp mod">
        <pc:chgData name="Jonathan Sayles" userId="049f7ab8f1d47e49" providerId="LiveId" clId="{CED463AA-90A5-4D60-9464-8CC3A3F2EFF7}" dt="2025-08-17T18:28:23.770" v="411" actId="1036"/>
        <pc:sldMkLst>
          <pc:docMk/>
          <pc:sldMk cId="0" sldId="1430"/>
        </pc:sldMkLst>
        <pc:graphicFrameChg chg="mod modGraphic">
          <ac:chgData name="Jonathan Sayles" userId="049f7ab8f1d47e49" providerId="LiveId" clId="{CED463AA-90A5-4D60-9464-8CC3A3F2EFF7}" dt="2025-08-17T18:28:23.770" v="411" actId="1036"/>
          <ac:graphicFrameMkLst>
            <pc:docMk/>
            <pc:sldMk cId="0" sldId="1430"/>
            <ac:graphicFrameMk id="4" creationId="{49A7F2A8-A547-4808-9869-9664FF236961}"/>
          </ac:graphicFrameMkLst>
        </pc:graphicFrameChg>
      </pc:sldChg>
      <pc:sldChg chg="modSp mod">
        <pc:chgData name="Jonathan Sayles" userId="049f7ab8f1d47e49" providerId="LiveId" clId="{CED463AA-90A5-4D60-9464-8CC3A3F2EFF7}" dt="2025-08-18T22:41:18.067" v="1759" actId="14100"/>
        <pc:sldMkLst>
          <pc:docMk/>
          <pc:sldMk cId="0" sldId="1431"/>
        </pc:sldMkLst>
        <pc:spChg chg="mod">
          <ac:chgData name="Jonathan Sayles" userId="049f7ab8f1d47e49" providerId="LiveId" clId="{CED463AA-90A5-4D60-9464-8CC3A3F2EFF7}" dt="2025-08-18T22:41:13.560" v="1758" actId="6549"/>
          <ac:spMkLst>
            <pc:docMk/>
            <pc:sldMk cId="0" sldId="1431"/>
            <ac:spMk id="99331" creationId="{38643F69-F6B8-EE3F-F3F4-24C4A539FE6F}"/>
          </ac:spMkLst>
        </pc:spChg>
        <pc:spChg chg="mod">
          <ac:chgData name="Jonathan Sayles" userId="049f7ab8f1d47e49" providerId="LiveId" clId="{CED463AA-90A5-4D60-9464-8CC3A3F2EFF7}" dt="2025-08-18T22:41:18.067" v="1759" actId="14100"/>
          <ac:spMkLst>
            <pc:docMk/>
            <pc:sldMk cId="0" sldId="1431"/>
            <ac:spMk id="99332" creationId="{D89AA934-699A-40E7-F024-8AAE3B47CC33}"/>
          </ac:spMkLst>
        </pc:spChg>
      </pc:sldChg>
      <pc:sldChg chg="modSp mod">
        <pc:chgData name="Jonathan Sayles" userId="049f7ab8f1d47e49" providerId="LiveId" clId="{CED463AA-90A5-4D60-9464-8CC3A3F2EFF7}" dt="2025-08-18T22:36:19.427" v="1665" actId="113"/>
        <pc:sldMkLst>
          <pc:docMk/>
          <pc:sldMk cId="0" sldId="1432"/>
        </pc:sldMkLst>
        <pc:spChg chg="mod">
          <ac:chgData name="Jonathan Sayles" userId="049f7ab8f1d47e49" providerId="LiveId" clId="{CED463AA-90A5-4D60-9464-8CC3A3F2EFF7}" dt="2025-08-18T22:36:19.427" v="1665" actId="113"/>
          <ac:spMkLst>
            <pc:docMk/>
            <pc:sldMk cId="0" sldId="1432"/>
            <ac:spMk id="49155" creationId="{4951AA76-26B2-4620-B01C-9D56070554D4}"/>
          </ac:spMkLst>
        </pc:spChg>
      </pc:sldChg>
      <pc:sldChg chg="del">
        <pc:chgData name="Jonathan Sayles" userId="049f7ab8f1d47e49" providerId="LiveId" clId="{CED463AA-90A5-4D60-9464-8CC3A3F2EFF7}" dt="2025-08-18T17:54:04.825" v="538" actId="47"/>
        <pc:sldMkLst>
          <pc:docMk/>
          <pc:sldMk cId="0" sldId="1433"/>
        </pc:sldMkLst>
      </pc:sldChg>
      <pc:sldChg chg="modSp mod">
        <pc:chgData name="Jonathan Sayles" userId="049f7ab8f1d47e49" providerId="LiveId" clId="{CED463AA-90A5-4D60-9464-8CC3A3F2EFF7}" dt="2025-08-18T18:11:55.616" v="1177" actId="1036"/>
        <pc:sldMkLst>
          <pc:docMk/>
          <pc:sldMk cId="0" sldId="1434"/>
        </pc:sldMkLst>
        <pc:spChg chg="mod">
          <ac:chgData name="Jonathan Sayles" userId="049f7ab8f1d47e49" providerId="LiveId" clId="{CED463AA-90A5-4D60-9464-8CC3A3F2EFF7}" dt="2025-08-18T18:11:55.616" v="1177" actId="1036"/>
          <ac:spMkLst>
            <pc:docMk/>
            <pc:sldMk cId="0" sldId="1434"/>
            <ac:spMk id="12" creationId="{28D28DB5-4DEB-43BE-A3F2-980600C141E9}"/>
          </ac:spMkLst>
        </pc:spChg>
        <pc:spChg chg="mod">
          <ac:chgData name="Jonathan Sayles" userId="049f7ab8f1d47e49" providerId="LiveId" clId="{CED463AA-90A5-4D60-9464-8CC3A3F2EFF7}" dt="2025-08-18T18:11:32.964" v="1171" actId="20577"/>
          <ac:spMkLst>
            <pc:docMk/>
            <pc:sldMk cId="0" sldId="1434"/>
            <ac:spMk id="55299" creationId="{F26F5461-AED8-4C5A-BECC-2C27ADEB149F}"/>
          </ac:spMkLst>
        </pc:spChg>
      </pc:sldChg>
      <pc:sldChg chg="modSp mod">
        <pc:chgData name="Jonathan Sayles" userId="049f7ab8f1d47e49" providerId="LiveId" clId="{CED463AA-90A5-4D60-9464-8CC3A3F2EFF7}" dt="2025-08-18T22:49:55.552" v="1949" actId="1036"/>
        <pc:sldMkLst>
          <pc:docMk/>
          <pc:sldMk cId="0" sldId="1435"/>
        </pc:sldMkLst>
        <pc:spChg chg="mod">
          <ac:chgData name="Jonathan Sayles" userId="049f7ab8f1d47e49" providerId="LiveId" clId="{CED463AA-90A5-4D60-9464-8CC3A3F2EFF7}" dt="2025-08-18T22:49:55.552" v="1949" actId="1036"/>
          <ac:spMkLst>
            <pc:docMk/>
            <pc:sldMk cId="0" sldId="1435"/>
            <ac:spMk id="3" creationId="{FB6856E2-7B17-487F-A5B8-1A2412A3B736}"/>
          </ac:spMkLst>
        </pc:spChg>
      </pc:sldChg>
      <pc:sldChg chg="modSp mod">
        <pc:chgData name="Jonathan Sayles" userId="049f7ab8f1d47e49" providerId="LiveId" clId="{CED463AA-90A5-4D60-9464-8CC3A3F2EFF7}" dt="2025-08-18T22:51:10.307" v="1965" actId="20577"/>
        <pc:sldMkLst>
          <pc:docMk/>
          <pc:sldMk cId="0" sldId="1436"/>
        </pc:sldMkLst>
        <pc:spChg chg="mod">
          <ac:chgData name="Jonathan Sayles" userId="049f7ab8f1d47e49" providerId="LiveId" clId="{CED463AA-90A5-4D60-9464-8CC3A3F2EFF7}" dt="2025-08-18T22:51:10.307" v="1965" actId="20577"/>
          <ac:spMkLst>
            <pc:docMk/>
            <pc:sldMk cId="0" sldId="1436"/>
            <ac:spMk id="3" creationId="{FB6856E2-7B17-487F-A5B8-1A2412A3B736}"/>
          </ac:spMkLst>
        </pc:spChg>
        <pc:spChg chg="mod">
          <ac:chgData name="Jonathan Sayles" userId="049f7ab8f1d47e49" providerId="LiveId" clId="{CED463AA-90A5-4D60-9464-8CC3A3F2EFF7}" dt="2025-08-18T22:50:17.090" v="1952" actId="113"/>
          <ac:spMkLst>
            <pc:docMk/>
            <pc:sldMk cId="0" sldId="1436"/>
            <ac:spMk id="105474" creationId="{DCA5A2DF-54A6-F0C0-37A2-0C473D9A1D32}"/>
          </ac:spMkLst>
        </pc:spChg>
      </pc:sldChg>
      <pc:sldChg chg="modSp mod">
        <pc:chgData name="Jonathan Sayles" userId="049f7ab8f1d47e49" providerId="LiveId" clId="{CED463AA-90A5-4D60-9464-8CC3A3F2EFF7}" dt="2025-08-19T14:03:32.833" v="2009" actId="113"/>
        <pc:sldMkLst>
          <pc:docMk/>
          <pc:sldMk cId="0" sldId="1437"/>
        </pc:sldMkLst>
        <pc:spChg chg="mod">
          <ac:chgData name="Jonathan Sayles" userId="049f7ab8f1d47e49" providerId="LiveId" clId="{CED463AA-90A5-4D60-9464-8CC3A3F2EFF7}" dt="2025-08-19T14:03:09.999" v="2008" actId="1035"/>
          <ac:spMkLst>
            <pc:docMk/>
            <pc:sldMk cId="0" sldId="1437"/>
            <ac:spMk id="3" creationId="{FB6856E2-7B17-487F-A5B8-1A2412A3B736}"/>
          </ac:spMkLst>
        </pc:spChg>
        <pc:spChg chg="mod">
          <ac:chgData name="Jonathan Sayles" userId="049f7ab8f1d47e49" providerId="LiveId" clId="{CED463AA-90A5-4D60-9464-8CC3A3F2EFF7}" dt="2025-08-19T14:01:12.762" v="1995" actId="2711"/>
          <ac:spMkLst>
            <pc:docMk/>
            <pc:sldMk cId="0" sldId="1437"/>
            <ac:spMk id="7" creationId="{9C731FE8-3BF3-4627-8302-337456FED859}"/>
          </ac:spMkLst>
        </pc:spChg>
        <pc:spChg chg="mod">
          <ac:chgData name="Jonathan Sayles" userId="049f7ab8f1d47e49" providerId="LiveId" clId="{CED463AA-90A5-4D60-9464-8CC3A3F2EFF7}" dt="2025-08-19T14:01:12.762" v="1995" actId="2711"/>
          <ac:spMkLst>
            <pc:docMk/>
            <pc:sldMk cId="0" sldId="1437"/>
            <ac:spMk id="21" creationId="{0657F2FE-B39F-422C-9DEB-E05222E5C13C}"/>
          </ac:spMkLst>
        </pc:spChg>
        <pc:spChg chg="mod">
          <ac:chgData name="Jonathan Sayles" userId="049f7ab8f1d47e49" providerId="LiveId" clId="{CED463AA-90A5-4D60-9464-8CC3A3F2EFF7}" dt="2025-08-19T14:01:12.762" v="1995" actId="2711"/>
          <ac:spMkLst>
            <pc:docMk/>
            <pc:sldMk cId="0" sldId="1437"/>
            <ac:spMk id="24" creationId="{2DB553E0-5C5A-49C2-9B8E-95E177B38F66}"/>
          </ac:spMkLst>
        </pc:spChg>
        <pc:spChg chg="mod">
          <ac:chgData name="Jonathan Sayles" userId="049f7ab8f1d47e49" providerId="LiveId" clId="{CED463AA-90A5-4D60-9464-8CC3A3F2EFF7}" dt="2025-08-19T14:01:12.762" v="1995" actId="2711"/>
          <ac:spMkLst>
            <pc:docMk/>
            <pc:sldMk cId="0" sldId="1437"/>
            <ac:spMk id="26" creationId="{B6FDB30E-F907-4ACF-9F82-F7BFCF76F877}"/>
          </ac:spMkLst>
        </pc:spChg>
        <pc:spChg chg="mod">
          <ac:chgData name="Jonathan Sayles" userId="049f7ab8f1d47e49" providerId="LiveId" clId="{CED463AA-90A5-4D60-9464-8CC3A3F2EFF7}" dt="2025-08-19T14:01:22.224" v="1996" actId="207"/>
          <ac:spMkLst>
            <pc:docMk/>
            <pc:sldMk cId="0" sldId="1437"/>
            <ac:spMk id="27" creationId="{4A666658-45E1-4804-A02F-0561A7A97AA1}"/>
          </ac:spMkLst>
        </pc:spChg>
        <pc:spChg chg="mod">
          <ac:chgData name="Jonathan Sayles" userId="049f7ab8f1d47e49" providerId="LiveId" clId="{CED463AA-90A5-4D60-9464-8CC3A3F2EFF7}" dt="2025-08-19T14:01:12.762" v="1995" actId="2711"/>
          <ac:spMkLst>
            <pc:docMk/>
            <pc:sldMk cId="0" sldId="1437"/>
            <ac:spMk id="29" creationId="{649F7C84-7ACF-4780-99A7-04413AF78004}"/>
          </ac:spMkLst>
        </pc:spChg>
        <pc:spChg chg="mod">
          <ac:chgData name="Jonathan Sayles" userId="049f7ab8f1d47e49" providerId="LiveId" clId="{CED463AA-90A5-4D60-9464-8CC3A3F2EFF7}" dt="2025-08-19T14:01:12.762" v="1995" actId="2711"/>
          <ac:spMkLst>
            <pc:docMk/>
            <pc:sldMk cId="0" sldId="1437"/>
            <ac:spMk id="30" creationId="{6DD2BF82-BFCD-4F33-BE10-B99B5C389D99}"/>
          </ac:spMkLst>
        </pc:spChg>
        <pc:spChg chg="mod">
          <ac:chgData name="Jonathan Sayles" userId="049f7ab8f1d47e49" providerId="LiveId" clId="{CED463AA-90A5-4D60-9464-8CC3A3F2EFF7}" dt="2025-08-19T14:01:12.762" v="1995" actId="2711"/>
          <ac:spMkLst>
            <pc:docMk/>
            <pc:sldMk cId="0" sldId="1437"/>
            <ac:spMk id="31" creationId="{EA46498A-4527-45BC-9677-E92D00E1D053}"/>
          </ac:spMkLst>
        </pc:spChg>
        <pc:spChg chg="mod">
          <ac:chgData name="Jonathan Sayles" userId="049f7ab8f1d47e49" providerId="LiveId" clId="{CED463AA-90A5-4D60-9464-8CC3A3F2EFF7}" dt="2025-08-19T14:01:12.762" v="1995" actId="2711"/>
          <ac:spMkLst>
            <pc:docMk/>
            <pc:sldMk cId="0" sldId="1437"/>
            <ac:spMk id="34" creationId="{D8839F32-9693-49CE-8A7E-E53F349713A2}"/>
          </ac:spMkLst>
        </pc:spChg>
        <pc:spChg chg="mod">
          <ac:chgData name="Jonathan Sayles" userId="049f7ab8f1d47e49" providerId="LiveId" clId="{CED463AA-90A5-4D60-9464-8CC3A3F2EFF7}" dt="2025-08-19T14:01:12.762" v="1995" actId="2711"/>
          <ac:spMkLst>
            <pc:docMk/>
            <pc:sldMk cId="0" sldId="1437"/>
            <ac:spMk id="35" creationId="{79B70785-C27A-4B88-ACCD-DDBAAAB47B2C}"/>
          </ac:spMkLst>
        </pc:spChg>
        <pc:spChg chg="mod">
          <ac:chgData name="Jonathan Sayles" userId="049f7ab8f1d47e49" providerId="LiveId" clId="{CED463AA-90A5-4D60-9464-8CC3A3F2EFF7}" dt="2025-08-19T14:03:32.833" v="2009" actId="113"/>
          <ac:spMkLst>
            <pc:docMk/>
            <pc:sldMk cId="0" sldId="1437"/>
            <ac:spMk id="107525" creationId="{CB3B982D-2B79-F76C-F0B0-42506EB4A5F9}"/>
          </ac:spMkLst>
        </pc:spChg>
        <pc:picChg chg="mod">
          <ac:chgData name="Jonathan Sayles" userId="049f7ab8f1d47e49" providerId="LiveId" clId="{CED463AA-90A5-4D60-9464-8CC3A3F2EFF7}" dt="2025-08-19T14:02:49.139" v="2005" actId="1076"/>
          <ac:picMkLst>
            <pc:docMk/>
            <pc:sldMk cId="0" sldId="1437"/>
            <ac:picMk id="107522" creationId="{D163E942-B949-8C74-C83D-DBA6D423AD74}"/>
          </ac:picMkLst>
        </pc:picChg>
      </pc:sldChg>
      <pc:sldChg chg="modSp mod">
        <pc:chgData name="Jonathan Sayles" userId="049f7ab8f1d47e49" providerId="LiveId" clId="{CED463AA-90A5-4D60-9464-8CC3A3F2EFF7}" dt="2025-08-19T14:14:49.038" v="2075" actId="113"/>
        <pc:sldMkLst>
          <pc:docMk/>
          <pc:sldMk cId="0" sldId="1438"/>
        </pc:sldMkLst>
        <pc:spChg chg="mod">
          <ac:chgData name="Jonathan Sayles" userId="049f7ab8f1d47e49" providerId="LiveId" clId="{CED463AA-90A5-4D60-9464-8CC3A3F2EFF7}" dt="2025-08-19T14:14:14.458" v="2060" actId="1036"/>
          <ac:spMkLst>
            <pc:docMk/>
            <pc:sldMk cId="0" sldId="1438"/>
            <ac:spMk id="3" creationId="{FB6856E2-7B17-487F-A5B8-1A2412A3B736}"/>
          </ac:spMkLst>
        </pc:spChg>
        <pc:spChg chg="mod">
          <ac:chgData name="Jonathan Sayles" userId="049f7ab8f1d47e49" providerId="LiveId" clId="{CED463AA-90A5-4D60-9464-8CC3A3F2EFF7}" dt="2025-08-19T14:13:20.508" v="2047" actId="1076"/>
          <ac:spMkLst>
            <pc:docMk/>
            <pc:sldMk cId="0" sldId="1438"/>
            <ac:spMk id="5" creationId="{B39430CD-71C0-4AC0-8968-8BED92EB65D6}"/>
          </ac:spMkLst>
        </pc:spChg>
        <pc:spChg chg="mod">
          <ac:chgData name="Jonathan Sayles" userId="049f7ab8f1d47e49" providerId="LiveId" clId="{CED463AA-90A5-4D60-9464-8CC3A3F2EFF7}" dt="2025-08-19T14:14:01.220" v="2054" actId="1036"/>
          <ac:spMkLst>
            <pc:docMk/>
            <pc:sldMk cId="0" sldId="1438"/>
            <ac:spMk id="9" creationId="{60EE0426-35EE-4258-B0BC-87D476A8A0D5}"/>
          </ac:spMkLst>
        </pc:spChg>
        <pc:spChg chg="mod">
          <ac:chgData name="Jonathan Sayles" userId="049f7ab8f1d47e49" providerId="LiveId" clId="{CED463AA-90A5-4D60-9464-8CC3A3F2EFF7}" dt="2025-08-19T14:14:01.220" v="2054" actId="1036"/>
          <ac:spMkLst>
            <pc:docMk/>
            <pc:sldMk cId="0" sldId="1438"/>
            <ac:spMk id="10" creationId="{369D79A1-1869-4833-99F4-A74E0219039C}"/>
          </ac:spMkLst>
        </pc:spChg>
        <pc:spChg chg="mod">
          <ac:chgData name="Jonathan Sayles" userId="049f7ab8f1d47e49" providerId="LiveId" clId="{CED463AA-90A5-4D60-9464-8CC3A3F2EFF7}" dt="2025-08-19T14:14:01.220" v="2054" actId="1036"/>
          <ac:spMkLst>
            <pc:docMk/>
            <pc:sldMk cId="0" sldId="1438"/>
            <ac:spMk id="11" creationId="{1E0C6EF0-E4AF-4683-9F05-74D82E015F82}"/>
          </ac:spMkLst>
        </pc:spChg>
        <pc:spChg chg="mod">
          <ac:chgData name="Jonathan Sayles" userId="049f7ab8f1d47e49" providerId="LiveId" clId="{CED463AA-90A5-4D60-9464-8CC3A3F2EFF7}" dt="2025-08-19T14:14:01.220" v="2054" actId="1036"/>
          <ac:spMkLst>
            <pc:docMk/>
            <pc:sldMk cId="0" sldId="1438"/>
            <ac:spMk id="12" creationId="{757D8DD8-9F0D-4965-98A6-4D320465004C}"/>
          </ac:spMkLst>
        </pc:spChg>
        <pc:spChg chg="mod">
          <ac:chgData name="Jonathan Sayles" userId="049f7ab8f1d47e49" providerId="LiveId" clId="{CED463AA-90A5-4D60-9464-8CC3A3F2EFF7}" dt="2025-08-19T14:14:01.220" v="2054" actId="1036"/>
          <ac:spMkLst>
            <pc:docMk/>
            <pc:sldMk cId="0" sldId="1438"/>
            <ac:spMk id="13" creationId="{D8622A5E-3FF5-4107-8E80-FA2C3749EAA7}"/>
          </ac:spMkLst>
        </pc:spChg>
        <pc:spChg chg="mod">
          <ac:chgData name="Jonathan Sayles" userId="049f7ab8f1d47e49" providerId="LiveId" clId="{CED463AA-90A5-4D60-9464-8CC3A3F2EFF7}" dt="2025-08-19T14:14:01.220" v="2054" actId="1036"/>
          <ac:spMkLst>
            <pc:docMk/>
            <pc:sldMk cId="0" sldId="1438"/>
            <ac:spMk id="14" creationId="{7A8749EF-DDFB-440B-8F30-FE959FA4507A}"/>
          </ac:spMkLst>
        </pc:spChg>
        <pc:spChg chg="mod">
          <ac:chgData name="Jonathan Sayles" userId="049f7ab8f1d47e49" providerId="LiveId" clId="{CED463AA-90A5-4D60-9464-8CC3A3F2EFF7}" dt="2025-08-19T14:14:27.992" v="2074" actId="1037"/>
          <ac:spMkLst>
            <pc:docMk/>
            <pc:sldMk cId="0" sldId="1438"/>
            <ac:spMk id="15" creationId="{FC6E8133-8CA7-41A6-B1CE-10E08AC13F0F}"/>
          </ac:spMkLst>
        </pc:spChg>
        <pc:spChg chg="mod">
          <ac:chgData name="Jonathan Sayles" userId="049f7ab8f1d47e49" providerId="LiveId" clId="{CED463AA-90A5-4D60-9464-8CC3A3F2EFF7}" dt="2025-08-19T14:14:49.038" v="2075" actId="113"/>
          <ac:spMkLst>
            <pc:docMk/>
            <pc:sldMk cId="0" sldId="1438"/>
            <ac:spMk id="109571" creationId="{03D61B1A-E397-97BB-D33A-9E0F5056AC99}"/>
          </ac:spMkLst>
        </pc:spChg>
        <pc:picChg chg="mod">
          <ac:chgData name="Jonathan Sayles" userId="049f7ab8f1d47e49" providerId="LiveId" clId="{CED463AA-90A5-4D60-9464-8CC3A3F2EFF7}" dt="2025-08-19T14:14:01.220" v="2054" actId="1036"/>
          <ac:picMkLst>
            <pc:docMk/>
            <pc:sldMk cId="0" sldId="1438"/>
            <ac:picMk id="103428" creationId="{927EF062-80E7-45C8-BF34-46DDEB5F6A87}"/>
          </ac:picMkLst>
        </pc:picChg>
        <pc:picChg chg="mod">
          <ac:chgData name="Jonathan Sayles" userId="049f7ab8f1d47e49" providerId="LiveId" clId="{CED463AA-90A5-4D60-9464-8CC3A3F2EFF7}" dt="2025-08-19T14:14:01.220" v="2054" actId="1036"/>
          <ac:picMkLst>
            <pc:docMk/>
            <pc:sldMk cId="0" sldId="1438"/>
            <ac:picMk id="109570" creationId="{863B1767-C29E-8828-7048-EF95DE7C667A}"/>
          </ac:picMkLst>
        </pc:picChg>
        <pc:cxnChg chg="mod">
          <ac:chgData name="Jonathan Sayles" userId="049f7ab8f1d47e49" providerId="LiveId" clId="{CED463AA-90A5-4D60-9464-8CC3A3F2EFF7}" dt="2025-08-19T14:14:01.220" v="2054" actId="1036"/>
          <ac:cxnSpMkLst>
            <pc:docMk/>
            <pc:sldMk cId="0" sldId="1438"/>
            <ac:cxnSpMk id="8" creationId="{77A999C7-5E5F-4248-9FB3-B3DC4A62FF35}"/>
          </ac:cxnSpMkLst>
        </pc:cxnChg>
      </pc:sldChg>
      <pc:sldChg chg="modSp mod">
        <pc:chgData name="Jonathan Sayles" userId="049f7ab8f1d47e49" providerId="LiveId" clId="{CED463AA-90A5-4D60-9464-8CC3A3F2EFF7}" dt="2025-08-22T22:22:57.762" v="2650" actId="113"/>
        <pc:sldMkLst>
          <pc:docMk/>
          <pc:sldMk cId="0" sldId="1439"/>
        </pc:sldMkLst>
        <pc:spChg chg="mod">
          <ac:chgData name="Jonathan Sayles" userId="049f7ab8f1d47e49" providerId="LiveId" clId="{CED463AA-90A5-4D60-9464-8CC3A3F2EFF7}" dt="2025-08-22T22:22:57.762" v="2650" actId="113"/>
          <ac:spMkLst>
            <pc:docMk/>
            <pc:sldMk cId="0" sldId="1439"/>
            <ac:spMk id="125956" creationId="{1CA0D9ED-01B1-4515-877D-EC76EF0F6314}"/>
          </ac:spMkLst>
        </pc:spChg>
      </pc:sldChg>
      <pc:sldChg chg="modSp mod">
        <pc:chgData name="Jonathan Sayles" userId="049f7ab8f1d47e49" providerId="LiveId" clId="{CED463AA-90A5-4D60-9464-8CC3A3F2EFF7}" dt="2025-08-19T14:00:39.035" v="1994" actId="113"/>
        <pc:sldMkLst>
          <pc:docMk/>
          <pc:sldMk cId="0" sldId="1440"/>
        </pc:sldMkLst>
        <pc:spChg chg="mod">
          <ac:chgData name="Jonathan Sayles" userId="049f7ab8f1d47e49" providerId="LiveId" clId="{CED463AA-90A5-4D60-9464-8CC3A3F2EFF7}" dt="2025-08-18T22:51:40.501" v="1984" actId="113"/>
          <ac:spMkLst>
            <pc:docMk/>
            <pc:sldMk cId="0" sldId="1440"/>
            <ac:spMk id="106498" creationId="{D4FCE37D-C5F8-7E15-AFDA-873F17A5895A}"/>
          </ac:spMkLst>
        </pc:spChg>
        <pc:spChg chg="mod">
          <ac:chgData name="Jonathan Sayles" userId="049f7ab8f1d47e49" providerId="LiveId" clId="{CED463AA-90A5-4D60-9464-8CC3A3F2EFF7}" dt="2025-08-19T14:00:39.035" v="1994" actId="113"/>
          <ac:spMkLst>
            <pc:docMk/>
            <pc:sldMk cId="0" sldId="1440"/>
            <ac:spMk id="106499" creationId="{CF6B35DA-0C09-D1F6-1629-6E2EF0118A7A}"/>
          </ac:spMkLst>
        </pc:spChg>
      </pc:sldChg>
      <pc:sldChg chg="modSp mod">
        <pc:chgData name="Jonathan Sayles" userId="049f7ab8f1d47e49" providerId="LiveId" clId="{CED463AA-90A5-4D60-9464-8CC3A3F2EFF7}" dt="2025-08-19T14:18:22.766" v="2113" actId="113"/>
        <pc:sldMkLst>
          <pc:docMk/>
          <pc:sldMk cId="0" sldId="1443"/>
        </pc:sldMkLst>
        <pc:spChg chg="mod">
          <ac:chgData name="Jonathan Sayles" userId="049f7ab8f1d47e49" providerId="LiveId" clId="{CED463AA-90A5-4D60-9464-8CC3A3F2EFF7}" dt="2025-08-19T14:17:39.248" v="2110" actId="113"/>
          <ac:spMkLst>
            <pc:docMk/>
            <pc:sldMk cId="0" sldId="1443"/>
            <ac:spMk id="2" creationId="{7EE1BB3A-85D2-4795-8221-65DE3804498A}"/>
          </ac:spMkLst>
        </pc:spChg>
        <pc:spChg chg="mod">
          <ac:chgData name="Jonathan Sayles" userId="049f7ab8f1d47e49" providerId="LiveId" clId="{CED463AA-90A5-4D60-9464-8CC3A3F2EFF7}" dt="2025-08-19T14:16:57.712" v="2102" actId="20577"/>
          <ac:spMkLst>
            <pc:docMk/>
            <pc:sldMk cId="0" sldId="1443"/>
            <ac:spMk id="3" creationId="{FB6856E2-7B17-487F-A5B8-1A2412A3B736}"/>
          </ac:spMkLst>
        </pc:spChg>
        <pc:spChg chg="mod">
          <ac:chgData name="Jonathan Sayles" userId="049f7ab8f1d47e49" providerId="LiveId" clId="{CED463AA-90A5-4D60-9464-8CC3A3F2EFF7}" dt="2025-08-19T14:17:08.843" v="2103" actId="1076"/>
          <ac:spMkLst>
            <pc:docMk/>
            <pc:sldMk cId="0" sldId="1443"/>
            <ac:spMk id="4" creationId="{4E20BA98-376F-4DE1-B046-EF820F68105C}"/>
          </ac:spMkLst>
        </pc:spChg>
        <pc:spChg chg="mod">
          <ac:chgData name="Jonathan Sayles" userId="049f7ab8f1d47e49" providerId="LiveId" clId="{CED463AA-90A5-4D60-9464-8CC3A3F2EFF7}" dt="2025-08-19T14:15:29.131" v="2079" actId="14100"/>
          <ac:spMkLst>
            <pc:docMk/>
            <pc:sldMk cId="0" sldId="1443"/>
            <ac:spMk id="6" creationId="{356845BE-41D9-4780-B980-02E4CC24CA28}"/>
          </ac:spMkLst>
        </pc:spChg>
        <pc:spChg chg="mod">
          <ac:chgData name="Jonathan Sayles" userId="049f7ab8f1d47e49" providerId="LiveId" clId="{CED463AA-90A5-4D60-9464-8CC3A3F2EFF7}" dt="2025-08-19T14:17:20.446" v="2107" actId="14100"/>
          <ac:spMkLst>
            <pc:docMk/>
            <pc:sldMk cId="0" sldId="1443"/>
            <ac:spMk id="7" creationId="{F0D947E0-0826-4A35-B09C-CFB954A88A24}"/>
          </ac:spMkLst>
        </pc:spChg>
        <pc:spChg chg="mod">
          <ac:chgData name="Jonathan Sayles" userId="049f7ab8f1d47e49" providerId="LiveId" clId="{CED463AA-90A5-4D60-9464-8CC3A3F2EFF7}" dt="2025-08-19T14:18:22.766" v="2113" actId="113"/>
          <ac:spMkLst>
            <pc:docMk/>
            <pc:sldMk cId="0" sldId="1443"/>
            <ac:spMk id="110594" creationId="{18A26D41-28DF-77FF-3C26-C80BA39A17AC}"/>
          </ac:spMkLst>
        </pc:spChg>
      </pc:sldChg>
      <pc:sldChg chg="modSp mod">
        <pc:chgData name="Jonathan Sayles" userId="049f7ab8f1d47e49" providerId="LiveId" clId="{CED463AA-90A5-4D60-9464-8CC3A3F2EFF7}" dt="2025-08-19T14:20:44.205" v="2135" actId="1076"/>
        <pc:sldMkLst>
          <pc:docMk/>
          <pc:sldMk cId="0" sldId="1444"/>
        </pc:sldMkLst>
        <pc:spChg chg="mod">
          <ac:chgData name="Jonathan Sayles" userId="049f7ab8f1d47e49" providerId="LiveId" clId="{CED463AA-90A5-4D60-9464-8CC3A3F2EFF7}" dt="2025-08-19T14:18:42.975" v="2116" actId="113"/>
          <ac:spMkLst>
            <pc:docMk/>
            <pc:sldMk cId="0" sldId="1444"/>
            <ac:spMk id="2" creationId="{7EE1BB3A-85D2-4795-8221-65DE3804498A}"/>
          </ac:spMkLst>
        </pc:spChg>
        <pc:spChg chg="mod">
          <ac:chgData name="Jonathan Sayles" userId="049f7ab8f1d47e49" providerId="LiveId" clId="{CED463AA-90A5-4D60-9464-8CC3A3F2EFF7}" dt="2025-08-19T14:19:01.706" v="2118" actId="2711"/>
          <ac:spMkLst>
            <pc:docMk/>
            <pc:sldMk cId="0" sldId="1444"/>
            <ac:spMk id="3" creationId="{FB6856E2-7B17-487F-A5B8-1A2412A3B736}"/>
          </ac:spMkLst>
        </pc:spChg>
        <pc:spChg chg="mod">
          <ac:chgData name="Jonathan Sayles" userId="049f7ab8f1d47e49" providerId="LiveId" clId="{CED463AA-90A5-4D60-9464-8CC3A3F2EFF7}" dt="2025-08-19T14:19:11.059" v="2119" actId="207"/>
          <ac:spMkLst>
            <pc:docMk/>
            <pc:sldMk cId="0" sldId="1444"/>
            <ac:spMk id="9" creationId="{3A9E70C4-3E56-4849-BD98-1683CD2B861D}"/>
          </ac:spMkLst>
        </pc:spChg>
        <pc:spChg chg="mod">
          <ac:chgData name="Jonathan Sayles" userId="049f7ab8f1d47e49" providerId="LiveId" clId="{CED463AA-90A5-4D60-9464-8CC3A3F2EFF7}" dt="2025-08-19T14:19:11.059" v="2119" actId="207"/>
          <ac:spMkLst>
            <pc:docMk/>
            <pc:sldMk cId="0" sldId="1444"/>
            <ac:spMk id="10" creationId="{A9C8F03D-4006-4705-9E7D-87DCD302DFCF}"/>
          </ac:spMkLst>
        </pc:spChg>
        <pc:spChg chg="mod">
          <ac:chgData name="Jonathan Sayles" userId="049f7ab8f1d47e49" providerId="LiveId" clId="{CED463AA-90A5-4D60-9464-8CC3A3F2EFF7}" dt="2025-08-19T14:19:11.059" v="2119" actId="207"/>
          <ac:spMkLst>
            <pc:docMk/>
            <pc:sldMk cId="0" sldId="1444"/>
            <ac:spMk id="11" creationId="{4F5C4252-D300-4426-B51F-E0DBD5F29D2C}"/>
          </ac:spMkLst>
        </pc:spChg>
        <pc:spChg chg="mod">
          <ac:chgData name="Jonathan Sayles" userId="049f7ab8f1d47e49" providerId="LiveId" clId="{CED463AA-90A5-4D60-9464-8CC3A3F2EFF7}" dt="2025-08-19T14:19:11.059" v="2119" actId="207"/>
          <ac:spMkLst>
            <pc:docMk/>
            <pc:sldMk cId="0" sldId="1444"/>
            <ac:spMk id="12" creationId="{FBE297CE-92C3-460C-8C04-41849B9173FD}"/>
          </ac:spMkLst>
        </pc:spChg>
        <pc:spChg chg="mod">
          <ac:chgData name="Jonathan Sayles" userId="049f7ab8f1d47e49" providerId="LiveId" clId="{CED463AA-90A5-4D60-9464-8CC3A3F2EFF7}" dt="2025-08-19T14:19:11.059" v="2119" actId="207"/>
          <ac:spMkLst>
            <pc:docMk/>
            <pc:sldMk cId="0" sldId="1444"/>
            <ac:spMk id="13" creationId="{B9AD47B1-E888-4456-88E8-25A256FBCF85}"/>
          </ac:spMkLst>
        </pc:spChg>
        <pc:spChg chg="mod">
          <ac:chgData name="Jonathan Sayles" userId="049f7ab8f1d47e49" providerId="LiveId" clId="{CED463AA-90A5-4D60-9464-8CC3A3F2EFF7}" dt="2025-08-19T14:19:11.059" v="2119" actId="207"/>
          <ac:spMkLst>
            <pc:docMk/>
            <pc:sldMk cId="0" sldId="1444"/>
            <ac:spMk id="14" creationId="{B10CF452-5484-4289-803E-63F5D57BBD9D}"/>
          </ac:spMkLst>
        </pc:spChg>
        <pc:spChg chg="mod">
          <ac:chgData name="Jonathan Sayles" userId="049f7ab8f1d47e49" providerId="LiveId" clId="{CED463AA-90A5-4D60-9464-8CC3A3F2EFF7}" dt="2025-08-19T14:19:11.059" v="2119" actId="207"/>
          <ac:spMkLst>
            <pc:docMk/>
            <pc:sldMk cId="0" sldId="1444"/>
            <ac:spMk id="15" creationId="{F5E6C136-2F0B-496B-86BF-787D01B48315}"/>
          </ac:spMkLst>
        </pc:spChg>
        <pc:spChg chg="mod">
          <ac:chgData name="Jonathan Sayles" userId="049f7ab8f1d47e49" providerId="LiveId" clId="{CED463AA-90A5-4D60-9464-8CC3A3F2EFF7}" dt="2025-08-19T14:19:11.059" v="2119" actId="207"/>
          <ac:spMkLst>
            <pc:docMk/>
            <pc:sldMk cId="0" sldId="1444"/>
            <ac:spMk id="16" creationId="{6E77B73E-944A-4220-8143-A0722C5D42FF}"/>
          </ac:spMkLst>
        </pc:spChg>
        <pc:spChg chg="mod">
          <ac:chgData name="Jonathan Sayles" userId="049f7ab8f1d47e49" providerId="LiveId" clId="{CED463AA-90A5-4D60-9464-8CC3A3F2EFF7}" dt="2025-08-19T14:20:44.205" v="2135" actId="1076"/>
          <ac:spMkLst>
            <pc:docMk/>
            <pc:sldMk cId="0" sldId="1444"/>
            <ac:spMk id="19" creationId="{552F3DB8-BDEF-4852-9AFF-C2B6F6BD7E24}"/>
          </ac:spMkLst>
        </pc:spChg>
        <pc:spChg chg="mod">
          <ac:chgData name="Jonathan Sayles" userId="049f7ab8f1d47e49" providerId="LiveId" clId="{CED463AA-90A5-4D60-9464-8CC3A3F2EFF7}" dt="2025-08-19T14:18:29.595" v="2114" actId="1076"/>
          <ac:spMkLst>
            <pc:docMk/>
            <pc:sldMk cId="0" sldId="1444"/>
            <ac:spMk id="111619" creationId="{39AA207E-618F-A68F-D796-2763750A5568}"/>
          </ac:spMkLst>
        </pc:spChg>
        <pc:picChg chg="mod">
          <ac:chgData name="Jonathan Sayles" userId="049f7ab8f1d47e49" providerId="LiveId" clId="{CED463AA-90A5-4D60-9464-8CC3A3F2EFF7}" dt="2025-08-19T14:19:11.059" v="2119" actId="207"/>
          <ac:picMkLst>
            <pc:docMk/>
            <pc:sldMk cId="0" sldId="1444"/>
            <ac:picMk id="111642" creationId="{72CF654E-06EC-E2C4-FD93-80E15E8F875A}"/>
          </ac:picMkLst>
        </pc:picChg>
        <pc:cxnChg chg="mod">
          <ac:chgData name="Jonathan Sayles" userId="049f7ab8f1d47e49" providerId="LiveId" clId="{CED463AA-90A5-4D60-9464-8CC3A3F2EFF7}" dt="2025-08-19T14:19:11.059" v="2119" actId="207"/>
          <ac:cxnSpMkLst>
            <pc:docMk/>
            <pc:sldMk cId="0" sldId="1444"/>
            <ac:cxnSpMk id="8" creationId="{1A2C66A7-54E7-443A-9D3F-C10B680293A2}"/>
          </ac:cxnSpMkLst>
        </pc:cxnChg>
      </pc:sldChg>
      <pc:sldChg chg="modSp mod">
        <pc:chgData name="Jonathan Sayles" userId="049f7ab8f1d47e49" providerId="LiveId" clId="{CED463AA-90A5-4D60-9464-8CC3A3F2EFF7}" dt="2025-08-19T14:22:20.183" v="2177" actId="1035"/>
        <pc:sldMkLst>
          <pc:docMk/>
          <pc:sldMk cId="0" sldId="1445"/>
        </pc:sldMkLst>
        <pc:spChg chg="mod">
          <ac:chgData name="Jonathan Sayles" userId="049f7ab8f1d47e49" providerId="LiveId" clId="{CED463AA-90A5-4D60-9464-8CC3A3F2EFF7}" dt="2025-08-19T14:21:07.572" v="2156" actId="1038"/>
          <ac:spMkLst>
            <pc:docMk/>
            <pc:sldMk cId="0" sldId="1445"/>
            <ac:spMk id="3" creationId="{EE64019E-DE86-4C1E-ADA4-17C4A073535E}"/>
          </ac:spMkLst>
        </pc:spChg>
        <pc:spChg chg="mod">
          <ac:chgData name="Jonathan Sayles" userId="049f7ab8f1d47e49" providerId="LiveId" clId="{CED463AA-90A5-4D60-9464-8CC3A3F2EFF7}" dt="2025-08-19T14:22:20.183" v="2177" actId="1035"/>
          <ac:spMkLst>
            <pc:docMk/>
            <pc:sldMk cId="0" sldId="1445"/>
            <ac:spMk id="4" creationId="{94AE3083-864D-4FE7-9E0B-DD786C7594D7}"/>
          </ac:spMkLst>
        </pc:spChg>
        <pc:spChg chg="mod">
          <ac:chgData name="Jonathan Sayles" userId="049f7ab8f1d47e49" providerId="LiveId" clId="{CED463AA-90A5-4D60-9464-8CC3A3F2EFF7}" dt="2025-08-19T14:21:07.572" v="2156" actId="1038"/>
          <ac:spMkLst>
            <pc:docMk/>
            <pc:sldMk cId="0" sldId="1445"/>
            <ac:spMk id="13" creationId="{B753A13D-73A9-4D69-8D9B-EC0E8CC22216}"/>
          </ac:spMkLst>
        </pc:spChg>
        <pc:spChg chg="mod">
          <ac:chgData name="Jonathan Sayles" userId="049f7ab8f1d47e49" providerId="LiveId" clId="{CED463AA-90A5-4D60-9464-8CC3A3F2EFF7}" dt="2025-08-19T14:21:07.572" v="2156" actId="1038"/>
          <ac:spMkLst>
            <pc:docMk/>
            <pc:sldMk cId="0" sldId="1445"/>
            <ac:spMk id="17" creationId="{7086CC9E-BB0D-47DD-BF29-1F37F279917F}"/>
          </ac:spMkLst>
        </pc:spChg>
        <pc:spChg chg="mod">
          <ac:chgData name="Jonathan Sayles" userId="049f7ab8f1d47e49" providerId="LiveId" clId="{CED463AA-90A5-4D60-9464-8CC3A3F2EFF7}" dt="2025-08-19T14:22:20.183" v="2177" actId="1035"/>
          <ac:spMkLst>
            <pc:docMk/>
            <pc:sldMk cId="0" sldId="1445"/>
            <ac:spMk id="106500" creationId="{42CBC4CF-5552-4AE8-AD13-37F5899A892C}"/>
          </ac:spMkLst>
        </pc:spChg>
        <pc:spChg chg="mod">
          <ac:chgData name="Jonathan Sayles" userId="049f7ab8f1d47e49" providerId="LiveId" clId="{CED463AA-90A5-4D60-9464-8CC3A3F2EFF7}" dt="2025-08-19T14:21:07.572" v="2156" actId="1038"/>
          <ac:spMkLst>
            <pc:docMk/>
            <pc:sldMk cId="0" sldId="1445"/>
            <ac:spMk id="112642" creationId="{F51D39DC-15F7-1444-7BF3-A01DD4443F0C}"/>
          </ac:spMkLst>
        </pc:spChg>
        <pc:spChg chg="mod">
          <ac:chgData name="Jonathan Sayles" userId="049f7ab8f1d47e49" providerId="LiveId" clId="{CED463AA-90A5-4D60-9464-8CC3A3F2EFF7}" dt="2025-08-19T14:22:00.538" v="2175" actId="1076"/>
          <ac:spMkLst>
            <pc:docMk/>
            <pc:sldMk cId="0" sldId="1445"/>
            <ac:spMk id="112644" creationId="{AA9A476F-D55C-AA92-299B-65DFE865111B}"/>
          </ac:spMkLst>
        </pc:spChg>
        <pc:picChg chg="mod">
          <ac:chgData name="Jonathan Sayles" userId="049f7ab8f1d47e49" providerId="LiveId" clId="{CED463AA-90A5-4D60-9464-8CC3A3F2EFF7}" dt="2025-08-19T14:21:07.572" v="2156" actId="1038"/>
          <ac:picMkLst>
            <pc:docMk/>
            <pc:sldMk cId="0" sldId="1445"/>
            <ac:picMk id="106503" creationId="{C744BD72-6B2E-4F38-A9CD-2F7302DEF36C}"/>
          </ac:picMkLst>
        </pc:picChg>
        <pc:picChg chg="mod">
          <ac:chgData name="Jonathan Sayles" userId="049f7ab8f1d47e49" providerId="LiveId" clId="{CED463AA-90A5-4D60-9464-8CC3A3F2EFF7}" dt="2025-08-19T14:22:20.183" v="2177" actId="1035"/>
          <ac:picMkLst>
            <pc:docMk/>
            <pc:sldMk cId="0" sldId="1445"/>
            <ac:picMk id="112643" creationId="{5F5E5ECF-7462-884A-42D1-24E1BD1D5528}"/>
          </ac:picMkLst>
        </pc:picChg>
        <pc:picChg chg="mod">
          <ac:chgData name="Jonathan Sayles" userId="049f7ab8f1d47e49" providerId="LiveId" clId="{CED463AA-90A5-4D60-9464-8CC3A3F2EFF7}" dt="2025-08-19T14:22:20.183" v="2177" actId="1035"/>
          <ac:picMkLst>
            <pc:docMk/>
            <pc:sldMk cId="0" sldId="1445"/>
            <ac:picMk id="112650" creationId="{8C89E90F-5F44-92ED-6DE9-77848DC53A0C}"/>
          </ac:picMkLst>
        </pc:picChg>
        <pc:picChg chg="mod">
          <ac:chgData name="Jonathan Sayles" userId="049f7ab8f1d47e49" providerId="LiveId" clId="{CED463AA-90A5-4D60-9464-8CC3A3F2EFF7}" dt="2025-08-19T14:22:20.183" v="2177" actId="1035"/>
          <ac:picMkLst>
            <pc:docMk/>
            <pc:sldMk cId="0" sldId="1445"/>
            <ac:picMk id="112654" creationId="{9EF17EF8-05F2-0371-1734-7FCC319C0426}"/>
          </ac:picMkLst>
        </pc:picChg>
      </pc:sldChg>
      <pc:sldChg chg="modSp mod">
        <pc:chgData name="Jonathan Sayles" userId="049f7ab8f1d47e49" providerId="LiveId" clId="{CED463AA-90A5-4D60-9464-8CC3A3F2EFF7}" dt="2025-08-19T14:36:06.371" v="2269" actId="113"/>
        <pc:sldMkLst>
          <pc:docMk/>
          <pc:sldMk cId="0" sldId="1446"/>
        </pc:sldMkLst>
        <pc:spChg chg="mod">
          <ac:chgData name="Jonathan Sayles" userId="049f7ab8f1d47e49" providerId="LiveId" clId="{CED463AA-90A5-4D60-9464-8CC3A3F2EFF7}" dt="2025-08-19T14:32:38.213" v="2255" actId="1035"/>
          <ac:spMkLst>
            <pc:docMk/>
            <pc:sldMk cId="0" sldId="1446"/>
            <ac:spMk id="9" creationId="{3A9E70C4-3E56-4849-BD98-1683CD2B861D}"/>
          </ac:spMkLst>
        </pc:spChg>
        <pc:spChg chg="mod">
          <ac:chgData name="Jonathan Sayles" userId="049f7ab8f1d47e49" providerId="LiveId" clId="{CED463AA-90A5-4D60-9464-8CC3A3F2EFF7}" dt="2025-08-19T14:34:03.245" v="2260" actId="2711"/>
          <ac:spMkLst>
            <pc:docMk/>
            <pc:sldMk cId="0" sldId="1446"/>
            <ac:spMk id="10" creationId="{A9C8F03D-4006-4705-9E7D-87DCD302DFCF}"/>
          </ac:spMkLst>
        </pc:spChg>
        <pc:spChg chg="mod">
          <ac:chgData name="Jonathan Sayles" userId="049f7ab8f1d47e49" providerId="LiveId" clId="{CED463AA-90A5-4D60-9464-8CC3A3F2EFF7}" dt="2025-08-19T14:34:03.245" v="2260" actId="2711"/>
          <ac:spMkLst>
            <pc:docMk/>
            <pc:sldMk cId="0" sldId="1446"/>
            <ac:spMk id="11" creationId="{4F5C4252-D300-4426-B51F-E0DBD5F29D2C}"/>
          </ac:spMkLst>
        </pc:spChg>
        <pc:spChg chg="mod">
          <ac:chgData name="Jonathan Sayles" userId="049f7ab8f1d47e49" providerId="LiveId" clId="{CED463AA-90A5-4D60-9464-8CC3A3F2EFF7}" dt="2025-08-19T14:34:03.245" v="2260" actId="2711"/>
          <ac:spMkLst>
            <pc:docMk/>
            <pc:sldMk cId="0" sldId="1446"/>
            <ac:spMk id="12" creationId="{FBE297CE-92C3-460C-8C04-41849B9173FD}"/>
          </ac:spMkLst>
        </pc:spChg>
        <pc:spChg chg="mod">
          <ac:chgData name="Jonathan Sayles" userId="049f7ab8f1d47e49" providerId="LiveId" clId="{CED463AA-90A5-4D60-9464-8CC3A3F2EFF7}" dt="2025-08-19T14:34:03.245" v="2260" actId="2711"/>
          <ac:spMkLst>
            <pc:docMk/>
            <pc:sldMk cId="0" sldId="1446"/>
            <ac:spMk id="13" creationId="{B9AD47B1-E888-4456-88E8-25A256FBCF85}"/>
          </ac:spMkLst>
        </pc:spChg>
        <pc:spChg chg="mod">
          <ac:chgData name="Jonathan Sayles" userId="049f7ab8f1d47e49" providerId="LiveId" clId="{CED463AA-90A5-4D60-9464-8CC3A3F2EFF7}" dt="2025-08-19T14:34:03.245" v="2260" actId="2711"/>
          <ac:spMkLst>
            <pc:docMk/>
            <pc:sldMk cId="0" sldId="1446"/>
            <ac:spMk id="14" creationId="{B10CF452-5484-4289-803E-63F5D57BBD9D}"/>
          </ac:spMkLst>
        </pc:spChg>
        <pc:spChg chg="mod">
          <ac:chgData name="Jonathan Sayles" userId="049f7ab8f1d47e49" providerId="LiveId" clId="{CED463AA-90A5-4D60-9464-8CC3A3F2EFF7}" dt="2025-08-19T14:34:03.245" v="2260" actId="2711"/>
          <ac:spMkLst>
            <pc:docMk/>
            <pc:sldMk cId="0" sldId="1446"/>
            <ac:spMk id="15" creationId="{F5E6C136-2F0B-496B-86BF-787D01B48315}"/>
          </ac:spMkLst>
        </pc:spChg>
        <pc:spChg chg="mod">
          <ac:chgData name="Jonathan Sayles" userId="049f7ab8f1d47e49" providerId="LiveId" clId="{CED463AA-90A5-4D60-9464-8CC3A3F2EFF7}" dt="2025-08-19T14:34:03.245" v="2260" actId="2711"/>
          <ac:spMkLst>
            <pc:docMk/>
            <pc:sldMk cId="0" sldId="1446"/>
            <ac:spMk id="16" creationId="{6E77B73E-944A-4220-8143-A0722C5D42FF}"/>
          </ac:spMkLst>
        </pc:spChg>
        <pc:spChg chg="mod">
          <ac:chgData name="Jonathan Sayles" userId="049f7ab8f1d47e49" providerId="LiveId" clId="{CED463AA-90A5-4D60-9464-8CC3A3F2EFF7}" dt="2025-08-19T14:34:03.245" v="2260" actId="2711"/>
          <ac:spMkLst>
            <pc:docMk/>
            <pc:sldMk cId="0" sldId="1446"/>
            <ac:spMk id="18" creationId="{E0EFE4A7-8492-468E-AB84-D7F1CFAD561B}"/>
          </ac:spMkLst>
        </pc:spChg>
        <pc:spChg chg="mod">
          <ac:chgData name="Jonathan Sayles" userId="049f7ab8f1d47e49" providerId="LiveId" clId="{CED463AA-90A5-4D60-9464-8CC3A3F2EFF7}" dt="2025-08-19T14:34:03.245" v="2260" actId="2711"/>
          <ac:spMkLst>
            <pc:docMk/>
            <pc:sldMk cId="0" sldId="1446"/>
            <ac:spMk id="21" creationId="{08BBF469-0AC1-4E01-AFF8-290FE613B6DC}"/>
          </ac:spMkLst>
        </pc:spChg>
        <pc:spChg chg="mod">
          <ac:chgData name="Jonathan Sayles" userId="049f7ab8f1d47e49" providerId="LiveId" clId="{CED463AA-90A5-4D60-9464-8CC3A3F2EFF7}" dt="2025-08-19T14:34:03.245" v="2260" actId="2711"/>
          <ac:spMkLst>
            <pc:docMk/>
            <pc:sldMk cId="0" sldId="1446"/>
            <ac:spMk id="24" creationId="{437CF9DF-18BB-43C8-9D2F-2DE6CA7FE542}"/>
          </ac:spMkLst>
        </pc:spChg>
        <pc:spChg chg="mod">
          <ac:chgData name="Jonathan Sayles" userId="049f7ab8f1d47e49" providerId="LiveId" clId="{CED463AA-90A5-4D60-9464-8CC3A3F2EFF7}" dt="2025-08-19T14:35:41.898" v="2263" actId="1036"/>
          <ac:spMkLst>
            <pc:docMk/>
            <pc:sldMk cId="0" sldId="1446"/>
            <ac:spMk id="111618" creationId="{D42E076D-00D9-49C4-B2B7-2E4EEDDEA042}"/>
          </ac:spMkLst>
        </pc:spChg>
        <pc:spChg chg="mod">
          <ac:chgData name="Jonathan Sayles" userId="049f7ab8f1d47e49" providerId="LiveId" clId="{CED463AA-90A5-4D60-9464-8CC3A3F2EFF7}" dt="2025-08-19T14:36:06.371" v="2269" actId="113"/>
          <ac:spMkLst>
            <pc:docMk/>
            <pc:sldMk cId="0" sldId="1446"/>
            <ac:spMk id="114714" creationId="{979A91DD-F241-E2BA-577E-730978AC4DDC}"/>
          </ac:spMkLst>
        </pc:spChg>
        <pc:picChg chg="mod">
          <ac:chgData name="Jonathan Sayles" userId="049f7ab8f1d47e49" providerId="LiveId" clId="{CED463AA-90A5-4D60-9464-8CC3A3F2EFF7}" dt="2025-08-19T14:35:49.638" v="2268" actId="1037"/>
          <ac:picMkLst>
            <pc:docMk/>
            <pc:sldMk cId="0" sldId="1446"/>
            <ac:picMk id="108570" creationId="{36B5F91C-9731-43C8-8F99-9488F40A8867}"/>
          </ac:picMkLst>
        </pc:picChg>
      </pc:sldChg>
      <pc:sldChg chg="modSp mod">
        <pc:chgData name="Jonathan Sayles" userId="049f7ab8f1d47e49" providerId="LiveId" clId="{CED463AA-90A5-4D60-9464-8CC3A3F2EFF7}" dt="2025-08-22T22:23:11.808" v="2651" actId="5793"/>
        <pc:sldMkLst>
          <pc:docMk/>
          <pc:sldMk cId="0" sldId="1447"/>
        </pc:sldMkLst>
        <pc:graphicFrameChg chg="mod modGraphic">
          <ac:chgData name="Jonathan Sayles" userId="049f7ab8f1d47e49" providerId="LiveId" clId="{CED463AA-90A5-4D60-9464-8CC3A3F2EFF7}" dt="2025-08-22T22:23:11.808" v="2651" actId="5793"/>
          <ac:graphicFrameMkLst>
            <pc:docMk/>
            <pc:sldMk cId="0" sldId="1447"/>
            <ac:graphicFrameMk id="4" creationId="{6277A2B7-803A-429E-B0BD-46E2AEB52417}"/>
          </ac:graphicFrameMkLst>
        </pc:graphicFrameChg>
      </pc:sldChg>
      <pc:sldChg chg="addSp modSp mod">
        <pc:chgData name="Jonathan Sayles" userId="049f7ab8f1d47e49" providerId="LiveId" clId="{CED463AA-90A5-4D60-9464-8CC3A3F2EFF7}" dt="2025-08-19T14:36:33.471" v="2276" actId="1036"/>
        <pc:sldMkLst>
          <pc:docMk/>
          <pc:sldMk cId="0" sldId="1448"/>
        </pc:sldMkLst>
        <pc:spChg chg="add mod">
          <ac:chgData name="Jonathan Sayles" userId="049f7ab8f1d47e49" providerId="LiveId" clId="{CED463AA-90A5-4D60-9464-8CC3A3F2EFF7}" dt="2025-08-19T14:31:56.054" v="2248" actId="1076"/>
          <ac:spMkLst>
            <pc:docMk/>
            <pc:sldMk cId="0" sldId="1448"/>
            <ac:spMk id="2" creationId="{9176BA83-4183-5FB0-BB2D-1E716D353932}"/>
          </ac:spMkLst>
        </pc:spChg>
        <pc:spChg chg="mod">
          <ac:chgData name="Jonathan Sayles" userId="049f7ab8f1d47e49" providerId="LiveId" clId="{CED463AA-90A5-4D60-9464-8CC3A3F2EFF7}" dt="2025-08-19T14:30:23.330" v="2214" actId="1037"/>
          <ac:spMkLst>
            <pc:docMk/>
            <pc:sldMk cId="0" sldId="1448"/>
            <ac:spMk id="3" creationId="{EFF2D8FA-10E1-4FE1-B7FA-281990CC0FD9}"/>
          </ac:spMkLst>
        </pc:spChg>
        <pc:spChg chg="mod">
          <ac:chgData name="Jonathan Sayles" userId="049f7ab8f1d47e49" providerId="LiveId" clId="{CED463AA-90A5-4D60-9464-8CC3A3F2EFF7}" dt="2025-08-19T14:30:23.330" v="2214" actId="1037"/>
          <ac:spMkLst>
            <pc:docMk/>
            <pc:sldMk cId="0" sldId="1448"/>
            <ac:spMk id="12" creationId="{CB9C27E9-26D0-45BD-80B6-5F47FF8E19FA}"/>
          </ac:spMkLst>
        </pc:spChg>
        <pc:spChg chg="mod">
          <ac:chgData name="Jonathan Sayles" userId="049f7ab8f1d47e49" providerId="LiveId" clId="{CED463AA-90A5-4D60-9464-8CC3A3F2EFF7}" dt="2025-08-19T14:30:23.330" v="2214" actId="1037"/>
          <ac:spMkLst>
            <pc:docMk/>
            <pc:sldMk cId="0" sldId="1448"/>
            <ac:spMk id="13" creationId="{337BC033-3CE6-4FDD-9AD3-B8C499B53051}"/>
          </ac:spMkLst>
        </pc:spChg>
        <pc:spChg chg="mod">
          <ac:chgData name="Jonathan Sayles" userId="049f7ab8f1d47e49" providerId="LiveId" clId="{CED463AA-90A5-4D60-9464-8CC3A3F2EFF7}" dt="2025-08-19T14:30:23.330" v="2214" actId="1037"/>
          <ac:spMkLst>
            <pc:docMk/>
            <pc:sldMk cId="0" sldId="1448"/>
            <ac:spMk id="17" creationId="{7086CC9E-BB0D-47DD-BF29-1F37F279917F}"/>
          </ac:spMkLst>
        </pc:spChg>
        <pc:spChg chg="mod">
          <ac:chgData name="Jonathan Sayles" userId="049f7ab8f1d47e49" providerId="LiveId" clId="{CED463AA-90A5-4D60-9464-8CC3A3F2EFF7}" dt="2025-08-19T14:30:23.330" v="2214" actId="1037"/>
          <ac:spMkLst>
            <pc:docMk/>
            <pc:sldMk cId="0" sldId="1448"/>
            <ac:spMk id="113666" creationId="{034C4230-98DB-B550-F073-B6EE903F7797}"/>
          </ac:spMkLst>
        </pc:spChg>
        <pc:spChg chg="mod">
          <ac:chgData name="Jonathan Sayles" userId="049f7ab8f1d47e49" providerId="LiveId" clId="{CED463AA-90A5-4D60-9464-8CC3A3F2EFF7}" dt="2025-08-19T14:36:33.471" v="2276" actId="1036"/>
          <ac:spMkLst>
            <pc:docMk/>
            <pc:sldMk cId="0" sldId="1448"/>
            <ac:spMk id="113667" creationId="{83501B42-13D8-768C-0BE6-7C40A12B91FD}"/>
          </ac:spMkLst>
        </pc:spChg>
      </pc:sldChg>
      <pc:sldChg chg="modSp mod">
        <pc:chgData name="Jonathan Sayles" userId="049f7ab8f1d47e49" providerId="LiveId" clId="{CED463AA-90A5-4D60-9464-8CC3A3F2EFF7}" dt="2025-08-19T14:38:14.027" v="2283" actId="207"/>
        <pc:sldMkLst>
          <pc:docMk/>
          <pc:sldMk cId="0" sldId="1449"/>
        </pc:sldMkLst>
        <pc:spChg chg="mod">
          <ac:chgData name="Jonathan Sayles" userId="049f7ab8f1d47e49" providerId="LiveId" clId="{CED463AA-90A5-4D60-9464-8CC3A3F2EFF7}" dt="2025-08-19T14:38:14.027" v="2283" actId="207"/>
          <ac:spMkLst>
            <pc:docMk/>
            <pc:sldMk cId="0" sldId="1449"/>
            <ac:spMk id="109571" creationId="{62DA1B46-B173-46DD-A876-9AFF12BB1733}"/>
          </ac:spMkLst>
        </pc:spChg>
        <pc:spChg chg="mod">
          <ac:chgData name="Jonathan Sayles" userId="049f7ab8f1d47e49" providerId="LiveId" clId="{CED463AA-90A5-4D60-9464-8CC3A3F2EFF7}" dt="2025-08-19T14:37:35.394" v="2280" actId="1076"/>
          <ac:spMkLst>
            <pc:docMk/>
            <pc:sldMk cId="0" sldId="1449"/>
            <ac:spMk id="115714" creationId="{8B7BF137-E653-F449-EC23-789CF3A3E359}"/>
          </ac:spMkLst>
        </pc:spChg>
      </pc:sldChg>
      <pc:sldChg chg="modSp mod">
        <pc:chgData name="Jonathan Sayles" userId="049f7ab8f1d47e49" providerId="LiveId" clId="{CED463AA-90A5-4D60-9464-8CC3A3F2EFF7}" dt="2025-08-18T22:44:44.074" v="1836" actId="255"/>
        <pc:sldMkLst>
          <pc:docMk/>
          <pc:sldMk cId="0" sldId="1450"/>
        </pc:sldMkLst>
        <pc:spChg chg="mod">
          <ac:chgData name="Jonathan Sayles" userId="049f7ab8f1d47e49" providerId="LiveId" clId="{CED463AA-90A5-4D60-9464-8CC3A3F2EFF7}" dt="2025-08-18T22:44:44.074" v="1836" actId="255"/>
          <ac:spMkLst>
            <pc:docMk/>
            <pc:sldMk cId="0" sldId="1450"/>
            <ac:spMk id="55299" creationId="{F26F5461-AED8-4C5A-BECC-2C27ADEB149F}"/>
          </ac:spMkLst>
        </pc:spChg>
        <pc:spChg chg="mod">
          <ac:chgData name="Jonathan Sayles" userId="049f7ab8f1d47e49" providerId="LiveId" clId="{CED463AA-90A5-4D60-9464-8CC3A3F2EFF7}" dt="2025-08-18T22:41:45.679" v="1768" actId="20577"/>
          <ac:spMkLst>
            <pc:docMk/>
            <pc:sldMk cId="0" sldId="1450"/>
            <ac:spMk id="100355" creationId="{1A72A77C-DB5C-EBCA-B079-CCAE673FFF77}"/>
          </ac:spMkLst>
        </pc:spChg>
      </pc:sldChg>
      <pc:sldChg chg="delSp modSp mod">
        <pc:chgData name="Jonathan Sayles" userId="049f7ab8f1d47e49" providerId="LiveId" clId="{CED463AA-90A5-4D60-9464-8CC3A3F2EFF7}" dt="2025-08-19T14:06:03.477" v="2037" actId="1036"/>
        <pc:sldMkLst>
          <pc:docMk/>
          <pc:sldMk cId="0" sldId="1451"/>
        </pc:sldMkLst>
        <pc:spChg chg="mod">
          <ac:chgData name="Jonathan Sayles" userId="049f7ab8f1d47e49" providerId="LiveId" clId="{CED463AA-90A5-4D60-9464-8CC3A3F2EFF7}" dt="2025-08-19T14:05:56.545" v="2034" actId="1035"/>
          <ac:spMkLst>
            <pc:docMk/>
            <pc:sldMk cId="0" sldId="1451"/>
            <ac:spMk id="2" creationId="{A709DB69-5504-4664-B4CB-AF1117B4C2DB}"/>
          </ac:spMkLst>
        </pc:spChg>
        <pc:spChg chg="mod">
          <ac:chgData name="Jonathan Sayles" userId="049f7ab8f1d47e49" providerId="LiveId" clId="{CED463AA-90A5-4D60-9464-8CC3A3F2EFF7}" dt="2025-08-19T14:06:03.477" v="2037" actId="1036"/>
          <ac:spMkLst>
            <pc:docMk/>
            <pc:sldMk cId="0" sldId="1451"/>
            <ac:spMk id="3" creationId="{FB6856E2-7B17-487F-A5B8-1A2412A3B736}"/>
          </ac:spMkLst>
        </pc:spChg>
        <pc:spChg chg="mod">
          <ac:chgData name="Jonathan Sayles" userId="049f7ab8f1d47e49" providerId="LiveId" clId="{CED463AA-90A5-4D60-9464-8CC3A3F2EFF7}" dt="2025-08-19T14:05:56.545" v="2034" actId="1035"/>
          <ac:spMkLst>
            <pc:docMk/>
            <pc:sldMk cId="0" sldId="1451"/>
            <ac:spMk id="4" creationId="{8C986D1D-6852-4F89-AFFA-B7B3E4A50F36}"/>
          </ac:spMkLst>
        </pc:spChg>
        <pc:spChg chg="mod">
          <ac:chgData name="Jonathan Sayles" userId="049f7ab8f1d47e49" providerId="LiveId" clId="{CED463AA-90A5-4D60-9464-8CC3A3F2EFF7}" dt="2025-08-19T14:04:03.066" v="2012" actId="1076"/>
          <ac:spMkLst>
            <pc:docMk/>
            <pc:sldMk cId="0" sldId="1451"/>
            <ac:spMk id="5" creationId="{7B86598B-5E69-4529-AD5C-0BE88CEC9049}"/>
          </ac:spMkLst>
        </pc:spChg>
        <pc:spChg chg="mod">
          <ac:chgData name="Jonathan Sayles" userId="049f7ab8f1d47e49" providerId="LiveId" clId="{CED463AA-90A5-4D60-9464-8CC3A3F2EFF7}" dt="2025-08-19T14:05:56.545" v="2034" actId="1035"/>
          <ac:spMkLst>
            <pc:docMk/>
            <pc:sldMk cId="0" sldId="1451"/>
            <ac:spMk id="8" creationId="{CCBDC67D-E422-42F5-B6AD-E46C65035DF6}"/>
          </ac:spMkLst>
        </pc:spChg>
        <pc:spChg chg="mod">
          <ac:chgData name="Jonathan Sayles" userId="049f7ab8f1d47e49" providerId="LiveId" clId="{CED463AA-90A5-4D60-9464-8CC3A3F2EFF7}" dt="2025-08-19T14:05:56.545" v="2034" actId="1035"/>
          <ac:spMkLst>
            <pc:docMk/>
            <pc:sldMk cId="0" sldId="1451"/>
            <ac:spMk id="10" creationId="{3FBA58C8-8B32-4EBA-8A16-8B0F13F51C88}"/>
          </ac:spMkLst>
        </pc:spChg>
        <pc:spChg chg="mod">
          <ac:chgData name="Jonathan Sayles" userId="049f7ab8f1d47e49" providerId="LiveId" clId="{CED463AA-90A5-4D60-9464-8CC3A3F2EFF7}" dt="2025-08-19T14:05:56.545" v="2034" actId="1035"/>
          <ac:spMkLst>
            <pc:docMk/>
            <pc:sldMk cId="0" sldId="1451"/>
            <ac:spMk id="11" creationId="{DE31C5B4-AC92-4C86-88A4-DACF680F3EC9}"/>
          </ac:spMkLst>
        </pc:spChg>
        <pc:spChg chg="mod">
          <ac:chgData name="Jonathan Sayles" userId="049f7ab8f1d47e49" providerId="LiveId" clId="{CED463AA-90A5-4D60-9464-8CC3A3F2EFF7}" dt="2025-08-19T14:05:56.545" v="2034" actId="1035"/>
          <ac:spMkLst>
            <pc:docMk/>
            <pc:sldMk cId="0" sldId="1451"/>
            <ac:spMk id="12" creationId="{FF7D18AA-E42F-4420-ACB3-8A138BB9DF96}"/>
          </ac:spMkLst>
        </pc:spChg>
        <pc:spChg chg="mod">
          <ac:chgData name="Jonathan Sayles" userId="049f7ab8f1d47e49" providerId="LiveId" clId="{CED463AA-90A5-4D60-9464-8CC3A3F2EFF7}" dt="2025-08-19T14:04:13.887" v="2013" actId="207"/>
          <ac:spMkLst>
            <pc:docMk/>
            <pc:sldMk cId="0" sldId="1451"/>
            <ac:spMk id="13" creationId="{924CB5A1-7F27-455E-9CB0-ADAB23E50CA0}"/>
          </ac:spMkLst>
        </pc:spChg>
        <pc:spChg chg="mod">
          <ac:chgData name="Jonathan Sayles" userId="049f7ab8f1d47e49" providerId="LiveId" clId="{CED463AA-90A5-4D60-9464-8CC3A3F2EFF7}" dt="2025-08-19T14:05:56.545" v="2034" actId="1035"/>
          <ac:spMkLst>
            <pc:docMk/>
            <pc:sldMk cId="0" sldId="1451"/>
            <ac:spMk id="16" creationId="{9E3671E8-A719-4D37-AAED-0F0B5D68A46D}"/>
          </ac:spMkLst>
        </pc:spChg>
        <pc:spChg chg="mod">
          <ac:chgData name="Jonathan Sayles" userId="049f7ab8f1d47e49" providerId="LiveId" clId="{CED463AA-90A5-4D60-9464-8CC3A3F2EFF7}" dt="2025-08-19T14:05:56.545" v="2034" actId="1035"/>
          <ac:spMkLst>
            <pc:docMk/>
            <pc:sldMk cId="0" sldId="1451"/>
            <ac:spMk id="17" creationId="{8B5D2D0B-F0FC-4032-ADCD-5D677771EF5D}"/>
          </ac:spMkLst>
        </pc:spChg>
        <pc:spChg chg="mod">
          <ac:chgData name="Jonathan Sayles" userId="049f7ab8f1d47e49" providerId="LiveId" clId="{CED463AA-90A5-4D60-9464-8CC3A3F2EFF7}" dt="2025-08-19T14:05:56.545" v="2034" actId="1035"/>
          <ac:spMkLst>
            <pc:docMk/>
            <pc:sldMk cId="0" sldId="1451"/>
            <ac:spMk id="18" creationId="{7CDA59E4-C3C2-4EAD-8BB2-40239A267419}"/>
          </ac:spMkLst>
        </pc:spChg>
        <pc:spChg chg="mod">
          <ac:chgData name="Jonathan Sayles" userId="049f7ab8f1d47e49" providerId="LiveId" clId="{CED463AA-90A5-4D60-9464-8CC3A3F2EFF7}" dt="2025-08-19T14:05:56.545" v="2034" actId="1035"/>
          <ac:spMkLst>
            <pc:docMk/>
            <pc:sldMk cId="0" sldId="1451"/>
            <ac:spMk id="19" creationId="{3AF8F980-EA9F-4A39-A254-D44AF3F73DCB}"/>
          </ac:spMkLst>
        </pc:spChg>
      </pc:sldChg>
      <pc:sldChg chg="modSp mod">
        <pc:chgData name="Jonathan Sayles" userId="049f7ab8f1d47e49" providerId="LiveId" clId="{CED463AA-90A5-4D60-9464-8CC3A3F2EFF7}" dt="2025-08-22T01:45:58.438" v="2351" actId="1035"/>
        <pc:sldMkLst>
          <pc:docMk/>
          <pc:sldMk cId="0" sldId="1452"/>
        </pc:sldMkLst>
        <pc:spChg chg="mod">
          <ac:chgData name="Jonathan Sayles" userId="049f7ab8f1d47e49" providerId="LiveId" clId="{CED463AA-90A5-4D60-9464-8CC3A3F2EFF7}" dt="2025-08-19T14:42:14.947" v="2334" actId="404"/>
          <ac:spMkLst>
            <pc:docMk/>
            <pc:sldMk cId="0" sldId="1452"/>
            <ac:spMk id="4" creationId="{B0FF42D1-4EA8-48BB-B7AC-68F20E705F94}"/>
          </ac:spMkLst>
        </pc:spChg>
        <pc:spChg chg="mod">
          <ac:chgData name="Jonathan Sayles" userId="049f7ab8f1d47e49" providerId="LiveId" clId="{CED463AA-90A5-4D60-9464-8CC3A3F2EFF7}" dt="2025-08-19T14:42:59.390" v="2335" actId="207"/>
          <ac:spMkLst>
            <pc:docMk/>
            <pc:sldMk cId="0" sldId="1452"/>
            <ac:spMk id="25" creationId="{19DA730F-95D1-4E63-A349-BF61574DE2C5}"/>
          </ac:spMkLst>
        </pc:spChg>
        <pc:spChg chg="mod">
          <ac:chgData name="Jonathan Sayles" userId="049f7ab8f1d47e49" providerId="LiveId" clId="{CED463AA-90A5-4D60-9464-8CC3A3F2EFF7}" dt="2025-08-19T14:42:59.390" v="2335" actId="207"/>
          <ac:spMkLst>
            <pc:docMk/>
            <pc:sldMk cId="0" sldId="1452"/>
            <ac:spMk id="27" creationId="{789EE3B6-B52B-44C5-BBAC-53A8FD3FD610}"/>
          </ac:spMkLst>
        </pc:spChg>
        <pc:spChg chg="mod">
          <ac:chgData name="Jonathan Sayles" userId="049f7ab8f1d47e49" providerId="LiveId" clId="{CED463AA-90A5-4D60-9464-8CC3A3F2EFF7}" dt="2025-08-19T14:42:59.390" v="2335" actId="207"/>
          <ac:spMkLst>
            <pc:docMk/>
            <pc:sldMk cId="0" sldId="1452"/>
            <ac:spMk id="28" creationId="{93771D33-1144-4DA2-BFFD-917334F1A77B}"/>
          </ac:spMkLst>
        </pc:spChg>
        <pc:spChg chg="mod">
          <ac:chgData name="Jonathan Sayles" userId="049f7ab8f1d47e49" providerId="LiveId" clId="{CED463AA-90A5-4D60-9464-8CC3A3F2EFF7}" dt="2025-08-19T14:42:59.390" v="2335" actId="207"/>
          <ac:spMkLst>
            <pc:docMk/>
            <pc:sldMk cId="0" sldId="1452"/>
            <ac:spMk id="30" creationId="{C18EA6EE-D645-4FF0-98CA-B33F5EAB1F0C}"/>
          </ac:spMkLst>
        </pc:spChg>
        <pc:spChg chg="mod">
          <ac:chgData name="Jonathan Sayles" userId="049f7ab8f1d47e49" providerId="LiveId" clId="{CED463AA-90A5-4D60-9464-8CC3A3F2EFF7}" dt="2025-08-19T14:42:59.390" v="2335" actId="207"/>
          <ac:spMkLst>
            <pc:docMk/>
            <pc:sldMk cId="0" sldId="1452"/>
            <ac:spMk id="31" creationId="{3C67B005-0F2A-4EF9-85EC-E32B084CF2B8}"/>
          </ac:spMkLst>
        </pc:spChg>
        <pc:spChg chg="mod">
          <ac:chgData name="Jonathan Sayles" userId="049f7ab8f1d47e49" providerId="LiveId" clId="{CED463AA-90A5-4D60-9464-8CC3A3F2EFF7}" dt="2025-08-19T16:16:58.848" v="2342" actId="403"/>
          <ac:spMkLst>
            <pc:docMk/>
            <pc:sldMk cId="0" sldId="1452"/>
            <ac:spMk id="33" creationId="{C92C7AB0-F875-4493-A799-1EA0557EF674}"/>
          </ac:spMkLst>
        </pc:spChg>
        <pc:spChg chg="mod">
          <ac:chgData name="Jonathan Sayles" userId="049f7ab8f1d47e49" providerId="LiveId" clId="{CED463AA-90A5-4D60-9464-8CC3A3F2EFF7}" dt="2025-08-19T14:42:59.390" v="2335" actId="207"/>
          <ac:spMkLst>
            <pc:docMk/>
            <pc:sldMk cId="0" sldId="1452"/>
            <ac:spMk id="35" creationId="{9C0235C5-552A-4916-9C30-8689A2C03013}"/>
          </ac:spMkLst>
        </pc:spChg>
        <pc:spChg chg="mod">
          <ac:chgData name="Jonathan Sayles" userId="049f7ab8f1d47e49" providerId="LiveId" clId="{CED463AA-90A5-4D60-9464-8CC3A3F2EFF7}" dt="2025-08-19T14:42:59.390" v="2335" actId="207"/>
          <ac:spMkLst>
            <pc:docMk/>
            <pc:sldMk cId="0" sldId="1452"/>
            <ac:spMk id="36" creationId="{630624C1-3B09-4E25-9963-5813CE25F514}"/>
          </ac:spMkLst>
        </pc:spChg>
        <pc:spChg chg="mod">
          <ac:chgData name="Jonathan Sayles" userId="049f7ab8f1d47e49" providerId="LiveId" clId="{CED463AA-90A5-4D60-9464-8CC3A3F2EFF7}" dt="2025-08-19T14:42:59.390" v="2335" actId="207"/>
          <ac:spMkLst>
            <pc:docMk/>
            <pc:sldMk cId="0" sldId="1452"/>
            <ac:spMk id="37" creationId="{1B1115FD-8923-479E-92BE-02B60155CC21}"/>
          </ac:spMkLst>
        </pc:spChg>
        <pc:spChg chg="mod">
          <ac:chgData name="Jonathan Sayles" userId="049f7ab8f1d47e49" providerId="LiveId" clId="{CED463AA-90A5-4D60-9464-8CC3A3F2EFF7}" dt="2025-08-19T14:42:59.390" v="2335" actId="207"/>
          <ac:spMkLst>
            <pc:docMk/>
            <pc:sldMk cId="0" sldId="1452"/>
            <ac:spMk id="38" creationId="{C9F8C52C-4D57-4258-BC18-DC587EBB840B}"/>
          </ac:spMkLst>
        </pc:spChg>
        <pc:spChg chg="mod">
          <ac:chgData name="Jonathan Sayles" userId="049f7ab8f1d47e49" providerId="LiveId" clId="{CED463AA-90A5-4D60-9464-8CC3A3F2EFF7}" dt="2025-08-22T01:45:41.292" v="2343" actId="1076"/>
          <ac:spMkLst>
            <pc:docMk/>
            <pc:sldMk cId="0" sldId="1452"/>
            <ac:spMk id="41" creationId="{592D02CE-40C0-4335-AD49-1284BCCA0FE5}"/>
          </ac:spMkLst>
        </pc:spChg>
        <pc:spChg chg="mod">
          <ac:chgData name="Jonathan Sayles" userId="049f7ab8f1d47e49" providerId="LiveId" clId="{CED463AA-90A5-4D60-9464-8CC3A3F2EFF7}" dt="2025-08-19T14:41:25.064" v="2324" actId="2711"/>
          <ac:spMkLst>
            <pc:docMk/>
            <pc:sldMk cId="0" sldId="1452"/>
            <ac:spMk id="117762" creationId="{C305965E-C7BB-650A-5728-BC63207CF149}"/>
          </ac:spMkLst>
        </pc:spChg>
        <pc:spChg chg="mod">
          <ac:chgData name="Jonathan Sayles" userId="049f7ab8f1d47e49" providerId="LiveId" clId="{CED463AA-90A5-4D60-9464-8CC3A3F2EFF7}" dt="2025-08-22T01:45:58.438" v="2351" actId="1035"/>
          <ac:spMkLst>
            <pc:docMk/>
            <pc:sldMk cId="0" sldId="1452"/>
            <ac:spMk id="117764" creationId="{70131FFF-A099-98C9-4607-9FC330B76A41}"/>
          </ac:spMkLst>
        </pc:spChg>
      </pc:sldChg>
      <pc:sldChg chg="modSp mod">
        <pc:chgData name="Jonathan Sayles" userId="049f7ab8f1d47e49" providerId="LiveId" clId="{CED463AA-90A5-4D60-9464-8CC3A3F2EFF7}" dt="2025-08-22T01:47:42.710" v="2374" actId="1076"/>
        <pc:sldMkLst>
          <pc:docMk/>
          <pc:sldMk cId="0" sldId="1453"/>
        </pc:sldMkLst>
        <pc:spChg chg="mod">
          <ac:chgData name="Jonathan Sayles" userId="049f7ab8f1d47e49" providerId="LiveId" clId="{CED463AA-90A5-4D60-9464-8CC3A3F2EFF7}" dt="2025-08-22T01:47:08.476" v="2368" actId="207"/>
          <ac:spMkLst>
            <pc:docMk/>
            <pc:sldMk cId="0" sldId="1453"/>
            <ac:spMk id="18" creationId="{859F2992-AB23-4EE6-AB1C-EF5982A4CFC4}"/>
          </ac:spMkLst>
        </pc:spChg>
        <pc:spChg chg="mod">
          <ac:chgData name="Jonathan Sayles" userId="049f7ab8f1d47e49" providerId="LiveId" clId="{CED463AA-90A5-4D60-9464-8CC3A3F2EFF7}" dt="2025-08-22T01:47:08.476" v="2368" actId="207"/>
          <ac:spMkLst>
            <pc:docMk/>
            <pc:sldMk cId="0" sldId="1453"/>
            <ac:spMk id="19" creationId="{44FEA1DC-30E2-4352-A6E5-5DD1C3F53F28}"/>
          </ac:spMkLst>
        </pc:spChg>
        <pc:spChg chg="mod">
          <ac:chgData name="Jonathan Sayles" userId="049f7ab8f1d47e49" providerId="LiveId" clId="{CED463AA-90A5-4D60-9464-8CC3A3F2EFF7}" dt="2025-08-22T01:46:42.832" v="2367" actId="2711"/>
          <ac:spMkLst>
            <pc:docMk/>
            <pc:sldMk cId="0" sldId="1453"/>
            <ac:spMk id="20" creationId="{4ECD39DB-28C9-4627-9EA5-3DB002EDC4D5}"/>
          </ac:spMkLst>
        </pc:spChg>
        <pc:spChg chg="mod">
          <ac:chgData name="Jonathan Sayles" userId="049f7ab8f1d47e49" providerId="LiveId" clId="{CED463AA-90A5-4D60-9464-8CC3A3F2EFF7}" dt="2025-08-22T01:47:08.476" v="2368" actId="207"/>
          <ac:spMkLst>
            <pc:docMk/>
            <pc:sldMk cId="0" sldId="1453"/>
            <ac:spMk id="21" creationId="{FAEA0505-E6B6-43D2-8159-017397E68E3F}"/>
          </ac:spMkLst>
        </pc:spChg>
        <pc:spChg chg="mod">
          <ac:chgData name="Jonathan Sayles" userId="049f7ab8f1d47e49" providerId="LiveId" clId="{CED463AA-90A5-4D60-9464-8CC3A3F2EFF7}" dt="2025-08-22T01:46:42.832" v="2367" actId="2711"/>
          <ac:spMkLst>
            <pc:docMk/>
            <pc:sldMk cId="0" sldId="1453"/>
            <ac:spMk id="23" creationId="{A2BFEC86-FA6D-49C5-9281-156DC7210427}"/>
          </ac:spMkLst>
        </pc:spChg>
        <pc:spChg chg="mod">
          <ac:chgData name="Jonathan Sayles" userId="049f7ab8f1d47e49" providerId="LiveId" clId="{CED463AA-90A5-4D60-9464-8CC3A3F2EFF7}" dt="2025-08-22T01:47:08.476" v="2368" actId="207"/>
          <ac:spMkLst>
            <pc:docMk/>
            <pc:sldMk cId="0" sldId="1453"/>
            <ac:spMk id="26" creationId="{49E5BB32-98FE-4063-BB2C-B114B631B70D}"/>
          </ac:spMkLst>
        </pc:spChg>
        <pc:spChg chg="mod">
          <ac:chgData name="Jonathan Sayles" userId="049f7ab8f1d47e49" providerId="LiveId" clId="{CED463AA-90A5-4D60-9464-8CC3A3F2EFF7}" dt="2025-08-22T01:47:08.476" v="2368" actId="207"/>
          <ac:spMkLst>
            <pc:docMk/>
            <pc:sldMk cId="0" sldId="1453"/>
            <ac:spMk id="27" creationId="{88105D22-0237-4423-92F5-07C436A65BBA}"/>
          </ac:spMkLst>
        </pc:spChg>
        <pc:spChg chg="mod">
          <ac:chgData name="Jonathan Sayles" userId="049f7ab8f1d47e49" providerId="LiveId" clId="{CED463AA-90A5-4D60-9464-8CC3A3F2EFF7}" dt="2025-08-22T01:47:08.476" v="2368" actId="207"/>
          <ac:spMkLst>
            <pc:docMk/>
            <pc:sldMk cId="0" sldId="1453"/>
            <ac:spMk id="36" creationId="{71BF2766-B21A-45AD-82A0-97AAF4C8D190}"/>
          </ac:spMkLst>
        </pc:spChg>
        <pc:spChg chg="mod">
          <ac:chgData name="Jonathan Sayles" userId="049f7ab8f1d47e49" providerId="LiveId" clId="{CED463AA-90A5-4D60-9464-8CC3A3F2EFF7}" dt="2025-08-22T01:47:08.476" v="2368" actId="207"/>
          <ac:spMkLst>
            <pc:docMk/>
            <pc:sldMk cId="0" sldId="1453"/>
            <ac:spMk id="38" creationId="{74FFA502-3395-45CB-A99E-93AC2783FD7B}"/>
          </ac:spMkLst>
        </pc:spChg>
        <pc:spChg chg="mod">
          <ac:chgData name="Jonathan Sayles" userId="049f7ab8f1d47e49" providerId="LiveId" clId="{CED463AA-90A5-4D60-9464-8CC3A3F2EFF7}" dt="2025-08-22T01:47:42.710" v="2374" actId="1076"/>
          <ac:spMkLst>
            <pc:docMk/>
            <pc:sldMk cId="0" sldId="1453"/>
            <ac:spMk id="119810" creationId="{1E5AD9B3-6E52-4C4D-C88E-7A5FD12E088B}"/>
          </ac:spMkLst>
        </pc:spChg>
        <pc:spChg chg="mod">
          <ac:chgData name="Jonathan Sayles" userId="049f7ab8f1d47e49" providerId="LiveId" clId="{CED463AA-90A5-4D60-9464-8CC3A3F2EFF7}" dt="2025-08-22T01:47:32.962" v="2373" actId="1036"/>
          <ac:spMkLst>
            <pc:docMk/>
            <pc:sldMk cId="0" sldId="1453"/>
            <ac:spMk id="119811" creationId="{F9129313-DEAA-F47E-2EC4-4B8D59AC3B06}"/>
          </ac:spMkLst>
        </pc:spChg>
        <pc:picChg chg="mod">
          <ac:chgData name="Jonathan Sayles" userId="049f7ab8f1d47e49" providerId="LiveId" clId="{CED463AA-90A5-4D60-9464-8CC3A3F2EFF7}" dt="2025-08-22T01:47:08.476" v="2368" actId="207"/>
          <ac:picMkLst>
            <pc:docMk/>
            <pc:sldMk cId="0" sldId="1453"/>
            <ac:picMk id="119836" creationId="{6CA70E7F-0DEA-D4FF-93B4-36AE605ABEBA}"/>
          </ac:picMkLst>
        </pc:picChg>
        <pc:cxnChg chg="mod">
          <ac:chgData name="Jonathan Sayles" userId="049f7ab8f1d47e49" providerId="LiveId" clId="{CED463AA-90A5-4D60-9464-8CC3A3F2EFF7}" dt="2025-08-22T01:47:08.476" v="2368" actId="207"/>
          <ac:cxnSpMkLst>
            <pc:docMk/>
            <pc:sldMk cId="0" sldId="1453"/>
            <ac:cxnSpMk id="25" creationId="{1975313C-1626-43A7-A0D5-8EB822C428F5}"/>
          </ac:cxnSpMkLst>
        </pc:cxnChg>
        <pc:cxnChg chg="mod">
          <ac:chgData name="Jonathan Sayles" userId="049f7ab8f1d47e49" providerId="LiveId" clId="{CED463AA-90A5-4D60-9464-8CC3A3F2EFF7}" dt="2025-08-22T01:47:08.476" v="2368" actId="207"/>
          <ac:cxnSpMkLst>
            <pc:docMk/>
            <pc:sldMk cId="0" sldId="1453"/>
            <ac:cxnSpMk id="119826" creationId="{29F17325-79E9-A20F-E671-C05E60497EE7}"/>
          </ac:cxnSpMkLst>
        </pc:cxnChg>
      </pc:sldChg>
      <pc:sldChg chg="modSp mod">
        <pc:chgData name="Jonathan Sayles" userId="049f7ab8f1d47e49" providerId="LiveId" clId="{CED463AA-90A5-4D60-9464-8CC3A3F2EFF7}" dt="2025-08-22T22:10:05.296" v="2542" actId="20577"/>
        <pc:sldMkLst>
          <pc:docMk/>
          <pc:sldMk cId="0" sldId="1456"/>
        </pc:sldMkLst>
        <pc:spChg chg="mod">
          <ac:chgData name="Jonathan Sayles" userId="049f7ab8f1d47e49" providerId="LiveId" clId="{CED463AA-90A5-4D60-9464-8CC3A3F2EFF7}" dt="2025-08-22T22:10:05.296" v="2542" actId="20577"/>
          <ac:spMkLst>
            <pc:docMk/>
            <pc:sldMk cId="0" sldId="1456"/>
            <ac:spMk id="109571" creationId="{62DA1B46-B173-46DD-A876-9AFF12BB1733}"/>
          </ac:spMkLst>
        </pc:spChg>
        <pc:spChg chg="mod">
          <ac:chgData name="Jonathan Sayles" userId="049f7ab8f1d47e49" providerId="LiveId" clId="{CED463AA-90A5-4D60-9464-8CC3A3F2EFF7}" dt="2025-08-22T22:09:24.487" v="2537" actId="1076"/>
          <ac:spMkLst>
            <pc:docMk/>
            <pc:sldMk cId="0" sldId="1456"/>
            <ac:spMk id="125954" creationId="{EB895AFF-EC89-0FE6-0408-F70F6B65B588}"/>
          </ac:spMkLst>
        </pc:spChg>
      </pc:sldChg>
      <pc:sldChg chg="modSp mod">
        <pc:chgData name="Jonathan Sayles" userId="049f7ab8f1d47e49" providerId="LiveId" clId="{CED463AA-90A5-4D60-9464-8CC3A3F2EFF7}" dt="2025-08-22T01:46:25.782" v="2365" actId="1035"/>
        <pc:sldMkLst>
          <pc:docMk/>
          <pc:sldMk cId="0" sldId="1457"/>
        </pc:sldMkLst>
        <pc:spChg chg="mod">
          <ac:chgData name="Jonathan Sayles" userId="049f7ab8f1d47e49" providerId="LiveId" clId="{CED463AA-90A5-4D60-9464-8CC3A3F2EFF7}" dt="2025-08-22T01:46:12.828" v="2358" actId="1036"/>
          <ac:spMkLst>
            <pc:docMk/>
            <pc:sldMk cId="0" sldId="1457"/>
            <ac:spMk id="4" creationId="{B0FF42D1-4EA8-48BB-B7AC-68F20E705F94}"/>
          </ac:spMkLst>
        </pc:spChg>
        <pc:spChg chg="mod">
          <ac:chgData name="Jonathan Sayles" userId="049f7ab8f1d47e49" providerId="LiveId" clId="{CED463AA-90A5-4D60-9464-8CC3A3F2EFF7}" dt="2025-08-22T01:46:12.828" v="2358" actId="1036"/>
          <ac:spMkLst>
            <pc:docMk/>
            <pc:sldMk cId="0" sldId="1457"/>
            <ac:spMk id="9" creationId="{21FF9D55-F37C-4305-A82C-46489FC529EC}"/>
          </ac:spMkLst>
        </pc:spChg>
        <pc:spChg chg="mod">
          <ac:chgData name="Jonathan Sayles" userId="049f7ab8f1d47e49" providerId="LiveId" clId="{CED463AA-90A5-4D60-9464-8CC3A3F2EFF7}" dt="2025-08-22T01:46:12.828" v="2358" actId="1036"/>
          <ac:spMkLst>
            <pc:docMk/>
            <pc:sldMk cId="0" sldId="1457"/>
            <ac:spMk id="11" creationId="{C28A61C7-81BA-485D-9E4B-A4977980AA52}"/>
          </ac:spMkLst>
        </pc:spChg>
        <pc:spChg chg="mod">
          <ac:chgData name="Jonathan Sayles" userId="049f7ab8f1d47e49" providerId="LiveId" clId="{CED463AA-90A5-4D60-9464-8CC3A3F2EFF7}" dt="2025-08-22T01:46:12.828" v="2358" actId="1036"/>
          <ac:spMkLst>
            <pc:docMk/>
            <pc:sldMk cId="0" sldId="1457"/>
            <ac:spMk id="21" creationId="{FDC18726-F3E3-4698-8E63-03E2654542A8}"/>
          </ac:spMkLst>
        </pc:spChg>
        <pc:spChg chg="mod">
          <ac:chgData name="Jonathan Sayles" userId="049f7ab8f1d47e49" providerId="LiveId" clId="{CED463AA-90A5-4D60-9464-8CC3A3F2EFF7}" dt="2025-08-22T01:46:12.828" v="2358" actId="1036"/>
          <ac:spMkLst>
            <pc:docMk/>
            <pc:sldMk cId="0" sldId="1457"/>
            <ac:spMk id="22" creationId="{B256F28A-3E42-4604-B938-4C2505B38663}"/>
          </ac:spMkLst>
        </pc:spChg>
        <pc:spChg chg="mod">
          <ac:chgData name="Jonathan Sayles" userId="049f7ab8f1d47e49" providerId="LiveId" clId="{CED463AA-90A5-4D60-9464-8CC3A3F2EFF7}" dt="2025-08-22T01:46:12.828" v="2358" actId="1036"/>
          <ac:spMkLst>
            <pc:docMk/>
            <pc:sldMk cId="0" sldId="1457"/>
            <ac:spMk id="23" creationId="{A9309378-E78C-497B-AEEC-BEE37BBA944D}"/>
          </ac:spMkLst>
        </pc:spChg>
        <pc:spChg chg="mod">
          <ac:chgData name="Jonathan Sayles" userId="049f7ab8f1d47e49" providerId="LiveId" clId="{CED463AA-90A5-4D60-9464-8CC3A3F2EFF7}" dt="2025-08-22T01:46:25.782" v="2365" actId="1035"/>
          <ac:spMkLst>
            <pc:docMk/>
            <pc:sldMk cId="0" sldId="1457"/>
            <ac:spMk id="118786" creationId="{417945BE-C30F-55B4-1694-211A981DB29D}"/>
          </ac:spMkLst>
        </pc:spChg>
        <pc:picChg chg="mod">
          <ac:chgData name="Jonathan Sayles" userId="049f7ab8f1d47e49" providerId="LiveId" clId="{CED463AA-90A5-4D60-9464-8CC3A3F2EFF7}" dt="2025-08-22T01:46:12.828" v="2358" actId="1036"/>
          <ac:picMkLst>
            <pc:docMk/>
            <pc:sldMk cId="0" sldId="1457"/>
            <ac:picMk id="10" creationId="{0AF99CE7-0314-4153-813B-F63B3F96C353}"/>
          </ac:picMkLst>
        </pc:picChg>
      </pc:sldChg>
      <pc:sldChg chg="delSp modSp del mod">
        <pc:chgData name="Jonathan Sayles" userId="049f7ab8f1d47e49" providerId="LiveId" clId="{CED463AA-90A5-4D60-9464-8CC3A3F2EFF7}" dt="2025-08-22T01:48:01.930" v="2377" actId="47"/>
        <pc:sldMkLst>
          <pc:docMk/>
          <pc:sldMk cId="0" sldId="1461"/>
        </pc:sldMkLst>
        <pc:spChg chg="del mod">
          <ac:chgData name="Jonathan Sayles" userId="049f7ab8f1d47e49" providerId="LiveId" clId="{CED463AA-90A5-4D60-9464-8CC3A3F2EFF7}" dt="2025-08-22T01:47:58.883" v="2376" actId="478"/>
          <ac:spMkLst>
            <pc:docMk/>
            <pc:sldMk cId="0" sldId="1461"/>
            <ac:spMk id="12" creationId="{DB4B939F-D238-4211-AAF9-789AEEB4D1BB}"/>
          </ac:spMkLst>
        </pc:spChg>
      </pc:sldChg>
      <pc:sldChg chg="modSp mod">
        <pc:chgData name="Jonathan Sayles" userId="049f7ab8f1d47e49" providerId="LiveId" clId="{CED463AA-90A5-4D60-9464-8CC3A3F2EFF7}" dt="2025-08-19T14:41:13.788" v="2323" actId="14100"/>
        <pc:sldMkLst>
          <pc:docMk/>
          <pc:sldMk cId="0" sldId="1465"/>
        </pc:sldMkLst>
        <pc:spChg chg="mod">
          <ac:chgData name="Jonathan Sayles" userId="049f7ab8f1d47e49" providerId="LiveId" clId="{CED463AA-90A5-4D60-9464-8CC3A3F2EFF7}" dt="2025-08-19T14:41:06.084" v="2322" actId="1036"/>
          <ac:spMkLst>
            <pc:docMk/>
            <pc:sldMk cId="0" sldId="1465"/>
            <ac:spMk id="8" creationId="{8B5CE29B-402F-44FE-A83D-BDEACE12F076}"/>
          </ac:spMkLst>
        </pc:spChg>
        <pc:spChg chg="mod">
          <ac:chgData name="Jonathan Sayles" userId="049f7ab8f1d47e49" providerId="LiveId" clId="{CED463AA-90A5-4D60-9464-8CC3A3F2EFF7}" dt="2025-08-19T14:41:13.788" v="2323" actId="14100"/>
          <ac:spMkLst>
            <pc:docMk/>
            <pc:sldMk cId="0" sldId="1465"/>
            <ac:spMk id="109571" creationId="{62DA1B46-B173-46DD-A876-9AFF12BB1733}"/>
          </ac:spMkLst>
        </pc:spChg>
        <pc:spChg chg="mod">
          <ac:chgData name="Jonathan Sayles" userId="049f7ab8f1d47e49" providerId="LiveId" clId="{CED463AA-90A5-4D60-9464-8CC3A3F2EFF7}" dt="2025-08-19T14:40:35.818" v="2317" actId="1076"/>
          <ac:spMkLst>
            <pc:docMk/>
            <pc:sldMk cId="0" sldId="1465"/>
            <ac:spMk id="116738" creationId="{66E86F3C-75F4-2CAA-7333-3FBAAC1B2EC0}"/>
          </ac:spMkLst>
        </pc:spChg>
        <pc:spChg chg="mod">
          <ac:chgData name="Jonathan Sayles" userId="049f7ab8f1d47e49" providerId="LiveId" clId="{CED463AA-90A5-4D60-9464-8CC3A3F2EFF7}" dt="2025-08-19T14:41:06.084" v="2322" actId="1036"/>
          <ac:spMkLst>
            <pc:docMk/>
            <pc:sldMk cId="0" sldId="1465"/>
            <ac:spMk id="116742" creationId="{D11C874A-3FF1-781F-1B6C-8D3501BE14C3}"/>
          </ac:spMkLst>
        </pc:spChg>
        <pc:grpChg chg="mod">
          <ac:chgData name="Jonathan Sayles" userId="049f7ab8f1d47e49" providerId="LiveId" clId="{CED463AA-90A5-4D60-9464-8CC3A3F2EFF7}" dt="2025-08-19T14:41:06.084" v="2322" actId="1036"/>
          <ac:grpSpMkLst>
            <pc:docMk/>
            <pc:sldMk cId="0" sldId="1465"/>
            <ac:grpSpMk id="116740" creationId="{4DA56CC7-3229-319A-0F14-C6FF443A0AC1}"/>
          </ac:grpSpMkLst>
        </pc:grpChg>
        <pc:picChg chg="mod">
          <ac:chgData name="Jonathan Sayles" userId="049f7ab8f1d47e49" providerId="LiveId" clId="{CED463AA-90A5-4D60-9464-8CC3A3F2EFF7}" dt="2025-08-19T14:41:06.084" v="2322" actId="1036"/>
          <ac:picMkLst>
            <pc:docMk/>
            <pc:sldMk cId="0" sldId="1465"/>
            <ac:picMk id="116741" creationId="{4605CD3C-7C17-139D-38DA-F7E0EEECD00F}"/>
          </ac:picMkLst>
        </pc:picChg>
      </pc:sldChg>
      <pc:sldChg chg="modSp mod">
        <pc:chgData name="Jonathan Sayles" userId="049f7ab8f1d47e49" providerId="LiveId" clId="{CED463AA-90A5-4D60-9464-8CC3A3F2EFF7}" dt="2025-08-22T01:50:30.494" v="2503" actId="2711"/>
        <pc:sldMkLst>
          <pc:docMk/>
          <pc:sldMk cId="0" sldId="1466"/>
        </pc:sldMkLst>
        <pc:spChg chg="mod">
          <ac:chgData name="Jonathan Sayles" userId="049f7ab8f1d47e49" providerId="LiveId" clId="{CED463AA-90A5-4D60-9464-8CC3A3F2EFF7}" dt="2025-08-22T01:49:10.701" v="2438" actId="1035"/>
          <ac:spMkLst>
            <pc:docMk/>
            <pc:sldMk cId="0" sldId="1466"/>
            <ac:spMk id="2" creationId="{CD17CE9F-F37E-4AF5-A62C-C55F8D024C8E}"/>
          </ac:spMkLst>
        </pc:spChg>
        <pc:spChg chg="mod">
          <ac:chgData name="Jonathan Sayles" userId="049f7ab8f1d47e49" providerId="LiveId" clId="{CED463AA-90A5-4D60-9464-8CC3A3F2EFF7}" dt="2025-08-22T01:49:10.701" v="2438" actId="1035"/>
          <ac:spMkLst>
            <pc:docMk/>
            <pc:sldMk cId="0" sldId="1466"/>
            <ac:spMk id="3" creationId="{968BB958-221E-4B01-8A3A-F13AF69CA7F9}"/>
          </ac:spMkLst>
        </pc:spChg>
        <pc:spChg chg="mod">
          <ac:chgData name="Jonathan Sayles" userId="049f7ab8f1d47e49" providerId="LiveId" clId="{CED463AA-90A5-4D60-9464-8CC3A3F2EFF7}" dt="2025-08-22T01:49:10.701" v="2438" actId="1035"/>
          <ac:spMkLst>
            <pc:docMk/>
            <pc:sldMk cId="0" sldId="1466"/>
            <ac:spMk id="4" creationId="{D17B83C6-F631-4042-A260-AB915B111D52}"/>
          </ac:spMkLst>
        </pc:spChg>
        <pc:spChg chg="mod">
          <ac:chgData name="Jonathan Sayles" userId="049f7ab8f1d47e49" providerId="LiveId" clId="{CED463AA-90A5-4D60-9464-8CC3A3F2EFF7}" dt="2025-08-22T01:49:10.701" v="2438" actId="1035"/>
          <ac:spMkLst>
            <pc:docMk/>
            <pc:sldMk cId="0" sldId="1466"/>
            <ac:spMk id="12" creationId="{F7F6F951-8B02-490F-9E5C-EC76E368C598}"/>
          </ac:spMkLst>
        </pc:spChg>
        <pc:spChg chg="mod">
          <ac:chgData name="Jonathan Sayles" userId="049f7ab8f1d47e49" providerId="LiveId" clId="{CED463AA-90A5-4D60-9464-8CC3A3F2EFF7}" dt="2025-08-22T01:49:10.701" v="2438" actId="1035"/>
          <ac:spMkLst>
            <pc:docMk/>
            <pc:sldMk cId="0" sldId="1466"/>
            <ac:spMk id="13" creationId="{35AEDF8D-7A91-4966-B5A0-ABB3FA08F33C}"/>
          </ac:spMkLst>
        </pc:spChg>
        <pc:spChg chg="mod">
          <ac:chgData name="Jonathan Sayles" userId="049f7ab8f1d47e49" providerId="LiveId" clId="{CED463AA-90A5-4D60-9464-8CC3A3F2EFF7}" dt="2025-08-22T01:49:10.701" v="2438" actId="1035"/>
          <ac:spMkLst>
            <pc:docMk/>
            <pc:sldMk cId="0" sldId="1466"/>
            <ac:spMk id="14" creationId="{98F49169-D4F7-4134-9364-8E3111D24337}"/>
          </ac:spMkLst>
        </pc:spChg>
        <pc:spChg chg="mod">
          <ac:chgData name="Jonathan Sayles" userId="049f7ab8f1d47e49" providerId="LiveId" clId="{CED463AA-90A5-4D60-9464-8CC3A3F2EFF7}" dt="2025-08-22T01:49:10.701" v="2438" actId="1035"/>
          <ac:spMkLst>
            <pc:docMk/>
            <pc:sldMk cId="0" sldId="1466"/>
            <ac:spMk id="15" creationId="{669A0C8D-FF7B-45ED-B403-D83EEA60A331}"/>
          </ac:spMkLst>
        </pc:spChg>
        <pc:spChg chg="mod">
          <ac:chgData name="Jonathan Sayles" userId="049f7ab8f1d47e49" providerId="LiveId" clId="{CED463AA-90A5-4D60-9464-8CC3A3F2EFF7}" dt="2025-08-22T01:49:10.701" v="2438" actId="1035"/>
          <ac:spMkLst>
            <pc:docMk/>
            <pc:sldMk cId="0" sldId="1466"/>
            <ac:spMk id="16" creationId="{4D1A9BE6-706D-45E1-880A-AEF0D223CA47}"/>
          </ac:spMkLst>
        </pc:spChg>
        <pc:spChg chg="mod">
          <ac:chgData name="Jonathan Sayles" userId="049f7ab8f1d47e49" providerId="LiveId" clId="{CED463AA-90A5-4D60-9464-8CC3A3F2EFF7}" dt="2025-08-22T01:50:30.494" v="2503" actId="2711"/>
          <ac:spMkLst>
            <pc:docMk/>
            <pc:sldMk cId="0" sldId="1466"/>
            <ac:spMk id="121861" creationId="{57730B7A-5F6C-FB93-BF81-B6549AFF72A8}"/>
          </ac:spMkLst>
        </pc:spChg>
        <pc:spChg chg="mod">
          <ac:chgData name="Jonathan Sayles" userId="049f7ab8f1d47e49" providerId="LiveId" clId="{CED463AA-90A5-4D60-9464-8CC3A3F2EFF7}" dt="2025-08-22T01:49:16.657" v="2439" actId="1076"/>
          <ac:spMkLst>
            <pc:docMk/>
            <pc:sldMk cId="0" sldId="1466"/>
            <ac:spMk id="121862" creationId="{AF68C658-B079-211C-8A31-8C1AC886D7CB}"/>
          </ac:spMkLst>
        </pc:spChg>
        <pc:picChg chg="mod">
          <ac:chgData name="Jonathan Sayles" userId="049f7ab8f1d47e49" providerId="LiveId" clId="{CED463AA-90A5-4D60-9464-8CC3A3F2EFF7}" dt="2025-08-22T01:49:10.701" v="2438" actId="1035"/>
          <ac:picMkLst>
            <pc:docMk/>
            <pc:sldMk cId="0" sldId="1466"/>
            <ac:picMk id="121869" creationId="{E5701F5C-B20A-73F5-034A-C0FFF92E580E}"/>
          </ac:picMkLst>
        </pc:picChg>
      </pc:sldChg>
      <pc:sldChg chg="modSp mod">
        <pc:chgData name="Jonathan Sayles" userId="049f7ab8f1d47e49" providerId="LiveId" clId="{CED463AA-90A5-4D60-9464-8CC3A3F2EFF7}" dt="2025-08-22T22:04:24.117" v="2526" actId="20577"/>
        <pc:sldMkLst>
          <pc:docMk/>
          <pc:sldMk cId="0" sldId="1467"/>
        </pc:sldMkLst>
        <pc:spChg chg="mod">
          <ac:chgData name="Jonathan Sayles" userId="049f7ab8f1d47e49" providerId="LiveId" clId="{CED463AA-90A5-4D60-9464-8CC3A3F2EFF7}" dt="2025-08-22T22:03:46.888" v="2522" actId="2711"/>
          <ac:spMkLst>
            <pc:docMk/>
            <pc:sldMk cId="0" sldId="1467"/>
            <ac:spMk id="7" creationId="{49E8D395-66E7-4CD2-B949-E8C953B3FD18}"/>
          </ac:spMkLst>
        </pc:spChg>
        <pc:spChg chg="mod">
          <ac:chgData name="Jonathan Sayles" userId="049f7ab8f1d47e49" providerId="LiveId" clId="{CED463AA-90A5-4D60-9464-8CC3A3F2EFF7}" dt="2025-08-22T22:04:24.117" v="2526" actId="20577"/>
          <ac:spMkLst>
            <pc:docMk/>
            <pc:sldMk cId="0" sldId="1467"/>
            <ac:spMk id="123906" creationId="{5FD2F753-6D2E-E9AA-FAA0-D0C7C09C7DBC}"/>
          </ac:spMkLst>
        </pc:spChg>
      </pc:sldChg>
      <pc:sldChg chg="addSp modSp mod">
        <pc:chgData name="Jonathan Sayles" userId="049f7ab8f1d47e49" providerId="LiveId" clId="{CED463AA-90A5-4D60-9464-8CC3A3F2EFF7}" dt="2025-08-22T22:03:31.490" v="2521" actId="404"/>
        <pc:sldMkLst>
          <pc:docMk/>
          <pc:sldMk cId="0" sldId="1468"/>
        </pc:sldMkLst>
        <pc:spChg chg="add mod">
          <ac:chgData name="Jonathan Sayles" userId="049f7ab8f1d47e49" providerId="LiveId" clId="{CED463AA-90A5-4D60-9464-8CC3A3F2EFF7}" dt="2025-08-22T01:51:48.579" v="2517" actId="20577"/>
          <ac:spMkLst>
            <pc:docMk/>
            <pc:sldMk cId="0" sldId="1468"/>
            <ac:spMk id="3" creationId="{326E5D3D-D300-45EC-0FCB-61DD7431DD7D}"/>
          </ac:spMkLst>
        </pc:spChg>
        <pc:spChg chg="add mod">
          <ac:chgData name="Jonathan Sayles" userId="049f7ab8f1d47e49" providerId="LiveId" clId="{CED463AA-90A5-4D60-9464-8CC3A3F2EFF7}" dt="2025-08-22T01:51:58.372" v="2518" actId="767"/>
          <ac:spMkLst>
            <pc:docMk/>
            <pc:sldMk cId="0" sldId="1468"/>
            <ac:spMk id="4" creationId="{D2C7CCC8-A8FC-9E3D-10B5-4FA828AF07B4}"/>
          </ac:spMkLst>
        </pc:spChg>
        <pc:spChg chg="mod">
          <ac:chgData name="Jonathan Sayles" userId="049f7ab8f1d47e49" providerId="LiveId" clId="{CED463AA-90A5-4D60-9464-8CC3A3F2EFF7}" dt="2025-08-22T01:50:44.073" v="2504" actId="1036"/>
          <ac:spMkLst>
            <pc:docMk/>
            <pc:sldMk cId="0" sldId="1468"/>
            <ac:spMk id="6" creationId="{7AD24517-F5BE-44CD-A71B-20CA02F38271}"/>
          </ac:spMkLst>
        </pc:spChg>
        <pc:spChg chg="mod">
          <ac:chgData name="Jonathan Sayles" userId="049f7ab8f1d47e49" providerId="LiveId" clId="{CED463AA-90A5-4D60-9464-8CC3A3F2EFF7}" dt="2025-08-22T01:50:44.073" v="2504" actId="1036"/>
          <ac:spMkLst>
            <pc:docMk/>
            <pc:sldMk cId="0" sldId="1468"/>
            <ac:spMk id="10" creationId="{1090CCB3-6628-44C4-8D16-F5BBE15D2D53}"/>
          </ac:spMkLst>
        </pc:spChg>
        <pc:spChg chg="mod">
          <ac:chgData name="Jonathan Sayles" userId="049f7ab8f1d47e49" providerId="LiveId" clId="{CED463AA-90A5-4D60-9464-8CC3A3F2EFF7}" dt="2025-08-22T01:50:44.073" v="2504" actId="1036"/>
          <ac:spMkLst>
            <pc:docMk/>
            <pc:sldMk cId="0" sldId="1468"/>
            <ac:spMk id="11" creationId="{46380B56-58D8-491A-B593-7F9FF687BFF5}"/>
          </ac:spMkLst>
        </pc:spChg>
        <pc:spChg chg="mod">
          <ac:chgData name="Jonathan Sayles" userId="049f7ab8f1d47e49" providerId="LiveId" clId="{CED463AA-90A5-4D60-9464-8CC3A3F2EFF7}" dt="2025-08-22T01:50:44.073" v="2504" actId="1036"/>
          <ac:spMkLst>
            <pc:docMk/>
            <pc:sldMk cId="0" sldId="1468"/>
            <ac:spMk id="12" creationId="{6D6D1E2F-C9CB-46BB-BC7B-C9EF352B9D43}"/>
          </ac:spMkLst>
        </pc:spChg>
        <pc:spChg chg="ord">
          <ac:chgData name="Jonathan Sayles" userId="049f7ab8f1d47e49" providerId="LiveId" clId="{CED463AA-90A5-4D60-9464-8CC3A3F2EFF7}" dt="2025-08-22T01:51:14.555" v="2508" actId="166"/>
          <ac:spMkLst>
            <pc:docMk/>
            <pc:sldMk cId="0" sldId="1468"/>
            <ac:spMk id="13" creationId="{ECD75811-4E7F-4402-9039-888F83914E75}"/>
          </ac:spMkLst>
        </pc:spChg>
        <pc:spChg chg="mod">
          <ac:chgData name="Jonathan Sayles" userId="049f7ab8f1d47e49" providerId="LiveId" clId="{CED463AA-90A5-4D60-9464-8CC3A3F2EFF7}" dt="2025-08-22T01:50:44.073" v="2504" actId="1036"/>
          <ac:spMkLst>
            <pc:docMk/>
            <pc:sldMk cId="0" sldId="1468"/>
            <ac:spMk id="14" creationId="{582A433E-41B5-415A-B91B-DF90BA90462C}"/>
          </ac:spMkLst>
        </pc:spChg>
        <pc:spChg chg="mod">
          <ac:chgData name="Jonathan Sayles" userId="049f7ab8f1d47e49" providerId="LiveId" clId="{CED463AA-90A5-4D60-9464-8CC3A3F2EFF7}" dt="2025-08-22T01:50:44.073" v="2504" actId="1036"/>
          <ac:spMkLst>
            <pc:docMk/>
            <pc:sldMk cId="0" sldId="1468"/>
            <ac:spMk id="17" creationId="{0EC8B86A-488C-4499-A010-C71103134D73}"/>
          </ac:spMkLst>
        </pc:spChg>
        <pc:spChg chg="mod">
          <ac:chgData name="Jonathan Sayles" userId="049f7ab8f1d47e49" providerId="LiveId" clId="{CED463AA-90A5-4D60-9464-8CC3A3F2EFF7}" dt="2025-08-22T01:50:44.073" v="2504" actId="1036"/>
          <ac:spMkLst>
            <pc:docMk/>
            <pc:sldMk cId="0" sldId="1468"/>
            <ac:spMk id="18" creationId="{1F850F5F-DB68-473B-9228-A0E014E98146}"/>
          </ac:spMkLst>
        </pc:spChg>
        <pc:spChg chg="mod">
          <ac:chgData name="Jonathan Sayles" userId="049f7ab8f1d47e49" providerId="LiveId" clId="{CED463AA-90A5-4D60-9464-8CC3A3F2EFF7}" dt="2025-08-22T01:51:18.807" v="2509" actId="1076"/>
          <ac:spMkLst>
            <pc:docMk/>
            <pc:sldMk cId="0" sldId="1468"/>
            <ac:spMk id="19" creationId="{DC7E9176-1ECE-4017-A985-C5E12DC786BE}"/>
          </ac:spMkLst>
        </pc:spChg>
        <pc:spChg chg="mod">
          <ac:chgData name="Jonathan Sayles" userId="049f7ab8f1d47e49" providerId="LiveId" clId="{CED463AA-90A5-4D60-9464-8CC3A3F2EFF7}" dt="2025-08-22T01:52:11.450" v="2519" actId="1076"/>
          <ac:spMkLst>
            <pc:docMk/>
            <pc:sldMk cId="0" sldId="1468"/>
            <ac:spMk id="25" creationId="{F46F78F0-92B9-4123-BF12-935B3A5C23F0}"/>
          </ac:spMkLst>
        </pc:spChg>
        <pc:spChg chg="mod">
          <ac:chgData name="Jonathan Sayles" userId="049f7ab8f1d47e49" providerId="LiveId" clId="{CED463AA-90A5-4D60-9464-8CC3A3F2EFF7}" dt="2025-08-22T01:50:44.073" v="2504" actId="1036"/>
          <ac:spMkLst>
            <pc:docMk/>
            <pc:sldMk cId="0" sldId="1468"/>
            <ac:spMk id="32" creationId="{C5EACC00-0C0F-492C-8B34-CF23290123C9}"/>
          </ac:spMkLst>
        </pc:spChg>
        <pc:spChg chg="mod">
          <ac:chgData name="Jonathan Sayles" userId="049f7ab8f1d47e49" providerId="LiveId" clId="{CED463AA-90A5-4D60-9464-8CC3A3F2EFF7}" dt="2025-08-22T01:50:44.073" v="2504" actId="1036"/>
          <ac:spMkLst>
            <pc:docMk/>
            <pc:sldMk cId="0" sldId="1468"/>
            <ac:spMk id="122883" creationId="{6E269C22-A73E-924B-9E85-075D1E6B7016}"/>
          </ac:spMkLst>
        </pc:spChg>
        <pc:spChg chg="mod">
          <ac:chgData name="Jonathan Sayles" userId="049f7ab8f1d47e49" providerId="LiveId" clId="{CED463AA-90A5-4D60-9464-8CC3A3F2EFF7}" dt="2025-08-22T22:03:31.490" v="2521" actId="404"/>
          <ac:spMkLst>
            <pc:docMk/>
            <pc:sldMk cId="0" sldId="1468"/>
            <ac:spMk id="122899" creationId="{6CA91C9B-833D-560F-3DD1-5347D400DBC2}"/>
          </ac:spMkLst>
        </pc:spChg>
      </pc:sldChg>
      <pc:sldChg chg="modSp mod">
        <pc:chgData name="Jonathan Sayles" userId="049f7ab8f1d47e49" providerId="LiveId" clId="{CED463AA-90A5-4D60-9464-8CC3A3F2EFF7}" dt="2025-08-22T22:07:14.344" v="2529" actId="14100"/>
        <pc:sldMkLst>
          <pc:docMk/>
          <pc:sldMk cId="0" sldId="1469"/>
        </pc:sldMkLst>
        <pc:spChg chg="mod">
          <ac:chgData name="Jonathan Sayles" userId="049f7ab8f1d47e49" providerId="LiveId" clId="{CED463AA-90A5-4D60-9464-8CC3A3F2EFF7}" dt="2025-08-22T22:07:14.344" v="2529" actId="14100"/>
          <ac:spMkLst>
            <pc:docMk/>
            <pc:sldMk cId="0" sldId="1469"/>
            <ac:spMk id="18" creationId="{9D33C469-F74D-4987-85AE-23AF29BB6065}"/>
          </ac:spMkLst>
        </pc:spChg>
        <pc:spChg chg="mod">
          <ac:chgData name="Jonathan Sayles" userId="049f7ab8f1d47e49" providerId="LiveId" clId="{CED463AA-90A5-4D60-9464-8CC3A3F2EFF7}" dt="2025-08-22T22:06:54.418" v="2527" actId="1076"/>
          <ac:spMkLst>
            <pc:docMk/>
            <pc:sldMk cId="0" sldId="1469"/>
            <ac:spMk id="124931" creationId="{7E0E7E13-405D-9C64-9AC4-09EEEEAE16C0}"/>
          </ac:spMkLst>
        </pc:spChg>
      </pc:sldChg>
      <pc:sldChg chg="delSp modSp mod">
        <pc:chgData name="Jonathan Sayles" userId="049f7ab8f1d47e49" providerId="LiveId" clId="{CED463AA-90A5-4D60-9464-8CC3A3F2EFF7}" dt="2025-08-22T22:22:31.441" v="2647"/>
        <pc:sldMkLst>
          <pc:docMk/>
          <pc:sldMk cId="0" sldId="1471"/>
        </pc:sldMkLst>
        <pc:spChg chg="del">
          <ac:chgData name="Jonathan Sayles" userId="049f7ab8f1d47e49" providerId="LiveId" clId="{CED463AA-90A5-4D60-9464-8CC3A3F2EFF7}" dt="2025-08-22T22:20:12.450" v="2616" actId="478"/>
          <ac:spMkLst>
            <pc:docMk/>
            <pc:sldMk cId="0" sldId="1471"/>
            <ac:spMk id="2" creationId="{EEF2E9DD-A2A9-469E-898B-88E77339D3F4}"/>
          </ac:spMkLst>
        </pc:spChg>
        <pc:spChg chg="mod">
          <ac:chgData name="Jonathan Sayles" userId="049f7ab8f1d47e49" providerId="LiveId" clId="{CED463AA-90A5-4D60-9464-8CC3A3F2EFF7}" dt="2025-08-22T22:21:41.276" v="2629" actId="20577"/>
          <ac:spMkLst>
            <pc:docMk/>
            <pc:sldMk cId="0" sldId="1471"/>
            <ac:spMk id="128002" creationId="{77A13CAE-C999-4553-91BE-3CAE7FF54020}"/>
          </ac:spMkLst>
        </pc:spChg>
        <pc:spChg chg="mod">
          <ac:chgData name="Jonathan Sayles" userId="049f7ab8f1d47e49" providerId="LiveId" clId="{CED463AA-90A5-4D60-9464-8CC3A3F2EFF7}" dt="2025-08-22T22:22:31.441" v="2647"/>
          <ac:spMkLst>
            <pc:docMk/>
            <pc:sldMk cId="0" sldId="1471"/>
            <ac:spMk id="131076" creationId="{8B35EDAD-9710-4E85-7B33-F39125757039}"/>
          </ac:spMkLst>
        </pc:spChg>
        <pc:picChg chg="mod">
          <ac:chgData name="Jonathan Sayles" userId="049f7ab8f1d47e49" providerId="LiveId" clId="{CED463AA-90A5-4D60-9464-8CC3A3F2EFF7}" dt="2025-08-22T22:21:53.677" v="2631" actId="1076"/>
          <ac:picMkLst>
            <pc:docMk/>
            <pc:sldMk cId="0" sldId="1471"/>
            <ac:picMk id="3" creationId="{89F78397-29A2-415B-84F1-3AE5181534DE}"/>
          </ac:picMkLst>
        </pc:picChg>
      </pc:sldChg>
      <pc:sldChg chg="modSp mod">
        <pc:chgData name="Jonathan Sayles" userId="049f7ab8f1d47e49" providerId="LiveId" clId="{CED463AA-90A5-4D60-9464-8CC3A3F2EFF7}" dt="2025-08-23T16:19:51.045" v="3085" actId="20577"/>
        <pc:sldMkLst>
          <pc:docMk/>
          <pc:sldMk cId="0" sldId="1472"/>
        </pc:sldMkLst>
        <pc:spChg chg="mod">
          <ac:chgData name="Jonathan Sayles" userId="049f7ab8f1d47e49" providerId="LiveId" clId="{CED463AA-90A5-4D60-9464-8CC3A3F2EFF7}" dt="2025-08-23T16:19:41.238" v="3084" actId="20577"/>
          <ac:spMkLst>
            <pc:docMk/>
            <pc:sldMk cId="0" sldId="1472"/>
            <ac:spMk id="14338" creationId="{1917BCED-B90D-3A6C-5DE0-AC187685021A}"/>
          </ac:spMkLst>
        </pc:spChg>
        <pc:spChg chg="mod">
          <ac:chgData name="Jonathan Sayles" userId="049f7ab8f1d47e49" providerId="LiveId" clId="{CED463AA-90A5-4D60-9464-8CC3A3F2EFF7}" dt="2025-08-23T16:19:51.045" v="3085" actId="20577"/>
          <ac:spMkLst>
            <pc:docMk/>
            <pc:sldMk cId="0" sldId="1472"/>
            <ac:spMk id="14339" creationId="{DBEDFE4F-B6AB-09C5-1F21-65C1AE9BED0F}"/>
          </ac:spMkLst>
        </pc:spChg>
        <pc:picChg chg="mod">
          <ac:chgData name="Jonathan Sayles" userId="049f7ab8f1d47e49" providerId="LiveId" clId="{CED463AA-90A5-4D60-9464-8CC3A3F2EFF7}" dt="2025-08-17T18:04:05.494" v="66" actId="14100"/>
          <ac:picMkLst>
            <pc:docMk/>
            <pc:sldMk cId="0" sldId="1472"/>
            <ac:picMk id="14340" creationId="{98842160-B3BD-6B1D-4E61-8C9534481D00}"/>
          </ac:picMkLst>
        </pc:picChg>
      </pc:sldChg>
      <pc:sldChg chg="modSp mod">
        <pc:chgData name="Jonathan Sayles" userId="049f7ab8f1d47e49" providerId="LiveId" clId="{CED463AA-90A5-4D60-9464-8CC3A3F2EFF7}" dt="2025-08-22T22:13:08.117" v="2572" actId="1038"/>
        <pc:sldMkLst>
          <pc:docMk/>
          <pc:sldMk cId="0" sldId="1473"/>
        </pc:sldMkLst>
        <pc:spChg chg="mod">
          <ac:chgData name="Jonathan Sayles" userId="049f7ab8f1d47e49" providerId="LiveId" clId="{CED463AA-90A5-4D60-9464-8CC3A3F2EFF7}" dt="2025-08-22T22:13:08.117" v="2572" actId="1038"/>
          <ac:spMkLst>
            <pc:docMk/>
            <pc:sldMk cId="0" sldId="1473"/>
            <ac:spMk id="49155" creationId="{4951AA76-26B2-4620-B01C-9D56070554D4}"/>
          </ac:spMkLst>
        </pc:spChg>
      </pc:sldChg>
      <pc:sldChg chg="modSp mod">
        <pc:chgData name="Jonathan Sayles" userId="049f7ab8f1d47e49" providerId="LiveId" clId="{CED463AA-90A5-4D60-9464-8CC3A3F2EFF7}" dt="2025-08-22T22:19:30.884" v="2612" actId="2711"/>
        <pc:sldMkLst>
          <pc:docMk/>
          <pc:sldMk cId="0" sldId="1474"/>
        </pc:sldMkLst>
        <pc:spChg chg="mod">
          <ac:chgData name="Jonathan Sayles" userId="049f7ab8f1d47e49" providerId="LiveId" clId="{CED463AA-90A5-4D60-9464-8CC3A3F2EFF7}" dt="2025-08-22T22:19:30.884" v="2612" actId="2711"/>
          <ac:spMkLst>
            <pc:docMk/>
            <pc:sldMk cId="0" sldId="1474"/>
            <ac:spMk id="130051" creationId="{067338BE-10F7-C679-DC20-36E7B38CCB91}"/>
          </ac:spMkLst>
        </pc:spChg>
      </pc:sldChg>
      <pc:sldChg chg="modSp mod">
        <pc:chgData name="Jonathan Sayles" userId="049f7ab8f1d47e49" providerId="LiveId" clId="{CED463AA-90A5-4D60-9464-8CC3A3F2EFF7}" dt="2025-08-22T22:24:11.241" v="2659" actId="1076"/>
        <pc:sldMkLst>
          <pc:docMk/>
          <pc:sldMk cId="0" sldId="1475"/>
        </pc:sldMkLst>
        <pc:spChg chg="mod">
          <ac:chgData name="Jonathan Sayles" userId="049f7ab8f1d47e49" providerId="LiveId" clId="{CED463AA-90A5-4D60-9464-8CC3A3F2EFF7}" dt="2025-08-22T22:24:11.241" v="2659" actId="1076"/>
          <ac:spMkLst>
            <pc:docMk/>
            <pc:sldMk cId="0" sldId="1475"/>
            <ac:spMk id="3" creationId="{FB6856E2-7B17-487F-A5B8-1A2412A3B736}"/>
          </ac:spMkLst>
        </pc:spChg>
      </pc:sldChg>
      <pc:sldChg chg="modSp mod">
        <pc:chgData name="Jonathan Sayles" userId="049f7ab8f1d47e49" providerId="LiveId" clId="{CED463AA-90A5-4D60-9464-8CC3A3F2EFF7}" dt="2025-08-22T22:22:20.828" v="2645" actId="1076"/>
        <pc:sldMkLst>
          <pc:docMk/>
          <pc:sldMk cId="0" sldId="1476"/>
        </pc:sldMkLst>
        <pc:spChg chg="mod">
          <ac:chgData name="Jonathan Sayles" userId="049f7ab8f1d47e49" providerId="LiveId" clId="{CED463AA-90A5-4D60-9464-8CC3A3F2EFF7}" dt="2025-08-22T22:22:15.636" v="2644" actId="1036"/>
          <ac:spMkLst>
            <pc:docMk/>
            <pc:sldMk cId="0" sldId="1476"/>
            <ac:spMk id="3" creationId="{FB6856E2-7B17-487F-A5B8-1A2412A3B736}"/>
          </ac:spMkLst>
        </pc:spChg>
        <pc:spChg chg="mod">
          <ac:chgData name="Jonathan Sayles" userId="049f7ab8f1d47e49" providerId="LiveId" clId="{CED463AA-90A5-4D60-9464-8CC3A3F2EFF7}" dt="2025-08-22T22:22:20.828" v="2645" actId="1076"/>
          <ac:spMkLst>
            <pc:docMk/>
            <pc:sldMk cId="0" sldId="1476"/>
            <ac:spMk id="132098" creationId="{12C3A522-EBD5-237C-CE35-1BEB00661BE1}"/>
          </ac:spMkLst>
        </pc:spChg>
      </pc:sldChg>
      <pc:sldChg chg="modSp">
        <pc:chgData name="Jonathan Sayles" userId="049f7ab8f1d47e49" providerId="LiveId" clId="{CED463AA-90A5-4D60-9464-8CC3A3F2EFF7}" dt="2025-08-22T22:25:17.170" v="2677" actId="207"/>
        <pc:sldMkLst>
          <pc:docMk/>
          <pc:sldMk cId="0" sldId="1478"/>
        </pc:sldMkLst>
        <pc:spChg chg="mod">
          <ac:chgData name="Jonathan Sayles" userId="049f7ab8f1d47e49" providerId="LiveId" clId="{CED463AA-90A5-4D60-9464-8CC3A3F2EFF7}" dt="2025-08-22T22:25:17.170" v="2677" actId="207"/>
          <ac:spMkLst>
            <pc:docMk/>
            <pc:sldMk cId="0" sldId="1478"/>
            <ac:spMk id="136202" creationId="{67CD8B6F-4152-3736-ECA1-E85242074841}"/>
          </ac:spMkLst>
        </pc:spChg>
        <pc:grpChg chg="mod">
          <ac:chgData name="Jonathan Sayles" userId="049f7ab8f1d47e49" providerId="LiveId" clId="{CED463AA-90A5-4D60-9464-8CC3A3F2EFF7}" dt="2025-08-22T22:25:17.170" v="2677" actId="207"/>
          <ac:grpSpMkLst>
            <pc:docMk/>
            <pc:sldMk cId="0" sldId="1478"/>
            <ac:grpSpMk id="136203" creationId="{61429EFD-3E8B-6F9C-A615-E379F741E0BC}"/>
          </ac:grpSpMkLst>
        </pc:grpChg>
        <pc:grpChg chg="mod">
          <ac:chgData name="Jonathan Sayles" userId="049f7ab8f1d47e49" providerId="LiveId" clId="{CED463AA-90A5-4D60-9464-8CC3A3F2EFF7}" dt="2025-08-22T22:25:17.170" v="2677" actId="207"/>
          <ac:grpSpMkLst>
            <pc:docMk/>
            <pc:sldMk cId="0" sldId="1478"/>
            <ac:grpSpMk id="136204" creationId="{F7D41454-2872-CF89-D4B8-F92E7EDB3E56}"/>
          </ac:grpSpMkLst>
        </pc:grpChg>
        <pc:grpChg chg="mod">
          <ac:chgData name="Jonathan Sayles" userId="049f7ab8f1d47e49" providerId="LiveId" clId="{CED463AA-90A5-4D60-9464-8CC3A3F2EFF7}" dt="2025-08-22T22:25:17.170" v="2677" actId="207"/>
          <ac:grpSpMkLst>
            <pc:docMk/>
            <pc:sldMk cId="0" sldId="1478"/>
            <ac:grpSpMk id="136205" creationId="{C8117B89-A007-3ADA-17F8-D0145E4970B3}"/>
          </ac:grpSpMkLst>
        </pc:grpChg>
        <pc:grpChg chg="mod">
          <ac:chgData name="Jonathan Sayles" userId="049f7ab8f1d47e49" providerId="LiveId" clId="{CED463AA-90A5-4D60-9464-8CC3A3F2EFF7}" dt="2025-08-22T22:25:17.170" v="2677" actId="207"/>
          <ac:grpSpMkLst>
            <pc:docMk/>
            <pc:sldMk cId="0" sldId="1478"/>
            <ac:grpSpMk id="136206" creationId="{86AF0E89-C4CB-A2B3-1FB6-E2D702E0B550}"/>
          </ac:grpSpMkLst>
        </pc:grpChg>
        <pc:grpChg chg="mod">
          <ac:chgData name="Jonathan Sayles" userId="049f7ab8f1d47e49" providerId="LiveId" clId="{CED463AA-90A5-4D60-9464-8CC3A3F2EFF7}" dt="2025-08-22T22:25:17.170" v="2677" actId="207"/>
          <ac:grpSpMkLst>
            <pc:docMk/>
            <pc:sldMk cId="0" sldId="1478"/>
            <ac:grpSpMk id="136207" creationId="{612469D9-C417-E2D5-B008-165CB8B1B937}"/>
          </ac:grpSpMkLst>
        </pc:grpChg>
        <pc:picChg chg="mod">
          <ac:chgData name="Jonathan Sayles" userId="049f7ab8f1d47e49" providerId="LiveId" clId="{CED463AA-90A5-4D60-9464-8CC3A3F2EFF7}" dt="2025-08-22T22:25:17.170" v="2677" actId="207"/>
          <ac:picMkLst>
            <pc:docMk/>
            <pc:sldMk cId="0" sldId="1478"/>
            <ac:picMk id="136212" creationId="{045774A4-E582-49DF-0892-3E8CAC13643C}"/>
          </ac:picMkLst>
        </pc:picChg>
        <pc:cxnChg chg="mod">
          <ac:chgData name="Jonathan Sayles" userId="049f7ab8f1d47e49" providerId="LiveId" clId="{CED463AA-90A5-4D60-9464-8CC3A3F2EFF7}" dt="2025-08-22T22:25:17.170" v="2677" actId="207"/>
          <ac:cxnSpMkLst>
            <pc:docMk/>
            <pc:sldMk cId="0" sldId="1478"/>
            <ac:cxnSpMk id="31" creationId="{9EC330DF-53BF-4CF6-B04B-00BCBBBE7540}"/>
          </ac:cxnSpMkLst>
        </pc:cxnChg>
        <pc:cxnChg chg="mod">
          <ac:chgData name="Jonathan Sayles" userId="049f7ab8f1d47e49" providerId="LiveId" clId="{CED463AA-90A5-4D60-9464-8CC3A3F2EFF7}" dt="2025-08-22T22:25:17.170" v="2677" actId="207"/>
          <ac:cxnSpMkLst>
            <pc:docMk/>
            <pc:sldMk cId="0" sldId="1478"/>
            <ac:cxnSpMk id="112" creationId="{A34CCF32-8A12-462E-8A59-C67033BA73DA}"/>
          </ac:cxnSpMkLst>
        </pc:cxnChg>
        <pc:cxnChg chg="mod">
          <ac:chgData name="Jonathan Sayles" userId="049f7ab8f1d47e49" providerId="LiveId" clId="{CED463AA-90A5-4D60-9464-8CC3A3F2EFF7}" dt="2025-08-22T22:25:17.170" v="2677" actId="207"/>
          <ac:cxnSpMkLst>
            <pc:docMk/>
            <pc:sldMk cId="0" sldId="1478"/>
            <ac:cxnSpMk id="120" creationId="{C793FAC6-F953-4691-BFFE-6E0A2D34FC3B}"/>
          </ac:cxnSpMkLst>
        </pc:cxnChg>
      </pc:sldChg>
      <pc:sldChg chg="modSp mod">
        <pc:chgData name="Jonathan Sayles" userId="049f7ab8f1d47e49" providerId="LiveId" clId="{CED463AA-90A5-4D60-9464-8CC3A3F2EFF7}" dt="2025-08-22T22:25:02.575" v="2676" actId="113"/>
        <pc:sldMkLst>
          <pc:docMk/>
          <pc:sldMk cId="0" sldId="1480"/>
        </pc:sldMkLst>
        <pc:spChg chg="mod">
          <ac:chgData name="Jonathan Sayles" userId="049f7ab8f1d47e49" providerId="LiveId" clId="{CED463AA-90A5-4D60-9464-8CC3A3F2EFF7}" dt="2025-08-22T22:25:02.575" v="2676" actId="113"/>
          <ac:spMkLst>
            <pc:docMk/>
            <pc:sldMk cId="0" sldId="1480"/>
            <ac:spMk id="135171" creationId="{BCB251F2-2724-DC65-EE4E-49827B776F58}"/>
          </ac:spMkLst>
        </pc:spChg>
      </pc:sldChg>
      <pc:sldChg chg="modSp mod">
        <pc:chgData name="Jonathan Sayles" userId="049f7ab8f1d47e49" providerId="LiveId" clId="{CED463AA-90A5-4D60-9464-8CC3A3F2EFF7}" dt="2025-08-22T22:25:48.286" v="2681" actId="1076"/>
        <pc:sldMkLst>
          <pc:docMk/>
          <pc:sldMk cId="0" sldId="1482"/>
        </pc:sldMkLst>
        <pc:spChg chg="mod">
          <ac:chgData name="Jonathan Sayles" userId="049f7ab8f1d47e49" providerId="LiveId" clId="{CED463AA-90A5-4D60-9464-8CC3A3F2EFF7}" dt="2025-08-22T22:25:48.286" v="2681" actId="1076"/>
          <ac:spMkLst>
            <pc:docMk/>
            <pc:sldMk cId="0" sldId="1482"/>
            <ac:spMk id="3" creationId="{FB6856E2-7B17-487F-A5B8-1A2412A3B736}"/>
          </ac:spMkLst>
        </pc:spChg>
      </pc:sldChg>
      <pc:sldChg chg="addSp delSp modSp mod">
        <pc:chgData name="Jonathan Sayles" userId="049f7ab8f1d47e49" providerId="LiveId" clId="{CED463AA-90A5-4D60-9464-8CC3A3F2EFF7}" dt="2025-08-22T22:32:34.897" v="2830" actId="478"/>
        <pc:sldMkLst>
          <pc:docMk/>
          <pc:sldMk cId="0" sldId="1483"/>
        </pc:sldMkLst>
        <pc:spChg chg="add del">
          <ac:chgData name="Jonathan Sayles" userId="049f7ab8f1d47e49" providerId="LiveId" clId="{CED463AA-90A5-4D60-9464-8CC3A3F2EFF7}" dt="2025-08-22T22:32:34.897" v="2830" actId="478"/>
          <ac:spMkLst>
            <pc:docMk/>
            <pc:sldMk cId="0" sldId="1483"/>
            <ac:spMk id="2" creationId="{6930F9F2-5C9F-E9B3-CCB0-3C408CE61FEB}"/>
          </ac:spMkLst>
        </pc:spChg>
        <pc:spChg chg="mod">
          <ac:chgData name="Jonathan Sayles" userId="049f7ab8f1d47e49" providerId="LiveId" clId="{CED463AA-90A5-4D60-9464-8CC3A3F2EFF7}" dt="2025-08-22T22:29:40.742" v="2756" actId="1036"/>
          <ac:spMkLst>
            <pc:docMk/>
            <pc:sldMk cId="0" sldId="1483"/>
            <ac:spMk id="9" creationId="{B8D514AD-B9BC-43BA-8DBD-6F0965643C8D}"/>
          </ac:spMkLst>
        </pc:spChg>
        <pc:spChg chg="mod">
          <ac:chgData name="Jonathan Sayles" userId="049f7ab8f1d47e49" providerId="LiveId" clId="{CED463AA-90A5-4D60-9464-8CC3A3F2EFF7}" dt="2025-08-22T22:29:40.742" v="2756" actId="1036"/>
          <ac:spMkLst>
            <pc:docMk/>
            <pc:sldMk cId="0" sldId="1483"/>
            <ac:spMk id="10" creationId="{C01DC2DF-2AEF-45C3-BEFC-10C81A3F58A1}"/>
          </ac:spMkLst>
        </pc:spChg>
        <pc:spChg chg="mod">
          <ac:chgData name="Jonathan Sayles" userId="049f7ab8f1d47e49" providerId="LiveId" clId="{CED463AA-90A5-4D60-9464-8CC3A3F2EFF7}" dt="2025-08-22T22:30:44.072" v="2765" actId="1036"/>
          <ac:spMkLst>
            <pc:docMk/>
            <pc:sldMk cId="0" sldId="1483"/>
            <ac:spMk id="12" creationId="{0C4DED65-1A51-4EB3-81A2-BB8038495C7F}"/>
          </ac:spMkLst>
        </pc:spChg>
        <pc:spChg chg="mod">
          <ac:chgData name="Jonathan Sayles" userId="049f7ab8f1d47e49" providerId="LiveId" clId="{CED463AA-90A5-4D60-9464-8CC3A3F2EFF7}" dt="2025-08-22T22:29:40.742" v="2756" actId="1036"/>
          <ac:spMkLst>
            <pc:docMk/>
            <pc:sldMk cId="0" sldId="1483"/>
            <ac:spMk id="17" creationId="{30411A83-049F-446A-BAF1-3D9F4736C386}"/>
          </ac:spMkLst>
        </pc:spChg>
        <pc:spChg chg="mod">
          <ac:chgData name="Jonathan Sayles" userId="049f7ab8f1d47e49" providerId="LiveId" clId="{CED463AA-90A5-4D60-9464-8CC3A3F2EFF7}" dt="2025-08-22T22:29:40.742" v="2756" actId="1036"/>
          <ac:spMkLst>
            <pc:docMk/>
            <pc:sldMk cId="0" sldId="1483"/>
            <ac:spMk id="104" creationId="{63ADC730-9224-4CF0-8AED-3667475B1A2B}"/>
          </ac:spMkLst>
        </pc:spChg>
        <pc:spChg chg="del">
          <ac:chgData name="Jonathan Sayles" userId="049f7ab8f1d47e49" providerId="LiveId" clId="{CED463AA-90A5-4D60-9464-8CC3A3F2EFF7}" dt="2025-08-22T22:29:47.731" v="2757" actId="478"/>
          <ac:spMkLst>
            <pc:docMk/>
            <pc:sldMk cId="0" sldId="1483"/>
            <ac:spMk id="141314" creationId="{2319DAFA-1B9C-6D0E-3697-628B12E8B8E9}"/>
          </ac:spMkLst>
        </pc:spChg>
        <pc:spChg chg="mod">
          <ac:chgData name="Jonathan Sayles" userId="049f7ab8f1d47e49" providerId="LiveId" clId="{CED463AA-90A5-4D60-9464-8CC3A3F2EFF7}" dt="2025-08-22T22:29:18.322" v="2736" actId="1076"/>
          <ac:spMkLst>
            <pc:docMk/>
            <pc:sldMk cId="0" sldId="1483"/>
            <ac:spMk id="141317" creationId="{328D23DD-713B-4324-10B4-92F02CE648A3}"/>
          </ac:spMkLst>
        </pc:spChg>
        <pc:picChg chg="del">
          <ac:chgData name="Jonathan Sayles" userId="049f7ab8f1d47e49" providerId="LiveId" clId="{CED463AA-90A5-4D60-9464-8CC3A3F2EFF7}" dt="2025-08-22T22:29:47.731" v="2757" actId="478"/>
          <ac:picMkLst>
            <pc:docMk/>
            <pc:sldMk cId="0" sldId="1483"/>
            <ac:picMk id="141315" creationId="{B039CC7D-F18E-D4B9-18CA-A33393E788F1}"/>
          </ac:picMkLst>
        </pc:picChg>
        <pc:picChg chg="mod">
          <ac:chgData name="Jonathan Sayles" userId="049f7ab8f1d47e49" providerId="LiveId" clId="{CED463AA-90A5-4D60-9464-8CC3A3F2EFF7}" dt="2025-08-22T22:30:19.730" v="2762" actId="692"/>
          <ac:picMkLst>
            <pc:docMk/>
            <pc:sldMk cId="0" sldId="1483"/>
            <ac:picMk id="141316" creationId="{AB8E57F0-2444-D869-8545-674B36152D69}"/>
          </ac:picMkLst>
        </pc:picChg>
      </pc:sldChg>
      <pc:sldChg chg="modSp mod">
        <pc:chgData name="Jonathan Sayles" userId="049f7ab8f1d47e49" providerId="LiveId" clId="{CED463AA-90A5-4D60-9464-8CC3A3F2EFF7}" dt="2025-08-22T22:31:23.491" v="2782" actId="20577"/>
        <pc:sldMkLst>
          <pc:docMk/>
          <pc:sldMk cId="0" sldId="1484"/>
        </pc:sldMkLst>
        <pc:spChg chg="mod">
          <ac:chgData name="Jonathan Sayles" userId="049f7ab8f1d47e49" providerId="LiveId" clId="{CED463AA-90A5-4D60-9464-8CC3A3F2EFF7}" dt="2025-08-22T22:30:58.935" v="2766" actId="207"/>
          <ac:spMkLst>
            <pc:docMk/>
            <pc:sldMk cId="0" sldId="1484"/>
            <ac:spMk id="3" creationId="{70206369-1493-409C-B725-0B1EA31E6921}"/>
          </ac:spMkLst>
        </pc:spChg>
        <pc:spChg chg="mod">
          <ac:chgData name="Jonathan Sayles" userId="049f7ab8f1d47e49" providerId="LiveId" clId="{CED463AA-90A5-4D60-9464-8CC3A3F2EFF7}" dt="2025-08-22T22:31:23.491" v="2782" actId="20577"/>
          <ac:spMkLst>
            <pc:docMk/>
            <pc:sldMk cId="0" sldId="1484"/>
            <ac:spMk id="4" creationId="{CF0B25EF-30A1-426F-986B-982BEE9C0FFA}"/>
          </ac:spMkLst>
        </pc:spChg>
        <pc:spChg chg="mod">
          <ac:chgData name="Jonathan Sayles" userId="049f7ab8f1d47e49" providerId="LiveId" clId="{CED463AA-90A5-4D60-9464-8CC3A3F2EFF7}" dt="2025-08-22T22:30:58.935" v="2766" actId="207"/>
          <ac:spMkLst>
            <pc:docMk/>
            <pc:sldMk cId="0" sldId="1484"/>
            <ac:spMk id="24" creationId="{A6F31120-8BC8-425C-A030-13D446843FD3}"/>
          </ac:spMkLst>
        </pc:spChg>
        <pc:spChg chg="mod">
          <ac:chgData name="Jonathan Sayles" userId="049f7ab8f1d47e49" providerId="LiveId" clId="{CED463AA-90A5-4D60-9464-8CC3A3F2EFF7}" dt="2025-08-22T22:30:58.935" v="2766" actId="207"/>
          <ac:spMkLst>
            <pc:docMk/>
            <pc:sldMk cId="0" sldId="1484"/>
            <ac:spMk id="54" creationId="{7517F60C-99AE-471E-A684-7B72FA8DFDC3}"/>
          </ac:spMkLst>
        </pc:spChg>
        <pc:spChg chg="mod">
          <ac:chgData name="Jonathan Sayles" userId="049f7ab8f1d47e49" providerId="LiveId" clId="{CED463AA-90A5-4D60-9464-8CC3A3F2EFF7}" dt="2025-08-22T22:31:03.314" v="2767" actId="1076"/>
          <ac:spMkLst>
            <pc:docMk/>
            <pc:sldMk cId="0" sldId="1484"/>
            <ac:spMk id="142341" creationId="{88A658B5-0EA3-F521-6A85-78CE63A816E0}"/>
          </ac:spMkLst>
        </pc:spChg>
        <pc:spChg chg="mod">
          <ac:chgData name="Jonathan Sayles" userId="049f7ab8f1d47e49" providerId="LiveId" clId="{CED463AA-90A5-4D60-9464-8CC3A3F2EFF7}" dt="2025-08-22T22:30:58.935" v="2766" actId="207"/>
          <ac:spMkLst>
            <pc:docMk/>
            <pc:sldMk cId="0" sldId="1484"/>
            <ac:spMk id="142345" creationId="{C1D9D09D-2A48-0F01-ECB8-E3A349B56FD3}"/>
          </ac:spMkLst>
        </pc:spChg>
        <pc:spChg chg="mod">
          <ac:chgData name="Jonathan Sayles" userId="049f7ab8f1d47e49" providerId="LiveId" clId="{CED463AA-90A5-4D60-9464-8CC3A3F2EFF7}" dt="2025-08-22T22:30:58.935" v="2766" actId="207"/>
          <ac:spMkLst>
            <pc:docMk/>
            <pc:sldMk cId="0" sldId="1484"/>
            <ac:spMk id="142354" creationId="{3FDDE345-E3A7-E3F4-0699-575F94609034}"/>
          </ac:spMkLst>
        </pc:spChg>
        <pc:grpChg chg="mod">
          <ac:chgData name="Jonathan Sayles" userId="049f7ab8f1d47e49" providerId="LiveId" clId="{CED463AA-90A5-4D60-9464-8CC3A3F2EFF7}" dt="2025-08-22T22:30:58.935" v="2766" actId="207"/>
          <ac:grpSpMkLst>
            <pc:docMk/>
            <pc:sldMk cId="0" sldId="1484"/>
            <ac:grpSpMk id="142340" creationId="{14D60554-3CB1-1FB7-61DF-E7AD150DA083}"/>
          </ac:grpSpMkLst>
        </pc:grpChg>
        <pc:grpChg chg="mod">
          <ac:chgData name="Jonathan Sayles" userId="049f7ab8f1d47e49" providerId="LiveId" clId="{CED463AA-90A5-4D60-9464-8CC3A3F2EFF7}" dt="2025-08-22T22:30:58.935" v="2766" actId="207"/>
          <ac:grpSpMkLst>
            <pc:docMk/>
            <pc:sldMk cId="0" sldId="1484"/>
            <ac:grpSpMk id="142346" creationId="{BFBCB2C4-2239-B9FD-D98F-DABD213F5A6B}"/>
          </ac:grpSpMkLst>
        </pc:grpChg>
        <pc:grpChg chg="mod">
          <ac:chgData name="Jonathan Sayles" userId="049f7ab8f1d47e49" providerId="LiveId" clId="{CED463AA-90A5-4D60-9464-8CC3A3F2EFF7}" dt="2025-08-22T22:30:58.935" v="2766" actId="207"/>
          <ac:grpSpMkLst>
            <pc:docMk/>
            <pc:sldMk cId="0" sldId="1484"/>
            <ac:grpSpMk id="142358" creationId="{7D38B478-906A-8BEF-5459-0107B94516D3}"/>
          </ac:grpSpMkLst>
        </pc:grpChg>
        <pc:picChg chg="mod">
          <ac:chgData name="Jonathan Sayles" userId="049f7ab8f1d47e49" providerId="LiveId" clId="{CED463AA-90A5-4D60-9464-8CC3A3F2EFF7}" dt="2025-08-22T22:30:58.935" v="2766" actId="207"/>
          <ac:picMkLst>
            <pc:docMk/>
            <pc:sldMk cId="0" sldId="1484"/>
            <ac:picMk id="142344" creationId="{BF55BBB0-7D90-79FC-8D4B-6A636DAABB9F}"/>
          </ac:picMkLst>
        </pc:picChg>
      </pc:sldChg>
      <pc:sldChg chg="modSp mod">
        <pc:chgData name="Jonathan Sayles" userId="049f7ab8f1d47e49" providerId="LiveId" clId="{CED463AA-90A5-4D60-9464-8CC3A3F2EFF7}" dt="2025-08-22T22:35:12.776" v="2914" actId="113"/>
        <pc:sldMkLst>
          <pc:docMk/>
          <pc:sldMk cId="0" sldId="1485"/>
        </pc:sldMkLst>
        <pc:spChg chg="mod">
          <ac:chgData name="Jonathan Sayles" userId="049f7ab8f1d47e49" providerId="LiveId" clId="{CED463AA-90A5-4D60-9464-8CC3A3F2EFF7}" dt="2025-08-22T22:33:18.859" v="2868" actId="2711"/>
          <ac:spMkLst>
            <pc:docMk/>
            <pc:sldMk cId="0" sldId="1485"/>
            <ac:spMk id="2" creationId="{F9F4ABFD-86AB-4AE9-9A10-7C5310190BD1}"/>
          </ac:spMkLst>
        </pc:spChg>
        <pc:spChg chg="mod">
          <ac:chgData name="Jonathan Sayles" userId="049f7ab8f1d47e49" providerId="LiveId" clId="{CED463AA-90A5-4D60-9464-8CC3A3F2EFF7}" dt="2025-08-22T22:33:38.589" v="2874" actId="1036"/>
          <ac:spMkLst>
            <pc:docMk/>
            <pc:sldMk cId="0" sldId="1485"/>
            <ac:spMk id="3" creationId="{9CC8B58D-62B0-4338-A424-DCA3100A3EA8}"/>
          </ac:spMkLst>
        </pc:spChg>
        <pc:spChg chg="mod">
          <ac:chgData name="Jonathan Sayles" userId="049f7ab8f1d47e49" providerId="LiveId" clId="{CED463AA-90A5-4D60-9464-8CC3A3F2EFF7}" dt="2025-08-22T22:33:38.589" v="2874" actId="1036"/>
          <ac:spMkLst>
            <pc:docMk/>
            <pc:sldMk cId="0" sldId="1485"/>
            <ac:spMk id="10" creationId="{D8347614-FA58-46DE-B938-D03982B9CF52}"/>
          </ac:spMkLst>
        </pc:spChg>
        <pc:spChg chg="mod">
          <ac:chgData name="Jonathan Sayles" userId="049f7ab8f1d47e49" providerId="LiveId" clId="{CED463AA-90A5-4D60-9464-8CC3A3F2EFF7}" dt="2025-08-22T22:33:38.589" v="2874" actId="1036"/>
          <ac:spMkLst>
            <pc:docMk/>
            <pc:sldMk cId="0" sldId="1485"/>
            <ac:spMk id="11" creationId="{8F10E333-5C1A-434D-91B5-6ACE9EA8D78B}"/>
          </ac:spMkLst>
        </pc:spChg>
        <pc:spChg chg="mod">
          <ac:chgData name="Jonathan Sayles" userId="049f7ab8f1d47e49" providerId="LiveId" clId="{CED463AA-90A5-4D60-9464-8CC3A3F2EFF7}" dt="2025-08-22T22:33:24.303" v="2869" actId="14100"/>
          <ac:spMkLst>
            <pc:docMk/>
            <pc:sldMk cId="0" sldId="1485"/>
            <ac:spMk id="144387" creationId="{3EE7D4C9-4440-A8C7-812E-785C893B3D66}"/>
          </ac:spMkLst>
        </pc:spChg>
        <pc:spChg chg="mod">
          <ac:chgData name="Jonathan Sayles" userId="049f7ab8f1d47e49" providerId="LiveId" clId="{CED463AA-90A5-4D60-9464-8CC3A3F2EFF7}" dt="2025-08-22T22:35:12.776" v="2914" actId="113"/>
          <ac:spMkLst>
            <pc:docMk/>
            <pc:sldMk cId="0" sldId="1485"/>
            <ac:spMk id="144388" creationId="{EB6B3AE7-E50D-D6BA-17DD-DBB3256C97D5}"/>
          </ac:spMkLst>
        </pc:spChg>
        <pc:spChg chg="mod">
          <ac:chgData name="Jonathan Sayles" userId="049f7ab8f1d47e49" providerId="LiveId" clId="{CED463AA-90A5-4D60-9464-8CC3A3F2EFF7}" dt="2025-08-22T22:33:38.589" v="2874" actId="1036"/>
          <ac:spMkLst>
            <pc:docMk/>
            <pc:sldMk cId="0" sldId="1485"/>
            <ac:spMk id="144393" creationId="{16FC6F15-7D35-9B3D-947E-CA436C3D2A98}"/>
          </ac:spMkLst>
        </pc:spChg>
        <pc:spChg chg="mod">
          <ac:chgData name="Jonathan Sayles" userId="049f7ab8f1d47e49" providerId="LiveId" clId="{CED463AA-90A5-4D60-9464-8CC3A3F2EFF7}" dt="2025-08-22T22:33:38.589" v="2874" actId="1036"/>
          <ac:spMkLst>
            <pc:docMk/>
            <pc:sldMk cId="0" sldId="1485"/>
            <ac:spMk id="144394" creationId="{53BCB0B5-EC19-5A81-F7C4-13F7EFFB9361}"/>
          </ac:spMkLst>
        </pc:spChg>
        <pc:grpChg chg="mod">
          <ac:chgData name="Jonathan Sayles" userId="049f7ab8f1d47e49" providerId="LiveId" clId="{CED463AA-90A5-4D60-9464-8CC3A3F2EFF7}" dt="2025-08-22T22:33:38.589" v="2874" actId="1036"/>
          <ac:grpSpMkLst>
            <pc:docMk/>
            <pc:sldMk cId="0" sldId="1485"/>
            <ac:grpSpMk id="144395" creationId="{22C1E3EE-C211-A58A-2D4A-A1EFFAD06171}"/>
          </ac:grpSpMkLst>
        </pc:grpChg>
        <pc:picChg chg="mod">
          <ac:chgData name="Jonathan Sayles" userId="049f7ab8f1d47e49" providerId="LiveId" clId="{CED463AA-90A5-4D60-9464-8CC3A3F2EFF7}" dt="2025-08-22T22:33:38.589" v="2874" actId="1036"/>
          <ac:picMkLst>
            <pc:docMk/>
            <pc:sldMk cId="0" sldId="1485"/>
            <ac:picMk id="144386" creationId="{09BFE053-AE1D-AAB1-4FBA-C8AE6148D3AF}"/>
          </ac:picMkLst>
        </pc:picChg>
      </pc:sldChg>
      <pc:sldChg chg="delSp modSp mod">
        <pc:chgData name="Jonathan Sayles" userId="049f7ab8f1d47e49" providerId="LiveId" clId="{CED463AA-90A5-4D60-9464-8CC3A3F2EFF7}" dt="2025-08-22T22:32:15.212" v="2828" actId="20577"/>
        <pc:sldMkLst>
          <pc:docMk/>
          <pc:sldMk cId="0" sldId="1486"/>
        </pc:sldMkLst>
        <pc:spChg chg="mod">
          <ac:chgData name="Jonathan Sayles" userId="049f7ab8f1d47e49" providerId="LiveId" clId="{CED463AA-90A5-4D60-9464-8CC3A3F2EFF7}" dt="2025-08-22T22:32:15.212" v="2828" actId="20577"/>
          <ac:spMkLst>
            <pc:docMk/>
            <pc:sldMk cId="0" sldId="1486"/>
            <ac:spMk id="2" creationId="{6C5DC5C7-6CE3-46B4-A530-FBEE7C8AEBFB}"/>
          </ac:spMkLst>
        </pc:spChg>
        <pc:spChg chg="mod">
          <ac:chgData name="Jonathan Sayles" userId="049f7ab8f1d47e49" providerId="LiveId" clId="{CED463AA-90A5-4D60-9464-8CC3A3F2EFF7}" dt="2025-08-22T22:31:37.862" v="2783" actId="207"/>
          <ac:spMkLst>
            <pc:docMk/>
            <pc:sldMk cId="0" sldId="1486"/>
            <ac:spMk id="7" creationId="{18725BF2-83D6-4051-9B6C-A5A79A473A8B}"/>
          </ac:spMkLst>
        </pc:spChg>
        <pc:spChg chg="mod">
          <ac:chgData name="Jonathan Sayles" userId="049f7ab8f1d47e49" providerId="LiveId" clId="{CED463AA-90A5-4D60-9464-8CC3A3F2EFF7}" dt="2025-08-22T22:31:58.331" v="2803" actId="20577"/>
          <ac:spMkLst>
            <pc:docMk/>
            <pc:sldMk cId="0" sldId="1486"/>
            <ac:spMk id="143373" creationId="{9B0A7E75-08BD-4B69-F005-0FE3C050B4CB}"/>
          </ac:spMkLst>
        </pc:spChg>
        <pc:picChg chg="del">
          <ac:chgData name="Jonathan Sayles" userId="049f7ab8f1d47e49" providerId="LiveId" clId="{CED463AA-90A5-4D60-9464-8CC3A3F2EFF7}" dt="2025-08-22T22:31:42.250" v="2784" actId="478"/>
          <ac:picMkLst>
            <pc:docMk/>
            <pc:sldMk cId="0" sldId="1486"/>
            <ac:picMk id="143367" creationId="{E8A4E72A-7611-2734-FDC0-A7958C08F765}"/>
          </ac:picMkLst>
        </pc:picChg>
      </pc:sldChg>
      <pc:sldChg chg="modSp mod">
        <pc:chgData name="Jonathan Sayles" userId="049f7ab8f1d47e49" providerId="LiveId" clId="{CED463AA-90A5-4D60-9464-8CC3A3F2EFF7}" dt="2025-08-22T22:27:56.271" v="2723" actId="14100"/>
        <pc:sldMkLst>
          <pc:docMk/>
          <pc:sldMk cId="0" sldId="1487"/>
        </pc:sldMkLst>
        <pc:spChg chg="mod">
          <ac:chgData name="Jonathan Sayles" userId="049f7ab8f1d47e49" providerId="LiveId" clId="{CED463AA-90A5-4D60-9464-8CC3A3F2EFF7}" dt="2025-08-22T22:27:56.271" v="2723" actId="14100"/>
          <ac:spMkLst>
            <pc:docMk/>
            <pc:sldMk cId="0" sldId="1487"/>
            <ac:spMk id="2" creationId="{6845DD26-FEF9-4006-88F7-104D73727039}"/>
          </ac:spMkLst>
        </pc:spChg>
        <pc:spChg chg="mod">
          <ac:chgData name="Jonathan Sayles" userId="049f7ab8f1d47e49" providerId="LiveId" clId="{CED463AA-90A5-4D60-9464-8CC3A3F2EFF7}" dt="2025-08-22T22:26:54.282" v="2689" actId="2711"/>
          <ac:spMkLst>
            <pc:docMk/>
            <pc:sldMk cId="0" sldId="1487"/>
            <ac:spMk id="3" creationId="{EC0E6D2E-C5FA-4552-8611-0DB1DF11ECA4}"/>
          </ac:spMkLst>
        </pc:spChg>
        <pc:spChg chg="mod">
          <ac:chgData name="Jonathan Sayles" userId="049f7ab8f1d47e49" providerId="LiveId" clId="{CED463AA-90A5-4D60-9464-8CC3A3F2EFF7}" dt="2025-08-22T22:26:05.137" v="2682" actId="207"/>
          <ac:spMkLst>
            <pc:docMk/>
            <pc:sldMk cId="0" sldId="1487"/>
            <ac:spMk id="25" creationId="{77FDF19F-B4B9-415F-A4C1-2D02973EB3EF}"/>
          </ac:spMkLst>
        </pc:spChg>
        <pc:spChg chg="mod">
          <ac:chgData name="Jonathan Sayles" userId="049f7ab8f1d47e49" providerId="LiveId" clId="{CED463AA-90A5-4D60-9464-8CC3A3F2EFF7}" dt="2025-08-22T22:26:10.837" v="2683" actId="207"/>
          <ac:spMkLst>
            <pc:docMk/>
            <pc:sldMk cId="0" sldId="1487"/>
            <ac:spMk id="26" creationId="{C8241A4B-458D-4021-B76A-331CC9549DCA}"/>
          </ac:spMkLst>
        </pc:spChg>
        <pc:spChg chg="mod">
          <ac:chgData name="Jonathan Sayles" userId="049f7ab8f1d47e49" providerId="LiveId" clId="{CED463AA-90A5-4D60-9464-8CC3A3F2EFF7}" dt="2025-08-22T22:26:10.837" v="2683" actId="207"/>
          <ac:spMkLst>
            <pc:docMk/>
            <pc:sldMk cId="0" sldId="1487"/>
            <ac:spMk id="27" creationId="{1942A1A2-D560-4AEE-A27F-D621F869B236}"/>
          </ac:spMkLst>
        </pc:spChg>
        <pc:spChg chg="mod">
          <ac:chgData name="Jonathan Sayles" userId="049f7ab8f1d47e49" providerId="LiveId" clId="{CED463AA-90A5-4D60-9464-8CC3A3F2EFF7}" dt="2025-08-22T22:26:22.422" v="2685" actId="1076"/>
          <ac:spMkLst>
            <pc:docMk/>
            <pc:sldMk cId="0" sldId="1487"/>
            <ac:spMk id="138243" creationId="{C10BCD17-B039-4717-F426-FEAB4098E544}"/>
          </ac:spMkLst>
        </pc:spChg>
      </pc:sldChg>
      <pc:sldChg chg="modSp mod">
        <pc:chgData name="Jonathan Sayles" userId="049f7ab8f1d47e49" providerId="LiveId" clId="{CED463AA-90A5-4D60-9464-8CC3A3F2EFF7}" dt="2025-08-22T22:36:56.414" v="2933" actId="1076"/>
        <pc:sldMkLst>
          <pc:docMk/>
          <pc:sldMk cId="0" sldId="1488"/>
        </pc:sldMkLst>
        <pc:spChg chg="mod">
          <ac:chgData name="Jonathan Sayles" userId="049f7ab8f1d47e49" providerId="LiveId" clId="{CED463AA-90A5-4D60-9464-8CC3A3F2EFF7}" dt="2025-08-22T22:36:56.414" v="2933" actId="1076"/>
          <ac:spMkLst>
            <pc:docMk/>
            <pc:sldMk cId="0" sldId="1488"/>
            <ac:spMk id="146434" creationId="{97ED0F97-41DA-96D2-7103-8AE2FC302660}"/>
          </ac:spMkLst>
        </pc:spChg>
        <pc:spChg chg="mod">
          <ac:chgData name="Jonathan Sayles" userId="049f7ab8f1d47e49" providerId="LiveId" clId="{CED463AA-90A5-4D60-9464-8CC3A3F2EFF7}" dt="2025-08-22T22:36:50.515" v="2932" actId="1036"/>
          <ac:spMkLst>
            <pc:docMk/>
            <pc:sldMk cId="0" sldId="1488"/>
            <ac:spMk id="146435" creationId="{DB136597-7269-AFBA-98B7-C05DD81D325D}"/>
          </ac:spMkLst>
        </pc:spChg>
        <pc:picChg chg="mod">
          <ac:chgData name="Jonathan Sayles" userId="049f7ab8f1d47e49" providerId="LiveId" clId="{CED463AA-90A5-4D60-9464-8CC3A3F2EFF7}" dt="2025-08-22T22:36:50.515" v="2932" actId="1036"/>
          <ac:picMkLst>
            <pc:docMk/>
            <pc:sldMk cId="0" sldId="1488"/>
            <ac:picMk id="146436" creationId="{83D6954D-4B95-CD37-25B6-6948583DD269}"/>
          </ac:picMkLst>
        </pc:picChg>
      </pc:sldChg>
      <pc:sldChg chg="delSp modSp mod">
        <pc:chgData name="Jonathan Sayles" userId="049f7ab8f1d47e49" providerId="LiveId" clId="{CED463AA-90A5-4D60-9464-8CC3A3F2EFF7}" dt="2025-08-22T22:29:09.187" v="2734" actId="2711"/>
        <pc:sldMkLst>
          <pc:docMk/>
          <pc:sldMk cId="0" sldId="1490"/>
        </pc:sldMkLst>
        <pc:spChg chg="del mod">
          <ac:chgData name="Jonathan Sayles" userId="049f7ab8f1d47e49" providerId="LiveId" clId="{CED463AA-90A5-4D60-9464-8CC3A3F2EFF7}" dt="2025-08-22T22:28:09.927" v="2725" actId="478"/>
          <ac:spMkLst>
            <pc:docMk/>
            <pc:sldMk cId="0" sldId="1490"/>
            <ac:spMk id="4" creationId="{C9090473-264E-4886-854D-D36B23624512}"/>
          </ac:spMkLst>
        </pc:spChg>
        <pc:spChg chg="mod">
          <ac:chgData name="Jonathan Sayles" userId="049f7ab8f1d47e49" providerId="LiveId" clId="{CED463AA-90A5-4D60-9464-8CC3A3F2EFF7}" dt="2025-08-22T22:28:23.064" v="2727" actId="1076"/>
          <ac:spMkLst>
            <pc:docMk/>
            <pc:sldMk cId="0" sldId="1490"/>
            <ac:spMk id="139266" creationId="{2F833155-E00F-F29E-33D3-77C6630C0F31}"/>
          </ac:spMkLst>
        </pc:spChg>
        <pc:spChg chg="mod">
          <ac:chgData name="Jonathan Sayles" userId="049f7ab8f1d47e49" providerId="LiveId" clId="{CED463AA-90A5-4D60-9464-8CC3A3F2EFF7}" dt="2025-08-22T22:29:09.187" v="2734" actId="2711"/>
          <ac:spMkLst>
            <pc:docMk/>
            <pc:sldMk cId="0" sldId="1490"/>
            <ac:spMk id="139267" creationId="{9D2FE7EA-69F8-902D-D55C-99F9077703E2}"/>
          </ac:spMkLst>
        </pc:spChg>
      </pc:sldChg>
      <pc:sldChg chg="delSp modSp mod">
        <pc:chgData name="Jonathan Sayles" userId="049f7ab8f1d47e49" providerId="LiveId" clId="{CED463AA-90A5-4D60-9464-8CC3A3F2EFF7}" dt="2025-08-22T22:36:27.191" v="2926" actId="403"/>
        <pc:sldMkLst>
          <pc:docMk/>
          <pc:sldMk cId="0" sldId="1492"/>
        </pc:sldMkLst>
        <pc:spChg chg="del">
          <ac:chgData name="Jonathan Sayles" userId="049f7ab8f1d47e49" providerId="LiveId" clId="{CED463AA-90A5-4D60-9464-8CC3A3F2EFF7}" dt="2025-08-22T22:35:37.566" v="2918" actId="478"/>
          <ac:spMkLst>
            <pc:docMk/>
            <pc:sldMk cId="0" sldId="1492"/>
            <ac:spMk id="2" creationId="{7E1505AE-C6FB-47CE-A563-B3AA300F17CB}"/>
          </ac:spMkLst>
        </pc:spChg>
        <pc:spChg chg="mod">
          <ac:chgData name="Jonathan Sayles" userId="049f7ab8f1d47e49" providerId="LiveId" clId="{CED463AA-90A5-4D60-9464-8CC3A3F2EFF7}" dt="2025-08-22T22:36:20.649" v="2924" actId="1076"/>
          <ac:spMkLst>
            <pc:docMk/>
            <pc:sldMk cId="0" sldId="1492"/>
            <ac:spMk id="6" creationId="{E4BBBF6A-64A7-4C32-9462-84FC0B9F46F6}"/>
          </ac:spMkLst>
        </pc:spChg>
        <pc:spChg chg="mod">
          <ac:chgData name="Jonathan Sayles" userId="049f7ab8f1d47e49" providerId="LiveId" clId="{CED463AA-90A5-4D60-9464-8CC3A3F2EFF7}" dt="2025-08-22T22:36:27.191" v="2926" actId="403"/>
          <ac:spMkLst>
            <pc:docMk/>
            <pc:sldMk cId="0" sldId="1492"/>
            <ac:spMk id="144387" creationId="{9ED98C27-9D9C-4AAA-B08A-1E5B299C791C}"/>
          </ac:spMkLst>
        </pc:spChg>
        <pc:spChg chg="mod">
          <ac:chgData name="Jonathan Sayles" userId="049f7ab8f1d47e49" providerId="LiveId" clId="{CED463AA-90A5-4D60-9464-8CC3A3F2EFF7}" dt="2025-08-22T22:35:17.338" v="2915" actId="14100"/>
          <ac:spMkLst>
            <pc:docMk/>
            <pc:sldMk cId="0" sldId="1492"/>
            <ac:spMk id="145410" creationId="{61189CDB-1384-DFC7-9199-F76B4B2ECD66}"/>
          </ac:spMkLst>
        </pc:spChg>
      </pc:sldChg>
      <pc:sldChg chg="modSp mod">
        <pc:chgData name="Jonathan Sayles" userId="049f7ab8f1d47e49" providerId="LiveId" clId="{CED463AA-90A5-4D60-9464-8CC3A3F2EFF7}" dt="2025-08-22T22:38:30.632" v="2943" actId="1076"/>
        <pc:sldMkLst>
          <pc:docMk/>
          <pc:sldMk cId="0" sldId="1494"/>
        </pc:sldMkLst>
        <pc:spChg chg="mod">
          <ac:chgData name="Jonathan Sayles" userId="049f7ab8f1d47e49" providerId="LiveId" clId="{CED463AA-90A5-4D60-9464-8CC3A3F2EFF7}" dt="2025-08-22T22:38:19.229" v="2942" actId="1036"/>
          <ac:spMkLst>
            <pc:docMk/>
            <pc:sldMk cId="0" sldId="1494"/>
            <ac:spMk id="2" creationId="{515A4316-AE76-4502-A30D-5558C0612D47}"/>
          </ac:spMkLst>
        </pc:spChg>
        <pc:spChg chg="mod">
          <ac:chgData name="Jonathan Sayles" userId="049f7ab8f1d47e49" providerId="LiveId" clId="{CED463AA-90A5-4D60-9464-8CC3A3F2EFF7}" dt="2025-08-22T22:38:19.229" v="2942" actId="1036"/>
          <ac:spMkLst>
            <pc:docMk/>
            <pc:sldMk cId="0" sldId="1494"/>
            <ac:spMk id="3" creationId="{9CC8B58D-62B0-4338-A424-DCA3100A3EA8}"/>
          </ac:spMkLst>
        </pc:spChg>
        <pc:spChg chg="mod">
          <ac:chgData name="Jonathan Sayles" userId="049f7ab8f1d47e49" providerId="LiveId" clId="{CED463AA-90A5-4D60-9464-8CC3A3F2EFF7}" dt="2025-08-22T22:38:19.229" v="2942" actId="1036"/>
          <ac:spMkLst>
            <pc:docMk/>
            <pc:sldMk cId="0" sldId="1494"/>
            <ac:spMk id="4" creationId="{5BF5A74F-6736-4D4A-865C-12A4D2E2B19B}"/>
          </ac:spMkLst>
        </pc:spChg>
        <pc:spChg chg="mod">
          <ac:chgData name="Jonathan Sayles" userId="049f7ab8f1d47e49" providerId="LiveId" clId="{CED463AA-90A5-4D60-9464-8CC3A3F2EFF7}" dt="2025-08-22T22:38:19.229" v="2942" actId="1036"/>
          <ac:spMkLst>
            <pc:docMk/>
            <pc:sldMk cId="0" sldId="1494"/>
            <ac:spMk id="6" creationId="{6F7CCAF4-691B-45EE-8E5E-9EB80D28689C}"/>
          </ac:spMkLst>
        </pc:spChg>
        <pc:spChg chg="mod">
          <ac:chgData name="Jonathan Sayles" userId="049f7ab8f1d47e49" providerId="LiveId" clId="{CED463AA-90A5-4D60-9464-8CC3A3F2EFF7}" dt="2025-08-22T22:38:19.229" v="2942" actId="1036"/>
          <ac:spMkLst>
            <pc:docMk/>
            <pc:sldMk cId="0" sldId="1494"/>
            <ac:spMk id="140291" creationId="{CB71DC86-A3C6-4F1A-8455-873AA42120AA}"/>
          </ac:spMkLst>
        </pc:spChg>
        <pc:spChg chg="mod">
          <ac:chgData name="Jonathan Sayles" userId="049f7ab8f1d47e49" providerId="LiveId" clId="{CED463AA-90A5-4D60-9464-8CC3A3F2EFF7}" dt="2025-08-22T22:38:19.229" v="2942" actId="1036"/>
          <ac:spMkLst>
            <pc:docMk/>
            <pc:sldMk cId="0" sldId="1494"/>
            <ac:spMk id="147458" creationId="{E81C040D-A7FA-89D9-28A9-EE8B4E6184CF}"/>
          </ac:spMkLst>
        </pc:spChg>
        <pc:spChg chg="mod">
          <ac:chgData name="Jonathan Sayles" userId="049f7ab8f1d47e49" providerId="LiveId" clId="{CED463AA-90A5-4D60-9464-8CC3A3F2EFF7}" dt="2025-08-22T22:38:30.632" v="2943" actId="1076"/>
          <ac:spMkLst>
            <pc:docMk/>
            <pc:sldMk cId="0" sldId="1494"/>
            <ac:spMk id="147460" creationId="{66631503-7CCE-6C53-3F83-355F3A76AA16}"/>
          </ac:spMkLst>
        </pc:spChg>
        <pc:picChg chg="mod">
          <ac:chgData name="Jonathan Sayles" userId="049f7ab8f1d47e49" providerId="LiveId" clId="{CED463AA-90A5-4D60-9464-8CC3A3F2EFF7}" dt="2025-08-22T22:38:19.229" v="2942" actId="1036"/>
          <ac:picMkLst>
            <pc:docMk/>
            <pc:sldMk cId="0" sldId="1494"/>
            <ac:picMk id="147467" creationId="{6635CE51-5236-3992-A9AA-47B0D7354969}"/>
          </ac:picMkLst>
        </pc:picChg>
        <pc:cxnChg chg="mod">
          <ac:chgData name="Jonathan Sayles" userId="049f7ab8f1d47e49" providerId="LiveId" clId="{CED463AA-90A5-4D60-9464-8CC3A3F2EFF7}" dt="2025-08-22T22:38:19.229" v="2942" actId="1036"/>
          <ac:cxnSpMkLst>
            <pc:docMk/>
            <pc:sldMk cId="0" sldId="1494"/>
            <ac:cxnSpMk id="5" creationId="{D021DBD8-610A-4CF4-89C7-F61313C5B035}"/>
          </ac:cxnSpMkLst>
        </pc:cxnChg>
      </pc:sldChg>
      <pc:sldChg chg="modSp mod">
        <pc:chgData name="Jonathan Sayles" userId="049f7ab8f1d47e49" providerId="LiveId" clId="{CED463AA-90A5-4D60-9464-8CC3A3F2EFF7}" dt="2025-08-22T22:39:35.381" v="2956" actId="113"/>
        <pc:sldMkLst>
          <pc:docMk/>
          <pc:sldMk cId="0" sldId="1495"/>
        </pc:sldMkLst>
        <pc:spChg chg="mod">
          <ac:chgData name="Jonathan Sayles" userId="049f7ab8f1d47e49" providerId="LiveId" clId="{CED463AA-90A5-4D60-9464-8CC3A3F2EFF7}" dt="2025-08-22T22:38:40.913" v="2944" actId="1076"/>
          <ac:spMkLst>
            <pc:docMk/>
            <pc:sldMk cId="0" sldId="1495"/>
            <ac:spMk id="148482" creationId="{1C969EE5-1E64-37CF-D0E3-B5B8BD4DC680}"/>
          </ac:spMkLst>
        </pc:spChg>
        <pc:spChg chg="mod">
          <ac:chgData name="Jonathan Sayles" userId="049f7ab8f1d47e49" providerId="LiveId" clId="{CED463AA-90A5-4D60-9464-8CC3A3F2EFF7}" dt="2025-08-22T22:39:35.381" v="2956" actId="113"/>
          <ac:spMkLst>
            <pc:docMk/>
            <pc:sldMk cId="0" sldId="1495"/>
            <ac:spMk id="148485" creationId="{53B6AB43-0FBD-7BDF-5A1A-7BD4818FF2CB}"/>
          </ac:spMkLst>
        </pc:spChg>
        <pc:spChg chg="mod">
          <ac:chgData name="Jonathan Sayles" userId="049f7ab8f1d47e49" providerId="LiveId" clId="{CED463AA-90A5-4D60-9464-8CC3A3F2EFF7}" dt="2025-08-22T22:39:35.381" v="2956" actId="113"/>
          <ac:spMkLst>
            <pc:docMk/>
            <pc:sldMk cId="0" sldId="1495"/>
            <ac:spMk id="148487" creationId="{BF9FB8E0-783F-831E-5C32-D6201354EE93}"/>
          </ac:spMkLst>
        </pc:spChg>
      </pc:sldChg>
      <pc:sldChg chg="delSp modSp mod">
        <pc:chgData name="Jonathan Sayles" userId="049f7ab8f1d47e49" providerId="LiveId" clId="{CED463AA-90A5-4D60-9464-8CC3A3F2EFF7}" dt="2025-08-22T22:41:43.037" v="2972" actId="14100"/>
        <pc:sldMkLst>
          <pc:docMk/>
          <pc:sldMk cId="0" sldId="1496"/>
        </pc:sldMkLst>
        <pc:spChg chg="mod">
          <ac:chgData name="Jonathan Sayles" userId="049f7ab8f1d47e49" providerId="LiveId" clId="{CED463AA-90A5-4D60-9464-8CC3A3F2EFF7}" dt="2025-08-22T22:40:51.103" v="2963" actId="207"/>
          <ac:spMkLst>
            <pc:docMk/>
            <pc:sldMk cId="0" sldId="1496"/>
            <ac:spMk id="2" creationId="{2CEF1689-D89C-42E1-8443-837007A61B56}"/>
          </ac:spMkLst>
        </pc:spChg>
        <pc:spChg chg="mod">
          <ac:chgData name="Jonathan Sayles" userId="049f7ab8f1d47e49" providerId="LiveId" clId="{CED463AA-90A5-4D60-9464-8CC3A3F2EFF7}" dt="2025-08-22T22:40:51.103" v="2963" actId="207"/>
          <ac:spMkLst>
            <pc:docMk/>
            <pc:sldMk cId="0" sldId="1496"/>
            <ac:spMk id="21" creationId="{A22036F1-543D-4415-BFA3-EB19AF231377}"/>
          </ac:spMkLst>
        </pc:spChg>
        <pc:spChg chg="mod">
          <ac:chgData name="Jonathan Sayles" userId="049f7ab8f1d47e49" providerId="LiveId" clId="{CED463AA-90A5-4D60-9464-8CC3A3F2EFF7}" dt="2025-08-22T22:40:51.103" v="2963" actId="207"/>
          <ac:spMkLst>
            <pc:docMk/>
            <pc:sldMk cId="0" sldId="1496"/>
            <ac:spMk id="32" creationId="{02440257-C515-4BF7-B2CC-673DAAA1C265}"/>
          </ac:spMkLst>
        </pc:spChg>
        <pc:spChg chg="mod">
          <ac:chgData name="Jonathan Sayles" userId="049f7ab8f1d47e49" providerId="LiveId" clId="{CED463AA-90A5-4D60-9464-8CC3A3F2EFF7}" dt="2025-08-22T22:41:43.037" v="2972" actId="14100"/>
          <ac:spMkLst>
            <pc:docMk/>
            <pc:sldMk cId="0" sldId="1496"/>
            <ac:spMk id="37" creationId="{443905B4-DAAD-49C7-9CAA-6E751B7785C1}"/>
          </ac:spMkLst>
        </pc:spChg>
        <pc:spChg chg="mod">
          <ac:chgData name="Jonathan Sayles" userId="049f7ab8f1d47e49" providerId="LiveId" clId="{CED463AA-90A5-4D60-9464-8CC3A3F2EFF7}" dt="2025-08-22T22:40:45.429" v="2962" actId="207"/>
          <ac:spMkLst>
            <pc:docMk/>
            <pc:sldMk cId="0" sldId="1496"/>
            <ac:spMk id="40" creationId="{02F96CF8-214F-4FBE-B7FF-68F5D272D88E}"/>
          </ac:spMkLst>
        </pc:spChg>
        <pc:spChg chg="mod">
          <ac:chgData name="Jonathan Sayles" userId="049f7ab8f1d47e49" providerId="LiveId" clId="{CED463AA-90A5-4D60-9464-8CC3A3F2EFF7}" dt="2025-08-22T22:40:38.588" v="2961" actId="207"/>
          <ac:spMkLst>
            <pc:docMk/>
            <pc:sldMk cId="0" sldId="1496"/>
            <ac:spMk id="43" creationId="{4DBE7B7B-ABCE-4DFC-9CD4-4D130C2C282A}"/>
          </ac:spMkLst>
        </pc:spChg>
        <pc:spChg chg="mod">
          <ac:chgData name="Jonathan Sayles" userId="049f7ab8f1d47e49" providerId="LiveId" clId="{CED463AA-90A5-4D60-9464-8CC3A3F2EFF7}" dt="2025-08-22T22:40:20.587" v="2960" actId="207"/>
          <ac:spMkLst>
            <pc:docMk/>
            <pc:sldMk cId="0" sldId="1496"/>
            <ac:spMk id="44" creationId="{C5458BA5-BED8-4742-B45D-9477E0FA6D50}"/>
          </ac:spMkLst>
        </pc:spChg>
        <pc:spChg chg="mod">
          <ac:chgData name="Jonathan Sayles" userId="049f7ab8f1d47e49" providerId="LiveId" clId="{CED463AA-90A5-4D60-9464-8CC3A3F2EFF7}" dt="2025-08-22T22:39:54.272" v="2957" actId="207"/>
          <ac:spMkLst>
            <pc:docMk/>
            <pc:sldMk cId="0" sldId="1496"/>
            <ac:spMk id="51" creationId="{A3057BCD-80BC-4485-A2C1-9E20544B4DE6}"/>
          </ac:spMkLst>
        </pc:spChg>
        <pc:spChg chg="mod">
          <ac:chgData name="Jonathan Sayles" userId="049f7ab8f1d47e49" providerId="LiveId" clId="{CED463AA-90A5-4D60-9464-8CC3A3F2EFF7}" dt="2025-08-22T22:40:38.588" v="2961" actId="207"/>
          <ac:spMkLst>
            <pc:docMk/>
            <pc:sldMk cId="0" sldId="1496"/>
            <ac:spMk id="52" creationId="{21C793A6-453F-4B4C-85D5-BD84C1CAFEC4}"/>
          </ac:spMkLst>
        </pc:spChg>
        <pc:spChg chg="mod">
          <ac:chgData name="Jonathan Sayles" userId="049f7ab8f1d47e49" providerId="LiveId" clId="{CED463AA-90A5-4D60-9464-8CC3A3F2EFF7}" dt="2025-08-22T22:41:05.268" v="2966" actId="1076"/>
          <ac:spMkLst>
            <pc:docMk/>
            <pc:sldMk cId="0" sldId="1496"/>
            <ac:spMk id="149510" creationId="{45716F9E-E7BE-69C1-3FAD-F01E9B82F613}"/>
          </ac:spMkLst>
        </pc:spChg>
        <pc:spChg chg="mod">
          <ac:chgData name="Jonathan Sayles" userId="049f7ab8f1d47e49" providerId="LiveId" clId="{CED463AA-90A5-4D60-9464-8CC3A3F2EFF7}" dt="2025-08-22T22:41:01.646" v="2965" actId="1076"/>
          <ac:spMkLst>
            <pc:docMk/>
            <pc:sldMk cId="0" sldId="1496"/>
            <ac:spMk id="149512" creationId="{001DC4D6-5387-2672-EDBD-D16AA90A44DD}"/>
          </ac:spMkLst>
        </pc:spChg>
        <pc:picChg chg="del">
          <ac:chgData name="Jonathan Sayles" userId="049f7ab8f1d47e49" providerId="LiveId" clId="{CED463AA-90A5-4D60-9464-8CC3A3F2EFF7}" dt="2025-08-22T22:40:56.687" v="2964" actId="478"/>
          <ac:picMkLst>
            <pc:docMk/>
            <pc:sldMk cId="0" sldId="1496"/>
            <ac:picMk id="149508" creationId="{F9FA6642-2B95-410F-8B6F-1BE3F0FF082A}"/>
          </ac:picMkLst>
        </pc:picChg>
      </pc:sldChg>
      <pc:sldChg chg="modSp mod">
        <pc:chgData name="Jonathan Sayles" userId="049f7ab8f1d47e49" providerId="LiveId" clId="{CED463AA-90A5-4D60-9464-8CC3A3F2EFF7}" dt="2025-08-22T22:42:50.449" v="2984" actId="2711"/>
        <pc:sldMkLst>
          <pc:docMk/>
          <pc:sldMk cId="0" sldId="1499"/>
        </pc:sldMkLst>
        <pc:spChg chg="mod">
          <ac:chgData name="Jonathan Sayles" userId="049f7ab8f1d47e49" providerId="LiveId" clId="{CED463AA-90A5-4D60-9464-8CC3A3F2EFF7}" dt="2025-08-22T22:42:12.886" v="2978" actId="1076"/>
          <ac:spMkLst>
            <pc:docMk/>
            <pc:sldMk cId="0" sldId="1499"/>
            <ac:spMk id="21" creationId="{5E719068-87BF-4ACB-8391-D1992B37B011}"/>
          </ac:spMkLst>
        </pc:spChg>
        <pc:spChg chg="mod">
          <ac:chgData name="Jonathan Sayles" userId="049f7ab8f1d47e49" providerId="LiveId" clId="{CED463AA-90A5-4D60-9464-8CC3A3F2EFF7}" dt="2025-08-22T22:42:50.449" v="2984" actId="2711"/>
          <ac:spMkLst>
            <pc:docMk/>
            <pc:sldMk cId="0" sldId="1499"/>
            <ac:spMk id="147459" creationId="{CF216FD6-FA8D-4E87-B134-500DBF6B2FBE}"/>
          </ac:spMkLst>
        </pc:spChg>
        <pc:spChg chg="mod">
          <ac:chgData name="Jonathan Sayles" userId="049f7ab8f1d47e49" providerId="LiveId" clId="{CED463AA-90A5-4D60-9464-8CC3A3F2EFF7}" dt="2025-08-22T22:42:28.002" v="2981" actId="1076"/>
          <ac:spMkLst>
            <pc:docMk/>
            <pc:sldMk cId="0" sldId="1499"/>
            <ac:spMk id="150530" creationId="{9EC726AD-4F89-5DE2-1362-69B38D3D64AC}"/>
          </ac:spMkLst>
        </pc:spChg>
      </pc:sldChg>
      <pc:sldChg chg="modSp mod">
        <pc:chgData name="Jonathan Sayles" userId="049f7ab8f1d47e49" providerId="LiveId" clId="{CED463AA-90A5-4D60-9464-8CC3A3F2EFF7}" dt="2025-08-22T22:45:03.299" v="3005" actId="255"/>
        <pc:sldMkLst>
          <pc:docMk/>
          <pc:sldMk cId="0" sldId="1500"/>
        </pc:sldMkLst>
        <pc:spChg chg="mod">
          <ac:chgData name="Jonathan Sayles" userId="049f7ab8f1d47e49" providerId="LiveId" clId="{CED463AA-90A5-4D60-9464-8CC3A3F2EFF7}" dt="2025-08-22T22:45:03.299" v="3005" actId="255"/>
          <ac:spMkLst>
            <pc:docMk/>
            <pc:sldMk cId="0" sldId="1500"/>
            <ac:spMk id="3" creationId="{2A8ACB4E-CDE2-44E0-928F-4D1FD380E85B}"/>
          </ac:spMkLst>
        </pc:spChg>
        <pc:spChg chg="mod">
          <ac:chgData name="Jonathan Sayles" userId="049f7ab8f1d47e49" providerId="LiveId" clId="{CED463AA-90A5-4D60-9464-8CC3A3F2EFF7}" dt="2025-08-22T22:43:56.152" v="2994"/>
          <ac:spMkLst>
            <pc:docMk/>
            <pc:sldMk cId="0" sldId="1500"/>
            <ac:spMk id="26" creationId="{58D6B62E-05AF-419E-A2CA-CEF30207F15B}"/>
          </ac:spMkLst>
        </pc:spChg>
        <pc:spChg chg="mod">
          <ac:chgData name="Jonathan Sayles" userId="049f7ab8f1d47e49" providerId="LiveId" clId="{CED463AA-90A5-4D60-9464-8CC3A3F2EFF7}" dt="2025-08-22T22:42:57.895" v="2985" actId="14100"/>
          <ac:spMkLst>
            <pc:docMk/>
            <pc:sldMk cId="0" sldId="1500"/>
            <ac:spMk id="151555" creationId="{4A588CF3-46A6-6E56-82AC-66EDB8FD5C21}"/>
          </ac:spMkLst>
        </pc:spChg>
      </pc:sldChg>
      <pc:sldChg chg="modSp mod">
        <pc:chgData name="Jonathan Sayles" userId="049f7ab8f1d47e49" providerId="LiveId" clId="{CED463AA-90A5-4D60-9464-8CC3A3F2EFF7}" dt="2025-08-22T22:45:41.483" v="3008" actId="1076"/>
        <pc:sldMkLst>
          <pc:docMk/>
          <pc:sldMk cId="0" sldId="1502"/>
        </pc:sldMkLst>
        <pc:spChg chg="mod">
          <ac:chgData name="Jonathan Sayles" userId="049f7ab8f1d47e49" providerId="LiveId" clId="{CED463AA-90A5-4D60-9464-8CC3A3F2EFF7}" dt="2025-08-22T22:45:41.483" v="3008" actId="1076"/>
          <ac:spMkLst>
            <pc:docMk/>
            <pc:sldMk cId="0" sldId="1502"/>
            <ac:spMk id="152578" creationId="{A3F728E9-6F6B-BA84-98A0-7D9964D2BF77}"/>
          </ac:spMkLst>
        </pc:spChg>
        <pc:picChg chg="mod">
          <ac:chgData name="Jonathan Sayles" userId="049f7ab8f1d47e49" providerId="LiveId" clId="{CED463AA-90A5-4D60-9464-8CC3A3F2EFF7}" dt="2025-08-22T22:45:36.934" v="3007" actId="692"/>
          <ac:picMkLst>
            <pc:docMk/>
            <pc:sldMk cId="0" sldId="1502"/>
            <ac:picMk id="152579" creationId="{1E86EE0C-BC99-3CB4-7544-14FFC575BC79}"/>
          </ac:picMkLst>
        </pc:picChg>
      </pc:sldChg>
      <pc:sldChg chg="del">
        <pc:chgData name="Jonathan Sayles" userId="049f7ab8f1d47e49" providerId="LiveId" clId="{CED463AA-90A5-4D60-9464-8CC3A3F2EFF7}" dt="2025-08-22T22:15:53.043" v="2592" actId="47"/>
        <pc:sldMkLst>
          <pc:docMk/>
          <pc:sldMk cId="0" sldId="1503"/>
        </pc:sldMkLst>
      </pc:sldChg>
      <pc:sldChg chg="del">
        <pc:chgData name="Jonathan Sayles" userId="049f7ab8f1d47e49" providerId="LiveId" clId="{CED463AA-90A5-4D60-9464-8CC3A3F2EFF7}" dt="2025-08-22T22:15:53.043" v="2592" actId="47"/>
        <pc:sldMkLst>
          <pc:docMk/>
          <pc:sldMk cId="0" sldId="1504"/>
        </pc:sldMkLst>
      </pc:sldChg>
      <pc:sldChg chg="del">
        <pc:chgData name="Jonathan Sayles" userId="049f7ab8f1d47e49" providerId="LiveId" clId="{CED463AA-90A5-4D60-9464-8CC3A3F2EFF7}" dt="2025-08-22T22:15:53.043" v="2592" actId="47"/>
        <pc:sldMkLst>
          <pc:docMk/>
          <pc:sldMk cId="0" sldId="1505"/>
        </pc:sldMkLst>
      </pc:sldChg>
      <pc:sldChg chg="modSp mod">
        <pc:chgData name="Jonathan Sayles" userId="049f7ab8f1d47e49" providerId="LiveId" clId="{CED463AA-90A5-4D60-9464-8CC3A3F2EFF7}" dt="2025-08-23T16:22:08.770" v="3137" actId="403"/>
        <pc:sldMkLst>
          <pc:docMk/>
          <pc:sldMk cId="0" sldId="1506"/>
        </pc:sldMkLst>
        <pc:spChg chg="mod">
          <ac:chgData name="Jonathan Sayles" userId="049f7ab8f1d47e49" providerId="LiveId" clId="{CED463AA-90A5-4D60-9464-8CC3A3F2EFF7}" dt="2025-08-17T18:15:57.754" v="233" actId="404"/>
          <ac:spMkLst>
            <pc:docMk/>
            <pc:sldMk cId="0" sldId="1506"/>
            <ac:spMk id="2" creationId="{A4D13FEB-8B44-479A-AB07-3A02056E0BAA}"/>
          </ac:spMkLst>
        </pc:spChg>
        <pc:spChg chg="mod">
          <ac:chgData name="Jonathan Sayles" userId="049f7ab8f1d47e49" providerId="LiveId" clId="{CED463AA-90A5-4D60-9464-8CC3A3F2EFF7}" dt="2025-08-23T16:22:08.770" v="3137" actId="403"/>
          <ac:spMkLst>
            <pc:docMk/>
            <pc:sldMk cId="0" sldId="1506"/>
            <ac:spMk id="3" creationId="{124D680E-7619-4941-B2CE-EDCBF567B07B}"/>
          </ac:spMkLst>
        </pc:spChg>
        <pc:spChg chg="mod">
          <ac:chgData name="Jonathan Sayles" userId="049f7ab8f1d47e49" providerId="LiveId" clId="{CED463AA-90A5-4D60-9464-8CC3A3F2EFF7}" dt="2025-08-17T18:15:57.754" v="233" actId="404"/>
          <ac:spMkLst>
            <pc:docMk/>
            <pc:sldMk cId="0" sldId="1506"/>
            <ac:spMk id="4" creationId="{0320C70F-68E4-4D6E-BE67-FDA81B0C2A1B}"/>
          </ac:spMkLst>
        </pc:spChg>
        <pc:spChg chg="mod">
          <ac:chgData name="Jonathan Sayles" userId="049f7ab8f1d47e49" providerId="LiveId" clId="{CED463AA-90A5-4D60-9464-8CC3A3F2EFF7}" dt="2025-08-17T18:15:50.818" v="231" actId="14100"/>
          <ac:spMkLst>
            <pc:docMk/>
            <pc:sldMk cId="0" sldId="1506"/>
            <ac:spMk id="7" creationId="{F99C6429-3F2C-42A3-B3AB-994DACFCE119}"/>
          </ac:spMkLst>
        </pc:spChg>
        <pc:spChg chg="mod">
          <ac:chgData name="Jonathan Sayles" userId="049f7ab8f1d47e49" providerId="LiveId" clId="{CED463AA-90A5-4D60-9464-8CC3A3F2EFF7}" dt="2025-08-17T18:15:50.818" v="231" actId="14100"/>
          <ac:spMkLst>
            <pc:docMk/>
            <pc:sldMk cId="0" sldId="1506"/>
            <ac:spMk id="8" creationId="{885431AE-CAAD-4A3B-9438-ABBD1ED99DD4}"/>
          </ac:spMkLst>
        </pc:spChg>
        <pc:spChg chg="mod">
          <ac:chgData name="Jonathan Sayles" userId="049f7ab8f1d47e49" providerId="LiveId" clId="{CED463AA-90A5-4D60-9464-8CC3A3F2EFF7}" dt="2025-08-17T18:15:57.754" v="233" actId="404"/>
          <ac:spMkLst>
            <pc:docMk/>
            <pc:sldMk cId="0" sldId="1506"/>
            <ac:spMk id="11" creationId="{7CDC0368-4487-4E8C-BB41-0FC8415F4A1F}"/>
          </ac:spMkLst>
        </pc:spChg>
        <pc:spChg chg="mod">
          <ac:chgData name="Jonathan Sayles" userId="049f7ab8f1d47e49" providerId="LiveId" clId="{CED463AA-90A5-4D60-9464-8CC3A3F2EFF7}" dt="2025-08-17T18:15:57.754" v="233" actId="404"/>
          <ac:spMkLst>
            <pc:docMk/>
            <pc:sldMk cId="0" sldId="1506"/>
            <ac:spMk id="12" creationId="{FAA13494-A121-4E73-9456-BF2F8CF0365C}"/>
          </ac:spMkLst>
        </pc:spChg>
        <pc:spChg chg="mod">
          <ac:chgData name="Jonathan Sayles" userId="049f7ab8f1d47e49" providerId="LiveId" clId="{CED463AA-90A5-4D60-9464-8CC3A3F2EFF7}" dt="2025-08-17T18:15:57.754" v="233" actId="404"/>
          <ac:spMkLst>
            <pc:docMk/>
            <pc:sldMk cId="0" sldId="1506"/>
            <ac:spMk id="14" creationId="{BE58FE9A-42BF-47F2-B0B5-8F9DAF40F603}"/>
          </ac:spMkLst>
        </pc:spChg>
        <pc:spChg chg="mod">
          <ac:chgData name="Jonathan Sayles" userId="049f7ab8f1d47e49" providerId="LiveId" clId="{CED463AA-90A5-4D60-9464-8CC3A3F2EFF7}" dt="2025-08-17T18:15:57.754" v="233" actId="404"/>
          <ac:spMkLst>
            <pc:docMk/>
            <pc:sldMk cId="0" sldId="1506"/>
            <ac:spMk id="15" creationId="{E455B50F-CF13-4B4F-8ADC-293CB4C50EFA}"/>
          </ac:spMkLst>
        </pc:spChg>
        <pc:spChg chg="mod">
          <ac:chgData name="Jonathan Sayles" userId="049f7ab8f1d47e49" providerId="LiveId" clId="{CED463AA-90A5-4D60-9464-8CC3A3F2EFF7}" dt="2025-08-23T16:20:18.284" v="3121" actId="20577"/>
          <ac:spMkLst>
            <pc:docMk/>
            <pc:sldMk cId="0" sldId="1506"/>
            <ac:spMk id="32772" creationId="{A1103BFB-9E01-410C-B01F-448800EC3A70}"/>
          </ac:spMkLst>
        </pc:spChg>
        <pc:spChg chg="mod">
          <ac:chgData name="Jonathan Sayles" userId="049f7ab8f1d47e49" providerId="LiveId" clId="{CED463AA-90A5-4D60-9464-8CC3A3F2EFF7}" dt="2025-08-23T16:21:13.372" v="3129"/>
          <ac:spMkLst>
            <pc:docMk/>
            <pc:sldMk cId="0" sldId="1506"/>
            <ac:spMk id="34819" creationId="{D7DF8544-CC48-E45E-F6D0-C276C84BB9C1}"/>
          </ac:spMkLst>
        </pc:spChg>
        <pc:grpChg chg="mod">
          <ac:chgData name="Jonathan Sayles" userId="049f7ab8f1d47e49" providerId="LiveId" clId="{CED463AA-90A5-4D60-9464-8CC3A3F2EFF7}" dt="2025-08-17T18:15:50.818" v="231" actId="14100"/>
          <ac:grpSpMkLst>
            <pc:docMk/>
            <pc:sldMk cId="0" sldId="1506"/>
            <ac:grpSpMk id="6" creationId="{57DABFE2-5672-4AC6-ADC0-ED2491235886}"/>
          </ac:grpSpMkLst>
        </pc:grpChg>
      </pc:sldChg>
      <pc:sldChg chg="del">
        <pc:chgData name="Jonathan Sayles" userId="049f7ab8f1d47e49" providerId="LiveId" clId="{CED463AA-90A5-4D60-9464-8CC3A3F2EFF7}" dt="2025-08-22T22:15:53.043" v="2592" actId="47"/>
        <pc:sldMkLst>
          <pc:docMk/>
          <pc:sldMk cId="0" sldId="1507"/>
        </pc:sldMkLst>
      </pc:sldChg>
      <pc:sldChg chg="del">
        <pc:chgData name="Jonathan Sayles" userId="049f7ab8f1d47e49" providerId="LiveId" clId="{CED463AA-90A5-4D60-9464-8CC3A3F2EFF7}" dt="2025-08-22T22:15:53.043" v="2592" actId="47"/>
        <pc:sldMkLst>
          <pc:docMk/>
          <pc:sldMk cId="0" sldId="1508"/>
        </pc:sldMkLst>
      </pc:sldChg>
      <pc:sldChg chg="delSp modSp mod">
        <pc:chgData name="Jonathan Sayles" userId="049f7ab8f1d47e49" providerId="LiveId" clId="{CED463AA-90A5-4D60-9464-8CC3A3F2EFF7}" dt="2025-08-18T22:46:53.344" v="1911" actId="20577"/>
        <pc:sldMkLst>
          <pc:docMk/>
          <pc:sldMk cId="0" sldId="1511"/>
        </pc:sldMkLst>
        <pc:spChg chg="mod">
          <ac:chgData name="Jonathan Sayles" userId="049f7ab8f1d47e49" providerId="LiveId" clId="{CED463AA-90A5-4D60-9464-8CC3A3F2EFF7}" dt="2025-08-18T22:46:53.344" v="1911" actId="20577"/>
          <ac:spMkLst>
            <pc:docMk/>
            <pc:sldMk cId="0" sldId="1511"/>
            <ac:spMk id="128002" creationId="{77A13CAE-C999-4553-91BE-3CAE7FF54020}"/>
          </ac:spMkLst>
        </pc:spChg>
      </pc:sldChg>
      <pc:sldChg chg="del">
        <pc:chgData name="Jonathan Sayles" userId="049f7ab8f1d47e49" providerId="LiveId" clId="{CED463AA-90A5-4D60-9464-8CC3A3F2EFF7}" dt="2025-08-22T22:15:53.043" v="2592" actId="47"/>
        <pc:sldMkLst>
          <pc:docMk/>
          <pc:sldMk cId="0" sldId="1512"/>
        </pc:sldMkLst>
      </pc:sldChg>
      <pc:sldChg chg="del">
        <pc:chgData name="Jonathan Sayles" userId="049f7ab8f1d47e49" providerId="LiveId" clId="{CED463AA-90A5-4D60-9464-8CC3A3F2EFF7}" dt="2025-08-22T22:15:53.043" v="2592" actId="47"/>
        <pc:sldMkLst>
          <pc:docMk/>
          <pc:sldMk cId="0" sldId="1513"/>
        </pc:sldMkLst>
      </pc:sldChg>
      <pc:sldChg chg="del">
        <pc:chgData name="Jonathan Sayles" userId="049f7ab8f1d47e49" providerId="LiveId" clId="{CED463AA-90A5-4D60-9464-8CC3A3F2EFF7}" dt="2025-08-22T22:15:53.043" v="2592" actId="47"/>
        <pc:sldMkLst>
          <pc:docMk/>
          <pc:sldMk cId="0" sldId="1516"/>
        </pc:sldMkLst>
      </pc:sldChg>
      <pc:sldChg chg="del">
        <pc:chgData name="Jonathan Sayles" userId="049f7ab8f1d47e49" providerId="LiveId" clId="{CED463AA-90A5-4D60-9464-8CC3A3F2EFF7}" dt="2025-08-22T22:15:53.043" v="2592" actId="47"/>
        <pc:sldMkLst>
          <pc:docMk/>
          <pc:sldMk cId="0" sldId="1517"/>
        </pc:sldMkLst>
      </pc:sldChg>
      <pc:sldChg chg="del">
        <pc:chgData name="Jonathan Sayles" userId="049f7ab8f1d47e49" providerId="LiveId" clId="{CED463AA-90A5-4D60-9464-8CC3A3F2EFF7}" dt="2025-08-17T18:02:57.936" v="51" actId="47"/>
        <pc:sldMkLst>
          <pc:docMk/>
          <pc:sldMk cId="0" sldId="1519"/>
        </pc:sldMkLst>
      </pc:sldChg>
      <pc:sldChg chg="del">
        <pc:chgData name="Jonathan Sayles" userId="049f7ab8f1d47e49" providerId="LiveId" clId="{CED463AA-90A5-4D60-9464-8CC3A3F2EFF7}" dt="2025-08-22T22:15:53.043" v="2592" actId="47"/>
        <pc:sldMkLst>
          <pc:docMk/>
          <pc:sldMk cId="0" sldId="1520"/>
        </pc:sldMkLst>
      </pc:sldChg>
      <pc:sldChg chg="del">
        <pc:chgData name="Jonathan Sayles" userId="049f7ab8f1d47e49" providerId="LiveId" clId="{CED463AA-90A5-4D60-9464-8CC3A3F2EFF7}" dt="2025-08-22T22:15:53.043" v="2592" actId="47"/>
        <pc:sldMkLst>
          <pc:docMk/>
          <pc:sldMk cId="0" sldId="1521"/>
        </pc:sldMkLst>
      </pc:sldChg>
      <pc:sldChg chg="del">
        <pc:chgData name="Jonathan Sayles" userId="049f7ab8f1d47e49" providerId="LiveId" clId="{CED463AA-90A5-4D60-9464-8CC3A3F2EFF7}" dt="2025-08-22T22:15:53.043" v="2592" actId="47"/>
        <pc:sldMkLst>
          <pc:docMk/>
          <pc:sldMk cId="0" sldId="1522"/>
        </pc:sldMkLst>
      </pc:sldChg>
      <pc:sldChg chg="del">
        <pc:chgData name="Jonathan Sayles" userId="049f7ab8f1d47e49" providerId="LiveId" clId="{CED463AA-90A5-4D60-9464-8CC3A3F2EFF7}" dt="2025-08-22T22:15:53.043" v="2592" actId="47"/>
        <pc:sldMkLst>
          <pc:docMk/>
          <pc:sldMk cId="0" sldId="1523"/>
        </pc:sldMkLst>
      </pc:sldChg>
      <pc:sldChg chg="del">
        <pc:chgData name="Jonathan Sayles" userId="049f7ab8f1d47e49" providerId="LiveId" clId="{CED463AA-90A5-4D60-9464-8CC3A3F2EFF7}" dt="2025-08-22T22:15:53.043" v="2592" actId="47"/>
        <pc:sldMkLst>
          <pc:docMk/>
          <pc:sldMk cId="0" sldId="1524"/>
        </pc:sldMkLst>
      </pc:sldChg>
      <pc:sldChg chg="del">
        <pc:chgData name="Jonathan Sayles" userId="049f7ab8f1d47e49" providerId="LiveId" clId="{CED463AA-90A5-4D60-9464-8CC3A3F2EFF7}" dt="2025-08-22T22:15:53.043" v="2592" actId="47"/>
        <pc:sldMkLst>
          <pc:docMk/>
          <pc:sldMk cId="0" sldId="1525"/>
        </pc:sldMkLst>
      </pc:sldChg>
      <pc:sldChg chg="del">
        <pc:chgData name="Jonathan Sayles" userId="049f7ab8f1d47e49" providerId="LiveId" clId="{CED463AA-90A5-4D60-9464-8CC3A3F2EFF7}" dt="2025-08-22T22:15:53.043" v="2592" actId="47"/>
        <pc:sldMkLst>
          <pc:docMk/>
          <pc:sldMk cId="0" sldId="1526"/>
        </pc:sldMkLst>
      </pc:sldChg>
      <pc:sldChg chg="del">
        <pc:chgData name="Jonathan Sayles" userId="049f7ab8f1d47e49" providerId="LiveId" clId="{CED463AA-90A5-4D60-9464-8CC3A3F2EFF7}" dt="2025-08-22T22:15:53.043" v="2592" actId="47"/>
        <pc:sldMkLst>
          <pc:docMk/>
          <pc:sldMk cId="0" sldId="1527"/>
        </pc:sldMkLst>
      </pc:sldChg>
      <pc:sldChg chg="del">
        <pc:chgData name="Jonathan Sayles" userId="049f7ab8f1d47e49" providerId="LiveId" clId="{CED463AA-90A5-4D60-9464-8CC3A3F2EFF7}" dt="2025-08-22T22:15:53.043" v="2592" actId="47"/>
        <pc:sldMkLst>
          <pc:docMk/>
          <pc:sldMk cId="0" sldId="1528"/>
        </pc:sldMkLst>
      </pc:sldChg>
      <pc:sldChg chg="del">
        <pc:chgData name="Jonathan Sayles" userId="049f7ab8f1d47e49" providerId="LiveId" clId="{CED463AA-90A5-4D60-9464-8CC3A3F2EFF7}" dt="2025-08-22T22:15:53.043" v="2592" actId="47"/>
        <pc:sldMkLst>
          <pc:docMk/>
          <pc:sldMk cId="0" sldId="1529"/>
        </pc:sldMkLst>
      </pc:sldChg>
      <pc:sldChg chg="del">
        <pc:chgData name="Jonathan Sayles" userId="049f7ab8f1d47e49" providerId="LiveId" clId="{CED463AA-90A5-4D60-9464-8CC3A3F2EFF7}" dt="2025-08-22T22:15:53.043" v="2592" actId="47"/>
        <pc:sldMkLst>
          <pc:docMk/>
          <pc:sldMk cId="0" sldId="1530"/>
        </pc:sldMkLst>
      </pc:sldChg>
      <pc:sldChg chg="del">
        <pc:chgData name="Jonathan Sayles" userId="049f7ab8f1d47e49" providerId="LiveId" clId="{CED463AA-90A5-4D60-9464-8CC3A3F2EFF7}" dt="2025-08-22T22:15:53.043" v="2592" actId="47"/>
        <pc:sldMkLst>
          <pc:docMk/>
          <pc:sldMk cId="0" sldId="1531"/>
        </pc:sldMkLst>
      </pc:sldChg>
      <pc:sldChg chg="del">
        <pc:chgData name="Jonathan Sayles" userId="049f7ab8f1d47e49" providerId="LiveId" clId="{CED463AA-90A5-4D60-9464-8CC3A3F2EFF7}" dt="2025-08-22T22:15:53.043" v="2592" actId="47"/>
        <pc:sldMkLst>
          <pc:docMk/>
          <pc:sldMk cId="0" sldId="1532"/>
        </pc:sldMkLst>
      </pc:sldChg>
      <pc:sldChg chg="del">
        <pc:chgData name="Jonathan Sayles" userId="049f7ab8f1d47e49" providerId="LiveId" clId="{CED463AA-90A5-4D60-9464-8CC3A3F2EFF7}" dt="2025-08-22T22:15:53.043" v="2592" actId="47"/>
        <pc:sldMkLst>
          <pc:docMk/>
          <pc:sldMk cId="0" sldId="1533"/>
        </pc:sldMkLst>
      </pc:sldChg>
      <pc:sldChg chg="del">
        <pc:chgData name="Jonathan Sayles" userId="049f7ab8f1d47e49" providerId="LiveId" clId="{CED463AA-90A5-4D60-9464-8CC3A3F2EFF7}" dt="2025-08-22T22:15:53.043" v="2592" actId="47"/>
        <pc:sldMkLst>
          <pc:docMk/>
          <pc:sldMk cId="0" sldId="1534"/>
        </pc:sldMkLst>
      </pc:sldChg>
      <pc:sldChg chg="del">
        <pc:chgData name="Jonathan Sayles" userId="049f7ab8f1d47e49" providerId="LiveId" clId="{CED463AA-90A5-4D60-9464-8CC3A3F2EFF7}" dt="2025-08-22T22:15:53.043" v="2592" actId="47"/>
        <pc:sldMkLst>
          <pc:docMk/>
          <pc:sldMk cId="0" sldId="1535"/>
        </pc:sldMkLst>
      </pc:sldChg>
      <pc:sldChg chg="del">
        <pc:chgData name="Jonathan Sayles" userId="049f7ab8f1d47e49" providerId="LiveId" clId="{CED463AA-90A5-4D60-9464-8CC3A3F2EFF7}" dt="2025-08-22T22:15:53.043" v="2592" actId="47"/>
        <pc:sldMkLst>
          <pc:docMk/>
          <pc:sldMk cId="0" sldId="1536"/>
        </pc:sldMkLst>
      </pc:sldChg>
      <pc:sldChg chg="del">
        <pc:chgData name="Jonathan Sayles" userId="049f7ab8f1d47e49" providerId="LiveId" clId="{CED463AA-90A5-4D60-9464-8CC3A3F2EFF7}" dt="2025-08-22T22:15:53.043" v="2592" actId="47"/>
        <pc:sldMkLst>
          <pc:docMk/>
          <pc:sldMk cId="0" sldId="1537"/>
        </pc:sldMkLst>
      </pc:sldChg>
      <pc:sldChg chg="modSp add mod">
        <pc:chgData name="Jonathan Sayles" userId="049f7ab8f1d47e49" providerId="LiveId" clId="{CED463AA-90A5-4D60-9464-8CC3A3F2EFF7}" dt="2025-08-17T17:24:16.997" v="44" actId="1036"/>
        <pc:sldMkLst>
          <pc:docMk/>
          <pc:sldMk cId="0" sldId="1750"/>
        </pc:sldMkLst>
        <pc:spChg chg="mod">
          <ac:chgData name="Jonathan Sayles" userId="049f7ab8f1d47e49" providerId="LiveId" clId="{CED463AA-90A5-4D60-9464-8CC3A3F2EFF7}" dt="2025-08-17T17:24:16.997" v="44" actId="1036"/>
          <ac:spMkLst>
            <pc:docMk/>
            <pc:sldMk cId="0" sldId="1750"/>
            <ac:spMk id="16392" creationId="{5758E0E0-7D52-6551-42E9-E5E3FE076F0B}"/>
          </ac:spMkLst>
        </pc:spChg>
        <pc:spChg chg="mod">
          <ac:chgData name="Jonathan Sayles" userId="049f7ab8f1d47e49" providerId="LiveId" clId="{CED463AA-90A5-4D60-9464-8CC3A3F2EFF7}" dt="2025-08-17T17:23:46.679" v="37" actId="20577"/>
          <ac:spMkLst>
            <pc:docMk/>
            <pc:sldMk cId="0" sldId="1750"/>
            <ac:spMk id="3448835" creationId="{1E3C7199-6C11-CB10-1B5A-E199A7498B73}"/>
          </ac:spMkLst>
        </pc:spChg>
        <pc:grpChg chg="mod">
          <ac:chgData name="Jonathan Sayles" userId="049f7ab8f1d47e49" providerId="LiveId" clId="{CED463AA-90A5-4D60-9464-8CC3A3F2EFF7}" dt="2025-08-17T17:24:16.997" v="44" actId="1036"/>
          <ac:grpSpMkLst>
            <pc:docMk/>
            <pc:sldMk cId="0" sldId="1750"/>
            <ac:grpSpMk id="16390" creationId="{FA9153A7-3BBE-E5AD-5AB5-9C23EA45928A}"/>
          </ac:grpSpMkLst>
        </pc:grpChg>
        <pc:picChg chg="mod">
          <ac:chgData name="Jonathan Sayles" userId="049f7ab8f1d47e49" providerId="LiveId" clId="{CED463AA-90A5-4D60-9464-8CC3A3F2EFF7}" dt="2025-08-17T17:24:09.764" v="40" actId="692"/>
          <ac:picMkLst>
            <pc:docMk/>
            <pc:sldMk cId="0" sldId="1750"/>
            <ac:picMk id="16389" creationId="{D4C206FE-A571-CA9D-E737-8D1411BA88E0}"/>
          </ac:picMkLst>
        </pc:picChg>
        <pc:picChg chg="mod">
          <ac:chgData name="Jonathan Sayles" userId="049f7ab8f1d47e49" providerId="LiveId" clId="{CED463AA-90A5-4D60-9464-8CC3A3F2EFF7}" dt="2025-08-17T17:24:16.997" v="44" actId="1036"/>
          <ac:picMkLst>
            <pc:docMk/>
            <pc:sldMk cId="0" sldId="1750"/>
            <ac:picMk id="16391" creationId="{563FC913-BAFD-51BB-15DA-46466A35CF5B}"/>
          </ac:picMkLst>
        </pc:picChg>
      </pc:sldChg>
      <pc:sldChg chg="modSp add mod">
        <pc:chgData name="Jonathan Sayles" userId="049f7ab8f1d47e49" providerId="LiveId" clId="{CED463AA-90A5-4D60-9464-8CC3A3F2EFF7}" dt="2025-08-17T17:24:44.748" v="45" actId="692"/>
        <pc:sldMkLst>
          <pc:docMk/>
          <pc:sldMk cId="0" sldId="1751"/>
        </pc:sldMkLst>
        <pc:picChg chg="mod">
          <ac:chgData name="Jonathan Sayles" userId="049f7ab8f1d47e49" providerId="LiveId" clId="{CED463AA-90A5-4D60-9464-8CC3A3F2EFF7}" dt="2025-08-17T17:24:44.748" v="45" actId="692"/>
          <ac:picMkLst>
            <pc:docMk/>
            <pc:sldMk cId="0" sldId="1751"/>
            <ac:picMk id="4" creationId="{D80AC5A7-07D3-210F-F045-E166F52BC10B}"/>
          </ac:picMkLst>
        </pc:picChg>
      </pc:sldChg>
      <pc:sldChg chg="add">
        <pc:chgData name="Jonathan Sayles" userId="049f7ab8f1d47e49" providerId="LiveId" clId="{CED463AA-90A5-4D60-9464-8CC3A3F2EFF7}" dt="2025-08-17T17:21:40.953" v="0"/>
        <pc:sldMkLst>
          <pc:docMk/>
          <pc:sldMk cId="0" sldId="1752"/>
        </pc:sldMkLst>
      </pc:sldChg>
      <pc:sldChg chg="add">
        <pc:chgData name="Jonathan Sayles" userId="049f7ab8f1d47e49" providerId="LiveId" clId="{CED463AA-90A5-4D60-9464-8CC3A3F2EFF7}" dt="2025-08-17T17:21:40.953" v="0"/>
        <pc:sldMkLst>
          <pc:docMk/>
          <pc:sldMk cId="0" sldId="1754"/>
        </pc:sldMkLst>
      </pc:sldChg>
      <pc:sldChg chg="addSp delSp modSp mod">
        <pc:chgData name="Jonathan Sayles" userId="049f7ab8f1d47e49" providerId="LiveId" clId="{CED463AA-90A5-4D60-9464-8CC3A3F2EFF7}" dt="2025-08-23T16:17:48.389" v="3025" actId="20577"/>
        <pc:sldMkLst>
          <pc:docMk/>
          <pc:sldMk cId="4281800015" sldId="1815"/>
        </pc:sldMkLst>
        <pc:spChg chg="add del mod">
          <ac:chgData name="Jonathan Sayles" userId="049f7ab8f1d47e49" providerId="LiveId" clId="{CED463AA-90A5-4D60-9464-8CC3A3F2EFF7}" dt="2025-08-22T22:45:59.789" v="3009" actId="478"/>
          <ac:spMkLst>
            <pc:docMk/>
            <pc:sldMk cId="4281800015" sldId="1815"/>
            <ac:spMk id="2" creationId="{34E832B5-4F0D-1070-02E2-D1511AF0A5CF}"/>
          </ac:spMkLst>
        </pc:spChg>
        <pc:spChg chg="mod">
          <ac:chgData name="Jonathan Sayles" userId="049f7ab8f1d47e49" providerId="LiveId" clId="{CED463AA-90A5-4D60-9464-8CC3A3F2EFF7}" dt="2025-08-23T16:17:48.389" v="3025" actId="20577"/>
          <ac:spMkLst>
            <pc:docMk/>
            <pc:sldMk cId="4281800015" sldId="1815"/>
            <ac:spMk id="3" creationId="{02126D7B-9102-E21E-2B99-B968818162B8}"/>
          </ac:spMkLst>
        </pc:spChg>
      </pc:sldChg>
      <pc:sldChg chg="modSp mod">
        <pc:chgData name="Jonathan Sayles" userId="049f7ab8f1d47e49" providerId="LiveId" clId="{CED463AA-90A5-4D60-9464-8CC3A3F2EFF7}" dt="2025-08-23T16:25:50.727" v="3230" actId="6549"/>
        <pc:sldMkLst>
          <pc:docMk/>
          <pc:sldMk cId="0" sldId="1819"/>
        </pc:sldMkLst>
        <pc:spChg chg="mod">
          <ac:chgData name="Jonathan Sayles" userId="049f7ab8f1d47e49" providerId="LiveId" clId="{CED463AA-90A5-4D60-9464-8CC3A3F2EFF7}" dt="2025-08-23T16:25:50.727" v="3230" actId="6549"/>
          <ac:spMkLst>
            <pc:docMk/>
            <pc:sldMk cId="0" sldId="1819"/>
            <ac:spMk id="8195" creationId="{7D7C35E0-5B18-2E82-539D-0496CE6C143A}"/>
          </ac:spMkLst>
        </pc:spChg>
      </pc:sldChg>
      <pc:sldChg chg="del">
        <pc:chgData name="Jonathan Sayles" userId="049f7ab8f1d47e49" providerId="LiveId" clId="{CED463AA-90A5-4D60-9464-8CC3A3F2EFF7}" dt="2025-08-17T17:22:01.323" v="1" actId="47"/>
        <pc:sldMkLst>
          <pc:docMk/>
          <pc:sldMk cId="0" sldId="1821"/>
        </pc:sldMkLst>
      </pc:sldChg>
      <pc:sldChg chg="del">
        <pc:chgData name="Jonathan Sayles" userId="049f7ab8f1d47e49" providerId="LiveId" clId="{CED463AA-90A5-4D60-9464-8CC3A3F2EFF7}" dt="2025-08-17T17:22:06.135" v="2" actId="47"/>
        <pc:sldMkLst>
          <pc:docMk/>
          <pc:sldMk cId="0" sldId="1822"/>
        </pc:sldMkLst>
      </pc:sldChg>
      <pc:sldChg chg="del">
        <pc:chgData name="Jonathan Sayles" userId="049f7ab8f1d47e49" providerId="LiveId" clId="{CED463AA-90A5-4D60-9464-8CC3A3F2EFF7}" dt="2025-08-17T17:22:09.063" v="3" actId="47"/>
        <pc:sldMkLst>
          <pc:docMk/>
          <pc:sldMk cId="0" sldId="1823"/>
        </pc:sldMkLst>
      </pc:sldChg>
      <pc:sldChg chg="del">
        <pc:chgData name="Jonathan Sayles" userId="049f7ab8f1d47e49" providerId="LiveId" clId="{CED463AA-90A5-4D60-9464-8CC3A3F2EFF7}" dt="2025-08-17T17:22:11.569" v="4" actId="47"/>
        <pc:sldMkLst>
          <pc:docMk/>
          <pc:sldMk cId="0" sldId="1824"/>
        </pc:sldMkLst>
      </pc:sldChg>
      <pc:sldChg chg="del">
        <pc:chgData name="Jonathan Sayles" userId="049f7ab8f1d47e49" providerId="LiveId" clId="{CED463AA-90A5-4D60-9464-8CC3A3F2EFF7}" dt="2025-08-17T17:22:14.514" v="5" actId="47"/>
        <pc:sldMkLst>
          <pc:docMk/>
          <pc:sldMk cId="0" sldId="1825"/>
        </pc:sldMkLst>
      </pc:sldChg>
      <pc:sldChg chg="modSp mod">
        <pc:chgData name="Jonathan Sayles" userId="049f7ab8f1d47e49" providerId="LiveId" clId="{CED463AA-90A5-4D60-9464-8CC3A3F2EFF7}" dt="2025-08-23T16:18:14.035" v="3028" actId="113"/>
        <pc:sldMkLst>
          <pc:docMk/>
          <pc:sldMk cId="0" sldId="1827"/>
        </pc:sldMkLst>
        <pc:spChg chg="mod">
          <ac:chgData name="Jonathan Sayles" userId="049f7ab8f1d47e49" providerId="LiveId" clId="{CED463AA-90A5-4D60-9464-8CC3A3F2EFF7}" dt="2025-08-23T16:18:14.035" v="3028" actId="113"/>
          <ac:spMkLst>
            <pc:docMk/>
            <pc:sldMk cId="0" sldId="1827"/>
            <ac:spMk id="22531" creationId="{7CA54F35-07A2-9E2D-3062-9B46CCA2A1E6}"/>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B2F588A-7944-46B5-A7EC-BEACC2E81CAA}"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CFEC046C-DE28-4F59-A146-E9C58630D976}">
      <dgm:prSet phldrT="[Text]" custT="1"/>
      <dgm:spPr/>
      <dgm:t>
        <a:bodyPr/>
        <a:lstStyle/>
        <a:p>
          <a:r>
            <a:rPr lang="en-US" sz="1200" dirty="0">
              <a:solidFill>
                <a:schemeClr val="bg1"/>
              </a:solidFill>
            </a:rPr>
            <a:t>Drive/Directory</a:t>
          </a:r>
        </a:p>
      </dgm:t>
    </dgm:pt>
    <dgm:pt modelId="{1E95E3C4-6A4F-4D6B-8CE9-EED0110B188F}" type="parTrans" cxnId="{A8ED4DBB-E6E5-44D6-B717-20307E48E68D}">
      <dgm:prSet/>
      <dgm:spPr/>
      <dgm:t>
        <a:bodyPr/>
        <a:lstStyle/>
        <a:p>
          <a:endParaRPr lang="en-US" sz="1200">
            <a:solidFill>
              <a:schemeClr val="bg1"/>
            </a:solidFill>
          </a:endParaRPr>
        </a:p>
      </dgm:t>
    </dgm:pt>
    <dgm:pt modelId="{17FB0371-9D23-4861-9F9C-4AE65E378643}" type="sibTrans" cxnId="{A8ED4DBB-E6E5-44D6-B717-20307E48E68D}">
      <dgm:prSet/>
      <dgm:spPr/>
      <dgm:t>
        <a:bodyPr/>
        <a:lstStyle/>
        <a:p>
          <a:endParaRPr lang="en-US" sz="1200">
            <a:solidFill>
              <a:schemeClr val="bg1"/>
            </a:solidFill>
          </a:endParaRPr>
        </a:p>
      </dgm:t>
    </dgm:pt>
    <dgm:pt modelId="{4921BC12-CF5B-4830-B475-0EDBC6F534CF}">
      <dgm:prSet phldrT="[Text]" custT="1"/>
      <dgm:spPr/>
      <dgm:t>
        <a:bodyPr/>
        <a:lstStyle/>
        <a:p>
          <a:r>
            <a:rPr lang="en-US" sz="1200" dirty="0">
              <a:solidFill>
                <a:schemeClr val="bg1"/>
              </a:solidFill>
            </a:rPr>
            <a:t>File</a:t>
          </a:r>
        </a:p>
      </dgm:t>
    </dgm:pt>
    <dgm:pt modelId="{E3709D5D-4D63-4991-9205-5B45B73CF3F2}" type="parTrans" cxnId="{1DB50B72-77C0-4A71-8BA9-785B4B24B936}">
      <dgm:prSet/>
      <dgm:spPr/>
      <dgm:t>
        <a:bodyPr/>
        <a:lstStyle/>
        <a:p>
          <a:endParaRPr lang="en-US" sz="1200">
            <a:solidFill>
              <a:schemeClr val="bg1"/>
            </a:solidFill>
          </a:endParaRPr>
        </a:p>
      </dgm:t>
    </dgm:pt>
    <dgm:pt modelId="{848AB4F5-FCC3-4B73-AB70-C5052E1717EB}" type="sibTrans" cxnId="{1DB50B72-77C0-4A71-8BA9-785B4B24B936}">
      <dgm:prSet/>
      <dgm:spPr/>
      <dgm:t>
        <a:bodyPr/>
        <a:lstStyle/>
        <a:p>
          <a:endParaRPr lang="en-US" sz="1200">
            <a:solidFill>
              <a:schemeClr val="bg1"/>
            </a:solidFill>
          </a:endParaRPr>
        </a:p>
      </dgm:t>
    </dgm:pt>
    <dgm:pt modelId="{0C891642-370D-4147-8A7B-A588725C8206}">
      <dgm:prSet phldrT="[Text]" custT="1"/>
      <dgm:spPr/>
      <dgm:t>
        <a:bodyPr/>
        <a:lstStyle/>
        <a:p>
          <a:r>
            <a:rPr lang="en-US" sz="1200" dirty="0">
              <a:solidFill>
                <a:schemeClr val="bg1"/>
              </a:solidFill>
            </a:rPr>
            <a:t>File</a:t>
          </a:r>
        </a:p>
      </dgm:t>
    </dgm:pt>
    <dgm:pt modelId="{B7A58087-18A2-4C0C-A4ED-DE52982B4BDA}" type="parTrans" cxnId="{87AEF556-08E9-476B-8ACF-59AFD7383F4D}">
      <dgm:prSet/>
      <dgm:spPr/>
      <dgm:t>
        <a:bodyPr/>
        <a:lstStyle/>
        <a:p>
          <a:endParaRPr lang="en-US" sz="1200">
            <a:solidFill>
              <a:schemeClr val="bg1"/>
            </a:solidFill>
          </a:endParaRPr>
        </a:p>
      </dgm:t>
    </dgm:pt>
    <dgm:pt modelId="{11BF2F08-79E0-47EC-8F52-C1E70F6091C7}" type="sibTrans" cxnId="{87AEF556-08E9-476B-8ACF-59AFD7383F4D}">
      <dgm:prSet/>
      <dgm:spPr/>
      <dgm:t>
        <a:bodyPr/>
        <a:lstStyle/>
        <a:p>
          <a:endParaRPr lang="en-US" sz="1200">
            <a:solidFill>
              <a:schemeClr val="bg1"/>
            </a:solidFill>
          </a:endParaRPr>
        </a:p>
      </dgm:t>
    </dgm:pt>
    <dgm:pt modelId="{4BA91C07-C05C-4330-8621-8A8144DCCD2E}">
      <dgm:prSet phldrT="[Text]" custT="1"/>
      <dgm:spPr/>
      <dgm:t>
        <a:bodyPr/>
        <a:lstStyle/>
        <a:p>
          <a:r>
            <a:rPr lang="en-US" sz="1200" dirty="0">
              <a:solidFill>
                <a:schemeClr val="bg1"/>
              </a:solidFill>
            </a:rPr>
            <a:t>File</a:t>
          </a:r>
        </a:p>
      </dgm:t>
    </dgm:pt>
    <dgm:pt modelId="{95F5E943-F80A-433E-A027-61A7CDF73EE8}" type="parTrans" cxnId="{1C5F97F2-4DED-4E5C-A4BC-F0E1A582B5F9}">
      <dgm:prSet/>
      <dgm:spPr/>
      <dgm:t>
        <a:bodyPr/>
        <a:lstStyle/>
        <a:p>
          <a:endParaRPr lang="en-US" sz="1200">
            <a:solidFill>
              <a:schemeClr val="bg1"/>
            </a:solidFill>
          </a:endParaRPr>
        </a:p>
      </dgm:t>
    </dgm:pt>
    <dgm:pt modelId="{4E258823-271D-4D11-A04F-2FBEF8738BFD}" type="sibTrans" cxnId="{1C5F97F2-4DED-4E5C-A4BC-F0E1A582B5F9}">
      <dgm:prSet/>
      <dgm:spPr/>
      <dgm:t>
        <a:bodyPr/>
        <a:lstStyle/>
        <a:p>
          <a:endParaRPr lang="en-US" sz="1200">
            <a:solidFill>
              <a:schemeClr val="bg1"/>
            </a:solidFill>
          </a:endParaRPr>
        </a:p>
      </dgm:t>
    </dgm:pt>
    <dgm:pt modelId="{2EA76401-D097-4F2B-9E67-C22D218C41AF}">
      <dgm:prSet/>
      <dgm:spPr/>
      <dgm:t>
        <a:bodyPr/>
        <a:lstStyle/>
        <a:p>
          <a:endParaRPr lang="en-US"/>
        </a:p>
      </dgm:t>
    </dgm:pt>
    <dgm:pt modelId="{21D651F1-C619-41F7-909A-A900E3B29F33}" type="parTrans" cxnId="{2782B339-404B-4BCF-ABBA-EABAAA43E212}">
      <dgm:prSet/>
      <dgm:spPr/>
      <dgm:t>
        <a:bodyPr/>
        <a:lstStyle/>
        <a:p>
          <a:endParaRPr lang="en-US"/>
        </a:p>
      </dgm:t>
    </dgm:pt>
    <dgm:pt modelId="{AC03CD6C-5F1E-434D-9F19-648FBBBDE908}" type="sibTrans" cxnId="{2782B339-404B-4BCF-ABBA-EABAAA43E212}">
      <dgm:prSet/>
      <dgm:spPr/>
      <dgm:t>
        <a:bodyPr/>
        <a:lstStyle/>
        <a:p>
          <a:endParaRPr lang="en-US"/>
        </a:p>
      </dgm:t>
    </dgm:pt>
    <dgm:pt modelId="{410FE040-30BC-4BE6-AC87-67A1D3E412D2}" type="pres">
      <dgm:prSet presAssocID="{AB2F588A-7944-46B5-A7EC-BEACC2E81CAA}" presName="vert0" presStyleCnt="0">
        <dgm:presLayoutVars>
          <dgm:dir/>
          <dgm:animOne val="branch"/>
          <dgm:animLvl val="lvl"/>
        </dgm:presLayoutVars>
      </dgm:prSet>
      <dgm:spPr/>
    </dgm:pt>
    <dgm:pt modelId="{7DBE664D-8F91-4836-B3F3-396319A41735}" type="pres">
      <dgm:prSet presAssocID="{CFEC046C-DE28-4F59-A146-E9C58630D976}" presName="thickLine" presStyleLbl="alignNode1" presStyleIdx="0" presStyleCnt="1"/>
      <dgm:spPr/>
    </dgm:pt>
    <dgm:pt modelId="{FA0191AB-5449-4167-A75E-E79741513FEA}" type="pres">
      <dgm:prSet presAssocID="{CFEC046C-DE28-4F59-A146-E9C58630D976}" presName="horz1" presStyleCnt="0"/>
      <dgm:spPr/>
    </dgm:pt>
    <dgm:pt modelId="{AEB56D5A-61DD-4D77-93C9-BDE7153FFBC3}" type="pres">
      <dgm:prSet presAssocID="{CFEC046C-DE28-4F59-A146-E9C58630D976}" presName="tx1" presStyleLbl="revTx" presStyleIdx="0" presStyleCnt="5" custScaleX="247967" custLinFactNeighborX="-15244" custLinFactNeighborY="-49"/>
      <dgm:spPr/>
    </dgm:pt>
    <dgm:pt modelId="{9B6A8646-5F03-425E-BCB9-A78394D75E25}" type="pres">
      <dgm:prSet presAssocID="{CFEC046C-DE28-4F59-A146-E9C58630D976}" presName="vert1" presStyleCnt="0"/>
      <dgm:spPr/>
    </dgm:pt>
    <dgm:pt modelId="{3AC8DEE8-6302-4CF3-9EDC-192BACAB2493}" type="pres">
      <dgm:prSet presAssocID="{4921BC12-CF5B-4830-B475-0EDBC6F534CF}" presName="vertSpace2a" presStyleCnt="0"/>
      <dgm:spPr/>
    </dgm:pt>
    <dgm:pt modelId="{D218A8FE-6484-4DE4-BE2A-CF71C6286DF7}" type="pres">
      <dgm:prSet presAssocID="{4921BC12-CF5B-4830-B475-0EDBC6F534CF}" presName="horz2" presStyleCnt="0"/>
      <dgm:spPr/>
    </dgm:pt>
    <dgm:pt modelId="{EF679A8B-0648-47AE-83DE-6C3F15BC584B}" type="pres">
      <dgm:prSet presAssocID="{4921BC12-CF5B-4830-B475-0EDBC6F534CF}" presName="horzSpace2" presStyleCnt="0"/>
      <dgm:spPr/>
    </dgm:pt>
    <dgm:pt modelId="{7B7663DE-C8D4-4C50-B281-1D7244E0184B}" type="pres">
      <dgm:prSet presAssocID="{4921BC12-CF5B-4830-B475-0EDBC6F534CF}" presName="tx2" presStyleLbl="revTx" presStyleIdx="1" presStyleCnt="5"/>
      <dgm:spPr/>
    </dgm:pt>
    <dgm:pt modelId="{AD7E39A8-BD18-4C45-861D-7057FEC25A03}" type="pres">
      <dgm:prSet presAssocID="{4921BC12-CF5B-4830-B475-0EDBC6F534CF}" presName="vert2" presStyleCnt="0"/>
      <dgm:spPr/>
    </dgm:pt>
    <dgm:pt modelId="{70E34B86-C1A5-4C5C-BAA4-0C58FFBC0C60}" type="pres">
      <dgm:prSet presAssocID="{4921BC12-CF5B-4830-B475-0EDBC6F534CF}" presName="thinLine2b" presStyleLbl="callout" presStyleIdx="0" presStyleCnt="4"/>
      <dgm:spPr/>
    </dgm:pt>
    <dgm:pt modelId="{0B258EF0-B322-41A6-9BAF-D1FBFD81CA92}" type="pres">
      <dgm:prSet presAssocID="{4921BC12-CF5B-4830-B475-0EDBC6F534CF}" presName="vertSpace2b" presStyleCnt="0"/>
      <dgm:spPr/>
    </dgm:pt>
    <dgm:pt modelId="{D6B1CBD1-D3C5-40E6-8ED6-56CC06FE7055}" type="pres">
      <dgm:prSet presAssocID="{0C891642-370D-4147-8A7B-A588725C8206}" presName="horz2" presStyleCnt="0"/>
      <dgm:spPr/>
    </dgm:pt>
    <dgm:pt modelId="{47364359-3168-42DE-9881-FC30B0241AF9}" type="pres">
      <dgm:prSet presAssocID="{0C891642-370D-4147-8A7B-A588725C8206}" presName="horzSpace2" presStyleCnt="0"/>
      <dgm:spPr/>
    </dgm:pt>
    <dgm:pt modelId="{FC7FBCD8-77A6-4BEB-983C-59B6718590A9}" type="pres">
      <dgm:prSet presAssocID="{0C891642-370D-4147-8A7B-A588725C8206}" presName="tx2" presStyleLbl="revTx" presStyleIdx="2" presStyleCnt="5"/>
      <dgm:spPr/>
    </dgm:pt>
    <dgm:pt modelId="{049CEAD9-DE3D-4194-95A1-119972106923}" type="pres">
      <dgm:prSet presAssocID="{0C891642-370D-4147-8A7B-A588725C8206}" presName="vert2" presStyleCnt="0"/>
      <dgm:spPr/>
    </dgm:pt>
    <dgm:pt modelId="{E9AAC7D8-7FE3-4D72-8935-D1EB2859B48F}" type="pres">
      <dgm:prSet presAssocID="{0C891642-370D-4147-8A7B-A588725C8206}" presName="thinLine2b" presStyleLbl="callout" presStyleIdx="1" presStyleCnt="4"/>
      <dgm:spPr/>
    </dgm:pt>
    <dgm:pt modelId="{AC87C2C4-0B14-46B3-A9FD-05FEB53B58C0}" type="pres">
      <dgm:prSet presAssocID="{0C891642-370D-4147-8A7B-A588725C8206}" presName="vertSpace2b" presStyleCnt="0"/>
      <dgm:spPr/>
    </dgm:pt>
    <dgm:pt modelId="{AFEDAE9A-314F-4EE2-94F1-36CF3D1F40EB}" type="pres">
      <dgm:prSet presAssocID="{4BA91C07-C05C-4330-8621-8A8144DCCD2E}" presName="horz2" presStyleCnt="0"/>
      <dgm:spPr/>
    </dgm:pt>
    <dgm:pt modelId="{CC2D4E17-4DAA-409D-8746-50DD39329A54}" type="pres">
      <dgm:prSet presAssocID="{4BA91C07-C05C-4330-8621-8A8144DCCD2E}" presName="horzSpace2" presStyleCnt="0"/>
      <dgm:spPr/>
    </dgm:pt>
    <dgm:pt modelId="{9E90604A-5983-4318-80D8-B3AAC9AFCAF0}" type="pres">
      <dgm:prSet presAssocID="{4BA91C07-C05C-4330-8621-8A8144DCCD2E}" presName="tx2" presStyleLbl="revTx" presStyleIdx="3" presStyleCnt="5"/>
      <dgm:spPr/>
    </dgm:pt>
    <dgm:pt modelId="{A5DC4964-6CC3-430F-BD79-D96B5F9E3B12}" type="pres">
      <dgm:prSet presAssocID="{4BA91C07-C05C-4330-8621-8A8144DCCD2E}" presName="vert2" presStyleCnt="0"/>
      <dgm:spPr/>
    </dgm:pt>
    <dgm:pt modelId="{E007711F-07D1-431C-9EE3-D676BE8431D9}" type="pres">
      <dgm:prSet presAssocID="{4BA91C07-C05C-4330-8621-8A8144DCCD2E}" presName="thinLine2b" presStyleLbl="callout" presStyleIdx="2" presStyleCnt="4"/>
      <dgm:spPr/>
    </dgm:pt>
    <dgm:pt modelId="{0B357302-DBE8-4170-AF28-E2C440EE9D02}" type="pres">
      <dgm:prSet presAssocID="{4BA91C07-C05C-4330-8621-8A8144DCCD2E}" presName="vertSpace2b" presStyleCnt="0"/>
      <dgm:spPr/>
    </dgm:pt>
    <dgm:pt modelId="{630BA2A0-0AC8-4DF5-8F48-3EC916E0C058}" type="pres">
      <dgm:prSet presAssocID="{2EA76401-D097-4F2B-9E67-C22D218C41AF}" presName="horz2" presStyleCnt="0"/>
      <dgm:spPr/>
    </dgm:pt>
    <dgm:pt modelId="{E9ECC2B4-4ABB-47C5-89EF-C6BCCC820931}" type="pres">
      <dgm:prSet presAssocID="{2EA76401-D097-4F2B-9E67-C22D218C41AF}" presName="horzSpace2" presStyleCnt="0"/>
      <dgm:spPr/>
    </dgm:pt>
    <dgm:pt modelId="{112B5023-624B-4434-B301-9050C47EC1F4}" type="pres">
      <dgm:prSet presAssocID="{2EA76401-D097-4F2B-9E67-C22D218C41AF}" presName="tx2" presStyleLbl="revTx" presStyleIdx="4" presStyleCnt="5"/>
      <dgm:spPr/>
    </dgm:pt>
    <dgm:pt modelId="{B37D1D3A-7ED8-4D84-90D4-EC53934C79C6}" type="pres">
      <dgm:prSet presAssocID="{2EA76401-D097-4F2B-9E67-C22D218C41AF}" presName="vert2" presStyleCnt="0"/>
      <dgm:spPr/>
    </dgm:pt>
    <dgm:pt modelId="{4E62D10C-422C-44A6-9C9D-A78EFD45FB2A}" type="pres">
      <dgm:prSet presAssocID="{2EA76401-D097-4F2B-9E67-C22D218C41AF}" presName="thinLine2b" presStyleLbl="callout" presStyleIdx="3" presStyleCnt="4"/>
      <dgm:spPr/>
    </dgm:pt>
    <dgm:pt modelId="{F17003A8-C85C-4A08-B1C5-E9C24524840F}" type="pres">
      <dgm:prSet presAssocID="{2EA76401-D097-4F2B-9E67-C22D218C41AF}" presName="vertSpace2b" presStyleCnt="0"/>
      <dgm:spPr/>
    </dgm:pt>
  </dgm:ptLst>
  <dgm:cxnLst>
    <dgm:cxn modelId="{C184B929-BD55-488F-A869-617533D0EDD5}" type="presOf" srcId="{4BA91C07-C05C-4330-8621-8A8144DCCD2E}" destId="{9E90604A-5983-4318-80D8-B3AAC9AFCAF0}" srcOrd="0" destOrd="0" presId="urn:microsoft.com/office/officeart/2008/layout/LinedList"/>
    <dgm:cxn modelId="{3B4CC72F-7CD1-43C6-9787-699EF765BC90}" type="presOf" srcId="{4921BC12-CF5B-4830-B475-0EDBC6F534CF}" destId="{7B7663DE-C8D4-4C50-B281-1D7244E0184B}" srcOrd="0" destOrd="0" presId="urn:microsoft.com/office/officeart/2008/layout/LinedList"/>
    <dgm:cxn modelId="{531A6739-1597-466C-8857-0996E7A6F81D}" type="presOf" srcId="{CFEC046C-DE28-4F59-A146-E9C58630D976}" destId="{AEB56D5A-61DD-4D77-93C9-BDE7153FFBC3}" srcOrd="0" destOrd="0" presId="urn:microsoft.com/office/officeart/2008/layout/LinedList"/>
    <dgm:cxn modelId="{2782B339-404B-4BCF-ABBA-EABAAA43E212}" srcId="{CFEC046C-DE28-4F59-A146-E9C58630D976}" destId="{2EA76401-D097-4F2B-9E67-C22D218C41AF}" srcOrd="3" destOrd="0" parTransId="{21D651F1-C619-41F7-909A-A900E3B29F33}" sibTransId="{AC03CD6C-5F1E-434D-9F19-648FBBBDE908}"/>
    <dgm:cxn modelId="{1DB50B72-77C0-4A71-8BA9-785B4B24B936}" srcId="{CFEC046C-DE28-4F59-A146-E9C58630D976}" destId="{4921BC12-CF5B-4830-B475-0EDBC6F534CF}" srcOrd="0" destOrd="0" parTransId="{E3709D5D-4D63-4991-9205-5B45B73CF3F2}" sibTransId="{848AB4F5-FCC3-4B73-AB70-C5052E1717EB}"/>
    <dgm:cxn modelId="{87AEF556-08E9-476B-8ACF-59AFD7383F4D}" srcId="{CFEC046C-DE28-4F59-A146-E9C58630D976}" destId="{0C891642-370D-4147-8A7B-A588725C8206}" srcOrd="1" destOrd="0" parTransId="{B7A58087-18A2-4C0C-A4ED-DE52982B4BDA}" sibTransId="{11BF2F08-79E0-47EC-8F52-C1E70F6091C7}"/>
    <dgm:cxn modelId="{AD6E1D9E-EDC7-4435-AE93-0083213A9E46}" type="presOf" srcId="{AB2F588A-7944-46B5-A7EC-BEACC2E81CAA}" destId="{410FE040-30BC-4BE6-AC87-67A1D3E412D2}" srcOrd="0" destOrd="0" presId="urn:microsoft.com/office/officeart/2008/layout/LinedList"/>
    <dgm:cxn modelId="{A8ED4DBB-E6E5-44D6-B717-20307E48E68D}" srcId="{AB2F588A-7944-46B5-A7EC-BEACC2E81CAA}" destId="{CFEC046C-DE28-4F59-A146-E9C58630D976}" srcOrd="0" destOrd="0" parTransId="{1E95E3C4-6A4F-4D6B-8CE9-EED0110B188F}" sibTransId="{17FB0371-9D23-4861-9F9C-4AE65E378643}"/>
    <dgm:cxn modelId="{3CAD75D1-0BAC-483B-816B-8ADC75B2785E}" type="presOf" srcId="{0C891642-370D-4147-8A7B-A588725C8206}" destId="{FC7FBCD8-77A6-4BEB-983C-59B6718590A9}" srcOrd="0" destOrd="0" presId="urn:microsoft.com/office/officeart/2008/layout/LinedList"/>
    <dgm:cxn modelId="{1C5F97F2-4DED-4E5C-A4BC-F0E1A582B5F9}" srcId="{CFEC046C-DE28-4F59-A146-E9C58630D976}" destId="{4BA91C07-C05C-4330-8621-8A8144DCCD2E}" srcOrd="2" destOrd="0" parTransId="{95F5E943-F80A-433E-A027-61A7CDF73EE8}" sibTransId="{4E258823-271D-4D11-A04F-2FBEF8738BFD}"/>
    <dgm:cxn modelId="{43BA7CF3-2D71-415F-970D-1568CC18D632}" type="presOf" srcId="{2EA76401-D097-4F2B-9E67-C22D218C41AF}" destId="{112B5023-624B-4434-B301-9050C47EC1F4}" srcOrd="0" destOrd="0" presId="urn:microsoft.com/office/officeart/2008/layout/LinedList"/>
    <dgm:cxn modelId="{9BBC4EFB-3496-4E54-901B-39A4092D2435}" type="presParOf" srcId="{410FE040-30BC-4BE6-AC87-67A1D3E412D2}" destId="{7DBE664D-8F91-4836-B3F3-396319A41735}" srcOrd="0" destOrd="0" presId="urn:microsoft.com/office/officeart/2008/layout/LinedList"/>
    <dgm:cxn modelId="{C69C970D-697F-4513-B2FE-F84DDD42ECD5}" type="presParOf" srcId="{410FE040-30BC-4BE6-AC87-67A1D3E412D2}" destId="{FA0191AB-5449-4167-A75E-E79741513FEA}" srcOrd="1" destOrd="0" presId="urn:microsoft.com/office/officeart/2008/layout/LinedList"/>
    <dgm:cxn modelId="{90B3D4C8-6A38-4209-976B-3E143ED0E873}" type="presParOf" srcId="{FA0191AB-5449-4167-A75E-E79741513FEA}" destId="{AEB56D5A-61DD-4D77-93C9-BDE7153FFBC3}" srcOrd="0" destOrd="0" presId="urn:microsoft.com/office/officeart/2008/layout/LinedList"/>
    <dgm:cxn modelId="{C4C0D951-26AE-41AC-875E-D0A1AA9B98F5}" type="presParOf" srcId="{FA0191AB-5449-4167-A75E-E79741513FEA}" destId="{9B6A8646-5F03-425E-BCB9-A78394D75E25}" srcOrd="1" destOrd="0" presId="urn:microsoft.com/office/officeart/2008/layout/LinedList"/>
    <dgm:cxn modelId="{F25E6E1D-E3EC-43FB-BFBB-12A710D22048}" type="presParOf" srcId="{9B6A8646-5F03-425E-BCB9-A78394D75E25}" destId="{3AC8DEE8-6302-4CF3-9EDC-192BACAB2493}" srcOrd="0" destOrd="0" presId="urn:microsoft.com/office/officeart/2008/layout/LinedList"/>
    <dgm:cxn modelId="{CF8B4D74-DDDE-4097-AAA7-7B019D113D84}" type="presParOf" srcId="{9B6A8646-5F03-425E-BCB9-A78394D75E25}" destId="{D218A8FE-6484-4DE4-BE2A-CF71C6286DF7}" srcOrd="1" destOrd="0" presId="urn:microsoft.com/office/officeart/2008/layout/LinedList"/>
    <dgm:cxn modelId="{613100A7-957F-4610-AF43-A0A321396CA9}" type="presParOf" srcId="{D218A8FE-6484-4DE4-BE2A-CF71C6286DF7}" destId="{EF679A8B-0648-47AE-83DE-6C3F15BC584B}" srcOrd="0" destOrd="0" presId="urn:microsoft.com/office/officeart/2008/layout/LinedList"/>
    <dgm:cxn modelId="{93219CF6-9B0A-4C2B-9995-AAFCA6D17707}" type="presParOf" srcId="{D218A8FE-6484-4DE4-BE2A-CF71C6286DF7}" destId="{7B7663DE-C8D4-4C50-B281-1D7244E0184B}" srcOrd="1" destOrd="0" presId="urn:microsoft.com/office/officeart/2008/layout/LinedList"/>
    <dgm:cxn modelId="{810E9ED8-8ACD-4E2A-9EA0-348E8A9BEFF6}" type="presParOf" srcId="{D218A8FE-6484-4DE4-BE2A-CF71C6286DF7}" destId="{AD7E39A8-BD18-4C45-861D-7057FEC25A03}" srcOrd="2" destOrd="0" presId="urn:microsoft.com/office/officeart/2008/layout/LinedList"/>
    <dgm:cxn modelId="{B750860A-FF24-4951-8EEC-2EE6CC07AD85}" type="presParOf" srcId="{9B6A8646-5F03-425E-BCB9-A78394D75E25}" destId="{70E34B86-C1A5-4C5C-BAA4-0C58FFBC0C60}" srcOrd="2" destOrd="0" presId="urn:microsoft.com/office/officeart/2008/layout/LinedList"/>
    <dgm:cxn modelId="{F5C83C3B-94BB-48EE-B64B-282643E2FA9C}" type="presParOf" srcId="{9B6A8646-5F03-425E-BCB9-A78394D75E25}" destId="{0B258EF0-B322-41A6-9BAF-D1FBFD81CA92}" srcOrd="3" destOrd="0" presId="urn:microsoft.com/office/officeart/2008/layout/LinedList"/>
    <dgm:cxn modelId="{52A05490-8BAC-44A3-AB52-434A168B6FF8}" type="presParOf" srcId="{9B6A8646-5F03-425E-BCB9-A78394D75E25}" destId="{D6B1CBD1-D3C5-40E6-8ED6-56CC06FE7055}" srcOrd="4" destOrd="0" presId="urn:microsoft.com/office/officeart/2008/layout/LinedList"/>
    <dgm:cxn modelId="{337CF7A7-F020-4AE1-9160-CA5E444C1552}" type="presParOf" srcId="{D6B1CBD1-D3C5-40E6-8ED6-56CC06FE7055}" destId="{47364359-3168-42DE-9881-FC30B0241AF9}" srcOrd="0" destOrd="0" presId="urn:microsoft.com/office/officeart/2008/layout/LinedList"/>
    <dgm:cxn modelId="{AAC4F5CA-B718-4D56-8071-CD993426D974}" type="presParOf" srcId="{D6B1CBD1-D3C5-40E6-8ED6-56CC06FE7055}" destId="{FC7FBCD8-77A6-4BEB-983C-59B6718590A9}" srcOrd="1" destOrd="0" presId="urn:microsoft.com/office/officeart/2008/layout/LinedList"/>
    <dgm:cxn modelId="{3609A44B-B95D-4DDB-96AE-BC1FD3DBEB13}" type="presParOf" srcId="{D6B1CBD1-D3C5-40E6-8ED6-56CC06FE7055}" destId="{049CEAD9-DE3D-4194-95A1-119972106923}" srcOrd="2" destOrd="0" presId="urn:microsoft.com/office/officeart/2008/layout/LinedList"/>
    <dgm:cxn modelId="{1BF1D7E7-56E4-4162-A0FA-D7EF29A11138}" type="presParOf" srcId="{9B6A8646-5F03-425E-BCB9-A78394D75E25}" destId="{E9AAC7D8-7FE3-4D72-8935-D1EB2859B48F}" srcOrd="5" destOrd="0" presId="urn:microsoft.com/office/officeart/2008/layout/LinedList"/>
    <dgm:cxn modelId="{488CD6B9-7748-404B-A132-F1C6E8665C29}" type="presParOf" srcId="{9B6A8646-5F03-425E-BCB9-A78394D75E25}" destId="{AC87C2C4-0B14-46B3-A9FD-05FEB53B58C0}" srcOrd="6" destOrd="0" presId="urn:microsoft.com/office/officeart/2008/layout/LinedList"/>
    <dgm:cxn modelId="{17618CFA-CE10-4952-BEAE-41F088E632C9}" type="presParOf" srcId="{9B6A8646-5F03-425E-BCB9-A78394D75E25}" destId="{AFEDAE9A-314F-4EE2-94F1-36CF3D1F40EB}" srcOrd="7" destOrd="0" presId="urn:microsoft.com/office/officeart/2008/layout/LinedList"/>
    <dgm:cxn modelId="{509CE3CA-C4FD-4097-8D4A-76DAD63EFA34}" type="presParOf" srcId="{AFEDAE9A-314F-4EE2-94F1-36CF3D1F40EB}" destId="{CC2D4E17-4DAA-409D-8746-50DD39329A54}" srcOrd="0" destOrd="0" presId="urn:microsoft.com/office/officeart/2008/layout/LinedList"/>
    <dgm:cxn modelId="{B4DFBD9B-A896-4601-B3F4-CCA8524AECA3}" type="presParOf" srcId="{AFEDAE9A-314F-4EE2-94F1-36CF3D1F40EB}" destId="{9E90604A-5983-4318-80D8-B3AAC9AFCAF0}" srcOrd="1" destOrd="0" presId="urn:microsoft.com/office/officeart/2008/layout/LinedList"/>
    <dgm:cxn modelId="{FCFDF285-2A06-4BA5-A46C-526413AE8660}" type="presParOf" srcId="{AFEDAE9A-314F-4EE2-94F1-36CF3D1F40EB}" destId="{A5DC4964-6CC3-430F-BD79-D96B5F9E3B12}" srcOrd="2" destOrd="0" presId="urn:microsoft.com/office/officeart/2008/layout/LinedList"/>
    <dgm:cxn modelId="{696AE9F3-A421-4D1C-B983-6518CB58E7D5}" type="presParOf" srcId="{9B6A8646-5F03-425E-BCB9-A78394D75E25}" destId="{E007711F-07D1-431C-9EE3-D676BE8431D9}" srcOrd="8" destOrd="0" presId="urn:microsoft.com/office/officeart/2008/layout/LinedList"/>
    <dgm:cxn modelId="{346EE838-9BB4-4879-B1A2-9A0A4CB86EC9}" type="presParOf" srcId="{9B6A8646-5F03-425E-BCB9-A78394D75E25}" destId="{0B357302-DBE8-4170-AF28-E2C440EE9D02}" srcOrd="9" destOrd="0" presId="urn:microsoft.com/office/officeart/2008/layout/LinedList"/>
    <dgm:cxn modelId="{256877DC-3FFF-4AC9-9EB8-DB3C70D19823}" type="presParOf" srcId="{9B6A8646-5F03-425E-BCB9-A78394D75E25}" destId="{630BA2A0-0AC8-4DF5-8F48-3EC916E0C058}" srcOrd="10" destOrd="0" presId="urn:microsoft.com/office/officeart/2008/layout/LinedList"/>
    <dgm:cxn modelId="{BCC353FD-1034-4A95-AC61-463EB7032175}" type="presParOf" srcId="{630BA2A0-0AC8-4DF5-8F48-3EC916E0C058}" destId="{E9ECC2B4-4ABB-47C5-89EF-C6BCCC820931}" srcOrd="0" destOrd="0" presId="urn:microsoft.com/office/officeart/2008/layout/LinedList"/>
    <dgm:cxn modelId="{9BFEFB3A-BB25-4F4E-8297-0FC14F4B32B0}" type="presParOf" srcId="{630BA2A0-0AC8-4DF5-8F48-3EC916E0C058}" destId="{112B5023-624B-4434-B301-9050C47EC1F4}" srcOrd="1" destOrd="0" presId="urn:microsoft.com/office/officeart/2008/layout/LinedList"/>
    <dgm:cxn modelId="{0809F7F2-9B4B-42BA-9A51-E469F23890B2}" type="presParOf" srcId="{630BA2A0-0AC8-4DF5-8F48-3EC916E0C058}" destId="{B37D1D3A-7ED8-4D84-90D4-EC53934C79C6}" srcOrd="2" destOrd="0" presId="urn:microsoft.com/office/officeart/2008/layout/LinedList"/>
    <dgm:cxn modelId="{19FCCA1B-4012-4C83-B970-397551CB48D4}" type="presParOf" srcId="{9B6A8646-5F03-425E-BCB9-A78394D75E25}" destId="{4E62D10C-422C-44A6-9C9D-A78EFD45FB2A}" srcOrd="11" destOrd="0" presId="urn:microsoft.com/office/officeart/2008/layout/LinedList"/>
    <dgm:cxn modelId="{1AB1F6D3-84DF-402A-B539-69676593B3F8}" type="presParOf" srcId="{9B6A8646-5F03-425E-BCB9-A78394D75E25}" destId="{F17003A8-C85C-4A08-B1C5-E9C24524840F}" srcOrd="12" destOrd="0" presId="urn:microsoft.com/office/officeart/2008/layout/LinedList"/>
  </dgm:cxnLst>
  <dgm:bg>
    <a:solidFill>
      <a:schemeClr val="tx1"/>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B2F588A-7944-46B5-A7EC-BEACC2E81CAA}"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CFEC046C-DE28-4F59-A146-E9C58630D976}">
      <dgm:prSet phldrT="[Text]" custT="1"/>
      <dgm:spPr/>
      <dgm:t>
        <a:bodyPr/>
        <a:lstStyle/>
        <a:p>
          <a:r>
            <a:rPr lang="en-US" sz="1200" dirty="0">
              <a:solidFill>
                <a:schemeClr val="bg1"/>
              </a:solidFill>
            </a:rPr>
            <a:t>Drive/Directory</a:t>
          </a:r>
        </a:p>
      </dgm:t>
    </dgm:pt>
    <dgm:pt modelId="{1E95E3C4-6A4F-4D6B-8CE9-EED0110B188F}" type="parTrans" cxnId="{A8ED4DBB-E6E5-44D6-B717-20307E48E68D}">
      <dgm:prSet/>
      <dgm:spPr/>
      <dgm:t>
        <a:bodyPr/>
        <a:lstStyle/>
        <a:p>
          <a:endParaRPr lang="en-US" sz="1200">
            <a:solidFill>
              <a:schemeClr val="bg1"/>
            </a:solidFill>
          </a:endParaRPr>
        </a:p>
      </dgm:t>
    </dgm:pt>
    <dgm:pt modelId="{17FB0371-9D23-4861-9F9C-4AE65E378643}" type="sibTrans" cxnId="{A8ED4DBB-E6E5-44D6-B717-20307E48E68D}">
      <dgm:prSet/>
      <dgm:spPr/>
      <dgm:t>
        <a:bodyPr/>
        <a:lstStyle/>
        <a:p>
          <a:endParaRPr lang="en-US" sz="1200">
            <a:solidFill>
              <a:schemeClr val="bg1"/>
            </a:solidFill>
          </a:endParaRPr>
        </a:p>
      </dgm:t>
    </dgm:pt>
    <dgm:pt modelId="{4921BC12-CF5B-4830-B475-0EDBC6F534CF}">
      <dgm:prSet phldrT="[Text]" custT="1"/>
      <dgm:spPr/>
      <dgm:t>
        <a:bodyPr/>
        <a:lstStyle/>
        <a:p>
          <a:r>
            <a:rPr lang="en-US" sz="1200" dirty="0">
              <a:solidFill>
                <a:schemeClr val="bg1"/>
              </a:solidFill>
            </a:rPr>
            <a:t>File</a:t>
          </a:r>
        </a:p>
      </dgm:t>
    </dgm:pt>
    <dgm:pt modelId="{E3709D5D-4D63-4991-9205-5B45B73CF3F2}" type="parTrans" cxnId="{1DB50B72-77C0-4A71-8BA9-785B4B24B936}">
      <dgm:prSet/>
      <dgm:spPr/>
      <dgm:t>
        <a:bodyPr/>
        <a:lstStyle/>
        <a:p>
          <a:endParaRPr lang="en-US" sz="1200">
            <a:solidFill>
              <a:schemeClr val="bg1"/>
            </a:solidFill>
          </a:endParaRPr>
        </a:p>
      </dgm:t>
    </dgm:pt>
    <dgm:pt modelId="{848AB4F5-FCC3-4B73-AB70-C5052E1717EB}" type="sibTrans" cxnId="{1DB50B72-77C0-4A71-8BA9-785B4B24B936}">
      <dgm:prSet/>
      <dgm:spPr/>
      <dgm:t>
        <a:bodyPr/>
        <a:lstStyle/>
        <a:p>
          <a:endParaRPr lang="en-US" sz="1200">
            <a:solidFill>
              <a:schemeClr val="bg1"/>
            </a:solidFill>
          </a:endParaRPr>
        </a:p>
      </dgm:t>
    </dgm:pt>
    <dgm:pt modelId="{0C891642-370D-4147-8A7B-A588725C8206}">
      <dgm:prSet phldrT="[Text]" custT="1"/>
      <dgm:spPr/>
      <dgm:t>
        <a:bodyPr/>
        <a:lstStyle/>
        <a:p>
          <a:r>
            <a:rPr lang="en-US" sz="1200" dirty="0">
              <a:solidFill>
                <a:schemeClr val="bg1"/>
              </a:solidFill>
            </a:rPr>
            <a:t>File</a:t>
          </a:r>
        </a:p>
      </dgm:t>
    </dgm:pt>
    <dgm:pt modelId="{B7A58087-18A2-4C0C-A4ED-DE52982B4BDA}" type="parTrans" cxnId="{87AEF556-08E9-476B-8ACF-59AFD7383F4D}">
      <dgm:prSet/>
      <dgm:spPr/>
      <dgm:t>
        <a:bodyPr/>
        <a:lstStyle/>
        <a:p>
          <a:endParaRPr lang="en-US" sz="1200">
            <a:solidFill>
              <a:schemeClr val="bg1"/>
            </a:solidFill>
          </a:endParaRPr>
        </a:p>
      </dgm:t>
    </dgm:pt>
    <dgm:pt modelId="{11BF2F08-79E0-47EC-8F52-C1E70F6091C7}" type="sibTrans" cxnId="{87AEF556-08E9-476B-8ACF-59AFD7383F4D}">
      <dgm:prSet/>
      <dgm:spPr/>
      <dgm:t>
        <a:bodyPr/>
        <a:lstStyle/>
        <a:p>
          <a:endParaRPr lang="en-US" sz="1200">
            <a:solidFill>
              <a:schemeClr val="bg1"/>
            </a:solidFill>
          </a:endParaRPr>
        </a:p>
      </dgm:t>
    </dgm:pt>
    <dgm:pt modelId="{4BA91C07-C05C-4330-8621-8A8144DCCD2E}">
      <dgm:prSet phldrT="[Text]" custT="1"/>
      <dgm:spPr/>
      <dgm:t>
        <a:bodyPr/>
        <a:lstStyle/>
        <a:p>
          <a:r>
            <a:rPr lang="en-US" sz="1200" dirty="0">
              <a:solidFill>
                <a:schemeClr val="bg1"/>
              </a:solidFill>
            </a:rPr>
            <a:t>File</a:t>
          </a:r>
        </a:p>
      </dgm:t>
    </dgm:pt>
    <dgm:pt modelId="{95F5E943-F80A-433E-A027-61A7CDF73EE8}" type="parTrans" cxnId="{1C5F97F2-4DED-4E5C-A4BC-F0E1A582B5F9}">
      <dgm:prSet/>
      <dgm:spPr/>
      <dgm:t>
        <a:bodyPr/>
        <a:lstStyle/>
        <a:p>
          <a:endParaRPr lang="en-US" sz="1200">
            <a:solidFill>
              <a:schemeClr val="bg1"/>
            </a:solidFill>
          </a:endParaRPr>
        </a:p>
      </dgm:t>
    </dgm:pt>
    <dgm:pt modelId="{4E258823-271D-4D11-A04F-2FBEF8738BFD}" type="sibTrans" cxnId="{1C5F97F2-4DED-4E5C-A4BC-F0E1A582B5F9}">
      <dgm:prSet/>
      <dgm:spPr/>
      <dgm:t>
        <a:bodyPr/>
        <a:lstStyle/>
        <a:p>
          <a:endParaRPr lang="en-US" sz="1200">
            <a:solidFill>
              <a:schemeClr val="bg1"/>
            </a:solidFill>
          </a:endParaRPr>
        </a:p>
      </dgm:t>
    </dgm:pt>
    <dgm:pt modelId="{410FE040-30BC-4BE6-AC87-67A1D3E412D2}" type="pres">
      <dgm:prSet presAssocID="{AB2F588A-7944-46B5-A7EC-BEACC2E81CAA}" presName="vert0" presStyleCnt="0">
        <dgm:presLayoutVars>
          <dgm:dir/>
          <dgm:animOne val="branch"/>
          <dgm:animLvl val="lvl"/>
        </dgm:presLayoutVars>
      </dgm:prSet>
      <dgm:spPr/>
    </dgm:pt>
    <dgm:pt modelId="{7DBE664D-8F91-4836-B3F3-396319A41735}" type="pres">
      <dgm:prSet presAssocID="{CFEC046C-DE28-4F59-A146-E9C58630D976}" presName="thickLine" presStyleLbl="alignNode1" presStyleIdx="0" presStyleCnt="1"/>
      <dgm:spPr/>
    </dgm:pt>
    <dgm:pt modelId="{FA0191AB-5449-4167-A75E-E79741513FEA}" type="pres">
      <dgm:prSet presAssocID="{CFEC046C-DE28-4F59-A146-E9C58630D976}" presName="horz1" presStyleCnt="0"/>
      <dgm:spPr/>
    </dgm:pt>
    <dgm:pt modelId="{AEB56D5A-61DD-4D77-93C9-BDE7153FFBC3}" type="pres">
      <dgm:prSet presAssocID="{CFEC046C-DE28-4F59-A146-E9C58630D976}" presName="tx1" presStyleLbl="revTx" presStyleIdx="0" presStyleCnt="4" custScaleX="247967" custLinFactNeighborX="-15244" custLinFactNeighborY="-49"/>
      <dgm:spPr/>
    </dgm:pt>
    <dgm:pt modelId="{9B6A8646-5F03-425E-BCB9-A78394D75E25}" type="pres">
      <dgm:prSet presAssocID="{CFEC046C-DE28-4F59-A146-E9C58630D976}" presName="vert1" presStyleCnt="0"/>
      <dgm:spPr/>
    </dgm:pt>
    <dgm:pt modelId="{3AC8DEE8-6302-4CF3-9EDC-192BACAB2493}" type="pres">
      <dgm:prSet presAssocID="{4921BC12-CF5B-4830-B475-0EDBC6F534CF}" presName="vertSpace2a" presStyleCnt="0"/>
      <dgm:spPr/>
    </dgm:pt>
    <dgm:pt modelId="{D218A8FE-6484-4DE4-BE2A-CF71C6286DF7}" type="pres">
      <dgm:prSet presAssocID="{4921BC12-CF5B-4830-B475-0EDBC6F534CF}" presName="horz2" presStyleCnt="0"/>
      <dgm:spPr/>
    </dgm:pt>
    <dgm:pt modelId="{EF679A8B-0648-47AE-83DE-6C3F15BC584B}" type="pres">
      <dgm:prSet presAssocID="{4921BC12-CF5B-4830-B475-0EDBC6F534CF}" presName="horzSpace2" presStyleCnt="0"/>
      <dgm:spPr/>
    </dgm:pt>
    <dgm:pt modelId="{7B7663DE-C8D4-4C50-B281-1D7244E0184B}" type="pres">
      <dgm:prSet presAssocID="{4921BC12-CF5B-4830-B475-0EDBC6F534CF}" presName="tx2" presStyleLbl="revTx" presStyleIdx="1" presStyleCnt="4"/>
      <dgm:spPr/>
    </dgm:pt>
    <dgm:pt modelId="{AD7E39A8-BD18-4C45-861D-7057FEC25A03}" type="pres">
      <dgm:prSet presAssocID="{4921BC12-CF5B-4830-B475-0EDBC6F534CF}" presName="vert2" presStyleCnt="0"/>
      <dgm:spPr/>
    </dgm:pt>
    <dgm:pt modelId="{70E34B86-C1A5-4C5C-BAA4-0C58FFBC0C60}" type="pres">
      <dgm:prSet presAssocID="{4921BC12-CF5B-4830-B475-0EDBC6F534CF}" presName="thinLine2b" presStyleLbl="callout" presStyleIdx="0" presStyleCnt="3"/>
      <dgm:spPr/>
    </dgm:pt>
    <dgm:pt modelId="{0B258EF0-B322-41A6-9BAF-D1FBFD81CA92}" type="pres">
      <dgm:prSet presAssocID="{4921BC12-CF5B-4830-B475-0EDBC6F534CF}" presName="vertSpace2b" presStyleCnt="0"/>
      <dgm:spPr/>
    </dgm:pt>
    <dgm:pt modelId="{D6B1CBD1-D3C5-40E6-8ED6-56CC06FE7055}" type="pres">
      <dgm:prSet presAssocID="{0C891642-370D-4147-8A7B-A588725C8206}" presName="horz2" presStyleCnt="0"/>
      <dgm:spPr/>
    </dgm:pt>
    <dgm:pt modelId="{47364359-3168-42DE-9881-FC30B0241AF9}" type="pres">
      <dgm:prSet presAssocID="{0C891642-370D-4147-8A7B-A588725C8206}" presName="horzSpace2" presStyleCnt="0"/>
      <dgm:spPr/>
    </dgm:pt>
    <dgm:pt modelId="{FC7FBCD8-77A6-4BEB-983C-59B6718590A9}" type="pres">
      <dgm:prSet presAssocID="{0C891642-370D-4147-8A7B-A588725C8206}" presName="tx2" presStyleLbl="revTx" presStyleIdx="2" presStyleCnt="4"/>
      <dgm:spPr/>
    </dgm:pt>
    <dgm:pt modelId="{049CEAD9-DE3D-4194-95A1-119972106923}" type="pres">
      <dgm:prSet presAssocID="{0C891642-370D-4147-8A7B-A588725C8206}" presName="vert2" presStyleCnt="0"/>
      <dgm:spPr/>
    </dgm:pt>
    <dgm:pt modelId="{E9AAC7D8-7FE3-4D72-8935-D1EB2859B48F}" type="pres">
      <dgm:prSet presAssocID="{0C891642-370D-4147-8A7B-A588725C8206}" presName="thinLine2b" presStyleLbl="callout" presStyleIdx="1" presStyleCnt="3"/>
      <dgm:spPr/>
    </dgm:pt>
    <dgm:pt modelId="{AC87C2C4-0B14-46B3-A9FD-05FEB53B58C0}" type="pres">
      <dgm:prSet presAssocID="{0C891642-370D-4147-8A7B-A588725C8206}" presName="vertSpace2b" presStyleCnt="0"/>
      <dgm:spPr/>
    </dgm:pt>
    <dgm:pt modelId="{AFEDAE9A-314F-4EE2-94F1-36CF3D1F40EB}" type="pres">
      <dgm:prSet presAssocID="{4BA91C07-C05C-4330-8621-8A8144DCCD2E}" presName="horz2" presStyleCnt="0"/>
      <dgm:spPr/>
    </dgm:pt>
    <dgm:pt modelId="{CC2D4E17-4DAA-409D-8746-50DD39329A54}" type="pres">
      <dgm:prSet presAssocID="{4BA91C07-C05C-4330-8621-8A8144DCCD2E}" presName="horzSpace2" presStyleCnt="0"/>
      <dgm:spPr/>
    </dgm:pt>
    <dgm:pt modelId="{9E90604A-5983-4318-80D8-B3AAC9AFCAF0}" type="pres">
      <dgm:prSet presAssocID="{4BA91C07-C05C-4330-8621-8A8144DCCD2E}" presName="tx2" presStyleLbl="revTx" presStyleIdx="3" presStyleCnt="4"/>
      <dgm:spPr/>
    </dgm:pt>
    <dgm:pt modelId="{A5DC4964-6CC3-430F-BD79-D96B5F9E3B12}" type="pres">
      <dgm:prSet presAssocID="{4BA91C07-C05C-4330-8621-8A8144DCCD2E}" presName="vert2" presStyleCnt="0"/>
      <dgm:spPr/>
    </dgm:pt>
    <dgm:pt modelId="{E007711F-07D1-431C-9EE3-D676BE8431D9}" type="pres">
      <dgm:prSet presAssocID="{4BA91C07-C05C-4330-8621-8A8144DCCD2E}" presName="thinLine2b" presStyleLbl="callout" presStyleIdx="2" presStyleCnt="3"/>
      <dgm:spPr/>
    </dgm:pt>
    <dgm:pt modelId="{0B357302-DBE8-4170-AF28-E2C440EE9D02}" type="pres">
      <dgm:prSet presAssocID="{4BA91C07-C05C-4330-8621-8A8144DCCD2E}" presName="vertSpace2b" presStyleCnt="0"/>
      <dgm:spPr/>
    </dgm:pt>
  </dgm:ptLst>
  <dgm:cxnLst>
    <dgm:cxn modelId="{C184B929-BD55-488F-A869-617533D0EDD5}" type="presOf" srcId="{4BA91C07-C05C-4330-8621-8A8144DCCD2E}" destId="{9E90604A-5983-4318-80D8-B3AAC9AFCAF0}" srcOrd="0" destOrd="0" presId="urn:microsoft.com/office/officeart/2008/layout/LinedList"/>
    <dgm:cxn modelId="{3B4CC72F-7CD1-43C6-9787-699EF765BC90}" type="presOf" srcId="{4921BC12-CF5B-4830-B475-0EDBC6F534CF}" destId="{7B7663DE-C8D4-4C50-B281-1D7244E0184B}" srcOrd="0" destOrd="0" presId="urn:microsoft.com/office/officeart/2008/layout/LinedList"/>
    <dgm:cxn modelId="{531A6739-1597-466C-8857-0996E7A6F81D}" type="presOf" srcId="{CFEC046C-DE28-4F59-A146-E9C58630D976}" destId="{AEB56D5A-61DD-4D77-93C9-BDE7153FFBC3}" srcOrd="0" destOrd="0" presId="urn:microsoft.com/office/officeart/2008/layout/LinedList"/>
    <dgm:cxn modelId="{1DB50B72-77C0-4A71-8BA9-785B4B24B936}" srcId="{CFEC046C-DE28-4F59-A146-E9C58630D976}" destId="{4921BC12-CF5B-4830-B475-0EDBC6F534CF}" srcOrd="0" destOrd="0" parTransId="{E3709D5D-4D63-4991-9205-5B45B73CF3F2}" sibTransId="{848AB4F5-FCC3-4B73-AB70-C5052E1717EB}"/>
    <dgm:cxn modelId="{87AEF556-08E9-476B-8ACF-59AFD7383F4D}" srcId="{CFEC046C-DE28-4F59-A146-E9C58630D976}" destId="{0C891642-370D-4147-8A7B-A588725C8206}" srcOrd="1" destOrd="0" parTransId="{B7A58087-18A2-4C0C-A4ED-DE52982B4BDA}" sibTransId="{11BF2F08-79E0-47EC-8F52-C1E70F6091C7}"/>
    <dgm:cxn modelId="{AD6E1D9E-EDC7-4435-AE93-0083213A9E46}" type="presOf" srcId="{AB2F588A-7944-46B5-A7EC-BEACC2E81CAA}" destId="{410FE040-30BC-4BE6-AC87-67A1D3E412D2}" srcOrd="0" destOrd="0" presId="urn:microsoft.com/office/officeart/2008/layout/LinedList"/>
    <dgm:cxn modelId="{A8ED4DBB-E6E5-44D6-B717-20307E48E68D}" srcId="{AB2F588A-7944-46B5-A7EC-BEACC2E81CAA}" destId="{CFEC046C-DE28-4F59-A146-E9C58630D976}" srcOrd="0" destOrd="0" parTransId="{1E95E3C4-6A4F-4D6B-8CE9-EED0110B188F}" sibTransId="{17FB0371-9D23-4861-9F9C-4AE65E378643}"/>
    <dgm:cxn modelId="{3CAD75D1-0BAC-483B-816B-8ADC75B2785E}" type="presOf" srcId="{0C891642-370D-4147-8A7B-A588725C8206}" destId="{FC7FBCD8-77A6-4BEB-983C-59B6718590A9}" srcOrd="0" destOrd="0" presId="urn:microsoft.com/office/officeart/2008/layout/LinedList"/>
    <dgm:cxn modelId="{1C5F97F2-4DED-4E5C-A4BC-F0E1A582B5F9}" srcId="{CFEC046C-DE28-4F59-A146-E9C58630D976}" destId="{4BA91C07-C05C-4330-8621-8A8144DCCD2E}" srcOrd="2" destOrd="0" parTransId="{95F5E943-F80A-433E-A027-61A7CDF73EE8}" sibTransId="{4E258823-271D-4D11-A04F-2FBEF8738BFD}"/>
    <dgm:cxn modelId="{9BBC4EFB-3496-4E54-901B-39A4092D2435}" type="presParOf" srcId="{410FE040-30BC-4BE6-AC87-67A1D3E412D2}" destId="{7DBE664D-8F91-4836-B3F3-396319A41735}" srcOrd="0" destOrd="0" presId="urn:microsoft.com/office/officeart/2008/layout/LinedList"/>
    <dgm:cxn modelId="{C69C970D-697F-4513-B2FE-F84DDD42ECD5}" type="presParOf" srcId="{410FE040-30BC-4BE6-AC87-67A1D3E412D2}" destId="{FA0191AB-5449-4167-A75E-E79741513FEA}" srcOrd="1" destOrd="0" presId="urn:microsoft.com/office/officeart/2008/layout/LinedList"/>
    <dgm:cxn modelId="{90B3D4C8-6A38-4209-976B-3E143ED0E873}" type="presParOf" srcId="{FA0191AB-5449-4167-A75E-E79741513FEA}" destId="{AEB56D5A-61DD-4D77-93C9-BDE7153FFBC3}" srcOrd="0" destOrd="0" presId="urn:microsoft.com/office/officeart/2008/layout/LinedList"/>
    <dgm:cxn modelId="{C4C0D951-26AE-41AC-875E-D0A1AA9B98F5}" type="presParOf" srcId="{FA0191AB-5449-4167-A75E-E79741513FEA}" destId="{9B6A8646-5F03-425E-BCB9-A78394D75E25}" srcOrd="1" destOrd="0" presId="urn:microsoft.com/office/officeart/2008/layout/LinedList"/>
    <dgm:cxn modelId="{F25E6E1D-E3EC-43FB-BFBB-12A710D22048}" type="presParOf" srcId="{9B6A8646-5F03-425E-BCB9-A78394D75E25}" destId="{3AC8DEE8-6302-4CF3-9EDC-192BACAB2493}" srcOrd="0" destOrd="0" presId="urn:microsoft.com/office/officeart/2008/layout/LinedList"/>
    <dgm:cxn modelId="{CF8B4D74-DDDE-4097-AAA7-7B019D113D84}" type="presParOf" srcId="{9B6A8646-5F03-425E-BCB9-A78394D75E25}" destId="{D218A8FE-6484-4DE4-BE2A-CF71C6286DF7}" srcOrd="1" destOrd="0" presId="urn:microsoft.com/office/officeart/2008/layout/LinedList"/>
    <dgm:cxn modelId="{613100A7-957F-4610-AF43-A0A321396CA9}" type="presParOf" srcId="{D218A8FE-6484-4DE4-BE2A-CF71C6286DF7}" destId="{EF679A8B-0648-47AE-83DE-6C3F15BC584B}" srcOrd="0" destOrd="0" presId="urn:microsoft.com/office/officeart/2008/layout/LinedList"/>
    <dgm:cxn modelId="{93219CF6-9B0A-4C2B-9995-AAFCA6D17707}" type="presParOf" srcId="{D218A8FE-6484-4DE4-BE2A-CF71C6286DF7}" destId="{7B7663DE-C8D4-4C50-B281-1D7244E0184B}" srcOrd="1" destOrd="0" presId="urn:microsoft.com/office/officeart/2008/layout/LinedList"/>
    <dgm:cxn modelId="{810E9ED8-8ACD-4E2A-9EA0-348E8A9BEFF6}" type="presParOf" srcId="{D218A8FE-6484-4DE4-BE2A-CF71C6286DF7}" destId="{AD7E39A8-BD18-4C45-861D-7057FEC25A03}" srcOrd="2" destOrd="0" presId="urn:microsoft.com/office/officeart/2008/layout/LinedList"/>
    <dgm:cxn modelId="{B750860A-FF24-4951-8EEC-2EE6CC07AD85}" type="presParOf" srcId="{9B6A8646-5F03-425E-BCB9-A78394D75E25}" destId="{70E34B86-C1A5-4C5C-BAA4-0C58FFBC0C60}" srcOrd="2" destOrd="0" presId="urn:microsoft.com/office/officeart/2008/layout/LinedList"/>
    <dgm:cxn modelId="{F5C83C3B-94BB-48EE-B64B-282643E2FA9C}" type="presParOf" srcId="{9B6A8646-5F03-425E-BCB9-A78394D75E25}" destId="{0B258EF0-B322-41A6-9BAF-D1FBFD81CA92}" srcOrd="3" destOrd="0" presId="urn:microsoft.com/office/officeart/2008/layout/LinedList"/>
    <dgm:cxn modelId="{52A05490-8BAC-44A3-AB52-434A168B6FF8}" type="presParOf" srcId="{9B6A8646-5F03-425E-BCB9-A78394D75E25}" destId="{D6B1CBD1-D3C5-40E6-8ED6-56CC06FE7055}" srcOrd="4" destOrd="0" presId="urn:microsoft.com/office/officeart/2008/layout/LinedList"/>
    <dgm:cxn modelId="{337CF7A7-F020-4AE1-9160-CA5E444C1552}" type="presParOf" srcId="{D6B1CBD1-D3C5-40E6-8ED6-56CC06FE7055}" destId="{47364359-3168-42DE-9881-FC30B0241AF9}" srcOrd="0" destOrd="0" presId="urn:microsoft.com/office/officeart/2008/layout/LinedList"/>
    <dgm:cxn modelId="{AAC4F5CA-B718-4D56-8071-CD993426D974}" type="presParOf" srcId="{D6B1CBD1-D3C5-40E6-8ED6-56CC06FE7055}" destId="{FC7FBCD8-77A6-4BEB-983C-59B6718590A9}" srcOrd="1" destOrd="0" presId="urn:microsoft.com/office/officeart/2008/layout/LinedList"/>
    <dgm:cxn modelId="{3609A44B-B95D-4DDB-96AE-BC1FD3DBEB13}" type="presParOf" srcId="{D6B1CBD1-D3C5-40E6-8ED6-56CC06FE7055}" destId="{049CEAD9-DE3D-4194-95A1-119972106923}" srcOrd="2" destOrd="0" presId="urn:microsoft.com/office/officeart/2008/layout/LinedList"/>
    <dgm:cxn modelId="{1BF1D7E7-56E4-4162-A0FA-D7EF29A11138}" type="presParOf" srcId="{9B6A8646-5F03-425E-BCB9-A78394D75E25}" destId="{E9AAC7D8-7FE3-4D72-8935-D1EB2859B48F}" srcOrd="5" destOrd="0" presId="urn:microsoft.com/office/officeart/2008/layout/LinedList"/>
    <dgm:cxn modelId="{488CD6B9-7748-404B-A132-F1C6E8665C29}" type="presParOf" srcId="{9B6A8646-5F03-425E-BCB9-A78394D75E25}" destId="{AC87C2C4-0B14-46B3-A9FD-05FEB53B58C0}" srcOrd="6" destOrd="0" presId="urn:microsoft.com/office/officeart/2008/layout/LinedList"/>
    <dgm:cxn modelId="{17618CFA-CE10-4952-BEAE-41F088E632C9}" type="presParOf" srcId="{9B6A8646-5F03-425E-BCB9-A78394D75E25}" destId="{AFEDAE9A-314F-4EE2-94F1-36CF3D1F40EB}" srcOrd="7" destOrd="0" presId="urn:microsoft.com/office/officeart/2008/layout/LinedList"/>
    <dgm:cxn modelId="{509CE3CA-C4FD-4097-8D4A-76DAD63EFA34}" type="presParOf" srcId="{AFEDAE9A-314F-4EE2-94F1-36CF3D1F40EB}" destId="{CC2D4E17-4DAA-409D-8746-50DD39329A54}" srcOrd="0" destOrd="0" presId="urn:microsoft.com/office/officeart/2008/layout/LinedList"/>
    <dgm:cxn modelId="{B4DFBD9B-A896-4601-B3F4-CCA8524AECA3}" type="presParOf" srcId="{AFEDAE9A-314F-4EE2-94F1-36CF3D1F40EB}" destId="{9E90604A-5983-4318-80D8-B3AAC9AFCAF0}" srcOrd="1" destOrd="0" presId="urn:microsoft.com/office/officeart/2008/layout/LinedList"/>
    <dgm:cxn modelId="{FCFDF285-2A06-4BA5-A46C-526413AE8660}" type="presParOf" srcId="{AFEDAE9A-314F-4EE2-94F1-36CF3D1F40EB}" destId="{A5DC4964-6CC3-430F-BD79-D96B5F9E3B12}" srcOrd="2" destOrd="0" presId="urn:microsoft.com/office/officeart/2008/layout/LinedList"/>
    <dgm:cxn modelId="{696AE9F3-A421-4D1C-B983-6518CB58E7D5}" type="presParOf" srcId="{9B6A8646-5F03-425E-BCB9-A78394D75E25}" destId="{E007711F-07D1-431C-9EE3-D676BE8431D9}" srcOrd="8" destOrd="0" presId="urn:microsoft.com/office/officeart/2008/layout/LinedList"/>
    <dgm:cxn modelId="{346EE838-9BB4-4879-B1A2-9A0A4CB86EC9}" type="presParOf" srcId="{9B6A8646-5F03-425E-BCB9-A78394D75E25}" destId="{0B357302-DBE8-4170-AF28-E2C440EE9D02}" srcOrd="9" destOrd="0" presId="urn:microsoft.com/office/officeart/2008/layout/LinedList"/>
  </dgm:cxnLst>
  <dgm:bg>
    <a:solidFill>
      <a:schemeClr val="tx1"/>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B2F588A-7944-46B5-A7EC-BEACC2E81CAA}"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CFEC046C-DE28-4F59-A146-E9C58630D976}">
      <dgm:prSet phldrT="[Text]" custT="1"/>
      <dgm:spPr/>
      <dgm:t>
        <a:bodyPr/>
        <a:lstStyle/>
        <a:p>
          <a:r>
            <a:rPr lang="en-US" sz="1200" dirty="0">
              <a:solidFill>
                <a:schemeClr val="bg1"/>
              </a:solidFill>
            </a:rPr>
            <a:t>Drive/Directory</a:t>
          </a:r>
        </a:p>
      </dgm:t>
    </dgm:pt>
    <dgm:pt modelId="{1E95E3C4-6A4F-4D6B-8CE9-EED0110B188F}" type="parTrans" cxnId="{A8ED4DBB-E6E5-44D6-B717-20307E48E68D}">
      <dgm:prSet/>
      <dgm:spPr/>
      <dgm:t>
        <a:bodyPr/>
        <a:lstStyle/>
        <a:p>
          <a:endParaRPr lang="en-US" sz="1200">
            <a:solidFill>
              <a:schemeClr val="bg1"/>
            </a:solidFill>
          </a:endParaRPr>
        </a:p>
      </dgm:t>
    </dgm:pt>
    <dgm:pt modelId="{17FB0371-9D23-4861-9F9C-4AE65E378643}" type="sibTrans" cxnId="{A8ED4DBB-E6E5-44D6-B717-20307E48E68D}">
      <dgm:prSet/>
      <dgm:spPr/>
      <dgm:t>
        <a:bodyPr/>
        <a:lstStyle/>
        <a:p>
          <a:endParaRPr lang="en-US" sz="1200">
            <a:solidFill>
              <a:schemeClr val="bg1"/>
            </a:solidFill>
          </a:endParaRPr>
        </a:p>
      </dgm:t>
    </dgm:pt>
    <dgm:pt modelId="{4921BC12-CF5B-4830-B475-0EDBC6F534CF}">
      <dgm:prSet phldrT="[Text]" custT="1"/>
      <dgm:spPr/>
      <dgm:t>
        <a:bodyPr/>
        <a:lstStyle/>
        <a:p>
          <a:r>
            <a:rPr lang="en-US" sz="1200" dirty="0">
              <a:solidFill>
                <a:schemeClr val="bg1"/>
              </a:solidFill>
            </a:rPr>
            <a:t>File</a:t>
          </a:r>
        </a:p>
      </dgm:t>
    </dgm:pt>
    <dgm:pt modelId="{E3709D5D-4D63-4991-9205-5B45B73CF3F2}" type="parTrans" cxnId="{1DB50B72-77C0-4A71-8BA9-785B4B24B936}">
      <dgm:prSet/>
      <dgm:spPr/>
      <dgm:t>
        <a:bodyPr/>
        <a:lstStyle/>
        <a:p>
          <a:endParaRPr lang="en-US" sz="1200">
            <a:solidFill>
              <a:schemeClr val="bg1"/>
            </a:solidFill>
          </a:endParaRPr>
        </a:p>
      </dgm:t>
    </dgm:pt>
    <dgm:pt modelId="{848AB4F5-FCC3-4B73-AB70-C5052E1717EB}" type="sibTrans" cxnId="{1DB50B72-77C0-4A71-8BA9-785B4B24B936}">
      <dgm:prSet/>
      <dgm:spPr/>
      <dgm:t>
        <a:bodyPr/>
        <a:lstStyle/>
        <a:p>
          <a:endParaRPr lang="en-US" sz="1200">
            <a:solidFill>
              <a:schemeClr val="bg1"/>
            </a:solidFill>
          </a:endParaRPr>
        </a:p>
      </dgm:t>
    </dgm:pt>
    <dgm:pt modelId="{0C891642-370D-4147-8A7B-A588725C8206}">
      <dgm:prSet phldrT="[Text]" custT="1"/>
      <dgm:spPr/>
      <dgm:t>
        <a:bodyPr/>
        <a:lstStyle/>
        <a:p>
          <a:r>
            <a:rPr lang="en-US" sz="1200" dirty="0">
              <a:solidFill>
                <a:schemeClr val="bg1"/>
              </a:solidFill>
            </a:rPr>
            <a:t>File</a:t>
          </a:r>
        </a:p>
      </dgm:t>
    </dgm:pt>
    <dgm:pt modelId="{B7A58087-18A2-4C0C-A4ED-DE52982B4BDA}" type="parTrans" cxnId="{87AEF556-08E9-476B-8ACF-59AFD7383F4D}">
      <dgm:prSet/>
      <dgm:spPr/>
      <dgm:t>
        <a:bodyPr/>
        <a:lstStyle/>
        <a:p>
          <a:endParaRPr lang="en-US" sz="1200">
            <a:solidFill>
              <a:schemeClr val="bg1"/>
            </a:solidFill>
          </a:endParaRPr>
        </a:p>
      </dgm:t>
    </dgm:pt>
    <dgm:pt modelId="{11BF2F08-79E0-47EC-8F52-C1E70F6091C7}" type="sibTrans" cxnId="{87AEF556-08E9-476B-8ACF-59AFD7383F4D}">
      <dgm:prSet/>
      <dgm:spPr/>
      <dgm:t>
        <a:bodyPr/>
        <a:lstStyle/>
        <a:p>
          <a:endParaRPr lang="en-US" sz="1200">
            <a:solidFill>
              <a:schemeClr val="bg1"/>
            </a:solidFill>
          </a:endParaRPr>
        </a:p>
      </dgm:t>
    </dgm:pt>
    <dgm:pt modelId="{4BA91C07-C05C-4330-8621-8A8144DCCD2E}">
      <dgm:prSet phldrT="[Text]" custT="1"/>
      <dgm:spPr/>
      <dgm:t>
        <a:bodyPr/>
        <a:lstStyle/>
        <a:p>
          <a:r>
            <a:rPr lang="en-US" sz="1200" dirty="0">
              <a:solidFill>
                <a:schemeClr val="bg1"/>
              </a:solidFill>
            </a:rPr>
            <a:t>File</a:t>
          </a:r>
        </a:p>
      </dgm:t>
    </dgm:pt>
    <dgm:pt modelId="{95F5E943-F80A-433E-A027-61A7CDF73EE8}" type="parTrans" cxnId="{1C5F97F2-4DED-4E5C-A4BC-F0E1A582B5F9}">
      <dgm:prSet/>
      <dgm:spPr/>
      <dgm:t>
        <a:bodyPr/>
        <a:lstStyle/>
        <a:p>
          <a:endParaRPr lang="en-US" sz="1200">
            <a:solidFill>
              <a:schemeClr val="bg1"/>
            </a:solidFill>
          </a:endParaRPr>
        </a:p>
      </dgm:t>
    </dgm:pt>
    <dgm:pt modelId="{4E258823-271D-4D11-A04F-2FBEF8738BFD}" type="sibTrans" cxnId="{1C5F97F2-4DED-4E5C-A4BC-F0E1A582B5F9}">
      <dgm:prSet/>
      <dgm:spPr/>
      <dgm:t>
        <a:bodyPr/>
        <a:lstStyle/>
        <a:p>
          <a:endParaRPr lang="en-US" sz="1200">
            <a:solidFill>
              <a:schemeClr val="bg1"/>
            </a:solidFill>
          </a:endParaRPr>
        </a:p>
      </dgm:t>
    </dgm:pt>
    <dgm:pt modelId="{2EA76401-D097-4F2B-9E67-C22D218C41AF}">
      <dgm:prSet/>
      <dgm:spPr/>
      <dgm:t>
        <a:bodyPr/>
        <a:lstStyle/>
        <a:p>
          <a:endParaRPr lang="en-US"/>
        </a:p>
      </dgm:t>
    </dgm:pt>
    <dgm:pt modelId="{21D651F1-C619-41F7-909A-A900E3B29F33}" type="parTrans" cxnId="{2782B339-404B-4BCF-ABBA-EABAAA43E212}">
      <dgm:prSet/>
      <dgm:spPr/>
      <dgm:t>
        <a:bodyPr/>
        <a:lstStyle/>
        <a:p>
          <a:endParaRPr lang="en-US"/>
        </a:p>
      </dgm:t>
    </dgm:pt>
    <dgm:pt modelId="{AC03CD6C-5F1E-434D-9F19-648FBBBDE908}" type="sibTrans" cxnId="{2782B339-404B-4BCF-ABBA-EABAAA43E212}">
      <dgm:prSet/>
      <dgm:spPr/>
      <dgm:t>
        <a:bodyPr/>
        <a:lstStyle/>
        <a:p>
          <a:endParaRPr lang="en-US"/>
        </a:p>
      </dgm:t>
    </dgm:pt>
    <dgm:pt modelId="{410FE040-30BC-4BE6-AC87-67A1D3E412D2}" type="pres">
      <dgm:prSet presAssocID="{AB2F588A-7944-46B5-A7EC-BEACC2E81CAA}" presName="vert0" presStyleCnt="0">
        <dgm:presLayoutVars>
          <dgm:dir/>
          <dgm:animOne val="branch"/>
          <dgm:animLvl val="lvl"/>
        </dgm:presLayoutVars>
      </dgm:prSet>
      <dgm:spPr/>
    </dgm:pt>
    <dgm:pt modelId="{7DBE664D-8F91-4836-B3F3-396319A41735}" type="pres">
      <dgm:prSet presAssocID="{CFEC046C-DE28-4F59-A146-E9C58630D976}" presName="thickLine" presStyleLbl="alignNode1" presStyleIdx="0" presStyleCnt="1"/>
      <dgm:spPr/>
    </dgm:pt>
    <dgm:pt modelId="{FA0191AB-5449-4167-A75E-E79741513FEA}" type="pres">
      <dgm:prSet presAssocID="{CFEC046C-DE28-4F59-A146-E9C58630D976}" presName="horz1" presStyleCnt="0"/>
      <dgm:spPr/>
    </dgm:pt>
    <dgm:pt modelId="{AEB56D5A-61DD-4D77-93C9-BDE7153FFBC3}" type="pres">
      <dgm:prSet presAssocID="{CFEC046C-DE28-4F59-A146-E9C58630D976}" presName="tx1" presStyleLbl="revTx" presStyleIdx="0" presStyleCnt="5" custScaleX="247967" custLinFactNeighborX="-15244" custLinFactNeighborY="-49"/>
      <dgm:spPr/>
    </dgm:pt>
    <dgm:pt modelId="{9B6A8646-5F03-425E-BCB9-A78394D75E25}" type="pres">
      <dgm:prSet presAssocID="{CFEC046C-DE28-4F59-A146-E9C58630D976}" presName="vert1" presStyleCnt="0"/>
      <dgm:spPr/>
    </dgm:pt>
    <dgm:pt modelId="{3AC8DEE8-6302-4CF3-9EDC-192BACAB2493}" type="pres">
      <dgm:prSet presAssocID="{4921BC12-CF5B-4830-B475-0EDBC6F534CF}" presName="vertSpace2a" presStyleCnt="0"/>
      <dgm:spPr/>
    </dgm:pt>
    <dgm:pt modelId="{D218A8FE-6484-4DE4-BE2A-CF71C6286DF7}" type="pres">
      <dgm:prSet presAssocID="{4921BC12-CF5B-4830-B475-0EDBC6F534CF}" presName="horz2" presStyleCnt="0"/>
      <dgm:spPr/>
    </dgm:pt>
    <dgm:pt modelId="{EF679A8B-0648-47AE-83DE-6C3F15BC584B}" type="pres">
      <dgm:prSet presAssocID="{4921BC12-CF5B-4830-B475-0EDBC6F534CF}" presName="horzSpace2" presStyleCnt="0"/>
      <dgm:spPr/>
    </dgm:pt>
    <dgm:pt modelId="{7B7663DE-C8D4-4C50-B281-1D7244E0184B}" type="pres">
      <dgm:prSet presAssocID="{4921BC12-CF5B-4830-B475-0EDBC6F534CF}" presName="tx2" presStyleLbl="revTx" presStyleIdx="1" presStyleCnt="5"/>
      <dgm:spPr/>
    </dgm:pt>
    <dgm:pt modelId="{AD7E39A8-BD18-4C45-861D-7057FEC25A03}" type="pres">
      <dgm:prSet presAssocID="{4921BC12-CF5B-4830-B475-0EDBC6F534CF}" presName="vert2" presStyleCnt="0"/>
      <dgm:spPr/>
    </dgm:pt>
    <dgm:pt modelId="{70E34B86-C1A5-4C5C-BAA4-0C58FFBC0C60}" type="pres">
      <dgm:prSet presAssocID="{4921BC12-CF5B-4830-B475-0EDBC6F534CF}" presName="thinLine2b" presStyleLbl="callout" presStyleIdx="0" presStyleCnt="4"/>
      <dgm:spPr/>
    </dgm:pt>
    <dgm:pt modelId="{0B258EF0-B322-41A6-9BAF-D1FBFD81CA92}" type="pres">
      <dgm:prSet presAssocID="{4921BC12-CF5B-4830-B475-0EDBC6F534CF}" presName="vertSpace2b" presStyleCnt="0"/>
      <dgm:spPr/>
    </dgm:pt>
    <dgm:pt modelId="{D6B1CBD1-D3C5-40E6-8ED6-56CC06FE7055}" type="pres">
      <dgm:prSet presAssocID="{0C891642-370D-4147-8A7B-A588725C8206}" presName="horz2" presStyleCnt="0"/>
      <dgm:spPr/>
    </dgm:pt>
    <dgm:pt modelId="{47364359-3168-42DE-9881-FC30B0241AF9}" type="pres">
      <dgm:prSet presAssocID="{0C891642-370D-4147-8A7B-A588725C8206}" presName="horzSpace2" presStyleCnt="0"/>
      <dgm:spPr/>
    </dgm:pt>
    <dgm:pt modelId="{FC7FBCD8-77A6-4BEB-983C-59B6718590A9}" type="pres">
      <dgm:prSet presAssocID="{0C891642-370D-4147-8A7B-A588725C8206}" presName="tx2" presStyleLbl="revTx" presStyleIdx="2" presStyleCnt="5"/>
      <dgm:spPr/>
    </dgm:pt>
    <dgm:pt modelId="{049CEAD9-DE3D-4194-95A1-119972106923}" type="pres">
      <dgm:prSet presAssocID="{0C891642-370D-4147-8A7B-A588725C8206}" presName="vert2" presStyleCnt="0"/>
      <dgm:spPr/>
    </dgm:pt>
    <dgm:pt modelId="{E9AAC7D8-7FE3-4D72-8935-D1EB2859B48F}" type="pres">
      <dgm:prSet presAssocID="{0C891642-370D-4147-8A7B-A588725C8206}" presName="thinLine2b" presStyleLbl="callout" presStyleIdx="1" presStyleCnt="4"/>
      <dgm:spPr/>
    </dgm:pt>
    <dgm:pt modelId="{AC87C2C4-0B14-46B3-A9FD-05FEB53B58C0}" type="pres">
      <dgm:prSet presAssocID="{0C891642-370D-4147-8A7B-A588725C8206}" presName="vertSpace2b" presStyleCnt="0"/>
      <dgm:spPr/>
    </dgm:pt>
    <dgm:pt modelId="{AFEDAE9A-314F-4EE2-94F1-36CF3D1F40EB}" type="pres">
      <dgm:prSet presAssocID="{4BA91C07-C05C-4330-8621-8A8144DCCD2E}" presName="horz2" presStyleCnt="0"/>
      <dgm:spPr/>
    </dgm:pt>
    <dgm:pt modelId="{CC2D4E17-4DAA-409D-8746-50DD39329A54}" type="pres">
      <dgm:prSet presAssocID="{4BA91C07-C05C-4330-8621-8A8144DCCD2E}" presName="horzSpace2" presStyleCnt="0"/>
      <dgm:spPr/>
    </dgm:pt>
    <dgm:pt modelId="{9E90604A-5983-4318-80D8-B3AAC9AFCAF0}" type="pres">
      <dgm:prSet presAssocID="{4BA91C07-C05C-4330-8621-8A8144DCCD2E}" presName="tx2" presStyleLbl="revTx" presStyleIdx="3" presStyleCnt="5"/>
      <dgm:spPr/>
    </dgm:pt>
    <dgm:pt modelId="{A5DC4964-6CC3-430F-BD79-D96B5F9E3B12}" type="pres">
      <dgm:prSet presAssocID="{4BA91C07-C05C-4330-8621-8A8144DCCD2E}" presName="vert2" presStyleCnt="0"/>
      <dgm:spPr/>
    </dgm:pt>
    <dgm:pt modelId="{E007711F-07D1-431C-9EE3-D676BE8431D9}" type="pres">
      <dgm:prSet presAssocID="{4BA91C07-C05C-4330-8621-8A8144DCCD2E}" presName="thinLine2b" presStyleLbl="callout" presStyleIdx="2" presStyleCnt="4"/>
      <dgm:spPr/>
    </dgm:pt>
    <dgm:pt modelId="{0B357302-DBE8-4170-AF28-E2C440EE9D02}" type="pres">
      <dgm:prSet presAssocID="{4BA91C07-C05C-4330-8621-8A8144DCCD2E}" presName="vertSpace2b" presStyleCnt="0"/>
      <dgm:spPr/>
    </dgm:pt>
    <dgm:pt modelId="{630BA2A0-0AC8-4DF5-8F48-3EC916E0C058}" type="pres">
      <dgm:prSet presAssocID="{2EA76401-D097-4F2B-9E67-C22D218C41AF}" presName="horz2" presStyleCnt="0"/>
      <dgm:spPr/>
    </dgm:pt>
    <dgm:pt modelId="{E9ECC2B4-4ABB-47C5-89EF-C6BCCC820931}" type="pres">
      <dgm:prSet presAssocID="{2EA76401-D097-4F2B-9E67-C22D218C41AF}" presName="horzSpace2" presStyleCnt="0"/>
      <dgm:spPr/>
    </dgm:pt>
    <dgm:pt modelId="{112B5023-624B-4434-B301-9050C47EC1F4}" type="pres">
      <dgm:prSet presAssocID="{2EA76401-D097-4F2B-9E67-C22D218C41AF}" presName="tx2" presStyleLbl="revTx" presStyleIdx="4" presStyleCnt="5"/>
      <dgm:spPr/>
    </dgm:pt>
    <dgm:pt modelId="{B37D1D3A-7ED8-4D84-90D4-EC53934C79C6}" type="pres">
      <dgm:prSet presAssocID="{2EA76401-D097-4F2B-9E67-C22D218C41AF}" presName="vert2" presStyleCnt="0"/>
      <dgm:spPr/>
    </dgm:pt>
    <dgm:pt modelId="{4E62D10C-422C-44A6-9C9D-A78EFD45FB2A}" type="pres">
      <dgm:prSet presAssocID="{2EA76401-D097-4F2B-9E67-C22D218C41AF}" presName="thinLine2b" presStyleLbl="callout" presStyleIdx="3" presStyleCnt="4"/>
      <dgm:spPr/>
    </dgm:pt>
    <dgm:pt modelId="{F17003A8-C85C-4A08-B1C5-E9C24524840F}" type="pres">
      <dgm:prSet presAssocID="{2EA76401-D097-4F2B-9E67-C22D218C41AF}" presName="vertSpace2b" presStyleCnt="0"/>
      <dgm:spPr/>
    </dgm:pt>
  </dgm:ptLst>
  <dgm:cxnLst>
    <dgm:cxn modelId="{C184B929-BD55-488F-A869-617533D0EDD5}" type="presOf" srcId="{4BA91C07-C05C-4330-8621-8A8144DCCD2E}" destId="{9E90604A-5983-4318-80D8-B3AAC9AFCAF0}" srcOrd="0" destOrd="0" presId="urn:microsoft.com/office/officeart/2008/layout/LinedList"/>
    <dgm:cxn modelId="{3B4CC72F-7CD1-43C6-9787-699EF765BC90}" type="presOf" srcId="{4921BC12-CF5B-4830-B475-0EDBC6F534CF}" destId="{7B7663DE-C8D4-4C50-B281-1D7244E0184B}" srcOrd="0" destOrd="0" presId="urn:microsoft.com/office/officeart/2008/layout/LinedList"/>
    <dgm:cxn modelId="{531A6739-1597-466C-8857-0996E7A6F81D}" type="presOf" srcId="{CFEC046C-DE28-4F59-A146-E9C58630D976}" destId="{AEB56D5A-61DD-4D77-93C9-BDE7153FFBC3}" srcOrd="0" destOrd="0" presId="urn:microsoft.com/office/officeart/2008/layout/LinedList"/>
    <dgm:cxn modelId="{2782B339-404B-4BCF-ABBA-EABAAA43E212}" srcId="{CFEC046C-DE28-4F59-A146-E9C58630D976}" destId="{2EA76401-D097-4F2B-9E67-C22D218C41AF}" srcOrd="3" destOrd="0" parTransId="{21D651F1-C619-41F7-909A-A900E3B29F33}" sibTransId="{AC03CD6C-5F1E-434D-9F19-648FBBBDE908}"/>
    <dgm:cxn modelId="{1DB50B72-77C0-4A71-8BA9-785B4B24B936}" srcId="{CFEC046C-DE28-4F59-A146-E9C58630D976}" destId="{4921BC12-CF5B-4830-B475-0EDBC6F534CF}" srcOrd="0" destOrd="0" parTransId="{E3709D5D-4D63-4991-9205-5B45B73CF3F2}" sibTransId="{848AB4F5-FCC3-4B73-AB70-C5052E1717EB}"/>
    <dgm:cxn modelId="{87AEF556-08E9-476B-8ACF-59AFD7383F4D}" srcId="{CFEC046C-DE28-4F59-A146-E9C58630D976}" destId="{0C891642-370D-4147-8A7B-A588725C8206}" srcOrd="1" destOrd="0" parTransId="{B7A58087-18A2-4C0C-A4ED-DE52982B4BDA}" sibTransId="{11BF2F08-79E0-47EC-8F52-C1E70F6091C7}"/>
    <dgm:cxn modelId="{AD6E1D9E-EDC7-4435-AE93-0083213A9E46}" type="presOf" srcId="{AB2F588A-7944-46B5-A7EC-BEACC2E81CAA}" destId="{410FE040-30BC-4BE6-AC87-67A1D3E412D2}" srcOrd="0" destOrd="0" presId="urn:microsoft.com/office/officeart/2008/layout/LinedList"/>
    <dgm:cxn modelId="{A8ED4DBB-E6E5-44D6-B717-20307E48E68D}" srcId="{AB2F588A-7944-46B5-A7EC-BEACC2E81CAA}" destId="{CFEC046C-DE28-4F59-A146-E9C58630D976}" srcOrd="0" destOrd="0" parTransId="{1E95E3C4-6A4F-4D6B-8CE9-EED0110B188F}" sibTransId="{17FB0371-9D23-4861-9F9C-4AE65E378643}"/>
    <dgm:cxn modelId="{3CAD75D1-0BAC-483B-816B-8ADC75B2785E}" type="presOf" srcId="{0C891642-370D-4147-8A7B-A588725C8206}" destId="{FC7FBCD8-77A6-4BEB-983C-59B6718590A9}" srcOrd="0" destOrd="0" presId="urn:microsoft.com/office/officeart/2008/layout/LinedList"/>
    <dgm:cxn modelId="{1C5F97F2-4DED-4E5C-A4BC-F0E1A582B5F9}" srcId="{CFEC046C-DE28-4F59-A146-E9C58630D976}" destId="{4BA91C07-C05C-4330-8621-8A8144DCCD2E}" srcOrd="2" destOrd="0" parTransId="{95F5E943-F80A-433E-A027-61A7CDF73EE8}" sibTransId="{4E258823-271D-4D11-A04F-2FBEF8738BFD}"/>
    <dgm:cxn modelId="{43BA7CF3-2D71-415F-970D-1568CC18D632}" type="presOf" srcId="{2EA76401-D097-4F2B-9E67-C22D218C41AF}" destId="{112B5023-624B-4434-B301-9050C47EC1F4}" srcOrd="0" destOrd="0" presId="urn:microsoft.com/office/officeart/2008/layout/LinedList"/>
    <dgm:cxn modelId="{9BBC4EFB-3496-4E54-901B-39A4092D2435}" type="presParOf" srcId="{410FE040-30BC-4BE6-AC87-67A1D3E412D2}" destId="{7DBE664D-8F91-4836-B3F3-396319A41735}" srcOrd="0" destOrd="0" presId="urn:microsoft.com/office/officeart/2008/layout/LinedList"/>
    <dgm:cxn modelId="{C69C970D-697F-4513-B2FE-F84DDD42ECD5}" type="presParOf" srcId="{410FE040-30BC-4BE6-AC87-67A1D3E412D2}" destId="{FA0191AB-5449-4167-A75E-E79741513FEA}" srcOrd="1" destOrd="0" presId="urn:microsoft.com/office/officeart/2008/layout/LinedList"/>
    <dgm:cxn modelId="{90B3D4C8-6A38-4209-976B-3E143ED0E873}" type="presParOf" srcId="{FA0191AB-5449-4167-A75E-E79741513FEA}" destId="{AEB56D5A-61DD-4D77-93C9-BDE7153FFBC3}" srcOrd="0" destOrd="0" presId="urn:microsoft.com/office/officeart/2008/layout/LinedList"/>
    <dgm:cxn modelId="{C4C0D951-26AE-41AC-875E-D0A1AA9B98F5}" type="presParOf" srcId="{FA0191AB-5449-4167-A75E-E79741513FEA}" destId="{9B6A8646-5F03-425E-BCB9-A78394D75E25}" srcOrd="1" destOrd="0" presId="urn:microsoft.com/office/officeart/2008/layout/LinedList"/>
    <dgm:cxn modelId="{F25E6E1D-E3EC-43FB-BFBB-12A710D22048}" type="presParOf" srcId="{9B6A8646-5F03-425E-BCB9-A78394D75E25}" destId="{3AC8DEE8-6302-4CF3-9EDC-192BACAB2493}" srcOrd="0" destOrd="0" presId="urn:microsoft.com/office/officeart/2008/layout/LinedList"/>
    <dgm:cxn modelId="{CF8B4D74-DDDE-4097-AAA7-7B019D113D84}" type="presParOf" srcId="{9B6A8646-5F03-425E-BCB9-A78394D75E25}" destId="{D218A8FE-6484-4DE4-BE2A-CF71C6286DF7}" srcOrd="1" destOrd="0" presId="urn:microsoft.com/office/officeart/2008/layout/LinedList"/>
    <dgm:cxn modelId="{613100A7-957F-4610-AF43-A0A321396CA9}" type="presParOf" srcId="{D218A8FE-6484-4DE4-BE2A-CF71C6286DF7}" destId="{EF679A8B-0648-47AE-83DE-6C3F15BC584B}" srcOrd="0" destOrd="0" presId="urn:microsoft.com/office/officeart/2008/layout/LinedList"/>
    <dgm:cxn modelId="{93219CF6-9B0A-4C2B-9995-AAFCA6D17707}" type="presParOf" srcId="{D218A8FE-6484-4DE4-BE2A-CF71C6286DF7}" destId="{7B7663DE-C8D4-4C50-B281-1D7244E0184B}" srcOrd="1" destOrd="0" presId="urn:microsoft.com/office/officeart/2008/layout/LinedList"/>
    <dgm:cxn modelId="{810E9ED8-8ACD-4E2A-9EA0-348E8A9BEFF6}" type="presParOf" srcId="{D218A8FE-6484-4DE4-BE2A-CF71C6286DF7}" destId="{AD7E39A8-BD18-4C45-861D-7057FEC25A03}" srcOrd="2" destOrd="0" presId="urn:microsoft.com/office/officeart/2008/layout/LinedList"/>
    <dgm:cxn modelId="{B750860A-FF24-4951-8EEC-2EE6CC07AD85}" type="presParOf" srcId="{9B6A8646-5F03-425E-BCB9-A78394D75E25}" destId="{70E34B86-C1A5-4C5C-BAA4-0C58FFBC0C60}" srcOrd="2" destOrd="0" presId="urn:microsoft.com/office/officeart/2008/layout/LinedList"/>
    <dgm:cxn modelId="{F5C83C3B-94BB-48EE-B64B-282643E2FA9C}" type="presParOf" srcId="{9B6A8646-5F03-425E-BCB9-A78394D75E25}" destId="{0B258EF0-B322-41A6-9BAF-D1FBFD81CA92}" srcOrd="3" destOrd="0" presId="urn:microsoft.com/office/officeart/2008/layout/LinedList"/>
    <dgm:cxn modelId="{52A05490-8BAC-44A3-AB52-434A168B6FF8}" type="presParOf" srcId="{9B6A8646-5F03-425E-BCB9-A78394D75E25}" destId="{D6B1CBD1-D3C5-40E6-8ED6-56CC06FE7055}" srcOrd="4" destOrd="0" presId="urn:microsoft.com/office/officeart/2008/layout/LinedList"/>
    <dgm:cxn modelId="{337CF7A7-F020-4AE1-9160-CA5E444C1552}" type="presParOf" srcId="{D6B1CBD1-D3C5-40E6-8ED6-56CC06FE7055}" destId="{47364359-3168-42DE-9881-FC30B0241AF9}" srcOrd="0" destOrd="0" presId="urn:microsoft.com/office/officeart/2008/layout/LinedList"/>
    <dgm:cxn modelId="{AAC4F5CA-B718-4D56-8071-CD993426D974}" type="presParOf" srcId="{D6B1CBD1-D3C5-40E6-8ED6-56CC06FE7055}" destId="{FC7FBCD8-77A6-4BEB-983C-59B6718590A9}" srcOrd="1" destOrd="0" presId="urn:microsoft.com/office/officeart/2008/layout/LinedList"/>
    <dgm:cxn modelId="{3609A44B-B95D-4DDB-96AE-BC1FD3DBEB13}" type="presParOf" srcId="{D6B1CBD1-D3C5-40E6-8ED6-56CC06FE7055}" destId="{049CEAD9-DE3D-4194-95A1-119972106923}" srcOrd="2" destOrd="0" presId="urn:microsoft.com/office/officeart/2008/layout/LinedList"/>
    <dgm:cxn modelId="{1BF1D7E7-56E4-4162-A0FA-D7EF29A11138}" type="presParOf" srcId="{9B6A8646-5F03-425E-BCB9-A78394D75E25}" destId="{E9AAC7D8-7FE3-4D72-8935-D1EB2859B48F}" srcOrd="5" destOrd="0" presId="urn:microsoft.com/office/officeart/2008/layout/LinedList"/>
    <dgm:cxn modelId="{488CD6B9-7748-404B-A132-F1C6E8665C29}" type="presParOf" srcId="{9B6A8646-5F03-425E-BCB9-A78394D75E25}" destId="{AC87C2C4-0B14-46B3-A9FD-05FEB53B58C0}" srcOrd="6" destOrd="0" presId="urn:microsoft.com/office/officeart/2008/layout/LinedList"/>
    <dgm:cxn modelId="{17618CFA-CE10-4952-BEAE-41F088E632C9}" type="presParOf" srcId="{9B6A8646-5F03-425E-BCB9-A78394D75E25}" destId="{AFEDAE9A-314F-4EE2-94F1-36CF3D1F40EB}" srcOrd="7" destOrd="0" presId="urn:microsoft.com/office/officeart/2008/layout/LinedList"/>
    <dgm:cxn modelId="{509CE3CA-C4FD-4097-8D4A-76DAD63EFA34}" type="presParOf" srcId="{AFEDAE9A-314F-4EE2-94F1-36CF3D1F40EB}" destId="{CC2D4E17-4DAA-409D-8746-50DD39329A54}" srcOrd="0" destOrd="0" presId="urn:microsoft.com/office/officeart/2008/layout/LinedList"/>
    <dgm:cxn modelId="{B4DFBD9B-A896-4601-B3F4-CCA8524AECA3}" type="presParOf" srcId="{AFEDAE9A-314F-4EE2-94F1-36CF3D1F40EB}" destId="{9E90604A-5983-4318-80D8-B3AAC9AFCAF0}" srcOrd="1" destOrd="0" presId="urn:microsoft.com/office/officeart/2008/layout/LinedList"/>
    <dgm:cxn modelId="{FCFDF285-2A06-4BA5-A46C-526413AE8660}" type="presParOf" srcId="{AFEDAE9A-314F-4EE2-94F1-36CF3D1F40EB}" destId="{A5DC4964-6CC3-430F-BD79-D96B5F9E3B12}" srcOrd="2" destOrd="0" presId="urn:microsoft.com/office/officeart/2008/layout/LinedList"/>
    <dgm:cxn modelId="{696AE9F3-A421-4D1C-B983-6518CB58E7D5}" type="presParOf" srcId="{9B6A8646-5F03-425E-BCB9-A78394D75E25}" destId="{E007711F-07D1-431C-9EE3-D676BE8431D9}" srcOrd="8" destOrd="0" presId="urn:microsoft.com/office/officeart/2008/layout/LinedList"/>
    <dgm:cxn modelId="{346EE838-9BB4-4879-B1A2-9A0A4CB86EC9}" type="presParOf" srcId="{9B6A8646-5F03-425E-BCB9-A78394D75E25}" destId="{0B357302-DBE8-4170-AF28-E2C440EE9D02}" srcOrd="9" destOrd="0" presId="urn:microsoft.com/office/officeart/2008/layout/LinedList"/>
    <dgm:cxn modelId="{256877DC-3FFF-4AC9-9EB8-DB3C70D19823}" type="presParOf" srcId="{9B6A8646-5F03-425E-BCB9-A78394D75E25}" destId="{630BA2A0-0AC8-4DF5-8F48-3EC916E0C058}" srcOrd="10" destOrd="0" presId="urn:microsoft.com/office/officeart/2008/layout/LinedList"/>
    <dgm:cxn modelId="{BCC353FD-1034-4A95-AC61-463EB7032175}" type="presParOf" srcId="{630BA2A0-0AC8-4DF5-8F48-3EC916E0C058}" destId="{E9ECC2B4-4ABB-47C5-89EF-C6BCCC820931}" srcOrd="0" destOrd="0" presId="urn:microsoft.com/office/officeart/2008/layout/LinedList"/>
    <dgm:cxn modelId="{9BFEFB3A-BB25-4F4E-8297-0FC14F4B32B0}" type="presParOf" srcId="{630BA2A0-0AC8-4DF5-8F48-3EC916E0C058}" destId="{112B5023-624B-4434-B301-9050C47EC1F4}" srcOrd="1" destOrd="0" presId="urn:microsoft.com/office/officeart/2008/layout/LinedList"/>
    <dgm:cxn modelId="{0809F7F2-9B4B-42BA-9A51-E469F23890B2}" type="presParOf" srcId="{630BA2A0-0AC8-4DF5-8F48-3EC916E0C058}" destId="{B37D1D3A-7ED8-4D84-90D4-EC53934C79C6}" srcOrd="2" destOrd="0" presId="urn:microsoft.com/office/officeart/2008/layout/LinedList"/>
    <dgm:cxn modelId="{19FCCA1B-4012-4C83-B970-397551CB48D4}" type="presParOf" srcId="{9B6A8646-5F03-425E-BCB9-A78394D75E25}" destId="{4E62D10C-422C-44A6-9C9D-A78EFD45FB2A}" srcOrd="11" destOrd="0" presId="urn:microsoft.com/office/officeart/2008/layout/LinedList"/>
    <dgm:cxn modelId="{1AB1F6D3-84DF-402A-B539-69676593B3F8}" type="presParOf" srcId="{9B6A8646-5F03-425E-BCB9-A78394D75E25}" destId="{F17003A8-C85C-4A08-B1C5-E9C24524840F}" srcOrd="12" destOrd="0" presId="urn:microsoft.com/office/officeart/2008/layout/LinedList"/>
  </dgm:cxnLst>
  <dgm:bg>
    <a:solidFill>
      <a:schemeClr val="tx1"/>
    </a:solidFill>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BE664D-8F91-4836-B3F3-396319A41735}">
      <dsp:nvSpPr>
        <dsp:cNvPr id="0" name=""/>
        <dsp:cNvSpPr/>
      </dsp:nvSpPr>
      <dsp:spPr>
        <a:xfrm>
          <a:off x="0" y="0"/>
          <a:ext cx="48006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EB56D5A-61DD-4D77-93C9-BDE7153FFBC3}">
      <dsp:nvSpPr>
        <dsp:cNvPr id="0" name=""/>
        <dsp:cNvSpPr/>
      </dsp:nvSpPr>
      <dsp:spPr>
        <a:xfrm>
          <a:off x="0" y="0"/>
          <a:ext cx="1836735" cy="190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en-US" sz="1200" kern="1200" dirty="0">
              <a:solidFill>
                <a:schemeClr val="bg1"/>
              </a:solidFill>
            </a:rPr>
            <a:t>Drive/Directory</a:t>
          </a:r>
        </a:p>
      </dsp:txBody>
      <dsp:txXfrm>
        <a:off x="0" y="0"/>
        <a:ext cx="1836735" cy="1905000"/>
      </dsp:txXfrm>
    </dsp:sp>
    <dsp:sp modelId="{7B7663DE-C8D4-4C50-B281-1D7244E0184B}">
      <dsp:nvSpPr>
        <dsp:cNvPr id="0" name=""/>
        <dsp:cNvSpPr/>
      </dsp:nvSpPr>
      <dsp:spPr>
        <a:xfrm>
          <a:off x="1892288" y="22393"/>
          <a:ext cx="2907316" cy="4478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en-US" sz="1200" kern="1200" dirty="0">
              <a:solidFill>
                <a:schemeClr val="bg1"/>
              </a:solidFill>
            </a:rPr>
            <a:t>File</a:t>
          </a:r>
        </a:p>
      </dsp:txBody>
      <dsp:txXfrm>
        <a:off x="1892288" y="22393"/>
        <a:ext cx="2907316" cy="447879"/>
      </dsp:txXfrm>
    </dsp:sp>
    <dsp:sp modelId="{70E34B86-C1A5-4C5C-BAA4-0C58FFBC0C60}">
      <dsp:nvSpPr>
        <dsp:cNvPr id="0" name=""/>
        <dsp:cNvSpPr/>
      </dsp:nvSpPr>
      <dsp:spPr>
        <a:xfrm>
          <a:off x="1836735" y="470273"/>
          <a:ext cx="2962870"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C7FBCD8-77A6-4BEB-983C-59B6718590A9}">
      <dsp:nvSpPr>
        <dsp:cNvPr id="0" name=""/>
        <dsp:cNvSpPr/>
      </dsp:nvSpPr>
      <dsp:spPr>
        <a:xfrm>
          <a:off x="1892288" y="492667"/>
          <a:ext cx="2907316" cy="4478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en-US" sz="1200" kern="1200" dirty="0">
              <a:solidFill>
                <a:schemeClr val="bg1"/>
              </a:solidFill>
            </a:rPr>
            <a:t>File</a:t>
          </a:r>
        </a:p>
      </dsp:txBody>
      <dsp:txXfrm>
        <a:off x="1892288" y="492667"/>
        <a:ext cx="2907316" cy="447879"/>
      </dsp:txXfrm>
    </dsp:sp>
    <dsp:sp modelId="{E9AAC7D8-7FE3-4D72-8935-D1EB2859B48F}">
      <dsp:nvSpPr>
        <dsp:cNvPr id="0" name=""/>
        <dsp:cNvSpPr/>
      </dsp:nvSpPr>
      <dsp:spPr>
        <a:xfrm>
          <a:off x="1836735" y="940547"/>
          <a:ext cx="2962870"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E90604A-5983-4318-80D8-B3AAC9AFCAF0}">
      <dsp:nvSpPr>
        <dsp:cNvPr id="0" name=""/>
        <dsp:cNvSpPr/>
      </dsp:nvSpPr>
      <dsp:spPr>
        <a:xfrm>
          <a:off x="1892288" y="962941"/>
          <a:ext cx="2907316" cy="4478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en-US" sz="1200" kern="1200" dirty="0">
              <a:solidFill>
                <a:schemeClr val="bg1"/>
              </a:solidFill>
            </a:rPr>
            <a:t>File</a:t>
          </a:r>
        </a:p>
      </dsp:txBody>
      <dsp:txXfrm>
        <a:off x="1892288" y="962941"/>
        <a:ext cx="2907316" cy="447879"/>
      </dsp:txXfrm>
    </dsp:sp>
    <dsp:sp modelId="{E007711F-07D1-431C-9EE3-D676BE8431D9}">
      <dsp:nvSpPr>
        <dsp:cNvPr id="0" name=""/>
        <dsp:cNvSpPr/>
      </dsp:nvSpPr>
      <dsp:spPr>
        <a:xfrm>
          <a:off x="1836735" y="1410820"/>
          <a:ext cx="2962870"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12B5023-624B-4434-B301-9050C47EC1F4}">
      <dsp:nvSpPr>
        <dsp:cNvPr id="0" name=""/>
        <dsp:cNvSpPr/>
      </dsp:nvSpPr>
      <dsp:spPr>
        <a:xfrm>
          <a:off x="1892288" y="1433214"/>
          <a:ext cx="2907316" cy="4478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endParaRPr lang="en-US" sz="1900" kern="1200"/>
        </a:p>
      </dsp:txBody>
      <dsp:txXfrm>
        <a:off x="1892288" y="1433214"/>
        <a:ext cx="2907316" cy="447879"/>
      </dsp:txXfrm>
    </dsp:sp>
    <dsp:sp modelId="{4E62D10C-422C-44A6-9C9D-A78EFD45FB2A}">
      <dsp:nvSpPr>
        <dsp:cNvPr id="0" name=""/>
        <dsp:cNvSpPr/>
      </dsp:nvSpPr>
      <dsp:spPr>
        <a:xfrm>
          <a:off x="1836735" y="1881094"/>
          <a:ext cx="2962870"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BE664D-8F91-4836-B3F3-396319A41735}">
      <dsp:nvSpPr>
        <dsp:cNvPr id="0" name=""/>
        <dsp:cNvSpPr/>
      </dsp:nvSpPr>
      <dsp:spPr>
        <a:xfrm>
          <a:off x="0" y="0"/>
          <a:ext cx="35052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EB56D5A-61DD-4D77-93C9-BDE7153FFBC3}">
      <dsp:nvSpPr>
        <dsp:cNvPr id="0" name=""/>
        <dsp:cNvSpPr/>
      </dsp:nvSpPr>
      <dsp:spPr>
        <a:xfrm>
          <a:off x="0" y="0"/>
          <a:ext cx="1341108" cy="11752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en-US" sz="1200" kern="1200" dirty="0">
              <a:solidFill>
                <a:schemeClr val="bg1"/>
              </a:solidFill>
            </a:rPr>
            <a:t>Drive/Directory</a:t>
          </a:r>
        </a:p>
      </dsp:txBody>
      <dsp:txXfrm>
        <a:off x="0" y="0"/>
        <a:ext cx="1341108" cy="1175266"/>
      </dsp:txXfrm>
    </dsp:sp>
    <dsp:sp modelId="{7B7663DE-C8D4-4C50-B281-1D7244E0184B}">
      <dsp:nvSpPr>
        <dsp:cNvPr id="0" name=""/>
        <dsp:cNvSpPr/>
      </dsp:nvSpPr>
      <dsp:spPr>
        <a:xfrm>
          <a:off x="1381671" y="18363"/>
          <a:ext cx="2122802" cy="3672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en-US" sz="1200" kern="1200" dirty="0">
              <a:solidFill>
                <a:schemeClr val="bg1"/>
              </a:solidFill>
            </a:rPr>
            <a:t>File</a:t>
          </a:r>
        </a:p>
      </dsp:txBody>
      <dsp:txXfrm>
        <a:off x="1381671" y="18363"/>
        <a:ext cx="2122802" cy="367270"/>
      </dsp:txXfrm>
    </dsp:sp>
    <dsp:sp modelId="{70E34B86-C1A5-4C5C-BAA4-0C58FFBC0C60}">
      <dsp:nvSpPr>
        <dsp:cNvPr id="0" name=""/>
        <dsp:cNvSpPr/>
      </dsp:nvSpPr>
      <dsp:spPr>
        <a:xfrm>
          <a:off x="1341108" y="385634"/>
          <a:ext cx="216336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C7FBCD8-77A6-4BEB-983C-59B6718590A9}">
      <dsp:nvSpPr>
        <dsp:cNvPr id="0" name=""/>
        <dsp:cNvSpPr/>
      </dsp:nvSpPr>
      <dsp:spPr>
        <a:xfrm>
          <a:off x="1381671" y="403997"/>
          <a:ext cx="2122802" cy="3672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en-US" sz="1200" kern="1200" dirty="0">
              <a:solidFill>
                <a:schemeClr val="bg1"/>
              </a:solidFill>
            </a:rPr>
            <a:t>File</a:t>
          </a:r>
        </a:p>
      </dsp:txBody>
      <dsp:txXfrm>
        <a:off x="1381671" y="403997"/>
        <a:ext cx="2122802" cy="367270"/>
      </dsp:txXfrm>
    </dsp:sp>
    <dsp:sp modelId="{E9AAC7D8-7FE3-4D72-8935-D1EB2859B48F}">
      <dsp:nvSpPr>
        <dsp:cNvPr id="0" name=""/>
        <dsp:cNvSpPr/>
      </dsp:nvSpPr>
      <dsp:spPr>
        <a:xfrm>
          <a:off x="1341108" y="771268"/>
          <a:ext cx="216336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E90604A-5983-4318-80D8-B3AAC9AFCAF0}">
      <dsp:nvSpPr>
        <dsp:cNvPr id="0" name=""/>
        <dsp:cNvSpPr/>
      </dsp:nvSpPr>
      <dsp:spPr>
        <a:xfrm>
          <a:off x="1381671" y="789631"/>
          <a:ext cx="2122802" cy="3672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en-US" sz="1200" kern="1200" dirty="0">
              <a:solidFill>
                <a:schemeClr val="bg1"/>
              </a:solidFill>
            </a:rPr>
            <a:t>File</a:t>
          </a:r>
        </a:p>
      </dsp:txBody>
      <dsp:txXfrm>
        <a:off x="1381671" y="789631"/>
        <a:ext cx="2122802" cy="367270"/>
      </dsp:txXfrm>
    </dsp:sp>
    <dsp:sp modelId="{E007711F-07D1-431C-9EE3-D676BE8431D9}">
      <dsp:nvSpPr>
        <dsp:cNvPr id="0" name=""/>
        <dsp:cNvSpPr/>
      </dsp:nvSpPr>
      <dsp:spPr>
        <a:xfrm>
          <a:off x="1341108" y="1156902"/>
          <a:ext cx="216336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BE664D-8F91-4836-B3F3-396319A41735}">
      <dsp:nvSpPr>
        <dsp:cNvPr id="0" name=""/>
        <dsp:cNvSpPr/>
      </dsp:nvSpPr>
      <dsp:spPr>
        <a:xfrm>
          <a:off x="0" y="0"/>
          <a:ext cx="35052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EB56D5A-61DD-4D77-93C9-BDE7153FFBC3}">
      <dsp:nvSpPr>
        <dsp:cNvPr id="0" name=""/>
        <dsp:cNvSpPr/>
      </dsp:nvSpPr>
      <dsp:spPr>
        <a:xfrm>
          <a:off x="0" y="0"/>
          <a:ext cx="1341108" cy="11752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en-US" sz="1200" kern="1200" dirty="0">
              <a:solidFill>
                <a:schemeClr val="bg1"/>
              </a:solidFill>
            </a:rPr>
            <a:t>Drive/Directory</a:t>
          </a:r>
        </a:p>
      </dsp:txBody>
      <dsp:txXfrm>
        <a:off x="0" y="0"/>
        <a:ext cx="1341108" cy="1175266"/>
      </dsp:txXfrm>
    </dsp:sp>
    <dsp:sp modelId="{7B7663DE-C8D4-4C50-B281-1D7244E0184B}">
      <dsp:nvSpPr>
        <dsp:cNvPr id="0" name=""/>
        <dsp:cNvSpPr/>
      </dsp:nvSpPr>
      <dsp:spPr>
        <a:xfrm>
          <a:off x="1381671" y="13815"/>
          <a:ext cx="2122802" cy="2763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en-US" sz="1200" kern="1200" dirty="0">
              <a:solidFill>
                <a:schemeClr val="bg1"/>
              </a:solidFill>
            </a:rPr>
            <a:t>File</a:t>
          </a:r>
        </a:p>
      </dsp:txBody>
      <dsp:txXfrm>
        <a:off x="1381671" y="13815"/>
        <a:ext cx="2122802" cy="276313"/>
      </dsp:txXfrm>
    </dsp:sp>
    <dsp:sp modelId="{70E34B86-C1A5-4C5C-BAA4-0C58FFBC0C60}">
      <dsp:nvSpPr>
        <dsp:cNvPr id="0" name=""/>
        <dsp:cNvSpPr/>
      </dsp:nvSpPr>
      <dsp:spPr>
        <a:xfrm>
          <a:off x="1341108" y="290129"/>
          <a:ext cx="216336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C7FBCD8-77A6-4BEB-983C-59B6718590A9}">
      <dsp:nvSpPr>
        <dsp:cNvPr id="0" name=""/>
        <dsp:cNvSpPr/>
      </dsp:nvSpPr>
      <dsp:spPr>
        <a:xfrm>
          <a:off x="1381671" y="303945"/>
          <a:ext cx="2122802" cy="2763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en-US" sz="1200" kern="1200" dirty="0">
              <a:solidFill>
                <a:schemeClr val="bg1"/>
              </a:solidFill>
            </a:rPr>
            <a:t>File</a:t>
          </a:r>
        </a:p>
      </dsp:txBody>
      <dsp:txXfrm>
        <a:off x="1381671" y="303945"/>
        <a:ext cx="2122802" cy="276313"/>
      </dsp:txXfrm>
    </dsp:sp>
    <dsp:sp modelId="{E9AAC7D8-7FE3-4D72-8935-D1EB2859B48F}">
      <dsp:nvSpPr>
        <dsp:cNvPr id="0" name=""/>
        <dsp:cNvSpPr/>
      </dsp:nvSpPr>
      <dsp:spPr>
        <a:xfrm>
          <a:off x="1341108" y="580258"/>
          <a:ext cx="216336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E90604A-5983-4318-80D8-B3AAC9AFCAF0}">
      <dsp:nvSpPr>
        <dsp:cNvPr id="0" name=""/>
        <dsp:cNvSpPr/>
      </dsp:nvSpPr>
      <dsp:spPr>
        <a:xfrm>
          <a:off x="1381671" y="594074"/>
          <a:ext cx="2122802" cy="2763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en-US" sz="1200" kern="1200" dirty="0">
              <a:solidFill>
                <a:schemeClr val="bg1"/>
              </a:solidFill>
            </a:rPr>
            <a:t>File</a:t>
          </a:r>
        </a:p>
      </dsp:txBody>
      <dsp:txXfrm>
        <a:off x="1381671" y="594074"/>
        <a:ext cx="2122802" cy="276313"/>
      </dsp:txXfrm>
    </dsp:sp>
    <dsp:sp modelId="{E007711F-07D1-431C-9EE3-D676BE8431D9}">
      <dsp:nvSpPr>
        <dsp:cNvPr id="0" name=""/>
        <dsp:cNvSpPr/>
      </dsp:nvSpPr>
      <dsp:spPr>
        <a:xfrm>
          <a:off x="1341108" y="870388"/>
          <a:ext cx="216336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12B5023-624B-4434-B301-9050C47EC1F4}">
      <dsp:nvSpPr>
        <dsp:cNvPr id="0" name=""/>
        <dsp:cNvSpPr/>
      </dsp:nvSpPr>
      <dsp:spPr>
        <a:xfrm>
          <a:off x="1381671" y="884204"/>
          <a:ext cx="2122802" cy="2763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endParaRPr lang="en-US" sz="1200" kern="1200"/>
        </a:p>
      </dsp:txBody>
      <dsp:txXfrm>
        <a:off x="1381671" y="884204"/>
        <a:ext cx="2122802" cy="276313"/>
      </dsp:txXfrm>
    </dsp:sp>
    <dsp:sp modelId="{4E62D10C-422C-44A6-9C9D-A78EFD45FB2A}">
      <dsp:nvSpPr>
        <dsp:cNvPr id="0" name=""/>
        <dsp:cNvSpPr/>
      </dsp:nvSpPr>
      <dsp:spPr>
        <a:xfrm>
          <a:off x="1341108" y="1160517"/>
          <a:ext cx="216336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74BD18A1-530F-46BC-B9AD-67B4302F7722}"/>
              </a:ext>
            </a:extLst>
          </p:cNvPr>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eaLnBrk="1" hangingPunct="1">
              <a:defRPr sz="1200">
                <a:effectLst/>
              </a:defRPr>
            </a:lvl1pPr>
          </a:lstStyle>
          <a:p>
            <a:pPr>
              <a:defRPr/>
            </a:pPr>
            <a:r>
              <a:rPr lang="en-US"/>
              <a:t>Developing COBOL with IBM WebSphere Developer for zSeries</a:t>
            </a:r>
          </a:p>
        </p:txBody>
      </p:sp>
      <p:sp>
        <p:nvSpPr>
          <p:cNvPr id="8195" name="Rectangle 3">
            <a:extLst>
              <a:ext uri="{FF2B5EF4-FFF2-40B4-BE49-F238E27FC236}">
                <a16:creationId xmlns:a16="http://schemas.microsoft.com/office/drawing/2014/main" id="{1F89EEF2-5DD0-4F33-9612-BEB802863E13}"/>
              </a:ext>
            </a:extLst>
          </p:cNvPr>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effectLst/>
              </a:defRPr>
            </a:lvl1pPr>
          </a:lstStyle>
          <a:p>
            <a:pPr>
              <a:defRPr/>
            </a:pPr>
            <a:fld id="{AB2FDE33-7517-5148-8781-7686092184EB}" type="datetime1">
              <a:rPr lang="en-US"/>
              <a:pPr>
                <a:defRPr/>
              </a:pPr>
              <a:t>8/23/2025</a:t>
            </a:fld>
            <a:endParaRPr lang="en-US"/>
          </a:p>
        </p:txBody>
      </p:sp>
      <p:sp>
        <p:nvSpPr>
          <p:cNvPr id="8196" name="Rectangle 4">
            <a:extLst>
              <a:ext uri="{FF2B5EF4-FFF2-40B4-BE49-F238E27FC236}">
                <a16:creationId xmlns:a16="http://schemas.microsoft.com/office/drawing/2014/main" id="{B4FC1F71-2866-406F-87BE-5F399ED2DB9D}"/>
              </a:ext>
            </a:extLst>
          </p:cNvPr>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eaLnBrk="1" hangingPunct="1">
              <a:defRPr sz="1200">
                <a:effectLst/>
              </a:defRPr>
            </a:lvl1pPr>
          </a:lstStyle>
          <a:p>
            <a:pPr>
              <a:defRPr/>
            </a:pPr>
            <a:r>
              <a:rPr lang="en-US"/>
              <a:t>Module 6 - Debugging COBOL programs</a:t>
            </a:r>
          </a:p>
        </p:txBody>
      </p:sp>
      <p:sp>
        <p:nvSpPr>
          <p:cNvPr id="8197" name="Rectangle 5">
            <a:extLst>
              <a:ext uri="{FF2B5EF4-FFF2-40B4-BE49-F238E27FC236}">
                <a16:creationId xmlns:a16="http://schemas.microsoft.com/office/drawing/2014/main" id="{3912C492-0FE2-4571-8839-1C8549ACB0B6}"/>
              </a:ext>
            </a:extLst>
          </p:cNvPr>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fld id="{D0A24D10-038C-2341-842D-B859FD608588}"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53" name="Rectangle 9">
            <a:extLst>
              <a:ext uri="{FF2B5EF4-FFF2-40B4-BE49-F238E27FC236}">
                <a16:creationId xmlns:a16="http://schemas.microsoft.com/office/drawing/2014/main" id="{85D14666-E28E-4745-8C63-74D6D5A5B3DA}"/>
              </a:ext>
            </a:extLst>
          </p:cNvPr>
          <p:cNvSpPr>
            <a:spLocks noGrp="1" noChangeArrowheads="1"/>
          </p:cNvSpPr>
          <p:nvPr>
            <p:ph type="hdr" sz="quarter"/>
          </p:nvPr>
        </p:nvSpPr>
        <p:spPr bwMode="auto">
          <a:xfrm>
            <a:off x="0" y="76200"/>
            <a:ext cx="68580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862" tIns="0" rIns="19862" bIns="0" numCol="1" anchor="t" anchorCtr="0" compatLnSpc="1">
            <a:prstTxWarp prst="textNoShape">
              <a:avLst/>
            </a:prstTxWarp>
          </a:bodyPr>
          <a:lstStyle>
            <a:lvl1pPr algn="ctr" defTabSz="954088" eaLnBrk="0" hangingPunct="0">
              <a:defRPr sz="2000">
                <a:effectLst/>
                <a:latin typeface="Arial Narrow" pitchFamily="34" charset="0"/>
              </a:defRPr>
            </a:lvl1pPr>
          </a:lstStyle>
          <a:p>
            <a:pPr>
              <a:defRPr/>
            </a:pPr>
            <a:r>
              <a:rPr lang="en-US"/>
              <a:t>Developing COBOL with IBM WebSphere Developer for zSeries</a:t>
            </a:r>
            <a:endParaRPr lang="en-US" i="1">
              <a:latin typeface="Arial" charset="0"/>
            </a:endParaRPr>
          </a:p>
        </p:txBody>
      </p:sp>
      <p:sp>
        <p:nvSpPr>
          <p:cNvPr id="6154" name="Line 10">
            <a:extLst>
              <a:ext uri="{FF2B5EF4-FFF2-40B4-BE49-F238E27FC236}">
                <a16:creationId xmlns:a16="http://schemas.microsoft.com/office/drawing/2014/main" id="{769F784E-BC48-43C8-820A-A281ED5B747C}"/>
              </a:ext>
            </a:extLst>
          </p:cNvPr>
          <p:cNvSpPr>
            <a:spLocks noChangeShapeType="1"/>
          </p:cNvSpPr>
          <p:nvPr/>
        </p:nvSpPr>
        <p:spPr bwMode="auto">
          <a:xfrm>
            <a:off x="228600" y="477838"/>
            <a:ext cx="641508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7950" tIns="53975" rIns="107950" bIns="53975" anchor="ctr"/>
          <a:lstStyle/>
          <a:p>
            <a:pPr algn="ctr" eaLnBrk="1" hangingPunct="1">
              <a:defRPr/>
            </a:pPr>
            <a:endParaRPr lang="en-US">
              <a:effectLst>
                <a:outerShdw blurRad="38100" dist="38100" dir="2700000" algn="tl">
                  <a:srgbClr val="000000">
                    <a:alpha val="43137"/>
                  </a:srgbClr>
                </a:outerShdw>
              </a:effectLst>
            </a:endParaRPr>
          </a:p>
        </p:txBody>
      </p:sp>
      <p:sp>
        <p:nvSpPr>
          <p:cNvPr id="6156" name="Text Box 12">
            <a:extLst>
              <a:ext uri="{FF2B5EF4-FFF2-40B4-BE49-F238E27FC236}">
                <a16:creationId xmlns:a16="http://schemas.microsoft.com/office/drawing/2014/main" id="{4CE7D2FB-967C-43B1-A606-D1774D05C14A}"/>
              </a:ext>
            </a:extLst>
          </p:cNvPr>
          <p:cNvSpPr txBox="1">
            <a:spLocks noChangeArrowheads="1"/>
          </p:cNvSpPr>
          <p:nvPr/>
        </p:nvSpPr>
        <p:spPr bwMode="auto">
          <a:xfrm>
            <a:off x="381000" y="874713"/>
            <a:ext cx="1743075" cy="293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2549" tIns="56274" rIns="112549" bIns="56274">
            <a:spAutoFit/>
          </a:bodyPr>
          <a:lstStyle>
            <a:lvl1pPr algn="l" defTabSz="954088">
              <a:defRPr sz="2400">
                <a:solidFill>
                  <a:schemeClr val="tx1"/>
                </a:solidFill>
                <a:latin typeface="Times New Roman" pitchFamily="18" charset="0"/>
              </a:defRPr>
            </a:lvl1pPr>
            <a:lvl2pPr marL="476250" algn="l" defTabSz="954088">
              <a:defRPr sz="2400">
                <a:solidFill>
                  <a:schemeClr val="tx1"/>
                </a:solidFill>
                <a:latin typeface="Times New Roman" pitchFamily="18" charset="0"/>
              </a:defRPr>
            </a:lvl2pPr>
            <a:lvl3pPr marL="954088" algn="l" defTabSz="954088">
              <a:defRPr sz="2400">
                <a:solidFill>
                  <a:schemeClr val="tx1"/>
                </a:solidFill>
                <a:latin typeface="Times New Roman" pitchFamily="18" charset="0"/>
              </a:defRPr>
            </a:lvl3pPr>
            <a:lvl4pPr marL="1430338" algn="l" defTabSz="954088">
              <a:defRPr sz="2400">
                <a:solidFill>
                  <a:schemeClr val="tx1"/>
                </a:solidFill>
                <a:latin typeface="Times New Roman" pitchFamily="18" charset="0"/>
              </a:defRPr>
            </a:lvl4pPr>
            <a:lvl5pPr marL="1906588" algn="l" defTabSz="954088">
              <a:defRPr sz="2400">
                <a:solidFill>
                  <a:schemeClr val="tx1"/>
                </a:solidFill>
                <a:latin typeface="Times New Roman" pitchFamily="18" charset="0"/>
              </a:defRPr>
            </a:lvl5pPr>
            <a:lvl6pPr marL="2363788" defTabSz="954088" fontAlgn="base">
              <a:spcBef>
                <a:spcPct val="0"/>
              </a:spcBef>
              <a:spcAft>
                <a:spcPct val="0"/>
              </a:spcAft>
              <a:defRPr sz="2400">
                <a:solidFill>
                  <a:schemeClr val="tx1"/>
                </a:solidFill>
                <a:latin typeface="Times New Roman" pitchFamily="18" charset="0"/>
              </a:defRPr>
            </a:lvl6pPr>
            <a:lvl7pPr marL="2820988" defTabSz="954088" fontAlgn="base">
              <a:spcBef>
                <a:spcPct val="0"/>
              </a:spcBef>
              <a:spcAft>
                <a:spcPct val="0"/>
              </a:spcAft>
              <a:defRPr sz="2400">
                <a:solidFill>
                  <a:schemeClr val="tx1"/>
                </a:solidFill>
                <a:latin typeface="Times New Roman" pitchFamily="18" charset="0"/>
              </a:defRPr>
            </a:lvl7pPr>
            <a:lvl8pPr marL="3278188" defTabSz="954088" fontAlgn="base">
              <a:spcBef>
                <a:spcPct val="0"/>
              </a:spcBef>
              <a:spcAft>
                <a:spcPct val="0"/>
              </a:spcAft>
              <a:defRPr sz="2400">
                <a:solidFill>
                  <a:schemeClr val="tx1"/>
                </a:solidFill>
                <a:latin typeface="Times New Roman" pitchFamily="18" charset="0"/>
              </a:defRPr>
            </a:lvl8pPr>
            <a:lvl9pPr marL="3735388" defTabSz="954088" fontAlgn="base">
              <a:spcBef>
                <a:spcPct val="0"/>
              </a:spcBef>
              <a:spcAft>
                <a:spcPct val="0"/>
              </a:spcAft>
              <a:defRPr sz="2400">
                <a:solidFill>
                  <a:schemeClr val="tx1"/>
                </a:solidFill>
                <a:latin typeface="Times New Roman" pitchFamily="18" charset="0"/>
              </a:defRPr>
            </a:lvl9pPr>
          </a:lstStyle>
          <a:p>
            <a:pPr>
              <a:spcBef>
                <a:spcPct val="50000"/>
              </a:spcBef>
              <a:defRPr/>
            </a:pPr>
            <a:r>
              <a:rPr lang="en-US" sz="1200" b="1">
                <a:latin typeface="Arial" charset="0"/>
              </a:rPr>
              <a:t>Instructor Notes:</a:t>
            </a:r>
          </a:p>
        </p:txBody>
      </p:sp>
      <p:sp>
        <p:nvSpPr>
          <p:cNvPr id="6157" name="Line 13">
            <a:extLst>
              <a:ext uri="{FF2B5EF4-FFF2-40B4-BE49-F238E27FC236}">
                <a16:creationId xmlns:a16="http://schemas.microsoft.com/office/drawing/2014/main" id="{18B1A1AA-473E-4B6B-AE92-68F605011C8A}"/>
              </a:ext>
            </a:extLst>
          </p:cNvPr>
          <p:cNvSpPr>
            <a:spLocks noChangeShapeType="1"/>
          </p:cNvSpPr>
          <p:nvPr/>
        </p:nvSpPr>
        <p:spPr bwMode="auto">
          <a:xfrm>
            <a:off x="2503488" y="839788"/>
            <a:ext cx="0" cy="77946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7950" tIns="53975" rIns="107950" bIns="53975" anchor="ctr"/>
          <a:lstStyle/>
          <a:p>
            <a:pPr algn="ctr" eaLnBrk="1" hangingPunct="1">
              <a:defRPr/>
            </a:pPr>
            <a:endParaRPr lang="en-US">
              <a:effectLst>
                <a:outerShdw blurRad="38100" dist="38100" dir="2700000" algn="tl">
                  <a:srgbClr val="000000">
                    <a:alpha val="43137"/>
                  </a:srgbClr>
                </a:outerShdw>
              </a:effectLst>
            </a:endParaRPr>
          </a:p>
        </p:txBody>
      </p:sp>
      <p:sp>
        <p:nvSpPr>
          <p:cNvPr id="3078" name="Rectangle 14">
            <a:extLst>
              <a:ext uri="{FF2B5EF4-FFF2-40B4-BE49-F238E27FC236}">
                <a16:creationId xmlns:a16="http://schemas.microsoft.com/office/drawing/2014/main" id="{9114FECE-6A63-D26F-B862-9FBFE1DE88FB}"/>
              </a:ext>
            </a:extLst>
          </p:cNvPr>
          <p:cNvSpPr>
            <a:spLocks noGrp="1" noRot="1" noChangeAspect="1" noChangeArrowheads="1" noTextEdit="1"/>
          </p:cNvSpPr>
          <p:nvPr>
            <p:ph type="sldImg" idx="2"/>
          </p:nvPr>
        </p:nvSpPr>
        <p:spPr bwMode="auto">
          <a:xfrm>
            <a:off x="1892300" y="839788"/>
            <a:ext cx="5411788" cy="3044825"/>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159" name="Rectangle 15">
            <a:extLst>
              <a:ext uri="{FF2B5EF4-FFF2-40B4-BE49-F238E27FC236}">
                <a16:creationId xmlns:a16="http://schemas.microsoft.com/office/drawing/2014/main" id="{0D0F0A9D-DBD2-4803-BC55-12C94E6AA434}"/>
              </a:ext>
            </a:extLst>
          </p:cNvPr>
          <p:cNvSpPr>
            <a:spLocks noGrp="1" noChangeArrowheads="1"/>
          </p:cNvSpPr>
          <p:nvPr>
            <p:ph type="ftr" sz="quarter" idx="4"/>
          </p:nvPr>
        </p:nvSpPr>
        <p:spPr bwMode="auto">
          <a:xfrm>
            <a:off x="0" y="8534400"/>
            <a:ext cx="6858000" cy="34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050" tIns="0" rIns="19050" bIns="0" numCol="1" anchor="b" anchorCtr="0" compatLnSpc="1">
            <a:prstTxWarp prst="textNoShape">
              <a:avLst/>
            </a:prstTxWarp>
          </a:bodyPr>
          <a:lstStyle>
            <a:lvl1pPr algn="ctr" eaLnBrk="0" hangingPunct="0">
              <a:defRPr sz="1000" i="1">
                <a:effectLst/>
                <a:latin typeface="Arial" charset="0"/>
              </a:defRPr>
            </a:lvl1pPr>
          </a:lstStyle>
          <a:p>
            <a:pPr>
              <a:defRPr/>
            </a:pPr>
            <a:r>
              <a:rPr lang="en-US"/>
              <a:t>Module 6 - Debugging COBOL programs</a:t>
            </a:r>
            <a:endParaRPr lang="en-US">
              <a:latin typeface="ZapfHumnst BT" pitchFamily="34" charset="0"/>
            </a:endParaRPr>
          </a:p>
        </p:txBody>
      </p:sp>
      <p:sp>
        <p:nvSpPr>
          <p:cNvPr id="68616" name="Rectangle 16">
            <a:extLst>
              <a:ext uri="{FF2B5EF4-FFF2-40B4-BE49-F238E27FC236}">
                <a16:creationId xmlns:a16="http://schemas.microsoft.com/office/drawing/2014/main" id="{89B10B7A-8222-4A37-9111-522B80B2A877}"/>
              </a:ext>
            </a:extLst>
          </p:cNvPr>
          <p:cNvSpPr>
            <a:spLocks noChangeArrowheads="1"/>
          </p:cNvSpPr>
          <p:nvPr/>
        </p:nvSpPr>
        <p:spPr bwMode="auto">
          <a:xfrm>
            <a:off x="6019800" y="8375650"/>
            <a:ext cx="762000" cy="503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2880" tIns="0" rIns="182880" bIns="0" anchor="b" anchorCtr="1"/>
          <a:lstStyle>
            <a:lvl1pPr defTabSz="868363">
              <a:defRPr sz="2400">
                <a:solidFill>
                  <a:schemeClr val="tx1"/>
                </a:solidFill>
                <a:latin typeface="Times New Roman" panose="02020603050405020304" pitchFamily="18" charset="0"/>
              </a:defRPr>
            </a:lvl1pPr>
            <a:lvl2pPr marL="742950" indent="-285750" defTabSz="868363">
              <a:defRPr sz="2400">
                <a:solidFill>
                  <a:schemeClr val="tx1"/>
                </a:solidFill>
                <a:latin typeface="Times New Roman" panose="02020603050405020304" pitchFamily="18" charset="0"/>
              </a:defRPr>
            </a:lvl2pPr>
            <a:lvl3pPr marL="1143000" indent="-228600" defTabSz="868363">
              <a:defRPr sz="2400">
                <a:solidFill>
                  <a:schemeClr val="tx1"/>
                </a:solidFill>
                <a:latin typeface="Times New Roman" panose="02020603050405020304" pitchFamily="18" charset="0"/>
              </a:defRPr>
            </a:lvl3pPr>
            <a:lvl4pPr marL="1600200" indent="-228600" defTabSz="868363">
              <a:defRPr sz="2400">
                <a:solidFill>
                  <a:schemeClr val="tx1"/>
                </a:solidFill>
                <a:latin typeface="Times New Roman" panose="02020603050405020304" pitchFamily="18" charset="0"/>
              </a:defRPr>
            </a:lvl4pPr>
            <a:lvl5pPr marL="2057400" indent="-228600" defTabSz="868363">
              <a:defRPr sz="2400">
                <a:solidFill>
                  <a:schemeClr val="tx1"/>
                </a:solidFill>
                <a:latin typeface="Times New Roman" panose="02020603050405020304" pitchFamily="18" charset="0"/>
              </a:defRPr>
            </a:lvl5pPr>
            <a:lvl6pPr marL="2514600" indent="-228600" defTabSz="868363"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868363"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868363"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868363"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90000"/>
              </a:lnSpc>
            </a:pPr>
            <a:r>
              <a:rPr lang="en-US" altLang="en-US" sz="1000">
                <a:latin typeface="Arial" panose="020B0604020202020204" pitchFamily="34" charset="0"/>
              </a:rPr>
              <a:t> 6 - </a:t>
            </a:r>
            <a:fld id="{A01306D2-8AB2-0C4B-AD18-899ADA81805A}" type="slidenum">
              <a:rPr lang="en-US" altLang="en-US" sz="1000">
                <a:latin typeface="Arial" panose="020B0604020202020204" pitchFamily="34" charset="0"/>
              </a:rPr>
              <a:pPr algn="ctr">
                <a:lnSpc>
                  <a:spcPct val="90000"/>
                </a:lnSpc>
              </a:pPr>
              <a:t>‹#›</a:t>
            </a:fld>
            <a:endParaRPr lang="en-US" altLang="en-US" sz="1000">
              <a:latin typeface="Arial" panose="020B0604020202020204" pitchFamily="34" charset="0"/>
            </a:endParaRPr>
          </a:p>
        </p:txBody>
      </p:sp>
      <p:sp>
        <p:nvSpPr>
          <p:cNvPr id="90121" name="Text Box 17">
            <a:extLst>
              <a:ext uri="{FF2B5EF4-FFF2-40B4-BE49-F238E27FC236}">
                <a16:creationId xmlns:a16="http://schemas.microsoft.com/office/drawing/2014/main" id="{99E575B0-5CFD-4BB0-B6A1-FB94FC261D98}"/>
              </a:ext>
            </a:extLst>
          </p:cNvPr>
          <p:cNvSpPr txBox="1">
            <a:spLocks noChangeArrowheads="1"/>
          </p:cNvSpPr>
          <p:nvPr/>
        </p:nvSpPr>
        <p:spPr bwMode="auto">
          <a:xfrm>
            <a:off x="76200" y="8375650"/>
            <a:ext cx="1981200" cy="503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2880" tIns="0" rIns="182880" bIns="0" anchor="b"/>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algn="ctr" eaLnBrk="0" fontAlgn="base" hangingPunct="0">
              <a:spcBef>
                <a:spcPct val="0"/>
              </a:spcBef>
              <a:spcAft>
                <a:spcPct val="0"/>
              </a:spcAft>
              <a:defRPr sz="2400">
                <a:solidFill>
                  <a:schemeClr val="tx1"/>
                </a:solidFill>
                <a:latin typeface="Times New Roman" pitchFamily="18" charset="0"/>
              </a:defRPr>
            </a:lvl6pPr>
            <a:lvl7pPr marL="2971800" indent="-228600" algn="ctr" eaLnBrk="0" fontAlgn="base" hangingPunct="0">
              <a:spcBef>
                <a:spcPct val="0"/>
              </a:spcBef>
              <a:spcAft>
                <a:spcPct val="0"/>
              </a:spcAft>
              <a:defRPr sz="2400">
                <a:solidFill>
                  <a:schemeClr val="tx1"/>
                </a:solidFill>
                <a:latin typeface="Times New Roman" pitchFamily="18" charset="0"/>
              </a:defRPr>
            </a:lvl7pPr>
            <a:lvl8pPr marL="3429000" indent="-228600" algn="ctr" eaLnBrk="0" fontAlgn="base" hangingPunct="0">
              <a:spcBef>
                <a:spcPct val="0"/>
              </a:spcBef>
              <a:spcAft>
                <a:spcPct val="0"/>
              </a:spcAft>
              <a:defRPr sz="2400">
                <a:solidFill>
                  <a:schemeClr val="tx1"/>
                </a:solidFill>
                <a:latin typeface="Times New Roman" pitchFamily="18" charset="0"/>
              </a:defRPr>
            </a:lvl8pPr>
            <a:lvl9pPr marL="3886200" indent="-228600" algn="ctr" eaLnBrk="0" fontAlgn="base" hangingPunct="0">
              <a:spcBef>
                <a:spcPct val="0"/>
              </a:spcBef>
              <a:spcAft>
                <a:spcPct val="0"/>
              </a:spcAft>
              <a:defRPr sz="2400">
                <a:solidFill>
                  <a:schemeClr val="tx1"/>
                </a:solidFill>
                <a:latin typeface="Times New Roman" pitchFamily="18" charset="0"/>
              </a:defRPr>
            </a:lvl9pPr>
          </a:lstStyle>
          <a:p>
            <a:pPr eaLnBrk="1" hangingPunct="1">
              <a:defRPr/>
            </a:pPr>
            <a:r>
              <a:rPr lang="en-US" sz="800">
                <a:latin typeface="Arial" charset="0"/>
              </a:rPr>
              <a:t>© Copyright IBM Corp. 2007</a:t>
            </a:r>
          </a:p>
        </p:txBody>
      </p:sp>
      <p:sp>
        <p:nvSpPr>
          <p:cNvPr id="68618" name="Rectangle 18">
            <a:extLst>
              <a:ext uri="{FF2B5EF4-FFF2-40B4-BE49-F238E27FC236}">
                <a16:creationId xmlns:a16="http://schemas.microsoft.com/office/drawing/2014/main" id="{C642319C-3534-4991-B00D-F447BAE7118A}"/>
              </a:ext>
            </a:extLst>
          </p:cNvPr>
          <p:cNvSpPr>
            <a:spLocks noChangeArrowheads="1"/>
          </p:cNvSpPr>
          <p:nvPr/>
        </p:nvSpPr>
        <p:spPr bwMode="auto">
          <a:xfrm>
            <a:off x="228600" y="8991600"/>
            <a:ext cx="6553200"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031" tIns="46516" rIns="93031" bIns="46516" anchor="b"/>
          <a:lstStyle>
            <a:lvl1pPr defTabSz="930275" eaLnBrk="0" hangingPunct="0">
              <a:defRPr sz="2400">
                <a:solidFill>
                  <a:schemeClr val="tx1"/>
                </a:solidFill>
                <a:latin typeface="Times New Roman" panose="02020603050405020304" pitchFamily="18" charset="0"/>
              </a:defRPr>
            </a:lvl1pPr>
            <a:lvl2pPr marL="742950" indent="-285750" defTabSz="930275" eaLnBrk="0" hangingPunct="0">
              <a:defRPr sz="2400">
                <a:solidFill>
                  <a:schemeClr val="tx1"/>
                </a:solidFill>
                <a:latin typeface="Times New Roman" panose="02020603050405020304" pitchFamily="18" charset="0"/>
              </a:defRPr>
            </a:lvl2pPr>
            <a:lvl3pPr marL="1143000" indent="-228600" defTabSz="930275" eaLnBrk="0" hangingPunct="0">
              <a:defRPr sz="2400">
                <a:solidFill>
                  <a:schemeClr val="tx1"/>
                </a:solidFill>
                <a:latin typeface="Times New Roman" panose="02020603050405020304" pitchFamily="18" charset="0"/>
              </a:defRPr>
            </a:lvl3pPr>
            <a:lvl4pPr marL="1600200" indent="-228600" defTabSz="930275" eaLnBrk="0" hangingPunct="0">
              <a:defRPr sz="2400">
                <a:solidFill>
                  <a:schemeClr val="tx1"/>
                </a:solidFill>
                <a:latin typeface="Times New Roman" panose="02020603050405020304" pitchFamily="18" charset="0"/>
              </a:defRPr>
            </a:lvl4pPr>
            <a:lvl5pPr marL="2057400" indent="-228600" defTabSz="930275" eaLnBrk="0" hangingPunct="0">
              <a:defRPr sz="2400">
                <a:solidFill>
                  <a:schemeClr val="tx1"/>
                </a:solidFill>
                <a:latin typeface="Times New Roman" panose="02020603050405020304" pitchFamily="18" charset="0"/>
              </a:defRPr>
            </a:lvl5pPr>
            <a:lvl6pPr marL="2514600" indent="-228600" algn="ctr" defTabSz="930275"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defTabSz="930275"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defTabSz="930275"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defTabSz="930275"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defRPr/>
            </a:pPr>
            <a:r>
              <a:rPr lang="en-US" altLang="en-US" sz="800">
                <a:latin typeface="Arial" panose="020B0604020202020204" pitchFamily="34" charset="0"/>
              </a:rPr>
              <a:t>Course materials may not be reproduced in whole or in part without the prior written permission of IBM.</a:t>
            </a:r>
          </a:p>
        </p:txBody>
      </p:sp>
      <p:sp>
        <p:nvSpPr>
          <p:cNvPr id="6164" name="Rectangle 20">
            <a:extLst>
              <a:ext uri="{FF2B5EF4-FFF2-40B4-BE49-F238E27FC236}">
                <a16:creationId xmlns:a16="http://schemas.microsoft.com/office/drawing/2014/main" id="{F7227401-42B3-448E-9506-9B5AE5C2458A}"/>
              </a:ext>
            </a:extLst>
          </p:cNvPr>
          <p:cNvSpPr>
            <a:spLocks noGrp="1" noChangeArrowheads="1"/>
          </p:cNvSpPr>
          <p:nvPr>
            <p:ph type="body" sz="quarter" idx="3"/>
          </p:nvPr>
        </p:nvSpPr>
        <p:spPr bwMode="auto">
          <a:xfrm>
            <a:off x="2549525" y="4113213"/>
            <a:ext cx="4076700" cy="4040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997" tIns="47999" rIns="95997" bIns="47999" numCol="1" anchor="t" anchorCtr="0" compatLnSpc="1">
            <a:prstTxWarp prst="textNoShape">
              <a:avLst/>
            </a:prstTxWarp>
          </a:bodyPr>
          <a:lstStyle/>
          <a:p>
            <a:pPr lvl="0"/>
            <a:r>
              <a:rPr lang="en-US" noProof="0"/>
              <a:t>Body Text – Times New Roman 9pt</a:t>
            </a:r>
          </a:p>
          <a:p>
            <a:pPr lvl="1"/>
            <a:r>
              <a:rPr lang="en-US" noProof="0"/>
              <a:t>Second Level</a:t>
            </a:r>
          </a:p>
          <a:p>
            <a:pPr lvl="2"/>
            <a:r>
              <a:rPr lang="en-US" noProof="0"/>
              <a:t>Third Level</a:t>
            </a:r>
          </a:p>
          <a:p>
            <a:pPr lvl="3"/>
            <a:r>
              <a:rPr lang="en-US" noProof="0"/>
              <a:t>Fourth Level</a:t>
            </a:r>
          </a:p>
          <a:p>
            <a:pPr lvl="4"/>
            <a:r>
              <a:rPr lang="en-US" noProof="0"/>
              <a:t>Fifth Level</a:t>
            </a:r>
          </a:p>
        </p:txBody>
      </p:sp>
    </p:spTree>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6375" y="228600"/>
            <a:ext cx="6419850" cy="3611563"/>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E2E38B8-B0B4-AD41-AC6E-B781F46A9FD3}" type="slidenum">
              <a:rPr kumimoji="0" 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1</a:t>
            </a:fld>
            <a:endParaRPr kumimoji="0" 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4"/>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sz="1300" b="0" i="0" u="none" strike="noStrike" kern="1200" cap="none" spc="0" normalizeH="0" baseline="0" noProof="0">
                <a:ln>
                  <a:noFill/>
                </a:ln>
                <a:solidFill>
                  <a:srgbClr val="000000"/>
                </a:solidFill>
                <a:effectLst/>
                <a:uLnTx/>
                <a:uFillTx/>
                <a:latin typeface="Arial" charset="0"/>
                <a:ea typeface="+mn-ea"/>
                <a:cs typeface="+mn-cs"/>
              </a:rPr>
              <a:t>Footer</a:t>
            </a:r>
          </a:p>
        </p:txBody>
      </p:sp>
    </p:spTree>
    <p:extLst>
      <p:ext uri="{BB962C8B-B14F-4D97-AF65-F5344CB8AC3E}">
        <p14:creationId xmlns:p14="http://schemas.microsoft.com/office/powerpoint/2010/main" val="2520031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8EBDA80B-5BE8-33A2-1AA3-3451F666394F}"/>
              </a:ext>
            </a:extLst>
          </p:cNvPr>
          <p:cNvSpPr>
            <a:spLocks noGrp="1" noRot="1" noChangeAspect="1" noChangeArrowheads="1" noTextEdit="1"/>
          </p:cNvSpPr>
          <p:nvPr>
            <p:ph type="sldImg"/>
          </p:nvPr>
        </p:nvSpPr>
        <p:spPr>
          <a:xfrm>
            <a:off x="1892300" y="839788"/>
            <a:ext cx="5411788" cy="3044825"/>
          </a:xfrm>
          <a:ln/>
        </p:spPr>
      </p:sp>
      <p:sp>
        <p:nvSpPr>
          <p:cNvPr id="21507" name="Notes Placeholder 2">
            <a:extLst>
              <a:ext uri="{FF2B5EF4-FFF2-40B4-BE49-F238E27FC236}">
                <a16:creationId xmlns:a16="http://schemas.microsoft.com/office/drawing/2014/main" id="{BFCF3F26-9709-5596-3FD5-BB750B0AD2C3}"/>
              </a:ext>
            </a:extLst>
          </p:cNvPr>
          <p:cNvSpPr>
            <a:spLocks noGrp="1" noChangeArrowheads="1"/>
          </p:cNvSpPr>
          <p:nvPr>
            <p:ph type="body" idx="1"/>
          </p:nvPr>
        </p:nvSpPr>
        <p:spPr>
          <a:noFill/>
        </p:spPr>
        <p:txBody>
          <a:bodyPr/>
          <a:lstStyle/>
          <a:p>
            <a:endParaRPr lang="en-US" altLang="en-US">
              <a:latin typeface="Arial" panose="020B0604020202020204" pitchFamily="34" charset="0"/>
            </a:endParaRPr>
          </a:p>
        </p:txBody>
      </p:sp>
      <p:sp>
        <p:nvSpPr>
          <p:cNvPr id="21508" name="Slide Number Placeholder 3">
            <a:extLst>
              <a:ext uri="{FF2B5EF4-FFF2-40B4-BE49-F238E27FC236}">
                <a16:creationId xmlns:a16="http://schemas.microsoft.com/office/drawing/2014/main" id="{69E11CF2-1101-DD91-90DA-6E186541BAFA}"/>
              </a:ext>
            </a:extLst>
          </p:cNvPr>
          <p:cNvSpPr>
            <a:spLocks noGrp="1" noChangeArrowheads="1"/>
          </p:cNvSpPr>
          <p:nvPr>
            <p:ph type="sldNum" sz="quarter" idx="4294967295"/>
          </p:nvPr>
        </p:nvSpPr>
        <p:spPr bwMode="auto">
          <a:xfrm>
            <a:off x="0" y="0"/>
            <a:ext cx="0" cy="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a:solidFill>
                  <a:schemeClr val="tx1"/>
                </a:solidFill>
                <a:latin typeface="Times New Roman" panose="02020603050405020304" pitchFamily="18" charset="0"/>
              </a:defRPr>
            </a:lvl1pPr>
            <a:lvl2pPr marL="742950" indent="-285750" defTabSz="966788">
              <a:defRPr sz="2400">
                <a:solidFill>
                  <a:schemeClr val="tx1"/>
                </a:solidFill>
                <a:latin typeface="Times New Roman" panose="02020603050405020304" pitchFamily="18" charset="0"/>
              </a:defRPr>
            </a:lvl2pPr>
            <a:lvl3pPr marL="1143000" indent="-228600" defTabSz="966788">
              <a:defRPr sz="2400">
                <a:solidFill>
                  <a:schemeClr val="tx1"/>
                </a:solidFill>
                <a:latin typeface="Times New Roman" panose="02020603050405020304" pitchFamily="18" charset="0"/>
              </a:defRPr>
            </a:lvl3pPr>
            <a:lvl4pPr marL="1600200" indent="-228600" defTabSz="966788">
              <a:defRPr sz="2400">
                <a:solidFill>
                  <a:schemeClr val="tx1"/>
                </a:solidFill>
                <a:latin typeface="Times New Roman" panose="02020603050405020304" pitchFamily="18" charset="0"/>
              </a:defRPr>
            </a:lvl4pPr>
            <a:lvl5pPr marL="2057400" indent="-228600" defTabSz="966788">
              <a:defRPr sz="2400">
                <a:solidFill>
                  <a:schemeClr val="tx1"/>
                </a:solidFill>
                <a:latin typeface="Times New Roman" panose="02020603050405020304" pitchFamily="18" charset="0"/>
              </a:defRPr>
            </a:lvl5pPr>
            <a:lvl6pPr marL="2514600" indent="-228600" defTabSz="966788"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66788"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66788"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66788" eaLnBrk="0" fontAlgn="base" hangingPunct="0">
              <a:spcBef>
                <a:spcPct val="0"/>
              </a:spcBef>
              <a:spcAft>
                <a:spcPct val="0"/>
              </a:spcAft>
              <a:defRPr sz="2400">
                <a:solidFill>
                  <a:schemeClr val="tx1"/>
                </a:solidFill>
                <a:latin typeface="Times New Roman" panose="02020603050405020304" pitchFamily="18" charset="0"/>
              </a:defRPr>
            </a:lvl9pPr>
          </a:lstStyle>
          <a:p>
            <a:fld id="{6CF74CE7-84ED-F74D-88C5-73EE717665C5}" type="slidenum">
              <a:rPr lang="en-US" altLang="en-US" sz="1300">
                <a:latin typeface="Arial" panose="020B0604020202020204" pitchFamily="34" charset="0"/>
              </a:rPr>
              <a:pPr/>
              <a:t>20</a:t>
            </a:fld>
            <a:endParaRPr lang="en-US" altLang="en-US" sz="1300">
              <a:latin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a:extLst>
              <a:ext uri="{FF2B5EF4-FFF2-40B4-BE49-F238E27FC236}">
                <a16:creationId xmlns:a16="http://schemas.microsoft.com/office/drawing/2014/main" id="{9B3AF5AB-9B94-78F1-F1EC-71D7945EBF49}"/>
              </a:ext>
            </a:extLst>
          </p:cNvPr>
          <p:cNvSpPr>
            <a:spLocks noGrp="1" noRot="1" noChangeAspect="1" noChangeArrowheads="1" noTextEdit="1"/>
          </p:cNvSpPr>
          <p:nvPr>
            <p:ph type="sldImg"/>
          </p:nvPr>
        </p:nvSpPr>
        <p:spPr>
          <a:xfrm>
            <a:off x="1892300" y="839788"/>
            <a:ext cx="5411788" cy="3044825"/>
          </a:xfrm>
          <a:ln/>
        </p:spPr>
      </p:sp>
      <p:sp>
        <p:nvSpPr>
          <p:cNvPr id="23555" name="Notes Placeholder 2">
            <a:extLst>
              <a:ext uri="{FF2B5EF4-FFF2-40B4-BE49-F238E27FC236}">
                <a16:creationId xmlns:a16="http://schemas.microsoft.com/office/drawing/2014/main" id="{3BC56124-0798-A200-E909-2BB721522753}"/>
              </a:ext>
            </a:extLst>
          </p:cNvPr>
          <p:cNvSpPr>
            <a:spLocks noGrp="1" noChangeArrowheads="1"/>
          </p:cNvSpPr>
          <p:nvPr>
            <p:ph type="body" idx="1"/>
          </p:nvPr>
        </p:nvSpPr>
        <p:spPr>
          <a:noFill/>
        </p:spPr>
        <p:txBody>
          <a:bodyPr/>
          <a:lstStyle/>
          <a:p>
            <a:endParaRPr lang="en-US" altLang="en-US"/>
          </a:p>
        </p:txBody>
      </p:sp>
      <p:sp>
        <p:nvSpPr>
          <p:cNvPr id="23556" name="Header Placeholder 3">
            <a:extLst>
              <a:ext uri="{FF2B5EF4-FFF2-40B4-BE49-F238E27FC236}">
                <a16:creationId xmlns:a16="http://schemas.microsoft.com/office/drawing/2014/main" id="{EF6632F0-1D3B-A435-EF31-3F7EFAF94F4F}"/>
              </a:ext>
            </a:extLst>
          </p:cNvPr>
          <p:cNvSpPr>
            <a:spLocks noGrp="1"/>
          </p:cNvSpPr>
          <p:nvPr>
            <p:ph type="hdr" sz="quarter"/>
          </p:nvPr>
        </p:nvSpPr>
        <p:spPr>
          <a:noFill/>
        </p:spPr>
        <p:txBody>
          <a:bodyPr/>
          <a:lstStyle>
            <a:lvl1pPr defTabSz="954088">
              <a:defRPr sz="2400">
                <a:solidFill>
                  <a:schemeClr val="tx1"/>
                </a:solidFill>
                <a:latin typeface="Times New Roman" panose="02020603050405020304" pitchFamily="18" charset="0"/>
              </a:defRPr>
            </a:lvl1pPr>
            <a:lvl2pPr marL="742950" indent="-285750" defTabSz="954088">
              <a:defRPr sz="2400">
                <a:solidFill>
                  <a:schemeClr val="tx1"/>
                </a:solidFill>
                <a:latin typeface="Times New Roman" panose="02020603050405020304" pitchFamily="18" charset="0"/>
              </a:defRPr>
            </a:lvl2pPr>
            <a:lvl3pPr marL="1143000" indent="-228600" defTabSz="954088">
              <a:defRPr sz="2400">
                <a:solidFill>
                  <a:schemeClr val="tx1"/>
                </a:solidFill>
                <a:latin typeface="Times New Roman" panose="02020603050405020304" pitchFamily="18" charset="0"/>
              </a:defRPr>
            </a:lvl3pPr>
            <a:lvl4pPr marL="1600200" indent="-228600" defTabSz="954088">
              <a:defRPr sz="2400">
                <a:solidFill>
                  <a:schemeClr val="tx1"/>
                </a:solidFill>
                <a:latin typeface="Times New Roman" panose="02020603050405020304" pitchFamily="18" charset="0"/>
              </a:defRPr>
            </a:lvl4pPr>
            <a:lvl5pPr marL="2057400" indent="-228600" defTabSz="954088">
              <a:defRPr sz="2400">
                <a:solidFill>
                  <a:schemeClr val="tx1"/>
                </a:solidFill>
                <a:latin typeface="Times New Roman" panose="02020603050405020304" pitchFamily="18" charset="0"/>
              </a:defRPr>
            </a:lvl5pPr>
            <a:lvl6pPr marL="2514600" indent="-228600" defTabSz="954088"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54088"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54088"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5408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23557" name="Footer Placeholder 4">
            <a:extLst>
              <a:ext uri="{FF2B5EF4-FFF2-40B4-BE49-F238E27FC236}">
                <a16:creationId xmlns:a16="http://schemas.microsoft.com/office/drawing/2014/main" id="{6C3CCEBE-2E8C-F1C2-1CFE-BD1D308899DD}"/>
              </a:ext>
            </a:extLst>
          </p:cNvPr>
          <p:cNvSpPr>
            <a:spLocks noGrp="1"/>
          </p:cNvSpPr>
          <p:nvPr>
            <p:ph type="ftr" sz="quarter" idx="4"/>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a:latin typeface="Arial" panose="020B0604020202020204" pitchFamily="34" charset="0"/>
              </a:rPr>
              <a:t>Module 6 - Debugging COBOL programs</a:t>
            </a:r>
            <a:endParaRPr lang="en-US" altLang="en-US" sz="1000">
              <a:latin typeface="ZapfHumnst BT"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02FE8C64-BA09-98CC-8108-CE1B46819860}"/>
              </a:ext>
            </a:extLst>
          </p:cNvPr>
          <p:cNvSpPr>
            <a:spLocks noGrp="1" noRot="1" noChangeAspect="1" noChangeArrowheads="1" noTextEdit="1"/>
          </p:cNvSpPr>
          <p:nvPr>
            <p:ph type="sldImg"/>
          </p:nvPr>
        </p:nvSpPr>
        <p:spPr>
          <a:xfrm>
            <a:off x="1892300" y="839788"/>
            <a:ext cx="5411788" cy="3044825"/>
          </a:xfrm>
          <a:ln/>
        </p:spPr>
      </p:sp>
      <p:sp>
        <p:nvSpPr>
          <p:cNvPr id="27651" name="Notes Placeholder 2">
            <a:extLst>
              <a:ext uri="{FF2B5EF4-FFF2-40B4-BE49-F238E27FC236}">
                <a16:creationId xmlns:a16="http://schemas.microsoft.com/office/drawing/2014/main" id="{EAB495C0-E577-7C1B-FD3C-1AD5D2A42888}"/>
              </a:ext>
            </a:extLst>
          </p:cNvPr>
          <p:cNvSpPr>
            <a:spLocks noGrp="1" noChangeArrowheads="1"/>
          </p:cNvSpPr>
          <p:nvPr>
            <p:ph type="body" idx="1"/>
          </p:nvPr>
        </p:nvSpPr>
        <p:spPr>
          <a:noFill/>
        </p:spPr>
        <p:txBody>
          <a:bodyPr/>
          <a:lstStyle/>
          <a:p>
            <a:endParaRPr lang="en-US" altLang="en-US"/>
          </a:p>
        </p:txBody>
      </p:sp>
      <p:sp>
        <p:nvSpPr>
          <p:cNvPr id="27652" name="Header Placeholder 3">
            <a:extLst>
              <a:ext uri="{FF2B5EF4-FFF2-40B4-BE49-F238E27FC236}">
                <a16:creationId xmlns:a16="http://schemas.microsoft.com/office/drawing/2014/main" id="{B0EF5B50-925B-F2FA-25FA-B3A1C5113048}"/>
              </a:ext>
            </a:extLst>
          </p:cNvPr>
          <p:cNvSpPr>
            <a:spLocks noGrp="1"/>
          </p:cNvSpPr>
          <p:nvPr>
            <p:ph type="hdr" sz="quarter"/>
          </p:nvPr>
        </p:nvSpPr>
        <p:spPr>
          <a:noFill/>
        </p:spPr>
        <p:txBody>
          <a:bodyPr/>
          <a:lstStyle>
            <a:lvl1pPr defTabSz="954088">
              <a:defRPr sz="2400">
                <a:solidFill>
                  <a:schemeClr val="tx1"/>
                </a:solidFill>
                <a:latin typeface="Times New Roman" panose="02020603050405020304" pitchFamily="18" charset="0"/>
              </a:defRPr>
            </a:lvl1pPr>
            <a:lvl2pPr marL="742950" indent="-285750" defTabSz="954088">
              <a:defRPr sz="2400">
                <a:solidFill>
                  <a:schemeClr val="tx1"/>
                </a:solidFill>
                <a:latin typeface="Times New Roman" panose="02020603050405020304" pitchFamily="18" charset="0"/>
              </a:defRPr>
            </a:lvl2pPr>
            <a:lvl3pPr marL="1143000" indent="-228600" defTabSz="954088">
              <a:defRPr sz="2400">
                <a:solidFill>
                  <a:schemeClr val="tx1"/>
                </a:solidFill>
                <a:latin typeface="Times New Roman" panose="02020603050405020304" pitchFamily="18" charset="0"/>
              </a:defRPr>
            </a:lvl3pPr>
            <a:lvl4pPr marL="1600200" indent="-228600" defTabSz="954088">
              <a:defRPr sz="2400">
                <a:solidFill>
                  <a:schemeClr val="tx1"/>
                </a:solidFill>
                <a:latin typeface="Times New Roman" panose="02020603050405020304" pitchFamily="18" charset="0"/>
              </a:defRPr>
            </a:lvl4pPr>
            <a:lvl5pPr marL="2057400" indent="-228600" defTabSz="954088">
              <a:defRPr sz="2400">
                <a:solidFill>
                  <a:schemeClr val="tx1"/>
                </a:solidFill>
                <a:latin typeface="Times New Roman" panose="02020603050405020304" pitchFamily="18" charset="0"/>
              </a:defRPr>
            </a:lvl5pPr>
            <a:lvl6pPr marL="2514600" indent="-228600" defTabSz="954088"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54088"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54088"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5408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27653" name="Footer Placeholder 4">
            <a:extLst>
              <a:ext uri="{FF2B5EF4-FFF2-40B4-BE49-F238E27FC236}">
                <a16:creationId xmlns:a16="http://schemas.microsoft.com/office/drawing/2014/main" id="{C8AFC1B4-D458-9DC3-7020-0129070C6C72}"/>
              </a:ext>
            </a:extLst>
          </p:cNvPr>
          <p:cNvSpPr>
            <a:spLocks noGrp="1"/>
          </p:cNvSpPr>
          <p:nvPr>
            <p:ph type="ftr" sz="quarter" idx="4"/>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a:latin typeface="Arial" panose="020B0604020202020204" pitchFamily="34" charset="0"/>
              </a:rPr>
              <a:t>Module 6 - Debugging COBOL programs</a:t>
            </a:r>
            <a:endParaRPr lang="en-US" altLang="en-US" sz="1000">
              <a:latin typeface="ZapfHumnst BT"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7BBCF2BA-72ED-26CD-5AB9-4E6D6D8B1FE5}"/>
              </a:ext>
            </a:extLst>
          </p:cNvPr>
          <p:cNvSpPr>
            <a:spLocks noGrp="1" noRot="1" noChangeAspect="1" noChangeArrowheads="1" noTextEdit="1"/>
          </p:cNvSpPr>
          <p:nvPr>
            <p:ph type="sldImg"/>
          </p:nvPr>
        </p:nvSpPr>
        <p:spPr>
          <a:xfrm>
            <a:off x="1892300" y="839788"/>
            <a:ext cx="5411788" cy="3044825"/>
          </a:xfrm>
          <a:ln/>
        </p:spPr>
      </p:sp>
      <p:sp>
        <p:nvSpPr>
          <p:cNvPr id="25603" name="Notes Placeholder 2">
            <a:extLst>
              <a:ext uri="{FF2B5EF4-FFF2-40B4-BE49-F238E27FC236}">
                <a16:creationId xmlns:a16="http://schemas.microsoft.com/office/drawing/2014/main" id="{5D6E9264-0771-4979-08D7-D3DC1BBDD75A}"/>
              </a:ext>
            </a:extLst>
          </p:cNvPr>
          <p:cNvSpPr>
            <a:spLocks noGrp="1" noChangeArrowheads="1"/>
          </p:cNvSpPr>
          <p:nvPr>
            <p:ph type="body" idx="1"/>
          </p:nvPr>
        </p:nvSpPr>
        <p:spPr>
          <a:noFill/>
        </p:spPr>
        <p:txBody>
          <a:bodyPr/>
          <a:lstStyle/>
          <a:p>
            <a:endParaRPr lang="en-US" altLang="en-US"/>
          </a:p>
        </p:txBody>
      </p:sp>
      <p:sp>
        <p:nvSpPr>
          <p:cNvPr id="25604" name="Header Placeholder 3">
            <a:extLst>
              <a:ext uri="{FF2B5EF4-FFF2-40B4-BE49-F238E27FC236}">
                <a16:creationId xmlns:a16="http://schemas.microsoft.com/office/drawing/2014/main" id="{8D03CF3F-22D7-A4E8-B568-A80C6DBFD9C2}"/>
              </a:ext>
            </a:extLst>
          </p:cNvPr>
          <p:cNvSpPr>
            <a:spLocks noGrp="1"/>
          </p:cNvSpPr>
          <p:nvPr>
            <p:ph type="hdr" sz="quarter"/>
          </p:nvPr>
        </p:nvSpPr>
        <p:spPr>
          <a:noFill/>
        </p:spPr>
        <p:txBody>
          <a:bodyPr/>
          <a:lstStyle>
            <a:lvl1pPr defTabSz="954088">
              <a:defRPr sz="2400">
                <a:solidFill>
                  <a:schemeClr val="tx1"/>
                </a:solidFill>
                <a:latin typeface="Times New Roman" panose="02020603050405020304" pitchFamily="18" charset="0"/>
              </a:defRPr>
            </a:lvl1pPr>
            <a:lvl2pPr marL="742950" indent="-285750" defTabSz="954088">
              <a:defRPr sz="2400">
                <a:solidFill>
                  <a:schemeClr val="tx1"/>
                </a:solidFill>
                <a:latin typeface="Times New Roman" panose="02020603050405020304" pitchFamily="18" charset="0"/>
              </a:defRPr>
            </a:lvl2pPr>
            <a:lvl3pPr marL="1143000" indent="-228600" defTabSz="954088">
              <a:defRPr sz="2400">
                <a:solidFill>
                  <a:schemeClr val="tx1"/>
                </a:solidFill>
                <a:latin typeface="Times New Roman" panose="02020603050405020304" pitchFamily="18" charset="0"/>
              </a:defRPr>
            </a:lvl3pPr>
            <a:lvl4pPr marL="1600200" indent="-228600" defTabSz="954088">
              <a:defRPr sz="2400">
                <a:solidFill>
                  <a:schemeClr val="tx1"/>
                </a:solidFill>
                <a:latin typeface="Times New Roman" panose="02020603050405020304" pitchFamily="18" charset="0"/>
              </a:defRPr>
            </a:lvl4pPr>
            <a:lvl5pPr marL="2057400" indent="-228600" defTabSz="954088">
              <a:defRPr sz="2400">
                <a:solidFill>
                  <a:schemeClr val="tx1"/>
                </a:solidFill>
                <a:latin typeface="Times New Roman" panose="02020603050405020304" pitchFamily="18" charset="0"/>
              </a:defRPr>
            </a:lvl5pPr>
            <a:lvl6pPr marL="2514600" indent="-228600" defTabSz="954088"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54088"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54088"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5408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25605" name="Footer Placeholder 4">
            <a:extLst>
              <a:ext uri="{FF2B5EF4-FFF2-40B4-BE49-F238E27FC236}">
                <a16:creationId xmlns:a16="http://schemas.microsoft.com/office/drawing/2014/main" id="{89259AB0-B2B6-F8D4-6564-B600593EAA1B}"/>
              </a:ext>
            </a:extLst>
          </p:cNvPr>
          <p:cNvSpPr>
            <a:spLocks noGrp="1"/>
          </p:cNvSpPr>
          <p:nvPr>
            <p:ph type="ftr" sz="quarter" idx="4"/>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a:latin typeface="Arial" panose="020B0604020202020204" pitchFamily="34" charset="0"/>
              </a:rPr>
              <a:t>Module 6 - Debugging COBOL programs</a:t>
            </a:r>
            <a:endParaRPr lang="en-US" altLang="en-US" sz="1000">
              <a:latin typeface="ZapfHumnst BT"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a:extLst>
              <a:ext uri="{FF2B5EF4-FFF2-40B4-BE49-F238E27FC236}">
                <a16:creationId xmlns:a16="http://schemas.microsoft.com/office/drawing/2014/main" id="{D735626E-2113-4147-8E23-E673C1444209}"/>
              </a:ext>
            </a:extLst>
          </p:cNvPr>
          <p:cNvSpPr>
            <a:spLocks noGrp="1" noRot="1" noChangeAspect="1" noChangeArrowheads="1" noTextEdit="1"/>
          </p:cNvSpPr>
          <p:nvPr>
            <p:ph type="sldImg"/>
          </p:nvPr>
        </p:nvSpPr>
        <p:spPr>
          <a:xfrm>
            <a:off x="1892300" y="839788"/>
            <a:ext cx="5411788" cy="3044825"/>
          </a:xfrm>
          <a:ln/>
        </p:spPr>
      </p:sp>
      <p:sp>
        <p:nvSpPr>
          <p:cNvPr id="29699" name="Notes Placeholder 2">
            <a:extLst>
              <a:ext uri="{FF2B5EF4-FFF2-40B4-BE49-F238E27FC236}">
                <a16:creationId xmlns:a16="http://schemas.microsoft.com/office/drawing/2014/main" id="{FB6E101B-2BDA-A1E5-1A5B-6168532E1C49}"/>
              </a:ext>
            </a:extLst>
          </p:cNvPr>
          <p:cNvSpPr>
            <a:spLocks noGrp="1" noChangeArrowheads="1"/>
          </p:cNvSpPr>
          <p:nvPr>
            <p:ph type="body" idx="1"/>
          </p:nvPr>
        </p:nvSpPr>
        <p:spPr>
          <a:noFill/>
        </p:spPr>
        <p:txBody>
          <a:bodyPr/>
          <a:lstStyle/>
          <a:p>
            <a:endParaRPr lang="en-US" altLang="en-US"/>
          </a:p>
        </p:txBody>
      </p:sp>
      <p:sp>
        <p:nvSpPr>
          <p:cNvPr id="29700" name="Header Placeholder 3">
            <a:extLst>
              <a:ext uri="{FF2B5EF4-FFF2-40B4-BE49-F238E27FC236}">
                <a16:creationId xmlns:a16="http://schemas.microsoft.com/office/drawing/2014/main" id="{FA092018-191A-F595-972E-EBE39641E76A}"/>
              </a:ext>
            </a:extLst>
          </p:cNvPr>
          <p:cNvSpPr>
            <a:spLocks noGrp="1"/>
          </p:cNvSpPr>
          <p:nvPr>
            <p:ph type="hdr" sz="quarter"/>
          </p:nvPr>
        </p:nvSpPr>
        <p:spPr>
          <a:noFill/>
        </p:spPr>
        <p:txBody>
          <a:bodyPr/>
          <a:lstStyle>
            <a:lvl1pPr defTabSz="954088">
              <a:defRPr sz="2400">
                <a:solidFill>
                  <a:schemeClr val="tx1"/>
                </a:solidFill>
                <a:latin typeface="Times New Roman" panose="02020603050405020304" pitchFamily="18" charset="0"/>
              </a:defRPr>
            </a:lvl1pPr>
            <a:lvl2pPr marL="742950" indent="-285750" defTabSz="954088">
              <a:defRPr sz="2400">
                <a:solidFill>
                  <a:schemeClr val="tx1"/>
                </a:solidFill>
                <a:latin typeface="Times New Roman" panose="02020603050405020304" pitchFamily="18" charset="0"/>
              </a:defRPr>
            </a:lvl2pPr>
            <a:lvl3pPr marL="1143000" indent="-228600" defTabSz="954088">
              <a:defRPr sz="2400">
                <a:solidFill>
                  <a:schemeClr val="tx1"/>
                </a:solidFill>
                <a:latin typeface="Times New Roman" panose="02020603050405020304" pitchFamily="18" charset="0"/>
              </a:defRPr>
            </a:lvl3pPr>
            <a:lvl4pPr marL="1600200" indent="-228600" defTabSz="954088">
              <a:defRPr sz="2400">
                <a:solidFill>
                  <a:schemeClr val="tx1"/>
                </a:solidFill>
                <a:latin typeface="Times New Roman" panose="02020603050405020304" pitchFamily="18" charset="0"/>
              </a:defRPr>
            </a:lvl4pPr>
            <a:lvl5pPr marL="2057400" indent="-228600" defTabSz="954088">
              <a:defRPr sz="2400">
                <a:solidFill>
                  <a:schemeClr val="tx1"/>
                </a:solidFill>
                <a:latin typeface="Times New Roman" panose="02020603050405020304" pitchFamily="18" charset="0"/>
              </a:defRPr>
            </a:lvl5pPr>
            <a:lvl6pPr marL="2514600" indent="-228600" defTabSz="954088"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54088"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54088"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5408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29701" name="Footer Placeholder 4">
            <a:extLst>
              <a:ext uri="{FF2B5EF4-FFF2-40B4-BE49-F238E27FC236}">
                <a16:creationId xmlns:a16="http://schemas.microsoft.com/office/drawing/2014/main" id="{415A226F-4DC2-97E3-FDED-18D1A96A7AE0}"/>
              </a:ext>
            </a:extLst>
          </p:cNvPr>
          <p:cNvSpPr>
            <a:spLocks noGrp="1"/>
          </p:cNvSpPr>
          <p:nvPr>
            <p:ph type="ftr" sz="quarter" idx="4"/>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a:latin typeface="Arial" panose="020B0604020202020204" pitchFamily="34" charset="0"/>
              </a:rPr>
              <a:t>Module 6 - Debugging COBOL programs</a:t>
            </a:r>
            <a:endParaRPr lang="en-US" altLang="en-US" sz="1000">
              <a:latin typeface="ZapfHumnst BT"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20D61DF5-A2A4-8AD2-6763-EDA9B9658AB5}"/>
              </a:ext>
            </a:extLst>
          </p:cNvPr>
          <p:cNvSpPr>
            <a:spLocks noGrp="1" noRot="1" noChangeAspect="1" noChangeArrowheads="1" noTextEdit="1"/>
          </p:cNvSpPr>
          <p:nvPr>
            <p:ph type="sldImg"/>
          </p:nvPr>
        </p:nvSpPr>
        <p:spPr>
          <a:xfrm>
            <a:off x="1892300" y="839788"/>
            <a:ext cx="5411788" cy="3044825"/>
          </a:xfrm>
          <a:ln/>
        </p:spPr>
      </p:sp>
      <p:sp>
        <p:nvSpPr>
          <p:cNvPr id="31747" name="Notes Placeholder 2">
            <a:extLst>
              <a:ext uri="{FF2B5EF4-FFF2-40B4-BE49-F238E27FC236}">
                <a16:creationId xmlns:a16="http://schemas.microsoft.com/office/drawing/2014/main" id="{A79E4880-A342-A79E-4474-49269C50CE55}"/>
              </a:ext>
            </a:extLst>
          </p:cNvPr>
          <p:cNvSpPr>
            <a:spLocks noGrp="1" noChangeArrowheads="1"/>
          </p:cNvSpPr>
          <p:nvPr>
            <p:ph type="body" idx="1"/>
          </p:nvPr>
        </p:nvSpPr>
        <p:spPr>
          <a:noFill/>
        </p:spPr>
        <p:txBody>
          <a:bodyPr/>
          <a:lstStyle/>
          <a:p>
            <a:endParaRPr lang="en-US" altLang="en-US"/>
          </a:p>
        </p:txBody>
      </p:sp>
      <p:sp>
        <p:nvSpPr>
          <p:cNvPr id="31748" name="Header Placeholder 3">
            <a:extLst>
              <a:ext uri="{FF2B5EF4-FFF2-40B4-BE49-F238E27FC236}">
                <a16:creationId xmlns:a16="http://schemas.microsoft.com/office/drawing/2014/main" id="{28DBC6E9-06C8-816A-C77E-576DE7272519}"/>
              </a:ext>
            </a:extLst>
          </p:cNvPr>
          <p:cNvSpPr>
            <a:spLocks noGrp="1"/>
          </p:cNvSpPr>
          <p:nvPr>
            <p:ph type="hdr" sz="quarter"/>
          </p:nvPr>
        </p:nvSpPr>
        <p:spPr>
          <a:noFill/>
        </p:spPr>
        <p:txBody>
          <a:bodyPr/>
          <a:lstStyle>
            <a:lvl1pPr defTabSz="954088">
              <a:defRPr sz="2400">
                <a:solidFill>
                  <a:schemeClr val="tx1"/>
                </a:solidFill>
                <a:latin typeface="Times New Roman" panose="02020603050405020304" pitchFamily="18" charset="0"/>
              </a:defRPr>
            </a:lvl1pPr>
            <a:lvl2pPr marL="742950" indent="-285750" defTabSz="954088">
              <a:defRPr sz="2400">
                <a:solidFill>
                  <a:schemeClr val="tx1"/>
                </a:solidFill>
                <a:latin typeface="Times New Roman" panose="02020603050405020304" pitchFamily="18" charset="0"/>
              </a:defRPr>
            </a:lvl2pPr>
            <a:lvl3pPr marL="1143000" indent="-228600" defTabSz="954088">
              <a:defRPr sz="2400">
                <a:solidFill>
                  <a:schemeClr val="tx1"/>
                </a:solidFill>
                <a:latin typeface="Times New Roman" panose="02020603050405020304" pitchFamily="18" charset="0"/>
              </a:defRPr>
            </a:lvl3pPr>
            <a:lvl4pPr marL="1600200" indent="-228600" defTabSz="954088">
              <a:defRPr sz="2400">
                <a:solidFill>
                  <a:schemeClr val="tx1"/>
                </a:solidFill>
                <a:latin typeface="Times New Roman" panose="02020603050405020304" pitchFamily="18" charset="0"/>
              </a:defRPr>
            </a:lvl4pPr>
            <a:lvl5pPr marL="2057400" indent="-228600" defTabSz="954088">
              <a:defRPr sz="2400">
                <a:solidFill>
                  <a:schemeClr val="tx1"/>
                </a:solidFill>
                <a:latin typeface="Times New Roman" panose="02020603050405020304" pitchFamily="18" charset="0"/>
              </a:defRPr>
            </a:lvl5pPr>
            <a:lvl6pPr marL="2514600" indent="-228600" defTabSz="954088"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54088"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54088"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5408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31749" name="Footer Placeholder 4">
            <a:extLst>
              <a:ext uri="{FF2B5EF4-FFF2-40B4-BE49-F238E27FC236}">
                <a16:creationId xmlns:a16="http://schemas.microsoft.com/office/drawing/2014/main" id="{8CF3E6AC-70B2-757D-E9FC-30589A616D49}"/>
              </a:ext>
            </a:extLst>
          </p:cNvPr>
          <p:cNvSpPr>
            <a:spLocks noGrp="1"/>
          </p:cNvSpPr>
          <p:nvPr>
            <p:ph type="ftr" sz="quarter" idx="4"/>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a:latin typeface="Arial" panose="020B0604020202020204" pitchFamily="34" charset="0"/>
              </a:rPr>
              <a:t>Module 6 - Debugging COBOL programs</a:t>
            </a:r>
            <a:endParaRPr lang="en-US" altLang="en-US" sz="1000">
              <a:latin typeface="ZapfHumnst BT"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27CE6C91-EF47-3353-FD42-57B53C523CCC}"/>
              </a:ext>
            </a:extLst>
          </p:cNvPr>
          <p:cNvSpPr>
            <a:spLocks noGrp="1" noRot="1" noChangeAspect="1" noChangeArrowheads="1" noTextEdit="1"/>
          </p:cNvSpPr>
          <p:nvPr>
            <p:ph type="sldImg"/>
          </p:nvPr>
        </p:nvSpPr>
        <p:spPr>
          <a:xfrm>
            <a:off x="1892300" y="839788"/>
            <a:ext cx="5411788" cy="3044825"/>
          </a:xfrm>
          <a:ln/>
        </p:spPr>
      </p:sp>
      <p:sp>
        <p:nvSpPr>
          <p:cNvPr id="33795" name="Notes Placeholder 2">
            <a:extLst>
              <a:ext uri="{FF2B5EF4-FFF2-40B4-BE49-F238E27FC236}">
                <a16:creationId xmlns:a16="http://schemas.microsoft.com/office/drawing/2014/main" id="{FB5F228F-4C7B-4795-AEB9-6F816E83CE6A}"/>
              </a:ext>
            </a:extLst>
          </p:cNvPr>
          <p:cNvSpPr>
            <a:spLocks noGrp="1" noChangeArrowheads="1"/>
          </p:cNvSpPr>
          <p:nvPr>
            <p:ph type="body" idx="1"/>
          </p:nvPr>
        </p:nvSpPr>
        <p:spPr>
          <a:noFill/>
        </p:spPr>
        <p:txBody>
          <a:bodyPr/>
          <a:lstStyle/>
          <a:p>
            <a:endParaRPr lang="en-US" altLang="en-US"/>
          </a:p>
        </p:txBody>
      </p:sp>
      <p:sp>
        <p:nvSpPr>
          <p:cNvPr id="33796" name="Header Placeholder 3">
            <a:extLst>
              <a:ext uri="{FF2B5EF4-FFF2-40B4-BE49-F238E27FC236}">
                <a16:creationId xmlns:a16="http://schemas.microsoft.com/office/drawing/2014/main" id="{5F0705C6-33DD-0EFA-DAC4-EDE3E4594780}"/>
              </a:ext>
            </a:extLst>
          </p:cNvPr>
          <p:cNvSpPr>
            <a:spLocks noGrp="1"/>
          </p:cNvSpPr>
          <p:nvPr>
            <p:ph type="hdr" sz="quarter"/>
          </p:nvPr>
        </p:nvSpPr>
        <p:spPr>
          <a:noFill/>
        </p:spPr>
        <p:txBody>
          <a:bodyPr/>
          <a:lstStyle>
            <a:lvl1pPr defTabSz="954088">
              <a:defRPr sz="2400">
                <a:solidFill>
                  <a:schemeClr val="tx1"/>
                </a:solidFill>
                <a:latin typeface="Times New Roman" panose="02020603050405020304" pitchFamily="18" charset="0"/>
              </a:defRPr>
            </a:lvl1pPr>
            <a:lvl2pPr marL="742950" indent="-285750" defTabSz="954088">
              <a:defRPr sz="2400">
                <a:solidFill>
                  <a:schemeClr val="tx1"/>
                </a:solidFill>
                <a:latin typeface="Times New Roman" panose="02020603050405020304" pitchFamily="18" charset="0"/>
              </a:defRPr>
            </a:lvl2pPr>
            <a:lvl3pPr marL="1143000" indent="-228600" defTabSz="954088">
              <a:defRPr sz="2400">
                <a:solidFill>
                  <a:schemeClr val="tx1"/>
                </a:solidFill>
                <a:latin typeface="Times New Roman" panose="02020603050405020304" pitchFamily="18" charset="0"/>
              </a:defRPr>
            </a:lvl3pPr>
            <a:lvl4pPr marL="1600200" indent="-228600" defTabSz="954088">
              <a:defRPr sz="2400">
                <a:solidFill>
                  <a:schemeClr val="tx1"/>
                </a:solidFill>
                <a:latin typeface="Times New Roman" panose="02020603050405020304" pitchFamily="18" charset="0"/>
              </a:defRPr>
            </a:lvl4pPr>
            <a:lvl5pPr marL="2057400" indent="-228600" defTabSz="954088">
              <a:defRPr sz="2400">
                <a:solidFill>
                  <a:schemeClr val="tx1"/>
                </a:solidFill>
                <a:latin typeface="Times New Roman" panose="02020603050405020304" pitchFamily="18" charset="0"/>
              </a:defRPr>
            </a:lvl5pPr>
            <a:lvl6pPr marL="2514600" indent="-228600" defTabSz="954088"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54088"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54088"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5408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33797" name="Footer Placeholder 4">
            <a:extLst>
              <a:ext uri="{FF2B5EF4-FFF2-40B4-BE49-F238E27FC236}">
                <a16:creationId xmlns:a16="http://schemas.microsoft.com/office/drawing/2014/main" id="{767A55EB-3CF5-9940-E6F4-4FCF79B4A38C}"/>
              </a:ext>
            </a:extLst>
          </p:cNvPr>
          <p:cNvSpPr>
            <a:spLocks noGrp="1"/>
          </p:cNvSpPr>
          <p:nvPr>
            <p:ph type="ftr" sz="quarter" idx="4"/>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a:latin typeface="Arial" panose="020B0604020202020204" pitchFamily="34" charset="0"/>
              </a:rPr>
              <a:t>Module 6 - Debugging COBOL programs</a:t>
            </a:r>
            <a:endParaRPr lang="en-US" altLang="en-US" sz="1000">
              <a:latin typeface="ZapfHumnst BT"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1B418E5F-7144-8579-5C3F-F78CB77F9ED0}"/>
              </a:ext>
            </a:extLst>
          </p:cNvPr>
          <p:cNvSpPr>
            <a:spLocks noGrp="1" noRot="1" noChangeAspect="1" noChangeArrowheads="1" noTextEdit="1"/>
          </p:cNvSpPr>
          <p:nvPr>
            <p:ph type="sldImg"/>
          </p:nvPr>
        </p:nvSpPr>
        <p:spPr>
          <a:xfrm>
            <a:off x="1892300" y="839788"/>
            <a:ext cx="5411788" cy="3044825"/>
          </a:xfrm>
          <a:ln/>
        </p:spPr>
      </p:sp>
      <p:sp>
        <p:nvSpPr>
          <p:cNvPr id="35843" name="Notes Placeholder 2">
            <a:extLst>
              <a:ext uri="{FF2B5EF4-FFF2-40B4-BE49-F238E27FC236}">
                <a16:creationId xmlns:a16="http://schemas.microsoft.com/office/drawing/2014/main" id="{BF6B3D47-925B-21F5-97E7-568DD5950F1C}"/>
              </a:ext>
            </a:extLst>
          </p:cNvPr>
          <p:cNvSpPr>
            <a:spLocks noGrp="1" noChangeArrowheads="1"/>
          </p:cNvSpPr>
          <p:nvPr>
            <p:ph type="body" idx="1"/>
          </p:nvPr>
        </p:nvSpPr>
        <p:spPr>
          <a:noFill/>
        </p:spPr>
        <p:txBody>
          <a:bodyPr/>
          <a:lstStyle/>
          <a:p>
            <a:endParaRPr lang="en-US" altLang="en-US"/>
          </a:p>
        </p:txBody>
      </p:sp>
      <p:sp>
        <p:nvSpPr>
          <p:cNvPr id="35844" name="Header Placeholder 3">
            <a:extLst>
              <a:ext uri="{FF2B5EF4-FFF2-40B4-BE49-F238E27FC236}">
                <a16:creationId xmlns:a16="http://schemas.microsoft.com/office/drawing/2014/main" id="{20C65431-0394-7A57-5AD7-007FAAB943F1}"/>
              </a:ext>
            </a:extLst>
          </p:cNvPr>
          <p:cNvSpPr>
            <a:spLocks noGrp="1"/>
          </p:cNvSpPr>
          <p:nvPr>
            <p:ph type="hdr" sz="quarter"/>
          </p:nvPr>
        </p:nvSpPr>
        <p:spPr>
          <a:noFill/>
        </p:spPr>
        <p:txBody>
          <a:bodyPr/>
          <a:lstStyle>
            <a:lvl1pPr defTabSz="954088">
              <a:defRPr sz="2400">
                <a:solidFill>
                  <a:schemeClr val="tx1"/>
                </a:solidFill>
                <a:latin typeface="Times New Roman" panose="02020603050405020304" pitchFamily="18" charset="0"/>
              </a:defRPr>
            </a:lvl1pPr>
            <a:lvl2pPr marL="742950" indent="-285750" defTabSz="954088">
              <a:defRPr sz="2400">
                <a:solidFill>
                  <a:schemeClr val="tx1"/>
                </a:solidFill>
                <a:latin typeface="Times New Roman" panose="02020603050405020304" pitchFamily="18" charset="0"/>
              </a:defRPr>
            </a:lvl2pPr>
            <a:lvl3pPr marL="1143000" indent="-228600" defTabSz="954088">
              <a:defRPr sz="2400">
                <a:solidFill>
                  <a:schemeClr val="tx1"/>
                </a:solidFill>
                <a:latin typeface="Times New Roman" panose="02020603050405020304" pitchFamily="18" charset="0"/>
              </a:defRPr>
            </a:lvl3pPr>
            <a:lvl4pPr marL="1600200" indent="-228600" defTabSz="954088">
              <a:defRPr sz="2400">
                <a:solidFill>
                  <a:schemeClr val="tx1"/>
                </a:solidFill>
                <a:latin typeface="Times New Roman" panose="02020603050405020304" pitchFamily="18" charset="0"/>
              </a:defRPr>
            </a:lvl4pPr>
            <a:lvl5pPr marL="2057400" indent="-228600" defTabSz="954088">
              <a:defRPr sz="2400">
                <a:solidFill>
                  <a:schemeClr val="tx1"/>
                </a:solidFill>
                <a:latin typeface="Times New Roman" panose="02020603050405020304" pitchFamily="18" charset="0"/>
              </a:defRPr>
            </a:lvl5pPr>
            <a:lvl6pPr marL="2514600" indent="-228600" defTabSz="954088"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54088"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54088"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5408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35845" name="Footer Placeholder 4">
            <a:extLst>
              <a:ext uri="{FF2B5EF4-FFF2-40B4-BE49-F238E27FC236}">
                <a16:creationId xmlns:a16="http://schemas.microsoft.com/office/drawing/2014/main" id="{A965F387-ED37-6BB2-7F16-86F47BD308F0}"/>
              </a:ext>
            </a:extLst>
          </p:cNvPr>
          <p:cNvSpPr>
            <a:spLocks noGrp="1"/>
          </p:cNvSpPr>
          <p:nvPr>
            <p:ph type="ftr" sz="quarter" idx="4"/>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a:latin typeface="Arial" panose="020B0604020202020204" pitchFamily="34" charset="0"/>
              </a:rPr>
              <a:t>Module 6 - Debugging COBOL programs</a:t>
            </a:r>
            <a:endParaRPr lang="en-US" altLang="en-US" sz="1000">
              <a:latin typeface="ZapfHumnst BT"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a:extLst>
              <a:ext uri="{FF2B5EF4-FFF2-40B4-BE49-F238E27FC236}">
                <a16:creationId xmlns:a16="http://schemas.microsoft.com/office/drawing/2014/main" id="{CE9460A3-6FB4-E399-D0FB-75E0A83EFB90}"/>
              </a:ext>
            </a:extLst>
          </p:cNvPr>
          <p:cNvSpPr>
            <a:spLocks noGrp="1" noRot="1" noChangeAspect="1" noChangeArrowheads="1" noTextEdit="1"/>
          </p:cNvSpPr>
          <p:nvPr>
            <p:ph type="sldImg"/>
          </p:nvPr>
        </p:nvSpPr>
        <p:spPr>
          <a:xfrm>
            <a:off x="1892300" y="839788"/>
            <a:ext cx="5411788" cy="3044825"/>
          </a:xfrm>
          <a:ln/>
        </p:spPr>
      </p:sp>
      <p:sp>
        <p:nvSpPr>
          <p:cNvPr id="39939" name="Notes Placeholder 2">
            <a:extLst>
              <a:ext uri="{FF2B5EF4-FFF2-40B4-BE49-F238E27FC236}">
                <a16:creationId xmlns:a16="http://schemas.microsoft.com/office/drawing/2014/main" id="{A215119C-A0AF-AA07-7784-BD356F8EFD91}"/>
              </a:ext>
            </a:extLst>
          </p:cNvPr>
          <p:cNvSpPr>
            <a:spLocks noGrp="1" noChangeArrowheads="1"/>
          </p:cNvSpPr>
          <p:nvPr>
            <p:ph type="body" idx="1"/>
          </p:nvPr>
        </p:nvSpPr>
        <p:spPr>
          <a:noFill/>
        </p:spPr>
        <p:txBody>
          <a:bodyPr/>
          <a:lstStyle/>
          <a:p>
            <a:endParaRPr lang="en-US" altLang="en-US"/>
          </a:p>
        </p:txBody>
      </p:sp>
      <p:sp>
        <p:nvSpPr>
          <p:cNvPr id="39940" name="Header Placeholder 3">
            <a:extLst>
              <a:ext uri="{FF2B5EF4-FFF2-40B4-BE49-F238E27FC236}">
                <a16:creationId xmlns:a16="http://schemas.microsoft.com/office/drawing/2014/main" id="{124BF9DD-5DB6-D40C-F334-7BF807E9D4AA}"/>
              </a:ext>
            </a:extLst>
          </p:cNvPr>
          <p:cNvSpPr>
            <a:spLocks noGrp="1"/>
          </p:cNvSpPr>
          <p:nvPr>
            <p:ph type="hdr" sz="quarter"/>
          </p:nvPr>
        </p:nvSpPr>
        <p:spPr>
          <a:noFill/>
        </p:spPr>
        <p:txBody>
          <a:bodyPr/>
          <a:lstStyle>
            <a:lvl1pPr defTabSz="954088">
              <a:defRPr sz="2400">
                <a:solidFill>
                  <a:schemeClr val="tx1"/>
                </a:solidFill>
                <a:latin typeface="Times New Roman" panose="02020603050405020304" pitchFamily="18" charset="0"/>
              </a:defRPr>
            </a:lvl1pPr>
            <a:lvl2pPr marL="742950" indent="-285750" defTabSz="954088">
              <a:defRPr sz="2400">
                <a:solidFill>
                  <a:schemeClr val="tx1"/>
                </a:solidFill>
                <a:latin typeface="Times New Roman" panose="02020603050405020304" pitchFamily="18" charset="0"/>
              </a:defRPr>
            </a:lvl2pPr>
            <a:lvl3pPr marL="1143000" indent="-228600" defTabSz="954088">
              <a:defRPr sz="2400">
                <a:solidFill>
                  <a:schemeClr val="tx1"/>
                </a:solidFill>
                <a:latin typeface="Times New Roman" panose="02020603050405020304" pitchFamily="18" charset="0"/>
              </a:defRPr>
            </a:lvl3pPr>
            <a:lvl4pPr marL="1600200" indent="-228600" defTabSz="954088">
              <a:defRPr sz="2400">
                <a:solidFill>
                  <a:schemeClr val="tx1"/>
                </a:solidFill>
                <a:latin typeface="Times New Roman" panose="02020603050405020304" pitchFamily="18" charset="0"/>
              </a:defRPr>
            </a:lvl4pPr>
            <a:lvl5pPr marL="2057400" indent="-228600" defTabSz="954088">
              <a:defRPr sz="2400">
                <a:solidFill>
                  <a:schemeClr val="tx1"/>
                </a:solidFill>
                <a:latin typeface="Times New Roman" panose="02020603050405020304" pitchFamily="18" charset="0"/>
              </a:defRPr>
            </a:lvl5pPr>
            <a:lvl6pPr marL="2514600" indent="-228600" defTabSz="954088"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54088"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54088"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5408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39941" name="Footer Placeholder 4">
            <a:extLst>
              <a:ext uri="{FF2B5EF4-FFF2-40B4-BE49-F238E27FC236}">
                <a16:creationId xmlns:a16="http://schemas.microsoft.com/office/drawing/2014/main" id="{D31FAC92-7769-6733-F3DF-1808552E7BC0}"/>
              </a:ext>
            </a:extLst>
          </p:cNvPr>
          <p:cNvSpPr>
            <a:spLocks noGrp="1"/>
          </p:cNvSpPr>
          <p:nvPr>
            <p:ph type="ftr" sz="quarter" idx="4"/>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a:latin typeface="Arial" panose="020B0604020202020204" pitchFamily="34" charset="0"/>
              </a:rPr>
              <a:t>Module 6 - Debugging COBOL programs</a:t>
            </a:r>
            <a:endParaRPr lang="en-US" altLang="en-US" sz="1000">
              <a:latin typeface="ZapfHumnst BT"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a:extLst>
              <a:ext uri="{FF2B5EF4-FFF2-40B4-BE49-F238E27FC236}">
                <a16:creationId xmlns:a16="http://schemas.microsoft.com/office/drawing/2014/main" id="{068FC6D3-39CB-E425-79AF-8934800E9289}"/>
              </a:ext>
            </a:extLst>
          </p:cNvPr>
          <p:cNvSpPr>
            <a:spLocks noGrp="1" noRot="1" noChangeAspect="1" noChangeArrowheads="1" noTextEdit="1"/>
          </p:cNvSpPr>
          <p:nvPr>
            <p:ph type="sldImg"/>
          </p:nvPr>
        </p:nvSpPr>
        <p:spPr>
          <a:xfrm>
            <a:off x="1892300" y="839788"/>
            <a:ext cx="5411788" cy="3044825"/>
          </a:xfrm>
          <a:ln/>
        </p:spPr>
      </p:sp>
      <p:sp>
        <p:nvSpPr>
          <p:cNvPr id="41987" name="Notes Placeholder 2">
            <a:extLst>
              <a:ext uri="{FF2B5EF4-FFF2-40B4-BE49-F238E27FC236}">
                <a16:creationId xmlns:a16="http://schemas.microsoft.com/office/drawing/2014/main" id="{20E22767-3794-05C0-2534-B554063F03D8}"/>
              </a:ext>
            </a:extLst>
          </p:cNvPr>
          <p:cNvSpPr>
            <a:spLocks noGrp="1" noChangeArrowheads="1"/>
          </p:cNvSpPr>
          <p:nvPr>
            <p:ph type="body" idx="1"/>
          </p:nvPr>
        </p:nvSpPr>
        <p:spPr>
          <a:noFill/>
        </p:spPr>
        <p:txBody>
          <a:bodyPr/>
          <a:lstStyle/>
          <a:p>
            <a:endParaRPr lang="en-US" altLang="en-US"/>
          </a:p>
        </p:txBody>
      </p:sp>
      <p:sp>
        <p:nvSpPr>
          <p:cNvPr id="41988" name="Header Placeholder 3">
            <a:extLst>
              <a:ext uri="{FF2B5EF4-FFF2-40B4-BE49-F238E27FC236}">
                <a16:creationId xmlns:a16="http://schemas.microsoft.com/office/drawing/2014/main" id="{5CE3CB6E-BFDA-612A-536C-8E9CE6ED6D95}"/>
              </a:ext>
            </a:extLst>
          </p:cNvPr>
          <p:cNvSpPr>
            <a:spLocks noGrp="1"/>
          </p:cNvSpPr>
          <p:nvPr>
            <p:ph type="hdr" sz="quarter"/>
          </p:nvPr>
        </p:nvSpPr>
        <p:spPr>
          <a:noFill/>
        </p:spPr>
        <p:txBody>
          <a:bodyPr/>
          <a:lstStyle>
            <a:lvl1pPr defTabSz="954088">
              <a:defRPr sz="2400">
                <a:solidFill>
                  <a:schemeClr val="tx1"/>
                </a:solidFill>
                <a:latin typeface="Times New Roman" panose="02020603050405020304" pitchFamily="18" charset="0"/>
              </a:defRPr>
            </a:lvl1pPr>
            <a:lvl2pPr marL="742950" indent="-285750" defTabSz="954088">
              <a:defRPr sz="2400">
                <a:solidFill>
                  <a:schemeClr val="tx1"/>
                </a:solidFill>
                <a:latin typeface="Times New Roman" panose="02020603050405020304" pitchFamily="18" charset="0"/>
              </a:defRPr>
            </a:lvl2pPr>
            <a:lvl3pPr marL="1143000" indent="-228600" defTabSz="954088">
              <a:defRPr sz="2400">
                <a:solidFill>
                  <a:schemeClr val="tx1"/>
                </a:solidFill>
                <a:latin typeface="Times New Roman" panose="02020603050405020304" pitchFamily="18" charset="0"/>
              </a:defRPr>
            </a:lvl3pPr>
            <a:lvl4pPr marL="1600200" indent="-228600" defTabSz="954088">
              <a:defRPr sz="2400">
                <a:solidFill>
                  <a:schemeClr val="tx1"/>
                </a:solidFill>
                <a:latin typeface="Times New Roman" panose="02020603050405020304" pitchFamily="18" charset="0"/>
              </a:defRPr>
            </a:lvl4pPr>
            <a:lvl5pPr marL="2057400" indent="-228600" defTabSz="954088">
              <a:defRPr sz="2400">
                <a:solidFill>
                  <a:schemeClr val="tx1"/>
                </a:solidFill>
                <a:latin typeface="Times New Roman" panose="02020603050405020304" pitchFamily="18" charset="0"/>
              </a:defRPr>
            </a:lvl5pPr>
            <a:lvl6pPr marL="2514600" indent="-228600" defTabSz="954088"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54088"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54088"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5408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41989" name="Footer Placeholder 4">
            <a:extLst>
              <a:ext uri="{FF2B5EF4-FFF2-40B4-BE49-F238E27FC236}">
                <a16:creationId xmlns:a16="http://schemas.microsoft.com/office/drawing/2014/main" id="{1729560C-293F-AEBA-2938-2360E3A81683}"/>
              </a:ext>
            </a:extLst>
          </p:cNvPr>
          <p:cNvSpPr>
            <a:spLocks noGrp="1"/>
          </p:cNvSpPr>
          <p:nvPr>
            <p:ph type="ftr" sz="quarter" idx="4"/>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a:latin typeface="Arial" panose="020B0604020202020204" pitchFamily="34" charset="0"/>
              </a:rPr>
              <a:t>Module 6 - Debugging COBOL programs</a:t>
            </a:r>
            <a:endParaRPr lang="en-US" altLang="en-US" sz="1000">
              <a:latin typeface="ZapfHumnst BT"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6E1FA727-75D3-821A-ED08-1A2FDA976C0B}"/>
              </a:ext>
            </a:extLst>
          </p:cNvPr>
          <p:cNvSpPr>
            <a:spLocks noGrp="1" noRot="1" noChangeAspect="1" noChangeArrowheads="1" noTextEdit="1"/>
          </p:cNvSpPr>
          <p:nvPr>
            <p:ph type="sldImg"/>
          </p:nvPr>
        </p:nvSpPr>
        <p:spPr>
          <a:xfrm>
            <a:off x="1822450" y="228600"/>
            <a:ext cx="3327400" cy="1871663"/>
          </a:xfrm>
          <a:ln/>
        </p:spPr>
      </p:sp>
      <p:sp>
        <p:nvSpPr>
          <p:cNvPr id="7171" name="Notes Placeholder 2">
            <a:extLst>
              <a:ext uri="{FF2B5EF4-FFF2-40B4-BE49-F238E27FC236}">
                <a16:creationId xmlns:a16="http://schemas.microsoft.com/office/drawing/2014/main" id="{E057815F-EEF2-8720-4AF5-060271C79EAE}"/>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7172" name="Slide Number Placeholder 3">
            <a:extLst>
              <a:ext uri="{FF2B5EF4-FFF2-40B4-BE49-F238E27FC236}">
                <a16:creationId xmlns:a16="http://schemas.microsoft.com/office/drawing/2014/main" id="{C8B71C24-DE27-747C-72E4-F4D47F2E4B29}"/>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800" b="1">
                <a:solidFill>
                  <a:schemeClr val="tx1"/>
                </a:solidFill>
                <a:latin typeface="Verdana" panose="020B0604030504040204" pitchFamily="34" charset="0"/>
              </a:defRPr>
            </a:lvl1pPr>
            <a:lvl2pPr marL="742950" indent="-285750" defTabSz="966788">
              <a:defRPr sz="800" b="1">
                <a:solidFill>
                  <a:schemeClr val="tx1"/>
                </a:solidFill>
                <a:latin typeface="Verdana" panose="020B0604030504040204" pitchFamily="34" charset="0"/>
              </a:defRPr>
            </a:lvl2pPr>
            <a:lvl3pPr marL="1143000" indent="-228600" defTabSz="966788">
              <a:defRPr sz="800" b="1">
                <a:solidFill>
                  <a:schemeClr val="tx1"/>
                </a:solidFill>
                <a:latin typeface="Verdana" panose="020B0604030504040204" pitchFamily="34" charset="0"/>
              </a:defRPr>
            </a:lvl3pPr>
            <a:lvl4pPr marL="1600200" indent="-228600" defTabSz="966788">
              <a:defRPr sz="800" b="1">
                <a:solidFill>
                  <a:schemeClr val="tx1"/>
                </a:solidFill>
                <a:latin typeface="Verdana" panose="020B0604030504040204" pitchFamily="34" charset="0"/>
              </a:defRPr>
            </a:lvl4pPr>
            <a:lvl5pPr marL="2057400" indent="-228600" defTabSz="966788">
              <a:defRPr sz="800" b="1">
                <a:solidFill>
                  <a:schemeClr val="tx1"/>
                </a:solidFill>
                <a:latin typeface="Verdana" panose="020B0604030504040204" pitchFamily="34" charset="0"/>
              </a:defRPr>
            </a:lvl5pPr>
            <a:lvl6pPr marL="2514600" indent="-228600" defTabSz="966788" eaLnBrk="0" fontAlgn="base" hangingPunct="0">
              <a:spcBef>
                <a:spcPct val="0"/>
              </a:spcBef>
              <a:spcAft>
                <a:spcPct val="0"/>
              </a:spcAft>
              <a:defRPr sz="800" b="1">
                <a:solidFill>
                  <a:schemeClr val="tx1"/>
                </a:solidFill>
                <a:latin typeface="Verdana" panose="020B0604030504040204" pitchFamily="34" charset="0"/>
              </a:defRPr>
            </a:lvl6pPr>
            <a:lvl7pPr marL="2971800" indent="-228600" defTabSz="966788" eaLnBrk="0" fontAlgn="base" hangingPunct="0">
              <a:spcBef>
                <a:spcPct val="0"/>
              </a:spcBef>
              <a:spcAft>
                <a:spcPct val="0"/>
              </a:spcAft>
              <a:defRPr sz="800" b="1">
                <a:solidFill>
                  <a:schemeClr val="tx1"/>
                </a:solidFill>
                <a:latin typeface="Verdana" panose="020B0604030504040204" pitchFamily="34" charset="0"/>
              </a:defRPr>
            </a:lvl7pPr>
            <a:lvl8pPr marL="3429000" indent="-228600" defTabSz="966788" eaLnBrk="0" fontAlgn="base" hangingPunct="0">
              <a:spcBef>
                <a:spcPct val="0"/>
              </a:spcBef>
              <a:spcAft>
                <a:spcPct val="0"/>
              </a:spcAft>
              <a:defRPr sz="800" b="1">
                <a:solidFill>
                  <a:schemeClr val="tx1"/>
                </a:solidFill>
                <a:latin typeface="Verdana" panose="020B0604030504040204" pitchFamily="34" charset="0"/>
              </a:defRPr>
            </a:lvl8pPr>
            <a:lvl9pPr marL="3886200" indent="-228600" defTabSz="966788" eaLnBrk="0" fontAlgn="base" hangingPunct="0">
              <a:spcBef>
                <a:spcPct val="0"/>
              </a:spcBef>
              <a:spcAft>
                <a:spcPct val="0"/>
              </a:spcAft>
              <a:defRPr sz="800" b="1">
                <a:solidFill>
                  <a:schemeClr val="tx1"/>
                </a:solidFill>
                <a:latin typeface="Verdana" panose="020B0604030504040204" pitchFamily="34" charset="0"/>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652BC924-1DD7-F54D-AE24-FAC47B4B28A8}"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2</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331437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5EA88426-8BBC-0826-457F-DFD62A1F82B5}"/>
              </a:ext>
            </a:extLst>
          </p:cNvPr>
          <p:cNvSpPr>
            <a:spLocks noGrp="1" noRot="1" noChangeAspect="1" noChangeArrowheads="1" noTextEdit="1"/>
          </p:cNvSpPr>
          <p:nvPr>
            <p:ph type="sldImg"/>
          </p:nvPr>
        </p:nvSpPr>
        <p:spPr>
          <a:xfrm>
            <a:off x="1892300" y="839788"/>
            <a:ext cx="5411788" cy="3044825"/>
          </a:xfrm>
          <a:ln/>
        </p:spPr>
      </p:sp>
      <p:sp>
        <p:nvSpPr>
          <p:cNvPr id="44035" name="Notes Placeholder 2">
            <a:extLst>
              <a:ext uri="{FF2B5EF4-FFF2-40B4-BE49-F238E27FC236}">
                <a16:creationId xmlns:a16="http://schemas.microsoft.com/office/drawing/2014/main" id="{31B21AA7-9140-8122-3625-15D05F3ABC55}"/>
              </a:ext>
            </a:extLst>
          </p:cNvPr>
          <p:cNvSpPr>
            <a:spLocks noGrp="1" noChangeArrowheads="1"/>
          </p:cNvSpPr>
          <p:nvPr>
            <p:ph type="body" idx="1"/>
          </p:nvPr>
        </p:nvSpPr>
        <p:spPr>
          <a:noFill/>
        </p:spPr>
        <p:txBody>
          <a:bodyPr/>
          <a:lstStyle/>
          <a:p>
            <a:endParaRPr lang="en-US" altLang="en-US"/>
          </a:p>
        </p:txBody>
      </p:sp>
      <p:sp>
        <p:nvSpPr>
          <p:cNvPr id="44036" name="Header Placeholder 3">
            <a:extLst>
              <a:ext uri="{FF2B5EF4-FFF2-40B4-BE49-F238E27FC236}">
                <a16:creationId xmlns:a16="http://schemas.microsoft.com/office/drawing/2014/main" id="{164F2611-4A75-AC61-C8F6-867E5AC012B4}"/>
              </a:ext>
            </a:extLst>
          </p:cNvPr>
          <p:cNvSpPr>
            <a:spLocks noGrp="1"/>
          </p:cNvSpPr>
          <p:nvPr>
            <p:ph type="hdr" sz="quarter"/>
          </p:nvPr>
        </p:nvSpPr>
        <p:spPr>
          <a:noFill/>
        </p:spPr>
        <p:txBody>
          <a:bodyPr/>
          <a:lstStyle>
            <a:lvl1pPr defTabSz="954088">
              <a:defRPr sz="2400">
                <a:solidFill>
                  <a:schemeClr val="tx1"/>
                </a:solidFill>
                <a:latin typeface="Times New Roman" panose="02020603050405020304" pitchFamily="18" charset="0"/>
              </a:defRPr>
            </a:lvl1pPr>
            <a:lvl2pPr marL="742950" indent="-285750" defTabSz="954088">
              <a:defRPr sz="2400">
                <a:solidFill>
                  <a:schemeClr val="tx1"/>
                </a:solidFill>
                <a:latin typeface="Times New Roman" panose="02020603050405020304" pitchFamily="18" charset="0"/>
              </a:defRPr>
            </a:lvl2pPr>
            <a:lvl3pPr marL="1143000" indent="-228600" defTabSz="954088">
              <a:defRPr sz="2400">
                <a:solidFill>
                  <a:schemeClr val="tx1"/>
                </a:solidFill>
                <a:latin typeface="Times New Roman" panose="02020603050405020304" pitchFamily="18" charset="0"/>
              </a:defRPr>
            </a:lvl3pPr>
            <a:lvl4pPr marL="1600200" indent="-228600" defTabSz="954088">
              <a:defRPr sz="2400">
                <a:solidFill>
                  <a:schemeClr val="tx1"/>
                </a:solidFill>
                <a:latin typeface="Times New Roman" panose="02020603050405020304" pitchFamily="18" charset="0"/>
              </a:defRPr>
            </a:lvl4pPr>
            <a:lvl5pPr marL="2057400" indent="-228600" defTabSz="954088">
              <a:defRPr sz="2400">
                <a:solidFill>
                  <a:schemeClr val="tx1"/>
                </a:solidFill>
                <a:latin typeface="Times New Roman" panose="02020603050405020304" pitchFamily="18" charset="0"/>
              </a:defRPr>
            </a:lvl5pPr>
            <a:lvl6pPr marL="2514600" indent="-228600" defTabSz="954088"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54088"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54088"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5408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44037" name="Footer Placeholder 4">
            <a:extLst>
              <a:ext uri="{FF2B5EF4-FFF2-40B4-BE49-F238E27FC236}">
                <a16:creationId xmlns:a16="http://schemas.microsoft.com/office/drawing/2014/main" id="{D723DD8F-E445-131D-F707-08ADB3EC5553}"/>
              </a:ext>
            </a:extLst>
          </p:cNvPr>
          <p:cNvSpPr>
            <a:spLocks noGrp="1"/>
          </p:cNvSpPr>
          <p:nvPr>
            <p:ph type="ftr" sz="quarter" idx="4"/>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a:latin typeface="Arial" panose="020B0604020202020204" pitchFamily="34" charset="0"/>
              </a:rPr>
              <a:t>Module 6 - Debugging COBOL programs</a:t>
            </a:r>
            <a:endParaRPr lang="en-US" altLang="en-US" sz="1000">
              <a:latin typeface="ZapfHumnst BT"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F16E5531-5823-85F1-C19C-A4B9E4FF6C61}"/>
              </a:ext>
            </a:extLst>
          </p:cNvPr>
          <p:cNvSpPr>
            <a:spLocks noGrp="1" noRot="1" noChangeAspect="1" noChangeArrowheads="1" noTextEdit="1"/>
          </p:cNvSpPr>
          <p:nvPr>
            <p:ph type="sldImg"/>
          </p:nvPr>
        </p:nvSpPr>
        <p:spPr>
          <a:xfrm>
            <a:off x="1892300" y="839788"/>
            <a:ext cx="5411788" cy="3044825"/>
          </a:xfrm>
          <a:ln/>
        </p:spPr>
      </p:sp>
      <p:sp>
        <p:nvSpPr>
          <p:cNvPr id="46083" name="Notes Placeholder 2">
            <a:extLst>
              <a:ext uri="{FF2B5EF4-FFF2-40B4-BE49-F238E27FC236}">
                <a16:creationId xmlns:a16="http://schemas.microsoft.com/office/drawing/2014/main" id="{87308147-005C-35EC-6D63-0FFDF9BB61F6}"/>
              </a:ext>
            </a:extLst>
          </p:cNvPr>
          <p:cNvSpPr>
            <a:spLocks noGrp="1" noChangeArrowheads="1"/>
          </p:cNvSpPr>
          <p:nvPr>
            <p:ph type="body" idx="1"/>
          </p:nvPr>
        </p:nvSpPr>
        <p:spPr>
          <a:noFill/>
        </p:spPr>
        <p:txBody>
          <a:bodyPr/>
          <a:lstStyle/>
          <a:p>
            <a:endParaRPr lang="en-US" altLang="en-US"/>
          </a:p>
        </p:txBody>
      </p:sp>
      <p:sp>
        <p:nvSpPr>
          <p:cNvPr id="46084" name="Header Placeholder 3">
            <a:extLst>
              <a:ext uri="{FF2B5EF4-FFF2-40B4-BE49-F238E27FC236}">
                <a16:creationId xmlns:a16="http://schemas.microsoft.com/office/drawing/2014/main" id="{05468DFC-2BF1-90B7-E036-1053A2F09F72}"/>
              </a:ext>
            </a:extLst>
          </p:cNvPr>
          <p:cNvSpPr>
            <a:spLocks noGrp="1"/>
          </p:cNvSpPr>
          <p:nvPr>
            <p:ph type="hdr" sz="quarter"/>
          </p:nvPr>
        </p:nvSpPr>
        <p:spPr>
          <a:noFill/>
        </p:spPr>
        <p:txBody>
          <a:bodyPr/>
          <a:lstStyle>
            <a:lvl1pPr defTabSz="954088">
              <a:defRPr sz="2400">
                <a:solidFill>
                  <a:schemeClr val="tx1"/>
                </a:solidFill>
                <a:latin typeface="Times New Roman" panose="02020603050405020304" pitchFamily="18" charset="0"/>
              </a:defRPr>
            </a:lvl1pPr>
            <a:lvl2pPr marL="742950" indent="-285750" defTabSz="954088">
              <a:defRPr sz="2400">
                <a:solidFill>
                  <a:schemeClr val="tx1"/>
                </a:solidFill>
                <a:latin typeface="Times New Roman" panose="02020603050405020304" pitchFamily="18" charset="0"/>
              </a:defRPr>
            </a:lvl2pPr>
            <a:lvl3pPr marL="1143000" indent="-228600" defTabSz="954088">
              <a:defRPr sz="2400">
                <a:solidFill>
                  <a:schemeClr val="tx1"/>
                </a:solidFill>
                <a:latin typeface="Times New Roman" panose="02020603050405020304" pitchFamily="18" charset="0"/>
              </a:defRPr>
            </a:lvl3pPr>
            <a:lvl4pPr marL="1600200" indent="-228600" defTabSz="954088">
              <a:defRPr sz="2400">
                <a:solidFill>
                  <a:schemeClr val="tx1"/>
                </a:solidFill>
                <a:latin typeface="Times New Roman" panose="02020603050405020304" pitchFamily="18" charset="0"/>
              </a:defRPr>
            </a:lvl4pPr>
            <a:lvl5pPr marL="2057400" indent="-228600" defTabSz="954088">
              <a:defRPr sz="2400">
                <a:solidFill>
                  <a:schemeClr val="tx1"/>
                </a:solidFill>
                <a:latin typeface="Times New Roman" panose="02020603050405020304" pitchFamily="18" charset="0"/>
              </a:defRPr>
            </a:lvl5pPr>
            <a:lvl6pPr marL="2514600" indent="-228600" defTabSz="954088"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54088"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54088"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5408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46085" name="Footer Placeholder 4">
            <a:extLst>
              <a:ext uri="{FF2B5EF4-FFF2-40B4-BE49-F238E27FC236}">
                <a16:creationId xmlns:a16="http://schemas.microsoft.com/office/drawing/2014/main" id="{E7B2A8E9-2F46-02DA-B34E-D58C72FB7ED0}"/>
              </a:ext>
            </a:extLst>
          </p:cNvPr>
          <p:cNvSpPr>
            <a:spLocks noGrp="1"/>
          </p:cNvSpPr>
          <p:nvPr>
            <p:ph type="ftr" sz="quarter" idx="4"/>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a:latin typeface="Arial" panose="020B0604020202020204" pitchFamily="34" charset="0"/>
              </a:rPr>
              <a:t>Module 6 - Debugging COBOL programs</a:t>
            </a:r>
            <a:endParaRPr lang="en-US" altLang="en-US" sz="1000">
              <a:latin typeface="ZapfHumnst BT"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6A53737E-7C1F-0F7D-C14D-C309E628D776}"/>
              </a:ext>
            </a:extLst>
          </p:cNvPr>
          <p:cNvSpPr>
            <a:spLocks noGrp="1" noRot="1" noChangeAspect="1" noChangeArrowheads="1" noTextEdit="1"/>
          </p:cNvSpPr>
          <p:nvPr>
            <p:ph type="sldImg"/>
          </p:nvPr>
        </p:nvSpPr>
        <p:spPr>
          <a:xfrm>
            <a:off x="1892300" y="839788"/>
            <a:ext cx="5411788" cy="3044825"/>
          </a:xfrm>
          <a:ln/>
        </p:spPr>
      </p:sp>
      <p:sp>
        <p:nvSpPr>
          <p:cNvPr id="48131" name="Notes Placeholder 2">
            <a:extLst>
              <a:ext uri="{FF2B5EF4-FFF2-40B4-BE49-F238E27FC236}">
                <a16:creationId xmlns:a16="http://schemas.microsoft.com/office/drawing/2014/main" id="{6CD0D09E-0E22-72CB-3EA6-CDC234E1FE39}"/>
              </a:ext>
            </a:extLst>
          </p:cNvPr>
          <p:cNvSpPr>
            <a:spLocks noGrp="1" noChangeArrowheads="1"/>
          </p:cNvSpPr>
          <p:nvPr>
            <p:ph type="body" idx="1"/>
          </p:nvPr>
        </p:nvSpPr>
        <p:spPr>
          <a:noFill/>
        </p:spPr>
        <p:txBody>
          <a:bodyPr/>
          <a:lstStyle/>
          <a:p>
            <a:endParaRPr lang="en-US" altLang="en-US"/>
          </a:p>
        </p:txBody>
      </p:sp>
      <p:sp>
        <p:nvSpPr>
          <p:cNvPr id="48132" name="Header Placeholder 3">
            <a:extLst>
              <a:ext uri="{FF2B5EF4-FFF2-40B4-BE49-F238E27FC236}">
                <a16:creationId xmlns:a16="http://schemas.microsoft.com/office/drawing/2014/main" id="{C739AD5F-98C8-901F-D2BE-989F582AE309}"/>
              </a:ext>
            </a:extLst>
          </p:cNvPr>
          <p:cNvSpPr>
            <a:spLocks noGrp="1"/>
          </p:cNvSpPr>
          <p:nvPr>
            <p:ph type="hdr" sz="quarter"/>
          </p:nvPr>
        </p:nvSpPr>
        <p:spPr>
          <a:noFill/>
        </p:spPr>
        <p:txBody>
          <a:bodyPr/>
          <a:lstStyle>
            <a:lvl1pPr defTabSz="954088">
              <a:defRPr sz="2400">
                <a:solidFill>
                  <a:schemeClr val="tx1"/>
                </a:solidFill>
                <a:latin typeface="Times New Roman" panose="02020603050405020304" pitchFamily="18" charset="0"/>
              </a:defRPr>
            </a:lvl1pPr>
            <a:lvl2pPr marL="742950" indent="-285750" defTabSz="954088">
              <a:defRPr sz="2400">
                <a:solidFill>
                  <a:schemeClr val="tx1"/>
                </a:solidFill>
                <a:latin typeface="Times New Roman" panose="02020603050405020304" pitchFamily="18" charset="0"/>
              </a:defRPr>
            </a:lvl2pPr>
            <a:lvl3pPr marL="1143000" indent="-228600" defTabSz="954088">
              <a:defRPr sz="2400">
                <a:solidFill>
                  <a:schemeClr val="tx1"/>
                </a:solidFill>
                <a:latin typeface="Times New Roman" panose="02020603050405020304" pitchFamily="18" charset="0"/>
              </a:defRPr>
            </a:lvl3pPr>
            <a:lvl4pPr marL="1600200" indent="-228600" defTabSz="954088">
              <a:defRPr sz="2400">
                <a:solidFill>
                  <a:schemeClr val="tx1"/>
                </a:solidFill>
                <a:latin typeface="Times New Roman" panose="02020603050405020304" pitchFamily="18" charset="0"/>
              </a:defRPr>
            </a:lvl4pPr>
            <a:lvl5pPr marL="2057400" indent="-228600" defTabSz="954088">
              <a:defRPr sz="2400">
                <a:solidFill>
                  <a:schemeClr val="tx1"/>
                </a:solidFill>
                <a:latin typeface="Times New Roman" panose="02020603050405020304" pitchFamily="18" charset="0"/>
              </a:defRPr>
            </a:lvl5pPr>
            <a:lvl6pPr marL="2514600" indent="-228600" defTabSz="954088"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54088"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54088"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5408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48133" name="Footer Placeholder 4">
            <a:extLst>
              <a:ext uri="{FF2B5EF4-FFF2-40B4-BE49-F238E27FC236}">
                <a16:creationId xmlns:a16="http://schemas.microsoft.com/office/drawing/2014/main" id="{0259466E-563E-FC57-54BA-5007D2E79CE3}"/>
              </a:ext>
            </a:extLst>
          </p:cNvPr>
          <p:cNvSpPr>
            <a:spLocks noGrp="1"/>
          </p:cNvSpPr>
          <p:nvPr>
            <p:ph type="ftr" sz="quarter" idx="4"/>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a:latin typeface="Arial" panose="020B0604020202020204" pitchFamily="34" charset="0"/>
              </a:rPr>
              <a:t>Module 6 - Debugging COBOL programs</a:t>
            </a:r>
            <a:endParaRPr lang="en-US" altLang="en-US" sz="1000">
              <a:latin typeface="ZapfHumnst BT"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a:extLst>
              <a:ext uri="{FF2B5EF4-FFF2-40B4-BE49-F238E27FC236}">
                <a16:creationId xmlns:a16="http://schemas.microsoft.com/office/drawing/2014/main" id="{76983A20-B61B-EF93-798C-1CC83B318B9B}"/>
              </a:ext>
            </a:extLst>
          </p:cNvPr>
          <p:cNvSpPr>
            <a:spLocks noGrp="1" noRot="1" noChangeAspect="1" noChangeArrowheads="1" noTextEdit="1"/>
          </p:cNvSpPr>
          <p:nvPr>
            <p:ph type="sldImg"/>
          </p:nvPr>
        </p:nvSpPr>
        <p:spPr>
          <a:xfrm>
            <a:off x="1892300" y="839788"/>
            <a:ext cx="5411788" cy="3044825"/>
          </a:xfrm>
          <a:ln/>
        </p:spPr>
      </p:sp>
      <p:sp>
        <p:nvSpPr>
          <p:cNvPr id="50179" name="Notes Placeholder 2">
            <a:extLst>
              <a:ext uri="{FF2B5EF4-FFF2-40B4-BE49-F238E27FC236}">
                <a16:creationId xmlns:a16="http://schemas.microsoft.com/office/drawing/2014/main" id="{3B10E208-AC7E-4F55-A610-DE8C911AD6FF}"/>
              </a:ext>
            </a:extLst>
          </p:cNvPr>
          <p:cNvSpPr>
            <a:spLocks noGrp="1" noChangeArrowheads="1"/>
          </p:cNvSpPr>
          <p:nvPr>
            <p:ph type="body" idx="1"/>
          </p:nvPr>
        </p:nvSpPr>
        <p:spPr>
          <a:noFill/>
        </p:spPr>
        <p:txBody>
          <a:bodyPr/>
          <a:lstStyle/>
          <a:p>
            <a:endParaRPr lang="en-US" altLang="en-US"/>
          </a:p>
        </p:txBody>
      </p:sp>
      <p:sp>
        <p:nvSpPr>
          <p:cNvPr id="50180" name="Header Placeholder 3">
            <a:extLst>
              <a:ext uri="{FF2B5EF4-FFF2-40B4-BE49-F238E27FC236}">
                <a16:creationId xmlns:a16="http://schemas.microsoft.com/office/drawing/2014/main" id="{B50ADD4A-E297-EC73-0998-642EC9667B68}"/>
              </a:ext>
            </a:extLst>
          </p:cNvPr>
          <p:cNvSpPr>
            <a:spLocks noGrp="1"/>
          </p:cNvSpPr>
          <p:nvPr>
            <p:ph type="hdr" sz="quarter"/>
          </p:nvPr>
        </p:nvSpPr>
        <p:spPr>
          <a:noFill/>
        </p:spPr>
        <p:txBody>
          <a:bodyPr/>
          <a:lstStyle>
            <a:lvl1pPr defTabSz="954088">
              <a:defRPr sz="2400">
                <a:solidFill>
                  <a:schemeClr val="tx1"/>
                </a:solidFill>
                <a:latin typeface="Times New Roman" panose="02020603050405020304" pitchFamily="18" charset="0"/>
              </a:defRPr>
            </a:lvl1pPr>
            <a:lvl2pPr marL="742950" indent="-285750" defTabSz="954088">
              <a:defRPr sz="2400">
                <a:solidFill>
                  <a:schemeClr val="tx1"/>
                </a:solidFill>
                <a:latin typeface="Times New Roman" panose="02020603050405020304" pitchFamily="18" charset="0"/>
              </a:defRPr>
            </a:lvl2pPr>
            <a:lvl3pPr marL="1143000" indent="-228600" defTabSz="954088">
              <a:defRPr sz="2400">
                <a:solidFill>
                  <a:schemeClr val="tx1"/>
                </a:solidFill>
                <a:latin typeface="Times New Roman" panose="02020603050405020304" pitchFamily="18" charset="0"/>
              </a:defRPr>
            </a:lvl3pPr>
            <a:lvl4pPr marL="1600200" indent="-228600" defTabSz="954088">
              <a:defRPr sz="2400">
                <a:solidFill>
                  <a:schemeClr val="tx1"/>
                </a:solidFill>
                <a:latin typeface="Times New Roman" panose="02020603050405020304" pitchFamily="18" charset="0"/>
              </a:defRPr>
            </a:lvl4pPr>
            <a:lvl5pPr marL="2057400" indent="-228600" defTabSz="954088">
              <a:defRPr sz="2400">
                <a:solidFill>
                  <a:schemeClr val="tx1"/>
                </a:solidFill>
                <a:latin typeface="Times New Roman" panose="02020603050405020304" pitchFamily="18" charset="0"/>
              </a:defRPr>
            </a:lvl5pPr>
            <a:lvl6pPr marL="2514600" indent="-228600" defTabSz="954088"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54088"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54088"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5408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50181" name="Footer Placeholder 4">
            <a:extLst>
              <a:ext uri="{FF2B5EF4-FFF2-40B4-BE49-F238E27FC236}">
                <a16:creationId xmlns:a16="http://schemas.microsoft.com/office/drawing/2014/main" id="{B34A13E2-AA98-6333-5E2F-0BDAC26EA71B}"/>
              </a:ext>
            </a:extLst>
          </p:cNvPr>
          <p:cNvSpPr>
            <a:spLocks noGrp="1"/>
          </p:cNvSpPr>
          <p:nvPr>
            <p:ph type="ftr" sz="quarter" idx="4"/>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a:latin typeface="Arial" panose="020B0604020202020204" pitchFamily="34" charset="0"/>
              </a:rPr>
              <a:t>Module 6 - Debugging COBOL programs</a:t>
            </a:r>
            <a:endParaRPr lang="en-US" altLang="en-US" sz="1000">
              <a:latin typeface="ZapfHumnst BT"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a:extLst>
              <a:ext uri="{FF2B5EF4-FFF2-40B4-BE49-F238E27FC236}">
                <a16:creationId xmlns:a16="http://schemas.microsoft.com/office/drawing/2014/main" id="{3690CCBE-1827-410C-5D2A-EF50551CA864}"/>
              </a:ext>
            </a:extLst>
          </p:cNvPr>
          <p:cNvSpPr>
            <a:spLocks noGrp="1" noRot="1" noChangeAspect="1" noChangeArrowheads="1" noTextEdit="1"/>
          </p:cNvSpPr>
          <p:nvPr>
            <p:ph type="sldImg"/>
          </p:nvPr>
        </p:nvSpPr>
        <p:spPr>
          <a:xfrm>
            <a:off x="1892300" y="839788"/>
            <a:ext cx="5411788" cy="3044825"/>
          </a:xfrm>
          <a:ln/>
        </p:spPr>
      </p:sp>
      <p:sp>
        <p:nvSpPr>
          <p:cNvPr id="56323" name="Notes Placeholder 2">
            <a:extLst>
              <a:ext uri="{FF2B5EF4-FFF2-40B4-BE49-F238E27FC236}">
                <a16:creationId xmlns:a16="http://schemas.microsoft.com/office/drawing/2014/main" id="{78B2D873-4FC0-AA3B-164E-8EF5B78EE578}"/>
              </a:ext>
            </a:extLst>
          </p:cNvPr>
          <p:cNvSpPr>
            <a:spLocks noGrp="1" noChangeArrowheads="1"/>
          </p:cNvSpPr>
          <p:nvPr>
            <p:ph type="body" idx="1"/>
          </p:nvPr>
        </p:nvSpPr>
        <p:spPr>
          <a:noFill/>
        </p:spPr>
        <p:txBody>
          <a:bodyPr/>
          <a:lstStyle/>
          <a:p>
            <a:endParaRPr lang="en-US" altLang="en-US"/>
          </a:p>
        </p:txBody>
      </p:sp>
      <p:sp>
        <p:nvSpPr>
          <p:cNvPr id="56324" name="Header Placeholder 3">
            <a:extLst>
              <a:ext uri="{FF2B5EF4-FFF2-40B4-BE49-F238E27FC236}">
                <a16:creationId xmlns:a16="http://schemas.microsoft.com/office/drawing/2014/main" id="{48CB53A0-0C44-7700-3B7B-21982C55D4EB}"/>
              </a:ext>
            </a:extLst>
          </p:cNvPr>
          <p:cNvSpPr>
            <a:spLocks noGrp="1"/>
          </p:cNvSpPr>
          <p:nvPr>
            <p:ph type="hdr" sz="quarter"/>
          </p:nvPr>
        </p:nvSpPr>
        <p:spPr>
          <a:noFill/>
        </p:spPr>
        <p:txBody>
          <a:bodyPr/>
          <a:lstStyle>
            <a:lvl1pPr defTabSz="954088">
              <a:defRPr sz="2400">
                <a:solidFill>
                  <a:schemeClr val="tx1"/>
                </a:solidFill>
                <a:latin typeface="Times New Roman" panose="02020603050405020304" pitchFamily="18" charset="0"/>
              </a:defRPr>
            </a:lvl1pPr>
            <a:lvl2pPr marL="742950" indent="-285750" defTabSz="954088">
              <a:defRPr sz="2400">
                <a:solidFill>
                  <a:schemeClr val="tx1"/>
                </a:solidFill>
                <a:latin typeface="Times New Roman" panose="02020603050405020304" pitchFamily="18" charset="0"/>
              </a:defRPr>
            </a:lvl2pPr>
            <a:lvl3pPr marL="1143000" indent="-228600" defTabSz="954088">
              <a:defRPr sz="2400">
                <a:solidFill>
                  <a:schemeClr val="tx1"/>
                </a:solidFill>
                <a:latin typeface="Times New Roman" panose="02020603050405020304" pitchFamily="18" charset="0"/>
              </a:defRPr>
            </a:lvl3pPr>
            <a:lvl4pPr marL="1600200" indent="-228600" defTabSz="954088">
              <a:defRPr sz="2400">
                <a:solidFill>
                  <a:schemeClr val="tx1"/>
                </a:solidFill>
                <a:latin typeface="Times New Roman" panose="02020603050405020304" pitchFamily="18" charset="0"/>
              </a:defRPr>
            </a:lvl4pPr>
            <a:lvl5pPr marL="2057400" indent="-228600" defTabSz="954088">
              <a:defRPr sz="2400">
                <a:solidFill>
                  <a:schemeClr val="tx1"/>
                </a:solidFill>
                <a:latin typeface="Times New Roman" panose="02020603050405020304" pitchFamily="18" charset="0"/>
              </a:defRPr>
            </a:lvl5pPr>
            <a:lvl6pPr marL="2514600" indent="-228600" defTabSz="954088"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54088"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54088"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5408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56325" name="Footer Placeholder 4">
            <a:extLst>
              <a:ext uri="{FF2B5EF4-FFF2-40B4-BE49-F238E27FC236}">
                <a16:creationId xmlns:a16="http://schemas.microsoft.com/office/drawing/2014/main" id="{77D63E28-B1F8-C5F3-71D6-EAC2EE3389EE}"/>
              </a:ext>
            </a:extLst>
          </p:cNvPr>
          <p:cNvSpPr>
            <a:spLocks noGrp="1"/>
          </p:cNvSpPr>
          <p:nvPr>
            <p:ph type="ftr" sz="quarter" idx="4"/>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a:latin typeface="Arial" panose="020B0604020202020204" pitchFamily="34" charset="0"/>
              </a:rPr>
              <a:t>Module 6 - Debugging COBOL programs</a:t>
            </a:r>
            <a:endParaRPr lang="en-US" altLang="en-US" sz="1000">
              <a:latin typeface="ZapfHumnst BT"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a:extLst>
              <a:ext uri="{FF2B5EF4-FFF2-40B4-BE49-F238E27FC236}">
                <a16:creationId xmlns:a16="http://schemas.microsoft.com/office/drawing/2014/main" id="{09CB5659-6DE5-6B21-3AE7-A52A99DA812B}"/>
              </a:ext>
            </a:extLst>
          </p:cNvPr>
          <p:cNvSpPr>
            <a:spLocks noGrp="1" noRot="1" noChangeAspect="1" noChangeArrowheads="1" noTextEdit="1"/>
          </p:cNvSpPr>
          <p:nvPr>
            <p:ph type="sldImg"/>
          </p:nvPr>
        </p:nvSpPr>
        <p:spPr>
          <a:xfrm>
            <a:off x="1892300" y="839788"/>
            <a:ext cx="5411788" cy="3044825"/>
          </a:xfrm>
          <a:ln/>
        </p:spPr>
      </p:sp>
      <p:sp>
        <p:nvSpPr>
          <p:cNvPr id="69635" name="Notes Placeholder 2">
            <a:extLst>
              <a:ext uri="{FF2B5EF4-FFF2-40B4-BE49-F238E27FC236}">
                <a16:creationId xmlns:a16="http://schemas.microsoft.com/office/drawing/2014/main" id="{7F7948D8-DB1D-C391-9C79-E0CC88D4FD21}"/>
              </a:ext>
            </a:extLst>
          </p:cNvPr>
          <p:cNvSpPr>
            <a:spLocks noGrp="1" noChangeArrowheads="1"/>
          </p:cNvSpPr>
          <p:nvPr>
            <p:ph type="body" idx="1"/>
          </p:nvPr>
        </p:nvSpPr>
        <p:spPr>
          <a:noFill/>
        </p:spPr>
        <p:txBody>
          <a:bodyPr/>
          <a:lstStyle/>
          <a:p>
            <a:endParaRPr lang="en-US" altLang="en-US"/>
          </a:p>
        </p:txBody>
      </p:sp>
      <p:sp>
        <p:nvSpPr>
          <p:cNvPr id="69636" name="Header Placeholder 3">
            <a:extLst>
              <a:ext uri="{FF2B5EF4-FFF2-40B4-BE49-F238E27FC236}">
                <a16:creationId xmlns:a16="http://schemas.microsoft.com/office/drawing/2014/main" id="{CF43D51C-4508-A76A-F430-BA85F1634685}"/>
              </a:ext>
            </a:extLst>
          </p:cNvPr>
          <p:cNvSpPr>
            <a:spLocks noGrp="1"/>
          </p:cNvSpPr>
          <p:nvPr>
            <p:ph type="hdr" sz="quarter"/>
          </p:nvPr>
        </p:nvSpPr>
        <p:spPr>
          <a:noFill/>
        </p:spPr>
        <p:txBody>
          <a:bodyPr/>
          <a:lstStyle>
            <a:lvl1pPr defTabSz="954088">
              <a:defRPr sz="2400">
                <a:solidFill>
                  <a:schemeClr val="tx1"/>
                </a:solidFill>
                <a:latin typeface="Times New Roman" panose="02020603050405020304" pitchFamily="18" charset="0"/>
              </a:defRPr>
            </a:lvl1pPr>
            <a:lvl2pPr marL="742950" indent="-285750" defTabSz="954088">
              <a:defRPr sz="2400">
                <a:solidFill>
                  <a:schemeClr val="tx1"/>
                </a:solidFill>
                <a:latin typeface="Times New Roman" panose="02020603050405020304" pitchFamily="18" charset="0"/>
              </a:defRPr>
            </a:lvl2pPr>
            <a:lvl3pPr marL="1143000" indent="-228600" defTabSz="954088">
              <a:defRPr sz="2400">
                <a:solidFill>
                  <a:schemeClr val="tx1"/>
                </a:solidFill>
                <a:latin typeface="Times New Roman" panose="02020603050405020304" pitchFamily="18" charset="0"/>
              </a:defRPr>
            </a:lvl3pPr>
            <a:lvl4pPr marL="1600200" indent="-228600" defTabSz="954088">
              <a:defRPr sz="2400">
                <a:solidFill>
                  <a:schemeClr val="tx1"/>
                </a:solidFill>
                <a:latin typeface="Times New Roman" panose="02020603050405020304" pitchFamily="18" charset="0"/>
              </a:defRPr>
            </a:lvl4pPr>
            <a:lvl5pPr marL="2057400" indent="-228600" defTabSz="954088">
              <a:defRPr sz="2400">
                <a:solidFill>
                  <a:schemeClr val="tx1"/>
                </a:solidFill>
                <a:latin typeface="Times New Roman" panose="02020603050405020304" pitchFamily="18" charset="0"/>
              </a:defRPr>
            </a:lvl5pPr>
            <a:lvl6pPr marL="2514600" indent="-228600" defTabSz="954088"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54088"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54088"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5408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69637" name="Footer Placeholder 4">
            <a:extLst>
              <a:ext uri="{FF2B5EF4-FFF2-40B4-BE49-F238E27FC236}">
                <a16:creationId xmlns:a16="http://schemas.microsoft.com/office/drawing/2014/main" id="{4F9A79D1-51FD-1785-0994-526985FF24DA}"/>
              </a:ext>
            </a:extLst>
          </p:cNvPr>
          <p:cNvSpPr>
            <a:spLocks noGrp="1"/>
          </p:cNvSpPr>
          <p:nvPr>
            <p:ph type="ftr" sz="quarter" idx="4"/>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a:latin typeface="Arial" panose="020B0604020202020204" pitchFamily="34" charset="0"/>
              </a:rPr>
              <a:t>Module 6 - Debugging COBOL programs</a:t>
            </a:r>
            <a:endParaRPr lang="en-US" altLang="en-US" sz="1000">
              <a:latin typeface="ZapfHumnst BT"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a:extLst>
              <a:ext uri="{FF2B5EF4-FFF2-40B4-BE49-F238E27FC236}">
                <a16:creationId xmlns:a16="http://schemas.microsoft.com/office/drawing/2014/main" id="{F1B79946-C6C3-FBFA-FA67-AA961877DD9F}"/>
              </a:ext>
            </a:extLst>
          </p:cNvPr>
          <p:cNvSpPr>
            <a:spLocks noGrp="1" noRot="1" noChangeAspect="1" noChangeArrowheads="1" noTextEdit="1"/>
          </p:cNvSpPr>
          <p:nvPr>
            <p:ph type="sldImg"/>
          </p:nvPr>
        </p:nvSpPr>
        <p:spPr>
          <a:xfrm>
            <a:off x="1892300" y="839788"/>
            <a:ext cx="5411788" cy="3044825"/>
          </a:xfrm>
          <a:ln/>
        </p:spPr>
      </p:sp>
      <p:sp>
        <p:nvSpPr>
          <p:cNvPr id="71683" name="Notes Placeholder 2">
            <a:extLst>
              <a:ext uri="{FF2B5EF4-FFF2-40B4-BE49-F238E27FC236}">
                <a16:creationId xmlns:a16="http://schemas.microsoft.com/office/drawing/2014/main" id="{D9EC6743-0A3D-11D3-F6AE-CE2FBD1A174F}"/>
              </a:ext>
            </a:extLst>
          </p:cNvPr>
          <p:cNvSpPr>
            <a:spLocks noGrp="1" noChangeArrowheads="1"/>
          </p:cNvSpPr>
          <p:nvPr>
            <p:ph type="body" idx="1"/>
          </p:nvPr>
        </p:nvSpPr>
        <p:spPr>
          <a:noFill/>
        </p:spPr>
        <p:txBody>
          <a:bodyPr/>
          <a:lstStyle/>
          <a:p>
            <a:endParaRPr lang="en-US" altLang="en-US"/>
          </a:p>
        </p:txBody>
      </p:sp>
      <p:sp>
        <p:nvSpPr>
          <p:cNvPr id="71684" name="Header Placeholder 3">
            <a:extLst>
              <a:ext uri="{FF2B5EF4-FFF2-40B4-BE49-F238E27FC236}">
                <a16:creationId xmlns:a16="http://schemas.microsoft.com/office/drawing/2014/main" id="{FB3665D4-A5F4-EF99-9FF0-C712226A45C4}"/>
              </a:ext>
            </a:extLst>
          </p:cNvPr>
          <p:cNvSpPr>
            <a:spLocks noGrp="1"/>
          </p:cNvSpPr>
          <p:nvPr>
            <p:ph type="hdr" sz="quarter"/>
          </p:nvPr>
        </p:nvSpPr>
        <p:spPr>
          <a:noFill/>
        </p:spPr>
        <p:txBody>
          <a:bodyPr/>
          <a:lstStyle>
            <a:lvl1pPr defTabSz="954088">
              <a:defRPr sz="2400">
                <a:solidFill>
                  <a:schemeClr val="tx1"/>
                </a:solidFill>
                <a:latin typeface="Times New Roman" panose="02020603050405020304" pitchFamily="18" charset="0"/>
              </a:defRPr>
            </a:lvl1pPr>
            <a:lvl2pPr marL="742950" indent="-285750" defTabSz="954088">
              <a:defRPr sz="2400">
                <a:solidFill>
                  <a:schemeClr val="tx1"/>
                </a:solidFill>
                <a:latin typeface="Times New Roman" panose="02020603050405020304" pitchFamily="18" charset="0"/>
              </a:defRPr>
            </a:lvl2pPr>
            <a:lvl3pPr marL="1143000" indent="-228600" defTabSz="954088">
              <a:defRPr sz="2400">
                <a:solidFill>
                  <a:schemeClr val="tx1"/>
                </a:solidFill>
                <a:latin typeface="Times New Roman" panose="02020603050405020304" pitchFamily="18" charset="0"/>
              </a:defRPr>
            </a:lvl3pPr>
            <a:lvl4pPr marL="1600200" indent="-228600" defTabSz="954088">
              <a:defRPr sz="2400">
                <a:solidFill>
                  <a:schemeClr val="tx1"/>
                </a:solidFill>
                <a:latin typeface="Times New Roman" panose="02020603050405020304" pitchFamily="18" charset="0"/>
              </a:defRPr>
            </a:lvl4pPr>
            <a:lvl5pPr marL="2057400" indent="-228600" defTabSz="954088">
              <a:defRPr sz="2400">
                <a:solidFill>
                  <a:schemeClr val="tx1"/>
                </a:solidFill>
                <a:latin typeface="Times New Roman" panose="02020603050405020304" pitchFamily="18" charset="0"/>
              </a:defRPr>
            </a:lvl5pPr>
            <a:lvl6pPr marL="2514600" indent="-228600" defTabSz="954088"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54088"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54088"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5408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71685" name="Footer Placeholder 4">
            <a:extLst>
              <a:ext uri="{FF2B5EF4-FFF2-40B4-BE49-F238E27FC236}">
                <a16:creationId xmlns:a16="http://schemas.microsoft.com/office/drawing/2014/main" id="{44C8DBD9-0E82-D914-93A7-B8FB63EB8B67}"/>
              </a:ext>
            </a:extLst>
          </p:cNvPr>
          <p:cNvSpPr>
            <a:spLocks noGrp="1"/>
          </p:cNvSpPr>
          <p:nvPr>
            <p:ph type="ftr" sz="quarter" idx="4"/>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a:latin typeface="Arial" panose="020B0604020202020204" pitchFamily="34" charset="0"/>
              </a:rPr>
              <a:t>Module 6 - Debugging COBOL programs</a:t>
            </a:r>
            <a:endParaRPr lang="en-US" altLang="en-US" sz="1000">
              <a:latin typeface="ZapfHumnst BT"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a:extLst>
              <a:ext uri="{FF2B5EF4-FFF2-40B4-BE49-F238E27FC236}">
                <a16:creationId xmlns:a16="http://schemas.microsoft.com/office/drawing/2014/main" id="{182AEA4F-6054-2FF5-0867-27ED10E282BA}"/>
              </a:ext>
            </a:extLst>
          </p:cNvPr>
          <p:cNvSpPr>
            <a:spLocks noGrp="1" noRot="1" noChangeAspect="1" noChangeArrowheads="1" noTextEdit="1"/>
          </p:cNvSpPr>
          <p:nvPr>
            <p:ph type="sldImg"/>
          </p:nvPr>
        </p:nvSpPr>
        <p:spPr>
          <a:xfrm>
            <a:off x="1892300" y="839788"/>
            <a:ext cx="5411788" cy="3044825"/>
          </a:xfrm>
          <a:ln/>
        </p:spPr>
      </p:sp>
      <p:sp>
        <p:nvSpPr>
          <p:cNvPr id="73731" name="Notes Placeholder 2">
            <a:extLst>
              <a:ext uri="{FF2B5EF4-FFF2-40B4-BE49-F238E27FC236}">
                <a16:creationId xmlns:a16="http://schemas.microsoft.com/office/drawing/2014/main" id="{B00ADC18-96F9-F4B4-9DE0-F8B0D036961D}"/>
              </a:ext>
            </a:extLst>
          </p:cNvPr>
          <p:cNvSpPr>
            <a:spLocks noGrp="1" noChangeArrowheads="1"/>
          </p:cNvSpPr>
          <p:nvPr>
            <p:ph type="body" idx="1"/>
          </p:nvPr>
        </p:nvSpPr>
        <p:spPr>
          <a:noFill/>
        </p:spPr>
        <p:txBody>
          <a:bodyPr/>
          <a:lstStyle/>
          <a:p>
            <a:endParaRPr lang="en-US" altLang="en-US"/>
          </a:p>
        </p:txBody>
      </p:sp>
      <p:sp>
        <p:nvSpPr>
          <p:cNvPr id="73732" name="Header Placeholder 3">
            <a:extLst>
              <a:ext uri="{FF2B5EF4-FFF2-40B4-BE49-F238E27FC236}">
                <a16:creationId xmlns:a16="http://schemas.microsoft.com/office/drawing/2014/main" id="{064165FF-ADE9-F45E-65A6-D7A4F7E15F2E}"/>
              </a:ext>
            </a:extLst>
          </p:cNvPr>
          <p:cNvSpPr>
            <a:spLocks noGrp="1"/>
          </p:cNvSpPr>
          <p:nvPr>
            <p:ph type="hdr" sz="quarter"/>
          </p:nvPr>
        </p:nvSpPr>
        <p:spPr>
          <a:noFill/>
        </p:spPr>
        <p:txBody>
          <a:bodyPr/>
          <a:lstStyle>
            <a:lvl1pPr defTabSz="954088">
              <a:defRPr sz="2400">
                <a:solidFill>
                  <a:schemeClr val="tx1"/>
                </a:solidFill>
                <a:latin typeface="Times New Roman" panose="02020603050405020304" pitchFamily="18" charset="0"/>
              </a:defRPr>
            </a:lvl1pPr>
            <a:lvl2pPr marL="742950" indent="-285750" defTabSz="954088">
              <a:defRPr sz="2400">
                <a:solidFill>
                  <a:schemeClr val="tx1"/>
                </a:solidFill>
                <a:latin typeface="Times New Roman" panose="02020603050405020304" pitchFamily="18" charset="0"/>
              </a:defRPr>
            </a:lvl2pPr>
            <a:lvl3pPr marL="1143000" indent="-228600" defTabSz="954088">
              <a:defRPr sz="2400">
                <a:solidFill>
                  <a:schemeClr val="tx1"/>
                </a:solidFill>
                <a:latin typeface="Times New Roman" panose="02020603050405020304" pitchFamily="18" charset="0"/>
              </a:defRPr>
            </a:lvl3pPr>
            <a:lvl4pPr marL="1600200" indent="-228600" defTabSz="954088">
              <a:defRPr sz="2400">
                <a:solidFill>
                  <a:schemeClr val="tx1"/>
                </a:solidFill>
                <a:latin typeface="Times New Roman" panose="02020603050405020304" pitchFamily="18" charset="0"/>
              </a:defRPr>
            </a:lvl4pPr>
            <a:lvl5pPr marL="2057400" indent="-228600" defTabSz="954088">
              <a:defRPr sz="2400">
                <a:solidFill>
                  <a:schemeClr val="tx1"/>
                </a:solidFill>
                <a:latin typeface="Times New Roman" panose="02020603050405020304" pitchFamily="18" charset="0"/>
              </a:defRPr>
            </a:lvl5pPr>
            <a:lvl6pPr marL="2514600" indent="-228600" defTabSz="954088"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54088"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54088"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5408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73733" name="Footer Placeholder 4">
            <a:extLst>
              <a:ext uri="{FF2B5EF4-FFF2-40B4-BE49-F238E27FC236}">
                <a16:creationId xmlns:a16="http://schemas.microsoft.com/office/drawing/2014/main" id="{CD46D104-6D5E-4CAF-C76B-2E8F92864BA2}"/>
              </a:ext>
            </a:extLst>
          </p:cNvPr>
          <p:cNvSpPr>
            <a:spLocks noGrp="1"/>
          </p:cNvSpPr>
          <p:nvPr>
            <p:ph type="ftr" sz="quarter" idx="4"/>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a:latin typeface="Arial" panose="020B0604020202020204" pitchFamily="34" charset="0"/>
              </a:rPr>
              <a:t>Module 6 - Debugging COBOL programs</a:t>
            </a:r>
            <a:endParaRPr lang="en-US" altLang="en-US" sz="1000">
              <a:latin typeface="ZapfHumnst BT"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a:extLst>
              <a:ext uri="{FF2B5EF4-FFF2-40B4-BE49-F238E27FC236}">
                <a16:creationId xmlns:a16="http://schemas.microsoft.com/office/drawing/2014/main" id="{11C71612-9D8B-B4C8-4F30-B58E1A198968}"/>
              </a:ext>
            </a:extLst>
          </p:cNvPr>
          <p:cNvSpPr>
            <a:spLocks noGrp="1" noRot="1" noChangeAspect="1" noChangeArrowheads="1" noTextEdit="1"/>
          </p:cNvSpPr>
          <p:nvPr>
            <p:ph type="sldImg"/>
          </p:nvPr>
        </p:nvSpPr>
        <p:spPr>
          <a:xfrm>
            <a:off x="1892300" y="839788"/>
            <a:ext cx="5411788" cy="3044825"/>
          </a:xfrm>
          <a:ln/>
        </p:spPr>
      </p:sp>
      <p:sp>
        <p:nvSpPr>
          <p:cNvPr id="75779" name="Notes Placeholder 2">
            <a:extLst>
              <a:ext uri="{FF2B5EF4-FFF2-40B4-BE49-F238E27FC236}">
                <a16:creationId xmlns:a16="http://schemas.microsoft.com/office/drawing/2014/main" id="{2AEA067B-1B84-1A01-E217-777B84090D57}"/>
              </a:ext>
            </a:extLst>
          </p:cNvPr>
          <p:cNvSpPr>
            <a:spLocks noGrp="1" noChangeArrowheads="1"/>
          </p:cNvSpPr>
          <p:nvPr>
            <p:ph type="body" idx="1"/>
          </p:nvPr>
        </p:nvSpPr>
        <p:spPr>
          <a:noFill/>
        </p:spPr>
        <p:txBody>
          <a:bodyPr/>
          <a:lstStyle/>
          <a:p>
            <a:endParaRPr lang="en-US" altLang="en-US"/>
          </a:p>
        </p:txBody>
      </p:sp>
      <p:sp>
        <p:nvSpPr>
          <p:cNvPr id="75780" name="Header Placeholder 3">
            <a:extLst>
              <a:ext uri="{FF2B5EF4-FFF2-40B4-BE49-F238E27FC236}">
                <a16:creationId xmlns:a16="http://schemas.microsoft.com/office/drawing/2014/main" id="{672F9286-46EB-B1F5-A646-AE38900AAAA1}"/>
              </a:ext>
            </a:extLst>
          </p:cNvPr>
          <p:cNvSpPr>
            <a:spLocks noGrp="1"/>
          </p:cNvSpPr>
          <p:nvPr>
            <p:ph type="hdr" sz="quarter"/>
          </p:nvPr>
        </p:nvSpPr>
        <p:spPr>
          <a:noFill/>
        </p:spPr>
        <p:txBody>
          <a:bodyPr/>
          <a:lstStyle>
            <a:lvl1pPr defTabSz="954088">
              <a:defRPr sz="2400">
                <a:solidFill>
                  <a:schemeClr val="tx1"/>
                </a:solidFill>
                <a:latin typeface="Times New Roman" panose="02020603050405020304" pitchFamily="18" charset="0"/>
              </a:defRPr>
            </a:lvl1pPr>
            <a:lvl2pPr marL="742950" indent="-285750" defTabSz="954088">
              <a:defRPr sz="2400">
                <a:solidFill>
                  <a:schemeClr val="tx1"/>
                </a:solidFill>
                <a:latin typeface="Times New Roman" panose="02020603050405020304" pitchFamily="18" charset="0"/>
              </a:defRPr>
            </a:lvl2pPr>
            <a:lvl3pPr marL="1143000" indent="-228600" defTabSz="954088">
              <a:defRPr sz="2400">
                <a:solidFill>
                  <a:schemeClr val="tx1"/>
                </a:solidFill>
                <a:latin typeface="Times New Roman" panose="02020603050405020304" pitchFamily="18" charset="0"/>
              </a:defRPr>
            </a:lvl3pPr>
            <a:lvl4pPr marL="1600200" indent="-228600" defTabSz="954088">
              <a:defRPr sz="2400">
                <a:solidFill>
                  <a:schemeClr val="tx1"/>
                </a:solidFill>
                <a:latin typeface="Times New Roman" panose="02020603050405020304" pitchFamily="18" charset="0"/>
              </a:defRPr>
            </a:lvl4pPr>
            <a:lvl5pPr marL="2057400" indent="-228600" defTabSz="954088">
              <a:defRPr sz="2400">
                <a:solidFill>
                  <a:schemeClr val="tx1"/>
                </a:solidFill>
                <a:latin typeface="Times New Roman" panose="02020603050405020304" pitchFamily="18" charset="0"/>
              </a:defRPr>
            </a:lvl5pPr>
            <a:lvl6pPr marL="2514600" indent="-228600" defTabSz="954088"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54088"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54088"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5408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75781" name="Footer Placeholder 4">
            <a:extLst>
              <a:ext uri="{FF2B5EF4-FFF2-40B4-BE49-F238E27FC236}">
                <a16:creationId xmlns:a16="http://schemas.microsoft.com/office/drawing/2014/main" id="{0B56E8C2-7BF7-5E97-856E-265C15BBC9A1}"/>
              </a:ext>
            </a:extLst>
          </p:cNvPr>
          <p:cNvSpPr>
            <a:spLocks noGrp="1"/>
          </p:cNvSpPr>
          <p:nvPr>
            <p:ph type="ftr" sz="quarter" idx="4"/>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a:latin typeface="Arial" panose="020B0604020202020204" pitchFamily="34" charset="0"/>
              </a:rPr>
              <a:t>Module 6 - Debugging COBOL programs</a:t>
            </a:r>
            <a:endParaRPr lang="en-US" altLang="en-US" sz="1000">
              <a:latin typeface="ZapfHumnst BT"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a:extLst>
              <a:ext uri="{FF2B5EF4-FFF2-40B4-BE49-F238E27FC236}">
                <a16:creationId xmlns:a16="http://schemas.microsoft.com/office/drawing/2014/main" id="{5CDFDC40-C230-981C-5FD1-ACF1641CCA73}"/>
              </a:ext>
            </a:extLst>
          </p:cNvPr>
          <p:cNvSpPr>
            <a:spLocks noGrp="1" noRot="1" noChangeAspect="1" noChangeArrowheads="1" noTextEdit="1"/>
          </p:cNvSpPr>
          <p:nvPr>
            <p:ph type="sldImg"/>
          </p:nvPr>
        </p:nvSpPr>
        <p:spPr>
          <a:xfrm>
            <a:off x="1892300" y="839788"/>
            <a:ext cx="5411788" cy="3044825"/>
          </a:xfrm>
          <a:ln/>
        </p:spPr>
      </p:sp>
      <p:sp>
        <p:nvSpPr>
          <p:cNvPr id="79875" name="Notes Placeholder 2">
            <a:extLst>
              <a:ext uri="{FF2B5EF4-FFF2-40B4-BE49-F238E27FC236}">
                <a16:creationId xmlns:a16="http://schemas.microsoft.com/office/drawing/2014/main" id="{E76AE167-FBC3-52E0-E01A-3DE1E131E56F}"/>
              </a:ext>
            </a:extLst>
          </p:cNvPr>
          <p:cNvSpPr>
            <a:spLocks noGrp="1" noChangeArrowheads="1"/>
          </p:cNvSpPr>
          <p:nvPr>
            <p:ph type="body" idx="1"/>
          </p:nvPr>
        </p:nvSpPr>
        <p:spPr>
          <a:noFill/>
        </p:spPr>
        <p:txBody>
          <a:bodyPr/>
          <a:lstStyle/>
          <a:p>
            <a:endParaRPr lang="en-US" altLang="en-US"/>
          </a:p>
        </p:txBody>
      </p:sp>
      <p:sp>
        <p:nvSpPr>
          <p:cNvPr id="79876" name="Header Placeholder 3">
            <a:extLst>
              <a:ext uri="{FF2B5EF4-FFF2-40B4-BE49-F238E27FC236}">
                <a16:creationId xmlns:a16="http://schemas.microsoft.com/office/drawing/2014/main" id="{4E388E23-8374-1BDE-D3EA-6BBD401D574B}"/>
              </a:ext>
            </a:extLst>
          </p:cNvPr>
          <p:cNvSpPr>
            <a:spLocks noGrp="1"/>
          </p:cNvSpPr>
          <p:nvPr>
            <p:ph type="hdr" sz="quarter"/>
          </p:nvPr>
        </p:nvSpPr>
        <p:spPr>
          <a:noFill/>
        </p:spPr>
        <p:txBody>
          <a:bodyPr/>
          <a:lstStyle>
            <a:lvl1pPr defTabSz="954088">
              <a:defRPr sz="2400">
                <a:solidFill>
                  <a:schemeClr val="tx1"/>
                </a:solidFill>
                <a:latin typeface="Times New Roman" panose="02020603050405020304" pitchFamily="18" charset="0"/>
              </a:defRPr>
            </a:lvl1pPr>
            <a:lvl2pPr marL="742950" indent="-285750" defTabSz="954088">
              <a:defRPr sz="2400">
                <a:solidFill>
                  <a:schemeClr val="tx1"/>
                </a:solidFill>
                <a:latin typeface="Times New Roman" panose="02020603050405020304" pitchFamily="18" charset="0"/>
              </a:defRPr>
            </a:lvl2pPr>
            <a:lvl3pPr marL="1143000" indent="-228600" defTabSz="954088">
              <a:defRPr sz="2400">
                <a:solidFill>
                  <a:schemeClr val="tx1"/>
                </a:solidFill>
                <a:latin typeface="Times New Roman" panose="02020603050405020304" pitchFamily="18" charset="0"/>
              </a:defRPr>
            </a:lvl3pPr>
            <a:lvl4pPr marL="1600200" indent="-228600" defTabSz="954088">
              <a:defRPr sz="2400">
                <a:solidFill>
                  <a:schemeClr val="tx1"/>
                </a:solidFill>
                <a:latin typeface="Times New Roman" panose="02020603050405020304" pitchFamily="18" charset="0"/>
              </a:defRPr>
            </a:lvl4pPr>
            <a:lvl5pPr marL="2057400" indent="-228600" defTabSz="954088">
              <a:defRPr sz="2400">
                <a:solidFill>
                  <a:schemeClr val="tx1"/>
                </a:solidFill>
                <a:latin typeface="Times New Roman" panose="02020603050405020304" pitchFamily="18" charset="0"/>
              </a:defRPr>
            </a:lvl5pPr>
            <a:lvl6pPr marL="2514600" indent="-228600" defTabSz="954088"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54088"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54088"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5408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79877" name="Footer Placeholder 4">
            <a:extLst>
              <a:ext uri="{FF2B5EF4-FFF2-40B4-BE49-F238E27FC236}">
                <a16:creationId xmlns:a16="http://schemas.microsoft.com/office/drawing/2014/main" id="{264E3E78-ECA0-ED4D-35FA-89155DE99483}"/>
              </a:ext>
            </a:extLst>
          </p:cNvPr>
          <p:cNvSpPr>
            <a:spLocks noGrp="1"/>
          </p:cNvSpPr>
          <p:nvPr>
            <p:ph type="ftr" sz="quarter" idx="4"/>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a:latin typeface="Arial" panose="020B0604020202020204" pitchFamily="34" charset="0"/>
              </a:rPr>
              <a:t>Module 6 - Debugging COBOL programs</a:t>
            </a:r>
            <a:endParaRPr lang="en-US" altLang="en-US" sz="1000">
              <a:latin typeface="ZapfHumnst BT"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CDD1D3AB-7891-D047-0A84-59398DA064BD}"/>
              </a:ext>
            </a:extLst>
          </p:cNvPr>
          <p:cNvSpPr>
            <a:spLocks noGrp="1" noRot="1" noChangeAspect="1" noChangeArrowheads="1" noTextEdit="1"/>
          </p:cNvSpPr>
          <p:nvPr>
            <p:ph type="sldImg"/>
          </p:nvPr>
        </p:nvSpPr>
        <p:spPr>
          <a:xfrm>
            <a:off x="1822450" y="228600"/>
            <a:ext cx="3327400" cy="1871663"/>
          </a:xfrm>
          <a:ln/>
        </p:spPr>
      </p:sp>
      <p:sp>
        <p:nvSpPr>
          <p:cNvPr id="9219" name="Notes Placeholder 2">
            <a:extLst>
              <a:ext uri="{FF2B5EF4-FFF2-40B4-BE49-F238E27FC236}">
                <a16:creationId xmlns:a16="http://schemas.microsoft.com/office/drawing/2014/main" id="{5E85AA50-926C-D377-F5E3-C33DDCB911A9}"/>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9220" name="Slide Number Placeholder 3">
            <a:extLst>
              <a:ext uri="{FF2B5EF4-FFF2-40B4-BE49-F238E27FC236}">
                <a16:creationId xmlns:a16="http://schemas.microsoft.com/office/drawing/2014/main" id="{1F6938FF-200C-D6B1-8552-EDF7F8B0BAAC}"/>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800" b="1">
                <a:solidFill>
                  <a:schemeClr val="tx1"/>
                </a:solidFill>
                <a:latin typeface="Verdana" panose="020B0604030504040204" pitchFamily="34" charset="0"/>
              </a:defRPr>
            </a:lvl1pPr>
            <a:lvl2pPr marL="742950" indent="-285750" defTabSz="966788">
              <a:defRPr sz="800" b="1">
                <a:solidFill>
                  <a:schemeClr val="tx1"/>
                </a:solidFill>
                <a:latin typeface="Verdana" panose="020B0604030504040204" pitchFamily="34" charset="0"/>
              </a:defRPr>
            </a:lvl2pPr>
            <a:lvl3pPr marL="1143000" indent="-228600" defTabSz="966788">
              <a:defRPr sz="800" b="1">
                <a:solidFill>
                  <a:schemeClr val="tx1"/>
                </a:solidFill>
                <a:latin typeface="Verdana" panose="020B0604030504040204" pitchFamily="34" charset="0"/>
              </a:defRPr>
            </a:lvl3pPr>
            <a:lvl4pPr marL="1600200" indent="-228600" defTabSz="966788">
              <a:defRPr sz="800" b="1">
                <a:solidFill>
                  <a:schemeClr val="tx1"/>
                </a:solidFill>
                <a:latin typeface="Verdana" panose="020B0604030504040204" pitchFamily="34" charset="0"/>
              </a:defRPr>
            </a:lvl4pPr>
            <a:lvl5pPr marL="2057400" indent="-228600" defTabSz="966788">
              <a:defRPr sz="800" b="1">
                <a:solidFill>
                  <a:schemeClr val="tx1"/>
                </a:solidFill>
                <a:latin typeface="Verdana" panose="020B0604030504040204" pitchFamily="34" charset="0"/>
              </a:defRPr>
            </a:lvl5pPr>
            <a:lvl6pPr marL="2514600" indent="-228600" defTabSz="966788" eaLnBrk="0" fontAlgn="base" hangingPunct="0">
              <a:spcBef>
                <a:spcPct val="0"/>
              </a:spcBef>
              <a:spcAft>
                <a:spcPct val="0"/>
              </a:spcAft>
              <a:defRPr sz="800" b="1">
                <a:solidFill>
                  <a:schemeClr val="tx1"/>
                </a:solidFill>
                <a:latin typeface="Verdana" panose="020B0604030504040204" pitchFamily="34" charset="0"/>
              </a:defRPr>
            </a:lvl6pPr>
            <a:lvl7pPr marL="2971800" indent="-228600" defTabSz="966788" eaLnBrk="0" fontAlgn="base" hangingPunct="0">
              <a:spcBef>
                <a:spcPct val="0"/>
              </a:spcBef>
              <a:spcAft>
                <a:spcPct val="0"/>
              </a:spcAft>
              <a:defRPr sz="800" b="1">
                <a:solidFill>
                  <a:schemeClr val="tx1"/>
                </a:solidFill>
                <a:latin typeface="Verdana" panose="020B0604030504040204" pitchFamily="34" charset="0"/>
              </a:defRPr>
            </a:lvl7pPr>
            <a:lvl8pPr marL="3429000" indent="-228600" defTabSz="966788" eaLnBrk="0" fontAlgn="base" hangingPunct="0">
              <a:spcBef>
                <a:spcPct val="0"/>
              </a:spcBef>
              <a:spcAft>
                <a:spcPct val="0"/>
              </a:spcAft>
              <a:defRPr sz="800" b="1">
                <a:solidFill>
                  <a:schemeClr val="tx1"/>
                </a:solidFill>
                <a:latin typeface="Verdana" panose="020B0604030504040204" pitchFamily="34" charset="0"/>
              </a:defRPr>
            </a:lvl8pPr>
            <a:lvl9pPr marL="3886200" indent="-228600" defTabSz="966788" eaLnBrk="0" fontAlgn="base" hangingPunct="0">
              <a:spcBef>
                <a:spcPct val="0"/>
              </a:spcBef>
              <a:spcAft>
                <a:spcPct val="0"/>
              </a:spcAft>
              <a:defRPr sz="800" b="1">
                <a:solidFill>
                  <a:schemeClr val="tx1"/>
                </a:solidFill>
                <a:latin typeface="Verdana" panose="020B0604030504040204" pitchFamily="34" charset="0"/>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0D38B643-9D17-5C4E-9A33-99567AC88607}"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3</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a:extLst>
              <a:ext uri="{FF2B5EF4-FFF2-40B4-BE49-F238E27FC236}">
                <a16:creationId xmlns:a16="http://schemas.microsoft.com/office/drawing/2014/main" id="{2B7BDBA2-E54C-BDF8-B0CC-26491F80A50D}"/>
              </a:ext>
            </a:extLst>
          </p:cNvPr>
          <p:cNvSpPr>
            <a:spLocks noGrp="1" noRot="1" noChangeAspect="1" noChangeArrowheads="1" noTextEdit="1"/>
          </p:cNvSpPr>
          <p:nvPr>
            <p:ph type="sldImg"/>
          </p:nvPr>
        </p:nvSpPr>
        <p:spPr>
          <a:xfrm>
            <a:off x="1892300" y="839788"/>
            <a:ext cx="5411788" cy="3044825"/>
          </a:xfrm>
          <a:ln/>
        </p:spPr>
      </p:sp>
      <p:sp>
        <p:nvSpPr>
          <p:cNvPr id="81923" name="Notes Placeholder 2">
            <a:extLst>
              <a:ext uri="{FF2B5EF4-FFF2-40B4-BE49-F238E27FC236}">
                <a16:creationId xmlns:a16="http://schemas.microsoft.com/office/drawing/2014/main" id="{6F7DA00F-0382-9FD4-B897-3992BA07066F}"/>
              </a:ext>
            </a:extLst>
          </p:cNvPr>
          <p:cNvSpPr>
            <a:spLocks noGrp="1" noChangeArrowheads="1"/>
          </p:cNvSpPr>
          <p:nvPr>
            <p:ph type="body" idx="1"/>
          </p:nvPr>
        </p:nvSpPr>
        <p:spPr>
          <a:noFill/>
        </p:spPr>
        <p:txBody>
          <a:bodyPr/>
          <a:lstStyle/>
          <a:p>
            <a:endParaRPr lang="en-US" altLang="en-US"/>
          </a:p>
        </p:txBody>
      </p:sp>
      <p:sp>
        <p:nvSpPr>
          <p:cNvPr id="81924" name="Header Placeholder 3">
            <a:extLst>
              <a:ext uri="{FF2B5EF4-FFF2-40B4-BE49-F238E27FC236}">
                <a16:creationId xmlns:a16="http://schemas.microsoft.com/office/drawing/2014/main" id="{E99E7938-7032-00F8-8F68-1779F4C8791E}"/>
              </a:ext>
            </a:extLst>
          </p:cNvPr>
          <p:cNvSpPr>
            <a:spLocks noGrp="1"/>
          </p:cNvSpPr>
          <p:nvPr>
            <p:ph type="hdr" sz="quarter"/>
          </p:nvPr>
        </p:nvSpPr>
        <p:spPr>
          <a:noFill/>
        </p:spPr>
        <p:txBody>
          <a:bodyPr/>
          <a:lstStyle>
            <a:lvl1pPr defTabSz="954088">
              <a:defRPr sz="2400">
                <a:solidFill>
                  <a:schemeClr val="tx1"/>
                </a:solidFill>
                <a:latin typeface="Times New Roman" panose="02020603050405020304" pitchFamily="18" charset="0"/>
              </a:defRPr>
            </a:lvl1pPr>
            <a:lvl2pPr marL="742950" indent="-285750" defTabSz="954088">
              <a:defRPr sz="2400">
                <a:solidFill>
                  <a:schemeClr val="tx1"/>
                </a:solidFill>
                <a:latin typeface="Times New Roman" panose="02020603050405020304" pitchFamily="18" charset="0"/>
              </a:defRPr>
            </a:lvl2pPr>
            <a:lvl3pPr marL="1143000" indent="-228600" defTabSz="954088">
              <a:defRPr sz="2400">
                <a:solidFill>
                  <a:schemeClr val="tx1"/>
                </a:solidFill>
                <a:latin typeface="Times New Roman" panose="02020603050405020304" pitchFamily="18" charset="0"/>
              </a:defRPr>
            </a:lvl3pPr>
            <a:lvl4pPr marL="1600200" indent="-228600" defTabSz="954088">
              <a:defRPr sz="2400">
                <a:solidFill>
                  <a:schemeClr val="tx1"/>
                </a:solidFill>
                <a:latin typeface="Times New Roman" panose="02020603050405020304" pitchFamily="18" charset="0"/>
              </a:defRPr>
            </a:lvl4pPr>
            <a:lvl5pPr marL="2057400" indent="-228600" defTabSz="954088">
              <a:defRPr sz="2400">
                <a:solidFill>
                  <a:schemeClr val="tx1"/>
                </a:solidFill>
                <a:latin typeface="Times New Roman" panose="02020603050405020304" pitchFamily="18" charset="0"/>
              </a:defRPr>
            </a:lvl5pPr>
            <a:lvl6pPr marL="2514600" indent="-228600" defTabSz="954088"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54088"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54088"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5408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81925" name="Footer Placeholder 4">
            <a:extLst>
              <a:ext uri="{FF2B5EF4-FFF2-40B4-BE49-F238E27FC236}">
                <a16:creationId xmlns:a16="http://schemas.microsoft.com/office/drawing/2014/main" id="{30476DD0-3B07-5280-5B54-1DC5A674D53C}"/>
              </a:ext>
            </a:extLst>
          </p:cNvPr>
          <p:cNvSpPr>
            <a:spLocks noGrp="1"/>
          </p:cNvSpPr>
          <p:nvPr>
            <p:ph type="ftr" sz="quarter" idx="4"/>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a:latin typeface="Arial" panose="020B0604020202020204" pitchFamily="34" charset="0"/>
              </a:rPr>
              <a:t>Module 6 - Debugging COBOL programs</a:t>
            </a:r>
            <a:endParaRPr lang="en-US" altLang="en-US" sz="1000">
              <a:latin typeface="ZapfHumnst BT"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a:extLst>
              <a:ext uri="{FF2B5EF4-FFF2-40B4-BE49-F238E27FC236}">
                <a16:creationId xmlns:a16="http://schemas.microsoft.com/office/drawing/2014/main" id="{2C48D8A6-B90A-A4DC-C632-F9AD6172B1B2}"/>
              </a:ext>
            </a:extLst>
          </p:cNvPr>
          <p:cNvSpPr>
            <a:spLocks noGrp="1" noRot="1" noChangeAspect="1" noChangeArrowheads="1" noTextEdit="1"/>
          </p:cNvSpPr>
          <p:nvPr>
            <p:ph type="sldImg"/>
          </p:nvPr>
        </p:nvSpPr>
        <p:spPr>
          <a:xfrm>
            <a:off x="1892300" y="839788"/>
            <a:ext cx="5411788" cy="3044825"/>
          </a:xfrm>
          <a:ln/>
        </p:spPr>
      </p:sp>
      <p:sp>
        <p:nvSpPr>
          <p:cNvPr id="83971" name="Notes Placeholder 2">
            <a:extLst>
              <a:ext uri="{FF2B5EF4-FFF2-40B4-BE49-F238E27FC236}">
                <a16:creationId xmlns:a16="http://schemas.microsoft.com/office/drawing/2014/main" id="{263C3A8B-9820-D686-F215-1CF4EDDA249F}"/>
              </a:ext>
            </a:extLst>
          </p:cNvPr>
          <p:cNvSpPr>
            <a:spLocks noGrp="1" noChangeArrowheads="1"/>
          </p:cNvSpPr>
          <p:nvPr>
            <p:ph type="body" idx="1"/>
          </p:nvPr>
        </p:nvSpPr>
        <p:spPr>
          <a:noFill/>
        </p:spPr>
        <p:txBody>
          <a:bodyPr/>
          <a:lstStyle/>
          <a:p>
            <a:endParaRPr lang="en-US" altLang="en-US"/>
          </a:p>
        </p:txBody>
      </p:sp>
      <p:sp>
        <p:nvSpPr>
          <p:cNvPr id="83972" name="Header Placeholder 3">
            <a:extLst>
              <a:ext uri="{FF2B5EF4-FFF2-40B4-BE49-F238E27FC236}">
                <a16:creationId xmlns:a16="http://schemas.microsoft.com/office/drawing/2014/main" id="{62E53479-338F-89DC-66EB-DD64422857F8}"/>
              </a:ext>
            </a:extLst>
          </p:cNvPr>
          <p:cNvSpPr>
            <a:spLocks noGrp="1"/>
          </p:cNvSpPr>
          <p:nvPr>
            <p:ph type="hdr" sz="quarter"/>
          </p:nvPr>
        </p:nvSpPr>
        <p:spPr>
          <a:noFill/>
        </p:spPr>
        <p:txBody>
          <a:bodyPr/>
          <a:lstStyle>
            <a:lvl1pPr defTabSz="954088">
              <a:defRPr sz="2400">
                <a:solidFill>
                  <a:schemeClr val="tx1"/>
                </a:solidFill>
                <a:latin typeface="Times New Roman" panose="02020603050405020304" pitchFamily="18" charset="0"/>
              </a:defRPr>
            </a:lvl1pPr>
            <a:lvl2pPr marL="742950" indent="-285750" defTabSz="954088">
              <a:defRPr sz="2400">
                <a:solidFill>
                  <a:schemeClr val="tx1"/>
                </a:solidFill>
                <a:latin typeface="Times New Roman" panose="02020603050405020304" pitchFamily="18" charset="0"/>
              </a:defRPr>
            </a:lvl2pPr>
            <a:lvl3pPr marL="1143000" indent="-228600" defTabSz="954088">
              <a:defRPr sz="2400">
                <a:solidFill>
                  <a:schemeClr val="tx1"/>
                </a:solidFill>
                <a:latin typeface="Times New Roman" panose="02020603050405020304" pitchFamily="18" charset="0"/>
              </a:defRPr>
            </a:lvl3pPr>
            <a:lvl4pPr marL="1600200" indent="-228600" defTabSz="954088">
              <a:defRPr sz="2400">
                <a:solidFill>
                  <a:schemeClr val="tx1"/>
                </a:solidFill>
                <a:latin typeface="Times New Roman" panose="02020603050405020304" pitchFamily="18" charset="0"/>
              </a:defRPr>
            </a:lvl4pPr>
            <a:lvl5pPr marL="2057400" indent="-228600" defTabSz="954088">
              <a:defRPr sz="2400">
                <a:solidFill>
                  <a:schemeClr val="tx1"/>
                </a:solidFill>
                <a:latin typeface="Times New Roman" panose="02020603050405020304" pitchFamily="18" charset="0"/>
              </a:defRPr>
            </a:lvl5pPr>
            <a:lvl6pPr marL="2514600" indent="-228600" defTabSz="954088"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54088"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54088"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5408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83973" name="Footer Placeholder 4">
            <a:extLst>
              <a:ext uri="{FF2B5EF4-FFF2-40B4-BE49-F238E27FC236}">
                <a16:creationId xmlns:a16="http://schemas.microsoft.com/office/drawing/2014/main" id="{81FE8754-0512-1EC6-F2FD-8AD4E8721A8D}"/>
              </a:ext>
            </a:extLst>
          </p:cNvPr>
          <p:cNvSpPr>
            <a:spLocks noGrp="1"/>
          </p:cNvSpPr>
          <p:nvPr>
            <p:ph type="ftr" sz="quarter" idx="4"/>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a:latin typeface="Arial" panose="020B0604020202020204" pitchFamily="34" charset="0"/>
              </a:rPr>
              <a:t>Module 6 - Debugging COBOL programs</a:t>
            </a:r>
            <a:endParaRPr lang="en-US" altLang="en-US" sz="1000">
              <a:latin typeface="ZapfHumnst BT"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a:extLst>
              <a:ext uri="{FF2B5EF4-FFF2-40B4-BE49-F238E27FC236}">
                <a16:creationId xmlns:a16="http://schemas.microsoft.com/office/drawing/2014/main" id="{1CE9259D-5B14-764E-D35A-4A5A2E7B3A95}"/>
              </a:ext>
            </a:extLst>
          </p:cNvPr>
          <p:cNvSpPr>
            <a:spLocks noGrp="1" noRot="1" noChangeAspect="1" noChangeArrowheads="1" noTextEdit="1"/>
          </p:cNvSpPr>
          <p:nvPr>
            <p:ph type="sldImg"/>
          </p:nvPr>
        </p:nvSpPr>
        <p:spPr>
          <a:xfrm>
            <a:off x="1892300" y="839788"/>
            <a:ext cx="5411788" cy="3044825"/>
          </a:xfrm>
          <a:ln/>
        </p:spPr>
      </p:sp>
      <p:sp>
        <p:nvSpPr>
          <p:cNvPr id="86019" name="Notes Placeholder 2">
            <a:extLst>
              <a:ext uri="{FF2B5EF4-FFF2-40B4-BE49-F238E27FC236}">
                <a16:creationId xmlns:a16="http://schemas.microsoft.com/office/drawing/2014/main" id="{EE9D285D-0EDF-C541-9ED1-FD82B299E6CD}"/>
              </a:ext>
            </a:extLst>
          </p:cNvPr>
          <p:cNvSpPr>
            <a:spLocks noGrp="1" noChangeArrowheads="1"/>
          </p:cNvSpPr>
          <p:nvPr>
            <p:ph type="body" idx="1"/>
          </p:nvPr>
        </p:nvSpPr>
        <p:spPr>
          <a:noFill/>
        </p:spPr>
        <p:txBody>
          <a:bodyPr/>
          <a:lstStyle/>
          <a:p>
            <a:endParaRPr lang="en-US" altLang="en-US"/>
          </a:p>
        </p:txBody>
      </p:sp>
      <p:sp>
        <p:nvSpPr>
          <p:cNvPr id="86020" name="Header Placeholder 3">
            <a:extLst>
              <a:ext uri="{FF2B5EF4-FFF2-40B4-BE49-F238E27FC236}">
                <a16:creationId xmlns:a16="http://schemas.microsoft.com/office/drawing/2014/main" id="{6879BC0A-D23C-FE42-0632-C4E7353C013B}"/>
              </a:ext>
            </a:extLst>
          </p:cNvPr>
          <p:cNvSpPr>
            <a:spLocks noGrp="1"/>
          </p:cNvSpPr>
          <p:nvPr>
            <p:ph type="hdr" sz="quarter"/>
          </p:nvPr>
        </p:nvSpPr>
        <p:spPr>
          <a:noFill/>
        </p:spPr>
        <p:txBody>
          <a:bodyPr/>
          <a:lstStyle>
            <a:lvl1pPr defTabSz="954088">
              <a:defRPr sz="2400">
                <a:solidFill>
                  <a:schemeClr val="tx1"/>
                </a:solidFill>
                <a:latin typeface="Times New Roman" panose="02020603050405020304" pitchFamily="18" charset="0"/>
              </a:defRPr>
            </a:lvl1pPr>
            <a:lvl2pPr marL="742950" indent="-285750" defTabSz="954088">
              <a:defRPr sz="2400">
                <a:solidFill>
                  <a:schemeClr val="tx1"/>
                </a:solidFill>
                <a:latin typeface="Times New Roman" panose="02020603050405020304" pitchFamily="18" charset="0"/>
              </a:defRPr>
            </a:lvl2pPr>
            <a:lvl3pPr marL="1143000" indent="-228600" defTabSz="954088">
              <a:defRPr sz="2400">
                <a:solidFill>
                  <a:schemeClr val="tx1"/>
                </a:solidFill>
                <a:latin typeface="Times New Roman" panose="02020603050405020304" pitchFamily="18" charset="0"/>
              </a:defRPr>
            </a:lvl3pPr>
            <a:lvl4pPr marL="1600200" indent="-228600" defTabSz="954088">
              <a:defRPr sz="2400">
                <a:solidFill>
                  <a:schemeClr val="tx1"/>
                </a:solidFill>
                <a:latin typeface="Times New Roman" panose="02020603050405020304" pitchFamily="18" charset="0"/>
              </a:defRPr>
            </a:lvl4pPr>
            <a:lvl5pPr marL="2057400" indent="-228600" defTabSz="954088">
              <a:defRPr sz="2400">
                <a:solidFill>
                  <a:schemeClr val="tx1"/>
                </a:solidFill>
                <a:latin typeface="Times New Roman" panose="02020603050405020304" pitchFamily="18" charset="0"/>
              </a:defRPr>
            </a:lvl5pPr>
            <a:lvl6pPr marL="2514600" indent="-228600" defTabSz="954088"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54088"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54088"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5408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86021" name="Footer Placeholder 4">
            <a:extLst>
              <a:ext uri="{FF2B5EF4-FFF2-40B4-BE49-F238E27FC236}">
                <a16:creationId xmlns:a16="http://schemas.microsoft.com/office/drawing/2014/main" id="{EAD137C1-6322-A9AF-4BBF-6A763175F1B0}"/>
              </a:ext>
            </a:extLst>
          </p:cNvPr>
          <p:cNvSpPr>
            <a:spLocks noGrp="1"/>
          </p:cNvSpPr>
          <p:nvPr>
            <p:ph type="ftr" sz="quarter" idx="4"/>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a:latin typeface="Arial" panose="020B0604020202020204" pitchFamily="34" charset="0"/>
              </a:rPr>
              <a:t>Module 6 - Debugging COBOL programs</a:t>
            </a:r>
            <a:endParaRPr lang="en-US" altLang="en-US" sz="1000">
              <a:latin typeface="ZapfHumnst BT"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a:extLst>
              <a:ext uri="{FF2B5EF4-FFF2-40B4-BE49-F238E27FC236}">
                <a16:creationId xmlns:a16="http://schemas.microsoft.com/office/drawing/2014/main" id="{3B93CBA9-46B2-7F6E-D633-5D274033F67A}"/>
              </a:ext>
            </a:extLst>
          </p:cNvPr>
          <p:cNvSpPr>
            <a:spLocks noGrp="1" noRot="1" noChangeAspect="1" noChangeArrowheads="1" noTextEdit="1"/>
          </p:cNvSpPr>
          <p:nvPr>
            <p:ph type="sldImg"/>
          </p:nvPr>
        </p:nvSpPr>
        <p:spPr>
          <a:xfrm>
            <a:off x="1892300" y="839788"/>
            <a:ext cx="5411788" cy="3044825"/>
          </a:xfrm>
          <a:ln/>
        </p:spPr>
      </p:sp>
      <p:sp>
        <p:nvSpPr>
          <p:cNvPr id="88067" name="Notes Placeholder 2">
            <a:extLst>
              <a:ext uri="{FF2B5EF4-FFF2-40B4-BE49-F238E27FC236}">
                <a16:creationId xmlns:a16="http://schemas.microsoft.com/office/drawing/2014/main" id="{E68342C2-5649-4FD2-9E0D-53239A404D99}"/>
              </a:ext>
            </a:extLst>
          </p:cNvPr>
          <p:cNvSpPr>
            <a:spLocks noGrp="1" noChangeArrowheads="1"/>
          </p:cNvSpPr>
          <p:nvPr>
            <p:ph type="body" idx="1"/>
          </p:nvPr>
        </p:nvSpPr>
        <p:spPr>
          <a:noFill/>
        </p:spPr>
        <p:txBody>
          <a:bodyPr/>
          <a:lstStyle/>
          <a:p>
            <a:endParaRPr lang="en-US" altLang="en-US"/>
          </a:p>
        </p:txBody>
      </p:sp>
      <p:sp>
        <p:nvSpPr>
          <p:cNvPr id="88068" name="Header Placeholder 3">
            <a:extLst>
              <a:ext uri="{FF2B5EF4-FFF2-40B4-BE49-F238E27FC236}">
                <a16:creationId xmlns:a16="http://schemas.microsoft.com/office/drawing/2014/main" id="{5A29CBB6-A523-767D-2CA1-BA3D9524652D}"/>
              </a:ext>
            </a:extLst>
          </p:cNvPr>
          <p:cNvSpPr>
            <a:spLocks noGrp="1"/>
          </p:cNvSpPr>
          <p:nvPr>
            <p:ph type="hdr" sz="quarter"/>
          </p:nvPr>
        </p:nvSpPr>
        <p:spPr>
          <a:noFill/>
        </p:spPr>
        <p:txBody>
          <a:bodyPr/>
          <a:lstStyle>
            <a:lvl1pPr defTabSz="954088">
              <a:defRPr sz="2400">
                <a:solidFill>
                  <a:schemeClr val="tx1"/>
                </a:solidFill>
                <a:latin typeface="Times New Roman" panose="02020603050405020304" pitchFamily="18" charset="0"/>
              </a:defRPr>
            </a:lvl1pPr>
            <a:lvl2pPr marL="742950" indent="-285750" defTabSz="954088">
              <a:defRPr sz="2400">
                <a:solidFill>
                  <a:schemeClr val="tx1"/>
                </a:solidFill>
                <a:latin typeface="Times New Roman" panose="02020603050405020304" pitchFamily="18" charset="0"/>
              </a:defRPr>
            </a:lvl2pPr>
            <a:lvl3pPr marL="1143000" indent="-228600" defTabSz="954088">
              <a:defRPr sz="2400">
                <a:solidFill>
                  <a:schemeClr val="tx1"/>
                </a:solidFill>
                <a:latin typeface="Times New Roman" panose="02020603050405020304" pitchFamily="18" charset="0"/>
              </a:defRPr>
            </a:lvl3pPr>
            <a:lvl4pPr marL="1600200" indent="-228600" defTabSz="954088">
              <a:defRPr sz="2400">
                <a:solidFill>
                  <a:schemeClr val="tx1"/>
                </a:solidFill>
                <a:latin typeface="Times New Roman" panose="02020603050405020304" pitchFamily="18" charset="0"/>
              </a:defRPr>
            </a:lvl4pPr>
            <a:lvl5pPr marL="2057400" indent="-228600" defTabSz="954088">
              <a:defRPr sz="2400">
                <a:solidFill>
                  <a:schemeClr val="tx1"/>
                </a:solidFill>
                <a:latin typeface="Times New Roman" panose="02020603050405020304" pitchFamily="18" charset="0"/>
              </a:defRPr>
            </a:lvl5pPr>
            <a:lvl6pPr marL="2514600" indent="-228600" defTabSz="954088"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54088"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54088"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5408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88069" name="Footer Placeholder 4">
            <a:extLst>
              <a:ext uri="{FF2B5EF4-FFF2-40B4-BE49-F238E27FC236}">
                <a16:creationId xmlns:a16="http://schemas.microsoft.com/office/drawing/2014/main" id="{D1D92A5C-8C09-E5BA-7D4D-77DD4AF82E87}"/>
              </a:ext>
            </a:extLst>
          </p:cNvPr>
          <p:cNvSpPr>
            <a:spLocks noGrp="1"/>
          </p:cNvSpPr>
          <p:nvPr>
            <p:ph type="ftr" sz="quarter" idx="4"/>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a:latin typeface="Arial" panose="020B0604020202020204" pitchFamily="34" charset="0"/>
              </a:rPr>
              <a:t>Module 6 - Debugging COBOL programs</a:t>
            </a:r>
            <a:endParaRPr lang="en-US" altLang="en-US" sz="1000">
              <a:latin typeface="ZapfHumnst BT"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a:extLst>
              <a:ext uri="{FF2B5EF4-FFF2-40B4-BE49-F238E27FC236}">
                <a16:creationId xmlns:a16="http://schemas.microsoft.com/office/drawing/2014/main" id="{84D1A109-B2B0-8FCC-2D11-F301567F85DA}"/>
              </a:ext>
            </a:extLst>
          </p:cNvPr>
          <p:cNvSpPr>
            <a:spLocks noGrp="1" noRot="1" noChangeAspect="1" noChangeArrowheads="1" noTextEdit="1"/>
          </p:cNvSpPr>
          <p:nvPr>
            <p:ph type="sldImg"/>
          </p:nvPr>
        </p:nvSpPr>
        <p:spPr>
          <a:xfrm>
            <a:off x="1892300" y="839788"/>
            <a:ext cx="5411788" cy="3044825"/>
          </a:xfrm>
          <a:ln/>
        </p:spPr>
      </p:sp>
      <p:sp>
        <p:nvSpPr>
          <p:cNvPr id="90115" name="Notes Placeholder 2">
            <a:extLst>
              <a:ext uri="{FF2B5EF4-FFF2-40B4-BE49-F238E27FC236}">
                <a16:creationId xmlns:a16="http://schemas.microsoft.com/office/drawing/2014/main" id="{0E1F136B-BA28-54F8-0C55-D2A1BABC3A5B}"/>
              </a:ext>
            </a:extLst>
          </p:cNvPr>
          <p:cNvSpPr>
            <a:spLocks noGrp="1" noChangeArrowheads="1"/>
          </p:cNvSpPr>
          <p:nvPr>
            <p:ph type="body" idx="1"/>
          </p:nvPr>
        </p:nvSpPr>
        <p:spPr>
          <a:noFill/>
        </p:spPr>
        <p:txBody>
          <a:bodyPr/>
          <a:lstStyle/>
          <a:p>
            <a:endParaRPr lang="en-US" altLang="en-US"/>
          </a:p>
        </p:txBody>
      </p:sp>
      <p:sp>
        <p:nvSpPr>
          <p:cNvPr id="90116" name="Header Placeholder 3">
            <a:extLst>
              <a:ext uri="{FF2B5EF4-FFF2-40B4-BE49-F238E27FC236}">
                <a16:creationId xmlns:a16="http://schemas.microsoft.com/office/drawing/2014/main" id="{2EF06802-94BF-DDF1-C7F1-766BA4F8FBE4}"/>
              </a:ext>
            </a:extLst>
          </p:cNvPr>
          <p:cNvSpPr>
            <a:spLocks noGrp="1"/>
          </p:cNvSpPr>
          <p:nvPr>
            <p:ph type="hdr" sz="quarter"/>
          </p:nvPr>
        </p:nvSpPr>
        <p:spPr>
          <a:noFill/>
        </p:spPr>
        <p:txBody>
          <a:bodyPr/>
          <a:lstStyle>
            <a:lvl1pPr defTabSz="954088">
              <a:defRPr sz="2400">
                <a:solidFill>
                  <a:schemeClr val="tx1"/>
                </a:solidFill>
                <a:latin typeface="Times New Roman" panose="02020603050405020304" pitchFamily="18" charset="0"/>
              </a:defRPr>
            </a:lvl1pPr>
            <a:lvl2pPr marL="742950" indent="-285750" defTabSz="954088">
              <a:defRPr sz="2400">
                <a:solidFill>
                  <a:schemeClr val="tx1"/>
                </a:solidFill>
                <a:latin typeface="Times New Roman" panose="02020603050405020304" pitchFamily="18" charset="0"/>
              </a:defRPr>
            </a:lvl2pPr>
            <a:lvl3pPr marL="1143000" indent="-228600" defTabSz="954088">
              <a:defRPr sz="2400">
                <a:solidFill>
                  <a:schemeClr val="tx1"/>
                </a:solidFill>
                <a:latin typeface="Times New Roman" panose="02020603050405020304" pitchFamily="18" charset="0"/>
              </a:defRPr>
            </a:lvl3pPr>
            <a:lvl4pPr marL="1600200" indent="-228600" defTabSz="954088">
              <a:defRPr sz="2400">
                <a:solidFill>
                  <a:schemeClr val="tx1"/>
                </a:solidFill>
                <a:latin typeface="Times New Roman" panose="02020603050405020304" pitchFamily="18" charset="0"/>
              </a:defRPr>
            </a:lvl4pPr>
            <a:lvl5pPr marL="2057400" indent="-228600" defTabSz="954088">
              <a:defRPr sz="2400">
                <a:solidFill>
                  <a:schemeClr val="tx1"/>
                </a:solidFill>
                <a:latin typeface="Times New Roman" panose="02020603050405020304" pitchFamily="18" charset="0"/>
              </a:defRPr>
            </a:lvl5pPr>
            <a:lvl6pPr marL="2514600" indent="-228600" defTabSz="954088"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54088"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54088"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5408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90117" name="Footer Placeholder 4">
            <a:extLst>
              <a:ext uri="{FF2B5EF4-FFF2-40B4-BE49-F238E27FC236}">
                <a16:creationId xmlns:a16="http://schemas.microsoft.com/office/drawing/2014/main" id="{B9F9A558-4F45-C48A-147F-7F3232336206}"/>
              </a:ext>
            </a:extLst>
          </p:cNvPr>
          <p:cNvSpPr>
            <a:spLocks noGrp="1"/>
          </p:cNvSpPr>
          <p:nvPr>
            <p:ph type="ftr" sz="quarter" idx="4"/>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a:latin typeface="Arial" panose="020B0604020202020204" pitchFamily="34" charset="0"/>
              </a:rPr>
              <a:t>Module 6 - Debugging COBOL programs</a:t>
            </a:r>
            <a:endParaRPr lang="en-US" altLang="en-US" sz="1000">
              <a:latin typeface="ZapfHumnst BT"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a:extLst>
              <a:ext uri="{FF2B5EF4-FFF2-40B4-BE49-F238E27FC236}">
                <a16:creationId xmlns:a16="http://schemas.microsoft.com/office/drawing/2014/main" id="{2725F438-9A59-9CC1-22D3-C8DB4F237A3D}"/>
              </a:ext>
            </a:extLst>
          </p:cNvPr>
          <p:cNvSpPr>
            <a:spLocks noGrp="1" noRot="1" noChangeAspect="1" noChangeArrowheads="1" noTextEdit="1"/>
          </p:cNvSpPr>
          <p:nvPr>
            <p:ph type="sldImg"/>
          </p:nvPr>
        </p:nvSpPr>
        <p:spPr>
          <a:xfrm>
            <a:off x="1892300" y="839788"/>
            <a:ext cx="5411788" cy="3044825"/>
          </a:xfrm>
          <a:ln/>
        </p:spPr>
      </p:sp>
      <p:sp>
        <p:nvSpPr>
          <p:cNvPr id="92163" name="Notes Placeholder 2">
            <a:extLst>
              <a:ext uri="{FF2B5EF4-FFF2-40B4-BE49-F238E27FC236}">
                <a16:creationId xmlns:a16="http://schemas.microsoft.com/office/drawing/2014/main" id="{2FD5424E-E822-DFA0-7F00-26093D9BD3EF}"/>
              </a:ext>
            </a:extLst>
          </p:cNvPr>
          <p:cNvSpPr>
            <a:spLocks noGrp="1" noChangeArrowheads="1"/>
          </p:cNvSpPr>
          <p:nvPr>
            <p:ph type="body" idx="1"/>
          </p:nvPr>
        </p:nvSpPr>
        <p:spPr>
          <a:noFill/>
        </p:spPr>
        <p:txBody>
          <a:bodyPr/>
          <a:lstStyle/>
          <a:p>
            <a:endParaRPr lang="en-US" altLang="en-US"/>
          </a:p>
        </p:txBody>
      </p:sp>
      <p:sp>
        <p:nvSpPr>
          <p:cNvPr id="92164" name="Header Placeholder 3">
            <a:extLst>
              <a:ext uri="{FF2B5EF4-FFF2-40B4-BE49-F238E27FC236}">
                <a16:creationId xmlns:a16="http://schemas.microsoft.com/office/drawing/2014/main" id="{9D551F3B-915F-D9B1-A8A3-D25ADC29093C}"/>
              </a:ext>
            </a:extLst>
          </p:cNvPr>
          <p:cNvSpPr>
            <a:spLocks noGrp="1"/>
          </p:cNvSpPr>
          <p:nvPr>
            <p:ph type="hdr" sz="quarter"/>
          </p:nvPr>
        </p:nvSpPr>
        <p:spPr>
          <a:noFill/>
        </p:spPr>
        <p:txBody>
          <a:bodyPr/>
          <a:lstStyle>
            <a:lvl1pPr defTabSz="954088">
              <a:defRPr sz="2400">
                <a:solidFill>
                  <a:schemeClr val="tx1"/>
                </a:solidFill>
                <a:latin typeface="Times New Roman" panose="02020603050405020304" pitchFamily="18" charset="0"/>
              </a:defRPr>
            </a:lvl1pPr>
            <a:lvl2pPr marL="742950" indent="-285750" defTabSz="954088">
              <a:defRPr sz="2400">
                <a:solidFill>
                  <a:schemeClr val="tx1"/>
                </a:solidFill>
                <a:latin typeface="Times New Roman" panose="02020603050405020304" pitchFamily="18" charset="0"/>
              </a:defRPr>
            </a:lvl2pPr>
            <a:lvl3pPr marL="1143000" indent="-228600" defTabSz="954088">
              <a:defRPr sz="2400">
                <a:solidFill>
                  <a:schemeClr val="tx1"/>
                </a:solidFill>
                <a:latin typeface="Times New Roman" panose="02020603050405020304" pitchFamily="18" charset="0"/>
              </a:defRPr>
            </a:lvl3pPr>
            <a:lvl4pPr marL="1600200" indent="-228600" defTabSz="954088">
              <a:defRPr sz="2400">
                <a:solidFill>
                  <a:schemeClr val="tx1"/>
                </a:solidFill>
                <a:latin typeface="Times New Roman" panose="02020603050405020304" pitchFamily="18" charset="0"/>
              </a:defRPr>
            </a:lvl4pPr>
            <a:lvl5pPr marL="2057400" indent="-228600" defTabSz="954088">
              <a:defRPr sz="2400">
                <a:solidFill>
                  <a:schemeClr val="tx1"/>
                </a:solidFill>
                <a:latin typeface="Times New Roman" panose="02020603050405020304" pitchFamily="18" charset="0"/>
              </a:defRPr>
            </a:lvl5pPr>
            <a:lvl6pPr marL="2514600" indent="-228600" defTabSz="954088"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54088"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54088"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5408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92165" name="Footer Placeholder 4">
            <a:extLst>
              <a:ext uri="{FF2B5EF4-FFF2-40B4-BE49-F238E27FC236}">
                <a16:creationId xmlns:a16="http://schemas.microsoft.com/office/drawing/2014/main" id="{DB9C9BAB-C2A6-7FAF-8B36-6C2D128B666F}"/>
              </a:ext>
            </a:extLst>
          </p:cNvPr>
          <p:cNvSpPr>
            <a:spLocks noGrp="1"/>
          </p:cNvSpPr>
          <p:nvPr>
            <p:ph type="ftr" sz="quarter" idx="4"/>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a:latin typeface="Arial" panose="020B0604020202020204" pitchFamily="34" charset="0"/>
              </a:rPr>
              <a:t>Module 6 - Debugging COBOL programs</a:t>
            </a:r>
            <a:endParaRPr lang="en-US" altLang="en-US" sz="1000">
              <a:latin typeface="ZapfHumnst BT"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a:extLst>
              <a:ext uri="{FF2B5EF4-FFF2-40B4-BE49-F238E27FC236}">
                <a16:creationId xmlns:a16="http://schemas.microsoft.com/office/drawing/2014/main" id="{D85D5B6C-F4E9-62DA-831E-5F0C03210DFE}"/>
              </a:ext>
            </a:extLst>
          </p:cNvPr>
          <p:cNvSpPr>
            <a:spLocks noGrp="1" noRot="1" noChangeAspect="1" noChangeArrowheads="1" noTextEdit="1"/>
          </p:cNvSpPr>
          <p:nvPr>
            <p:ph type="sldImg"/>
          </p:nvPr>
        </p:nvSpPr>
        <p:spPr>
          <a:xfrm>
            <a:off x="1892300" y="839788"/>
            <a:ext cx="5411788" cy="3044825"/>
          </a:xfrm>
          <a:ln/>
        </p:spPr>
      </p:sp>
      <p:sp>
        <p:nvSpPr>
          <p:cNvPr id="94211" name="Notes Placeholder 2">
            <a:extLst>
              <a:ext uri="{FF2B5EF4-FFF2-40B4-BE49-F238E27FC236}">
                <a16:creationId xmlns:a16="http://schemas.microsoft.com/office/drawing/2014/main" id="{5AEDFCE8-8A4F-049B-3D85-773BC7B59002}"/>
              </a:ext>
            </a:extLst>
          </p:cNvPr>
          <p:cNvSpPr>
            <a:spLocks noGrp="1" noChangeArrowheads="1"/>
          </p:cNvSpPr>
          <p:nvPr>
            <p:ph type="body" idx="1"/>
          </p:nvPr>
        </p:nvSpPr>
        <p:spPr>
          <a:noFill/>
        </p:spPr>
        <p:txBody>
          <a:bodyPr/>
          <a:lstStyle/>
          <a:p>
            <a:endParaRPr lang="en-US" altLang="en-US"/>
          </a:p>
        </p:txBody>
      </p:sp>
      <p:sp>
        <p:nvSpPr>
          <p:cNvPr id="94212" name="Header Placeholder 3">
            <a:extLst>
              <a:ext uri="{FF2B5EF4-FFF2-40B4-BE49-F238E27FC236}">
                <a16:creationId xmlns:a16="http://schemas.microsoft.com/office/drawing/2014/main" id="{6E287B95-AC0B-8755-CB04-8360DD3DAA33}"/>
              </a:ext>
            </a:extLst>
          </p:cNvPr>
          <p:cNvSpPr>
            <a:spLocks noGrp="1"/>
          </p:cNvSpPr>
          <p:nvPr>
            <p:ph type="hdr" sz="quarter"/>
          </p:nvPr>
        </p:nvSpPr>
        <p:spPr>
          <a:noFill/>
        </p:spPr>
        <p:txBody>
          <a:bodyPr/>
          <a:lstStyle>
            <a:lvl1pPr defTabSz="954088">
              <a:defRPr sz="2400">
                <a:solidFill>
                  <a:schemeClr val="tx1"/>
                </a:solidFill>
                <a:latin typeface="Times New Roman" panose="02020603050405020304" pitchFamily="18" charset="0"/>
              </a:defRPr>
            </a:lvl1pPr>
            <a:lvl2pPr marL="742950" indent="-285750" defTabSz="954088">
              <a:defRPr sz="2400">
                <a:solidFill>
                  <a:schemeClr val="tx1"/>
                </a:solidFill>
                <a:latin typeface="Times New Roman" panose="02020603050405020304" pitchFamily="18" charset="0"/>
              </a:defRPr>
            </a:lvl2pPr>
            <a:lvl3pPr marL="1143000" indent="-228600" defTabSz="954088">
              <a:defRPr sz="2400">
                <a:solidFill>
                  <a:schemeClr val="tx1"/>
                </a:solidFill>
                <a:latin typeface="Times New Roman" panose="02020603050405020304" pitchFamily="18" charset="0"/>
              </a:defRPr>
            </a:lvl3pPr>
            <a:lvl4pPr marL="1600200" indent="-228600" defTabSz="954088">
              <a:defRPr sz="2400">
                <a:solidFill>
                  <a:schemeClr val="tx1"/>
                </a:solidFill>
                <a:latin typeface="Times New Roman" panose="02020603050405020304" pitchFamily="18" charset="0"/>
              </a:defRPr>
            </a:lvl4pPr>
            <a:lvl5pPr marL="2057400" indent="-228600" defTabSz="954088">
              <a:defRPr sz="2400">
                <a:solidFill>
                  <a:schemeClr val="tx1"/>
                </a:solidFill>
                <a:latin typeface="Times New Roman" panose="02020603050405020304" pitchFamily="18" charset="0"/>
              </a:defRPr>
            </a:lvl5pPr>
            <a:lvl6pPr marL="2514600" indent="-228600" defTabSz="954088"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54088"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54088"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5408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94213" name="Footer Placeholder 4">
            <a:extLst>
              <a:ext uri="{FF2B5EF4-FFF2-40B4-BE49-F238E27FC236}">
                <a16:creationId xmlns:a16="http://schemas.microsoft.com/office/drawing/2014/main" id="{81F2866C-0599-4340-7064-1C53BD46CADF}"/>
              </a:ext>
            </a:extLst>
          </p:cNvPr>
          <p:cNvSpPr>
            <a:spLocks noGrp="1"/>
          </p:cNvSpPr>
          <p:nvPr>
            <p:ph type="ftr" sz="quarter" idx="4"/>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a:latin typeface="Arial" panose="020B0604020202020204" pitchFamily="34" charset="0"/>
              </a:rPr>
              <a:t>Module 6 - Debugging COBOL programs</a:t>
            </a:r>
            <a:endParaRPr lang="en-US" altLang="en-US" sz="1000">
              <a:latin typeface="ZapfHumnst BT"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Slide Image Placeholder 1">
            <a:extLst>
              <a:ext uri="{FF2B5EF4-FFF2-40B4-BE49-F238E27FC236}">
                <a16:creationId xmlns:a16="http://schemas.microsoft.com/office/drawing/2014/main" id="{6463BBE6-ACB2-9A5D-2E7C-D4171C4DA7E0}"/>
              </a:ext>
            </a:extLst>
          </p:cNvPr>
          <p:cNvSpPr>
            <a:spLocks noGrp="1" noRot="1" noChangeAspect="1" noChangeArrowheads="1" noTextEdit="1"/>
          </p:cNvSpPr>
          <p:nvPr>
            <p:ph type="sldImg"/>
          </p:nvPr>
        </p:nvSpPr>
        <p:spPr>
          <a:xfrm>
            <a:off x="1892300" y="839788"/>
            <a:ext cx="5411788" cy="3044825"/>
          </a:xfrm>
          <a:ln/>
        </p:spPr>
      </p:sp>
      <p:sp>
        <p:nvSpPr>
          <p:cNvPr id="140291" name="Notes Placeholder 2">
            <a:extLst>
              <a:ext uri="{FF2B5EF4-FFF2-40B4-BE49-F238E27FC236}">
                <a16:creationId xmlns:a16="http://schemas.microsoft.com/office/drawing/2014/main" id="{83C36B76-2E93-8167-F040-7075D62277A1}"/>
              </a:ext>
            </a:extLst>
          </p:cNvPr>
          <p:cNvSpPr>
            <a:spLocks noGrp="1" noChangeArrowheads="1"/>
          </p:cNvSpPr>
          <p:nvPr>
            <p:ph type="body" idx="1"/>
          </p:nvPr>
        </p:nvSpPr>
        <p:spPr>
          <a:noFill/>
        </p:spPr>
        <p:txBody>
          <a:bodyPr/>
          <a:lstStyle/>
          <a:p>
            <a:endParaRPr lang="en-US" altLang="en-US"/>
          </a:p>
        </p:txBody>
      </p:sp>
      <p:sp>
        <p:nvSpPr>
          <p:cNvPr id="140292" name="Header Placeholder 3">
            <a:extLst>
              <a:ext uri="{FF2B5EF4-FFF2-40B4-BE49-F238E27FC236}">
                <a16:creationId xmlns:a16="http://schemas.microsoft.com/office/drawing/2014/main" id="{1A086BA6-E102-229F-AA52-62A1F61CF025}"/>
              </a:ext>
            </a:extLst>
          </p:cNvPr>
          <p:cNvSpPr>
            <a:spLocks noGrp="1"/>
          </p:cNvSpPr>
          <p:nvPr>
            <p:ph type="hdr" sz="quarter"/>
          </p:nvPr>
        </p:nvSpPr>
        <p:spPr>
          <a:noFill/>
        </p:spPr>
        <p:txBody>
          <a:bodyPr/>
          <a:lstStyle>
            <a:lvl1pPr defTabSz="954088">
              <a:defRPr sz="2400">
                <a:solidFill>
                  <a:schemeClr val="tx1"/>
                </a:solidFill>
                <a:latin typeface="Times New Roman" panose="02020603050405020304" pitchFamily="18" charset="0"/>
              </a:defRPr>
            </a:lvl1pPr>
            <a:lvl2pPr marL="742950" indent="-285750" defTabSz="954088">
              <a:defRPr sz="2400">
                <a:solidFill>
                  <a:schemeClr val="tx1"/>
                </a:solidFill>
                <a:latin typeface="Times New Roman" panose="02020603050405020304" pitchFamily="18" charset="0"/>
              </a:defRPr>
            </a:lvl2pPr>
            <a:lvl3pPr marL="1143000" indent="-228600" defTabSz="954088">
              <a:defRPr sz="2400">
                <a:solidFill>
                  <a:schemeClr val="tx1"/>
                </a:solidFill>
                <a:latin typeface="Times New Roman" panose="02020603050405020304" pitchFamily="18" charset="0"/>
              </a:defRPr>
            </a:lvl3pPr>
            <a:lvl4pPr marL="1600200" indent="-228600" defTabSz="954088">
              <a:defRPr sz="2400">
                <a:solidFill>
                  <a:schemeClr val="tx1"/>
                </a:solidFill>
                <a:latin typeface="Times New Roman" panose="02020603050405020304" pitchFamily="18" charset="0"/>
              </a:defRPr>
            </a:lvl4pPr>
            <a:lvl5pPr marL="2057400" indent="-228600" defTabSz="954088">
              <a:defRPr sz="2400">
                <a:solidFill>
                  <a:schemeClr val="tx1"/>
                </a:solidFill>
                <a:latin typeface="Times New Roman" panose="02020603050405020304" pitchFamily="18" charset="0"/>
              </a:defRPr>
            </a:lvl5pPr>
            <a:lvl6pPr marL="2514600" indent="-228600" defTabSz="954088"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54088"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54088"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5408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140293" name="Footer Placeholder 4">
            <a:extLst>
              <a:ext uri="{FF2B5EF4-FFF2-40B4-BE49-F238E27FC236}">
                <a16:creationId xmlns:a16="http://schemas.microsoft.com/office/drawing/2014/main" id="{E5118FD6-F5B3-4883-5E43-28C3B8EDD835}"/>
              </a:ext>
            </a:extLst>
          </p:cNvPr>
          <p:cNvSpPr>
            <a:spLocks noGrp="1"/>
          </p:cNvSpPr>
          <p:nvPr>
            <p:ph type="ftr" sz="quarter" idx="4"/>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a:latin typeface="Arial" panose="020B0604020202020204" pitchFamily="34" charset="0"/>
              </a:rPr>
              <a:t>Module 6 - Debugging COBOL programs</a:t>
            </a:r>
            <a:endParaRPr lang="en-US" altLang="en-US" sz="1000">
              <a:latin typeface="ZapfHumnst BT"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a:extLst>
              <a:ext uri="{FF2B5EF4-FFF2-40B4-BE49-F238E27FC236}">
                <a16:creationId xmlns:a16="http://schemas.microsoft.com/office/drawing/2014/main" id="{9E530A9B-CF0A-A783-33A4-EF0140E65B60}"/>
              </a:ext>
            </a:extLst>
          </p:cNvPr>
          <p:cNvSpPr>
            <a:spLocks noGrp="1" noRot="1" noChangeAspect="1" noChangeArrowheads="1" noTextEdit="1"/>
          </p:cNvSpPr>
          <p:nvPr>
            <p:ph type="sldImg"/>
          </p:nvPr>
        </p:nvSpPr>
        <p:spPr>
          <a:xfrm>
            <a:off x="1822450" y="228600"/>
            <a:ext cx="3327400" cy="1871663"/>
          </a:xfrm>
          <a:ln/>
        </p:spPr>
      </p:sp>
      <p:sp>
        <p:nvSpPr>
          <p:cNvPr id="11267" name="Notes Placeholder 2">
            <a:extLst>
              <a:ext uri="{FF2B5EF4-FFF2-40B4-BE49-F238E27FC236}">
                <a16:creationId xmlns:a16="http://schemas.microsoft.com/office/drawing/2014/main" id="{C00F385B-2626-13F9-6C04-EACCDA1A1DDD}"/>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1268" name="Slide Number Placeholder 3">
            <a:extLst>
              <a:ext uri="{FF2B5EF4-FFF2-40B4-BE49-F238E27FC236}">
                <a16:creationId xmlns:a16="http://schemas.microsoft.com/office/drawing/2014/main" id="{DD8DF375-4E5C-3E85-CE45-B44144AD6C1D}"/>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800" b="1">
                <a:solidFill>
                  <a:schemeClr val="tx1"/>
                </a:solidFill>
                <a:latin typeface="Verdana" panose="020B0604030504040204" pitchFamily="34" charset="0"/>
              </a:defRPr>
            </a:lvl1pPr>
            <a:lvl2pPr marL="742950" indent="-285750" defTabSz="966788">
              <a:defRPr sz="800" b="1">
                <a:solidFill>
                  <a:schemeClr val="tx1"/>
                </a:solidFill>
                <a:latin typeface="Verdana" panose="020B0604030504040204" pitchFamily="34" charset="0"/>
              </a:defRPr>
            </a:lvl2pPr>
            <a:lvl3pPr marL="1143000" indent="-228600" defTabSz="966788">
              <a:defRPr sz="800" b="1">
                <a:solidFill>
                  <a:schemeClr val="tx1"/>
                </a:solidFill>
                <a:latin typeface="Verdana" panose="020B0604030504040204" pitchFamily="34" charset="0"/>
              </a:defRPr>
            </a:lvl3pPr>
            <a:lvl4pPr marL="1600200" indent="-228600" defTabSz="966788">
              <a:defRPr sz="800" b="1">
                <a:solidFill>
                  <a:schemeClr val="tx1"/>
                </a:solidFill>
                <a:latin typeface="Verdana" panose="020B0604030504040204" pitchFamily="34" charset="0"/>
              </a:defRPr>
            </a:lvl4pPr>
            <a:lvl5pPr marL="2057400" indent="-228600" defTabSz="966788">
              <a:defRPr sz="800" b="1">
                <a:solidFill>
                  <a:schemeClr val="tx1"/>
                </a:solidFill>
                <a:latin typeface="Verdana" panose="020B0604030504040204" pitchFamily="34" charset="0"/>
              </a:defRPr>
            </a:lvl5pPr>
            <a:lvl6pPr marL="2514600" indent="-228600" defTabSz="966788" eaLnBrk="0" fontAlgn="base" hangingPunct="0">
              <a:spcBef>
                <a:spcPct val="0"/>
              </a:spcBef>
              <a:spcAft>
                <a:spcPct val="0"/>
              </a:spcAft>
              <a:defRPr sz="800" b="1">
                <a:solidFill>
                  <a:schemeClr val="tx1"/>
                </a:solidFill>
                <a:latin typeface="Verdana" panose="020B0604030504040204" pitchFamily="34" charset="0"/>
              </a:defRPr>
            </a:lvl6pPr>
            <a:lvl7pPr marL="2971800" indent="-228600" defTabSz="966788" eaLnBrk="0" fontAlgn="base" hangingPunct="0">
              <a:spcBef>
                <a:spcPct val="0"/>
              </a:spcBef>
              <a:spcAft>
                <a:spcPct val="0"/>
              </a:spcAft>
              <a:defRPr sz="800" b="1">
                <a:solidFill>
                  <a:schemeClr val="tx1"/>
                </a:solidFill>
                <a:latin typeface="Verdana" panose="020B0604030504040204" pitchFamily="34" charset="0"/>
              </a:defRPr>
            </a:lvl7pPr>
            <a:lvl8pPr marL="3429000" indent="-228600" defTabSz="966788" eaLnBrk="0" fontAlgn="base" hangingPunct="0">
              <a:spcBef>
                <a:spcPct val="0"/>
              </a:spcBef>
              <a:spcAft>
                <a:spcPct val="0"/>
              </a:spcAft>
              <a:defRPr sz="800" b="1">
                <a:solidFill>
                  <a:schemeClr val="tx1"/>
                </a:solidFill>
                <a:latin typeface="Verdana" panose="020B0604030504040204" pitchFamily="34" charset="0"/>
              </a:defRPr>
            </a:lvl8pPr>
            <a:lvl9pPr marL="3886200" indent="-228600" defTabSz="966788" eaLnBrk="0" fontAlgn="base" hangingPunct="0">
              <a:spcBef>
                <a:spcPct val="0"/>
              </a:spcBef>
              <a:spcAft>
                <a:spcPct val="0"/>
              </a:spcAft>
              <a:defRPr sz="800" b="1">
                <a:solidFill>
                  <a:schemeClr val="tx1"/>
                </a:solidFill>
                <a:latin typeface="Verdana" panose="020B0604030504040204" pitchFamily="34" charset="0"/>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8FC69535-F84D-C44A-8C2E-7397D38D7202}"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4</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a:extLst>
              <a:ext uri="{FF2B5EF4-FFF2-40B4-BE49-F238E27FC236}">
                <a16:creationId xmlns:a16="http://schemas.microsoft.com/office/drawing/2014/main" id="{89C88EBE-A120-ECD6-50F6-8CE0E63B3A0A}"/>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03A041E6-BDA8-3A47-B9D3-770B0CC40D65}"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10</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3315" name="Rectangle 2">
            <a:extLst>
              <a:ext uri="{FF2B5EF4-FFF2-40B4-BE49-F238E27FC236}">
                <a16:creationId xmlns:a16="http://schemas.microsoft.com/office/drawing/2014/main" id="{34691EE0-ECAA-32B7-FDE7-B44D0F8A47C5}"/>
              </a:ext>
            </a:extLst>
          </p:cNvPr>
          <p:cNvSpPr>
            <a:spLocks noGrp="1" noRot="1" noChangeAspect="1" noChangeArrowheads="1" noTextEdit="1"/>
          </p:cNvSpPr>
          <p:nvPr>
            <p:ph type="sldImg"/>
          </p:nvPr>
        </p:nvSpPr>
        <p:spPr>
          <a:ln/>
        </p:spPr>
      </p:sp>
      <p:sp>
        <p:nvSpPr>
          <p:cNvPr id="13316" name="Rectangle 3">
            <a:extLst>
              <a:ext uri="{FF2B5EF4-FFF2-40B4-BE49-F238E27FC236}">
                <a16:creationId xmlns:a16="http://schemas.microsoft.com/office/drawing/2014/main" id="{A8BA8222-3697-0A21-F146-1354F48E33B9}"/>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a:extLst>
              <a:ext uri="{FF2B5EF4-FFF2-40B4-BE49-F238E27FC236}">
                <a16:creationId xmlns:a16="http://schemas.microsoft.com/office/drawing/2014/main" id="{58C0E5A3-D588-6C0D-5C26-4CEC66E712AB}"/>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287BE12F-82AC-5748-9D9A-8F4189540EDF}"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12</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21507" name="Rectangle 2">
            <a:extLst>
              <a:ext uri="{FF2B5EF4-FFF2-40B4-BE49-F238E27FC236}">
                <a16:creationId xmlns:a16="http://schemas.microsoft.com/office/drawing/2014/main" id="{8649BBE7-7545-F3E8-906A-BE280130AA66}"/>
              </a:ext>
            </a:extLst>
          </p:cNvPr>
          <p:cNvSpPr>
            <a:spLocks noGrp="1" noRot="1" noChangeAspect="1" noChangeArrowheads="1" noTextEdit="1"/>
          </p:cNvSpPr>
          <p:nvPr>
            <p:ph type="sldImg"/>
          </p:nvPr>
        </p:nvSpPr>
        <p:spPr>
          <a:ln/>
        </p:spPr>
      </p:sp>
      <p:sp>
        <p:nvSpPr>
          <p:cNvPr id="21508" name="Rectangle 3">
            <a:extLst>
              <a:ext uri="{FF2B5EF4-FFF2-40B4-BE49-F238E27FC236}">
                <a16:creationId xmlns:a16="http://schemas.microsoft.com/office/drawing/2014/main" id="{3B568B26-6C68-27F8-EC5B-5608EB49C2DA}"/>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a:extLst>
              <a:ext uri="{FF2B5EF4-FFF2-40B4-BE49-F238E27FC236}">
                <a16:creationId xmlns:a16="http://schemas.microsoft.com/office/drawing/2014/main" id="{1803A470-3ED0-85C5-17C2-6B0849959F6C}"/>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904F75DE-0904-FC4B-90AD-F4B444D6D705}"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13</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23555" name="Rectangle 2">
            <a:extLst>
              <a:ext uri="{FF2B5EF4-FFF2-40B4-BE49-F238E27FC236}">
                <a16:creationId xmlns:a16="http://schemas.microsoft.com/office/drawing/2014/main" id="{4462EA0B-FAFF-793D-15C5-B929717EE503}"/>
              </a:ext>
            </a:extLst>
          </p:cNvPr>
          <p:cNvSpPr>
            <a:spLocks noGrp="1" noRot="1" noChangeAspect="1" noChangeArrowheads="1" noTextEdit="1"/>
          </p:cNvSpPr>
          <p:nvPr>
            <p:ph type="sldImg"/>
          </p:nvPr>
        </p:nvSpPr>
        <p:spPr>
          <a:xfrm>
            <a:off x="2063750" y="881063"/>
            <a:ext cx="5681663" cy="3197225"/>
          </a:xfrm>
          <a:ln/>
        </p:spPr>
      </p:sp>
      <p:sp>
        <p:nvSpPr>
          <p:cNvPr id="23556" name="Rectangle 3">
            <a:extLst>
              <a:ext uri="{FF2B5EF4-FFF2-40B4-BE49-F238E27FC236}">
                <a16:creationId xmlns:a16="http://schemas.microsoft.com/office/drawing/2014/main" id="{0A43C8DC-2F32-CAC7-FA05-E5749B3A2067}"/>
              </a:ext>
            </a:extLst>
          </p:cNvPr>
          <p:cNvSpPr>
            <a:spLocks noGrp="1" noChangeArrowheads="1"/>
          </p:cNvSpPr>
          <p:nvPr>
            <p:ph type="body" idx="1"/>
          </p:nvPr>
        </p:nvSpPr>
        <p:spPr>
          <a:xfrm>
            <a:off x="2719388" y="4319588"/>
            <a:ext cx="4348162" cy="4241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de-DE" altLang="en-US">
              <a:latin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C849CC58-C68E-8E29-B003-CC336A333799}"/>
              </a:ext>
            </a:extLst>
          </p:cNvPr>
          <p:cNvSpPr>
            <a:spLocks noGrp="1" noRot="1" noChangeAspect="1" noChangeArrowheads="1" noTextEdit="1"/>
          </p:cNvSpPr>
          <p:nvPr>
            <p:ph type="sldImg"/>
          </p:nvPr>
        </p:nvSpPr>
        <p:spPr>
          <a:xfrm>
            <a:off x="1892300" y="839788"/>
            <a:ext cx="5411788" cy="3044825"/>
          </a:xfrm>
          <a:ln/>
        </p:spPr>
      </p:sp>
      <p:sp>
        <p:nvSpPr>
          <p:cNvPr id="6147" name="Notes Placeholder 2">
            <a:extLst>
              <a:ext uri="{FF2B5EF4-FFF2-40B4-BE49-F238E27FC236}">
                <a16:creationId xmlns:a16="http://schemas.microsoft.com/office/drawing/2014/main" id="{7A0C7A56-F4FD-A696-EFB5-4B50BE21FCF5}"/>
              </a:ext>
            </a:extLst>
          </p:cNvPr>
          <p:cNvSpPr>
            <a:spLocks noGrp="1" noChangeArrowheads="1"/>
          </p:cNvSpPr>
          <p:nvPr>
            <p:ph type="body" idx="1"/>
          </p:nvPr>
        </p:nvSpPr>
        <p:spPr>
          <a:noFill/>
        </p:spPr>
        <p:txBody>
          <a:bodyPr/>
          <a:lstStyle/>
          <a:p>
            <a:endParaRPr lang="en-US" altLang="en-US"/>
          </a:p>
        </p:txBody>
      </p:sp>
      <p:sp>
        <p:nvSpPr>
          <p:cNvPr id="6148" name="Header Placeholder 3">
            <a:extLst>
              <a:ext uri="{FF2B5EF4-FFF2-40B4-BE49-F238E27FC236}">
                <a16:creationId xmlns:a16="http://schemas.microsoft.com/office/drawing/2014/main" id="{D3EBCD51-180B-DA10-9170-3C7CBAF4D08D}"/>
              </a:ext>
            </a:extLst>
          </p:cNvPr>
          <p:cNvSpPr>
            <a:spLocks noGrp="1"/>
          </p:cNvSpPr>
          <p:nvPr>
            <p:ph type="hdr" sz="quarter"/>
          </p:nvPr>
        </p:nvSpPr>
        <p:spPr>
          <a:noFill/>
        </p:spPr>
        <p:txBody>
          <a:bodyPr/>
          <a:lstStyle>
            <a:lvl1pPr defTabSz="954088">
              <a:defRPr sz="2400">
                <a:solidFill>
                  <a:schemeClr val="tx1"/>
                </a:solidFill>
                <a:latin typeface="Times New Roman" panose="02020603050405020304" pitchFamily="18" charset="0"/>
              </a:defRPr>
            </a:lvl1pPr>
            <a:lvl2pPr marL="742950" indent="-285750" defTabSz="954088">
              <a:defRPr sz="2400">
                <a:solidFill>
                  <a:schemeClr val="tx1"/>
                </a:solidFill>
                <a:latin typeface="Times New Roman" panose="02020603050405020304" pitchFamily="18" charset="0"/>
              </a:defRPr>
            </a:lvl2pPr>
            <a:lvl3pPr marL="1143000" indent="-228600" defTabSz="954088">
              <a:defRPr sz="2400">
                <a:solidFill>
                  <a:schemeClr val="tx1"/>
                </a:solidFill>
                <a:latin typeface="Times New Roman" panose="02020603050405020304" pitchFamily="18" charset="0"/>
              </a:defRPr>
            </a:lvl3pPr>
            <a:lvl4pPr marL="1600200" indent="-228600" defTabSz="954088">
              <a:defRPr sz="2400">
                <a:solidFill>
                  <a:schemeClr val="tx1"/>
                </a:solidFill>
                <a:latin typeface="Times New Roman" panose="02020603050405020304" pitchFamily="18" charset="0"/>
              </a:defRPr>
            </a:lvl4pPr>
            <a:lvl5pPr marL="2057400" indent="-228600" defTabSz="954088">
              <a:defRPr sz="2400">
                <a:solidFill>
                  <a:schemeClr val="tx1"/>
                </a:solidFill>
                <a:latin typeface="Times New Roman" panose="02020603050405020304" pitchFamily="18" charset="0"/>
              </a:defRPr>
            </a:lvl5pPr>
            <a:lvl6pPr marL="2514600" indent="-228600" defTabSz="954088"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54088"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54088"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5408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6149" name="Footer Placeholder 4">
            <a:extLst>
              <a:ext uri="{FF2B5EF4-FFF2-40B4-BE49-F238E27FC236}">
                <a16:creationId xmlns:a16="http://schemas.microsoft.com/office/drawing/2014/main" id="{7DE58099-8EA1-AA9A-6039-9B3A4F30D8AA}"/>
              </a:ext>
            </a:extLst>
          </p:cNvPr>
          <p:cNvSpPr>
            <a:spLocks noGrp="1"/>
          </p:cNvSpPr>
          <p:nvPr>
            <p:ph type="ftr" sz="quarter" idx="4"/>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a:latin typeface="Arial" panose="020B0604020202020204" pitchFamily="34" charset="0"/>
              </a:rPr>
              <a:t>Module 6 - Debugging COBOL programs</a:t>
            </a:r>
            <a:endParaRPr lang="en-US" altLang="en-US" sz="1000">
              <a:latin typeface="ZapfHumnst BT"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9">
            <a:extLst>
              <a:ext uri="{FF2B5EF4-FFF2-40B4-BE49-F238E27FC236}">
                <a16:creationId xmlns:a16="http://schemas.microsoft.com/office/drawing/2014/main" id="{0D2033DE-EE6E-848A-AA70-F59AA3441C81}"/>
              </a:ext>
            </a:extLst>
          </p:cNvPr>
          <p:cNvSpPr>
            <a:spLocks noGrp="1" noChangeArrowheads="1"/>
          </p:cNvSpPr>
          <p:nvPr>
            <p:ph type="hdr" sz="quarter"/>
          </p:nvPr>
        </p:nvSpPr>
        <p:spPr>
          <a:noFill/>
        </p:spPr>
        <p:txBody>
          <a:bodyPr/>
          <a:lstStyle>
            <a:lvl1pPr defTabSz="966788">
              <a:defRPr sz="2400">
                <a:solidFill>
                  <a:schemeClr val="tx1"/>
                </a:solidFill>
                <a:latin typeface="Times New Roman" panose="02020603050405020304" pitchFamily="18" charset="0"/>
              </a:defRPr>
            </a:lvl1pPr>
            <a:lvl2pPr marL="742950" indent="-285750" defTabSz="966788">
              <a:defRPr sz="2400">
                <a:solidFill>
                  <a:schemeClr val="tx1"/>
                </a:solidFill>
                <a:latin typeface="Times New Roman" panose="02020603050405020304" pitchFamily="18" charset="0"/>
              </a:defRPr>
            </a:lvl2pPr>
            <a:lvl3pPr marL="1143000" indent="-228600" defTabSz="966788">
              <a:defRPr sz="2400">
                <a:solidFill>
                  <a:schemeClr val="tx1"/>
                </a:solidFill>
                <a:latin typeface="Times New Roman" panose="02020603050405020304" pitchFamily="18" charset="0"/>
              </a:defRPr>
            </a:lvl3pPr>
            <a:lvl4pPr marL="1600200" indent="-228600" defTabSz="966788">
              <a:defRPr sz="2400">
                <a:solidFill>
                  <a:schemeClr val="tx1"/>
                </a:solidFill>
                <a:latin typeface="Times New Roman" panose="02020603050405020304" pitchFamily="18" charset="0"/>
              </a:defRPr>
            </a:lvl4pPr>
            <a:lvl5pPr marL="2057400" indent="-228600" defTabSz="966788">
              <a:defRPr sz="2400">
                <a:solidFill>
                  <a:schemeClr val="tx1"/>
                </a:solidFill>
                <a:latin typeface="Times New Roman" panose="02020603050405020304" pitchFamily="18" charset="0"/>
              </a:defRPr>
            </a:lvl5pPr>
            <a:lvl6pPr marL="2514600" indent="-228600" defTabSz="966788"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66788"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66788"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6678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300" dirty="0">
                <a:latin typeface="Arial" panose="020B0604020202020204" pitchFamily="34" charset="0"/>
              </a:rPr>
              <a:t>Developing COBOL with IBM WebSphere Developer for </a:t>
            </a:r>
            <a:r>
              <a:rPr lang="en-US" altLang="en-US" sz="1300" dirty="0" err="1">
                <a:latin typeface="Arial" panose="020B0604020202020204" pitchFamily="34" charset="0"/>
              </a:rPr>
              <a:t>zSeries</a:t>
            </a:r>
            <a:endParaRPr lang="en-US" altLang="en-US" sz="1300" i="1" dirty="0">
              <a:latin typeface="Arial" panose="020B0604020202020204" pitchFamily="34" charset="0"/>
            </a:endParaRPr>
          </a:p>
        </p:txBody>
      </p:sp>
      <p:sp>
        <p:nvSpPr>
          <p:cNvPr id="8195" name="Rectangle 15">
            <a:extLst>
              <a:ext uri="{FF2B5EF4-FFF2-40B4-BE49-F238E27FC236}">
                <a16:creationId xmlns:a16="http://schemas.microsoft.com/office/drawing/2014/main" id="{5E0DF758-5784-1C2B-E44C-42D6A31A742B}"/>
              </a:ext>
            </a:extLst>
          </p:cNvPr>
          <p:cNvSpPr>
            <a:spLocks noGrp="1" noChangeArrowheads="1"/>
          </p:cNvSpPr>
          <p:nvPr>
            <p:ph type="ftr" sz="quarter" idx="4"/>
          </p:nvPr>
        </p:nvSpPr>
        <p:spPr>
          <a:noFill/>
        </p:spPr>
        <p:txBody>
          <a:bodyPr/>
          <a:lstStyle>
            <a:lvl1pPr defTabSz="966788">
              <a:defRPr sz="2400">
                <a:solidFill>
                  <a:schemeClr val="tx1"/>
                </a:solidFill>
                <a:latin typeface="Times New Roman" panose="02020603050405020304" pitchFamily="18" charset="0"/>
              </a:defRPr>
            </a:lvl1pPr>
            <a:lvl2pPr marL="742950" indent="-285750" defTabSz="966788">
              <a:defRPr sz="2400">
                <a:solidFill>
                  <a:schemeClr val="tx1"/>
                </a:solidFill>
                <a:latin typeface="Times New Roman" panose="02020603050405020304" pitchFamily="18" charset="0"/>
              </a:defRPr>
            </a:lvl2pPr>
            <a:lvl3pPr marL="1143000" indent="-228600" defTabSz="966788">
              <a:defRPr sz="2400">
                <a:solidFill>
                  <a:schemeClr val="tx1"/>
                </a:solidFill>
                <a:latin typeface="Times New Roman" panose="02020603050405020304" pitchFamily="18" charset="0"/>
              </a:defRPr>
            </a:lvl3pPr>
            <a:lvl4pPr marL="1600200" indent="-228600" defTabSz="966788">
              <a:defRPr sz="2400">
                <a:solidFill>
                  <a:schemeClr val="tx1"/>
                </a:solidFill>
                <a:latin typeface="Times New Roman" panose="02020603050405020304" pitchFamily="18" charset="0"/>
              </a:defRPr>
            </a:lvl4pPr>
            <a:lvl5pPr marL="2057400" indent="-228600" defTabSz="966788">
              <a:defRPr sz="2400">
                <a:solidFill>
                  <a:schemeClr val="tx1"/>
                </a:solidFill>
                <a:latin typeface="Times New Roman" panose="02020603050405020304" pitchFamily="18" charset="0"/>
              </a:defRPr>
            </a:lvl5pPr>
            <a:lvl6pPr marL="2514600" indent="-228600" defTabSz="966788"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66788"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66788"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6678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300">
                <a:latin typeface="Arial" panose="020B0604020202020204" pitchFamily="34" charset="0"/>
              </a:rPr>
              <a:t>Module 10 - CICS BMS maps</a:t>
            </a:r>
            <a:endParaRPr lang="en-US" altLang="en-US" sz="1300">
              <a:latin typeface="ZapfHumnst BT" pitchFamily="34" charset="0"/>
            </a:endParaRPr>
          </a:p>
        </p:txBody>
      </p:sp>
      <p:sp>
        <p:nvSpPr>
          <p:cNvPr id="8196" name="Rectangle 2">
            <a:extLst>
              <a:ext uri="{FF2B5EF4-FFF2-40B4-BE49-F238E27FC236}">
                <a16:creationId xmlns:a16="http://schemas.microsoft.com/office/drawing/2014/main" id="{2F2A2C3F-34C9-69D0-C53A-092502386CEC}"/>
              </a:ext>
            </a:extLst>
          </p:cNvPr>
          <p:cNvSpPr>
            <a:spLocks noGrp="1" noRot="1" noChangeAspect="1" noChangeArrowheads="1" noTextEdit="1"/>
          </p:cNvSpPr>
          <p:nvPr>
            <p:ph type="sldImg"/>
          </p:nvPr>
        </p:nvSpPr>
        <p:spPr>
          <a:xfrm>
            <a:off x="1892300" y="839788"/>
            <a:ext cx="5411788" cy="3044825"/>
          </a:xfrm>
          <a:ln/>
        </p:spPr>
      </p:sp>
      <p:sp>
        <p:nvSpPr>
          <p:cNvPr id="8197" name="Rectangle 3">
            <a:extLst>
              <a:ext uri="{FF2B5EF4-FFF2-40B4-BE49-F238E27FC236}">
                <a16:creationId xmlns:a16="http://schemas.microsoft.com/office/drawing/2014/main" id="{0D996F68-365A-7C67-F338-4EB2F858BA85}"/>
              </a:ext>
            </a:extLst>
          </p:cNvPr>
          <p:cNvSpPr>
            <a:spLocks noGrp="1" noChangeArrowheads="1"/>
          </p:cNvSpPr>
          <p:nvPr>
            <p:ph type="body" idx="1"/>
          </p:nvPr>
        </p:nvSpPr>
        <p:spPr>
          <a:xfrm>
            <a:off x="914400" y="4343400"/>
            <a:ext cx="5029200" cy="4114800"/>
          </a:xfrm>
          <a:noFill/>
        </p:spPr>
        <p:txBody>
          <a:bodyPr/>
          <a:lstStyle/>
          <a:p>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hemeOverride" Target="../theme/themeOverride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2.xml"/><Relationship Id="rId1" Type="http://schemas.openxmlformats.org/officeDocument/2006/relationships/themeOverride" Target="../theme/themeOverride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Cover, imagery">
    <p:spTree>
      <p:nvGrpSpPr>
        <p:cNvPr id="1" name=""/>
        <p:cNvGrpSpPr/>
        <p:nvPr/>
      </p:nvGrpSpPr>
      <p:grpSpPr>
        <a:xfrm>
          <a:off x="0" y="0"/>
          <a:ext cx="0" cy="0"/>
          <a:chOff x="0" y="0"/>
          <a:chExt cx="0" cy="0"/>
        </a:xfrm>
      </p:grpSpPr>
      <p:sp>
        <p:nvSpPr>
          <p:cNvPr id="5" name="Picture Placeholder 4" descr="Place imagery here">
            <a:extLst>
              <a:ext uri="{FF2B5EF4-FFF2-40B4-BE49-F238E27FC236}">
                <a16:creationId xmlns:a16="http://schemas.microsoft.com/office/drawing/2014/main" id="{EA7055A2-0B5C-73F2-C2DB-FC7245A7AB38}"/>
              </a:ext>
            </a:extLst>
          </p:cNvPr>
          <p:cNvSpPr>
            <a:spLocks noGrp="1"/>
          </p:cNvSpPr>
          <p:nvPr>
            <p:ph type="pic" sz="quarter" idx="11" hasCustomPrompt="1"/>
          </p:nvPr>
        </p:nvSpPr>
        <p:spPr>
          <a:xfrm>
            <a:off x="0" y="0"/>
            <a:ext cx="12192000" cy="6000750"/>
          </a:xfrm>
          <a:solidFill>
            <a:srgbClr val="E0E0E0"/>
          </a:solidFill>
        </p:spPr>
        <p:txBody>
          <a:bodyPr anchor="ctr"/>
          <a:lstStyle>
            <a:lvl1pPr algn="ctr">
              <a:defRPr>
                <a:solidFill>
                  <a:schemeClr val="accent5"/>
                </a:solidFill>
              </a:defRPr>
            </a:lvl1pPr>
          </a:lstStyle>
          <a:p>
            <a:r>
              <a:rPr lang="en-US"/>
              <a:t>Place imagery here</a:t>
            </a:r>
          </a:p>
        </p:txBody>
      </p:sp>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9" y="192024"/>
            <a:ext cx="5524575" cy="3144044"/>
          </a:xfrm>
        </p:spPr>
        <p:txBody>
          <a:bodyPr/>
          <a:lstStyle>
            <a:lvl1pPr>
              <a:lnSpc>
                <a:spcPct val="100000"/>
              </a:lnSpc>
              <a:defRPr sz="3225">
                <a:solidFill>
                  <a:schemeClr val="tx2"/>
                </a:solidFill>
              </a:defRPr>
            </a:lvl1pPr>
          </a:lstStyle>
          <a:p>
            <a:r>
              <a:rPr lang="en-US"/>
              <a:t>Click to edit Master title style</a:t>
            </a:r>
            <a:endParaRPr lang="en-US" dirty="0"/>
          </a:p>
        </p:txBody>
      </p:sp>
      <p:sp>
        <p:nvSpPr>
          <p:cNvPr id="7" name="Text Placeholder 6">
            <a:extLst>
              <a:ext uri="{FF2B5EF4-FFF2-40B4-BE49-F238E27FC236}">
                <a16:creationId xmlns:a16="http://schemas.microsoft.com/office/drawing/2014/main" id="{D404A9AD-5866-6BA4-C928-31A5F88EF1E5}"/>
              </a:ext>
            </a:extLst>
          </p:cNvPr>
          <p:cNvSpPr>
            <a:spLocks noGrp="1"/>
          </p:cNvSpPr>
          <p:nvPr>
            <p:ph type="body" sz="quarter" idx="12"/>
          </p:nvPr>
        </p:nvSpPr>
        <p:spPr>
          <a:xfrm>
            <a:off x="287999" y="6044184"/>
            <a:ext cx="2468623" cy="571500"/>
          </a:xfrm>
        </p:spPr>
        <p:txBody>
          <a:bodyPr anchor="b"/>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Text Placeholder 5">
            <a:extLst>
              <a:ext uri="{FF2B5EF4-FFF2-40B4-BE49-F238E27FC236}">
                <a16:creationId xmlns:a16="http://schemas.microsoft.com/office/drawing/2014/main" id="{7D4A8A02-E5FB-018D-1574-2015680C3A07}"/>
              </a:ext>
            </a:extLst>
          </p:cNvPr>
          <p:cNvSpPr>
            <a:spLocks noGrp="1"/>
          </p:cNvSpPr>
          <p:nvPr>
            <p:ph type="body" sz="quarter" idx="13"/>
          </p:nvPr>
        </p:nvSpPr>
        <p:spPr>
          <a:xfrm>
            <a:off x="3335317" y="6042370"/>
            <a:ext cx="2468623" cy="571500"/>
          </a:xfrm>
        </p:spPr>
        <p:txBody>
          <a:bodyPr anchor="b"/>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pic>
        <p:nvPicPr>
          <p:cNvPr id="8" name="Picture 7" descr="IBM 8-bar logo">
            <a:extLst>
              <a:ext uri="{FF2B5EF4-FFF2-40B4-BE49-F238E27FC236}">
                <a16:creationId xmlns:a16="http://schemas.microsoft.com/office/drawing/2014/main" id="{418F6040-10C6-A4A5-7C1E-09A9F553C05B}"/>
              </a:ext>
            </a:extLst>
          </p:cNvPr>
          <p:cNvPicPr>
            <a:picLocks noChangeAspect="1"/>
          </p:cNvPicPr>
          <p:nvPr/>
        </p:nvPicPr>
        <p:blipFill>
          <a:blip r:embed="rId2"/>
          <a:stretch>
            <a:fillRect/>
          </a:stretch>
        </p:blipFill>
        <p:spPr>
          <a:xfrm>
            <a:off x="11138526" y="6263482"/>
            <a:ext cx="819044" cy="304800"/>
          </a:xfrm>
          <a:prstGeom prst="rect">
            <a:avLst/>
          </a:prstGeom>
        </p:spPr>
      </p:pic>
    </p:spTree>
    <p:extLst>
      <p:ext uri="{BB962C8B-B14F-4D97-AF65-F5344CB8AC3E}">
        <p14:creationId xmlns:p14="http://schemas.microsoft.com/office/powerpoint/2010/main" val="4171093513"/>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allout, headlin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9" y="192024"/>
            <a:ext cx="4953943" cy="1429544"/>
          </a:xfrm>
        </p:spPr>
        <p:txBody>
          <a:bodyPr/>
          <a:lstStyle>
            <a:lvl1pPr>
              <a:lnSpc>
                <a:spcPct val="100000"/>
              </a:lnSpc>
              <a:defRPr sz="2400">
                <a:solidFill>
                  <a:schemeClr val="tx2"/>
                </a:solidFill>
              </a:defRPr>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0354631A-4ED7-F527-1CBC-9AF7BE2CB676}"/>
              </a:ext>
            </a:extLst>
          </p:cNvPr>
          <p:cNvSpPr>
            <a:spLocks noGrp="1"/>
          </p:cNvSpPr>
          <p:nvPr>
            <p:ph type="body" sz="quarter" idx="10"/>
          </p:nvPr>
        </p:nvSpPr>
        <p:spPr>
          <a:xfrm>
            <a:off x="6382796" y="224028"/>
            <a:ext cx="5520317" cy="4287044"/>
          </a:xfrm>
        </p:spPr>
        <p:txBody>
          <a:bodyPr/>
          <a:lstStyle>
            <a:lvl1pPr>
              <a:lnSpc>
                <a:spcPct val="100000"/>
              </a:lnSpc>
              <a:spcBef>
                <a:spcPts val="0"/>
              </a:spcBef>
              <a:defRPr sz="2400">
                <a:solidFill>
                  <a:schemeClr val="tx2"/>
                </a:solidFill>
              </a:defRPr>
            </a:lvl1pPr>
            <a:lvl2pPr marL="219456" indent="-219456">
              <a:lnSpc>
                <a:spcPct val="100000"/>
              </a:lnSpc>
              <a:spcBef>
                <a:spcPts val="0"/>
              </a:spcBef>
              <a:defRPr sz="2400">
                <a:solidFill>
                  <a:schemeClr val="tx2"/>
                </a:solidFill>
              </a:defRPr>
            </a:lvl2pPr>
            <a:lvl3pPr marL="411480" indent="-219456">
              <a:lnSpc>
                <a:spcPct val="100000"/>
              </a:lnSpc>
              <a:spcBef>
                <a:spcPts val="0"/>
              </a:spcBef>
              <a:defRPr sz="2400">
                <a:solidFill>
                  <a:schemeClr val="tx2"/>
                </a:solidFill>
              </a:defRPr>
            </a:lvl3pPr>
            <a:lvl4pPr marL="658368">
              <a:lnSpc>
                <a:spcPct val="100000"/>
              </a:lnSpc>
              <a:spcBef>
                <a:spcPts val="0"/>
              </a:spcBef>
              <a:defRPr sz="2400">
                <a:solidFill>
                  <a:schemeClr val="tx2"/>
                </a:solidFill>
              </a:defRPr>
            </a:lvl4pPr>
            <a:lvl5pPr>
              <a:lnSpc>
                <a:spcPct val="100000"/>
              </a:lnSpc>
              <a:spcBef>
                <a:spcPts val="0"/>
              </a:spcBef>
              <a:defRPr sz="24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3">
            <a:extLst>
              <a:ext uri="{FF2B5EF4-FFF2-40B4-BE49-F238E27FC236}">
                <a16:creationId xmlns:a16="http://schemas.microsoft.com/office/drawing/2014/main" id="{7BE5947E-6D4A-9E09-E5A6-D31DBCAEE2C6}"/>
              </a:ext>
            </a:extLst>
          </p:cNvPr>
          <p:cNvSpPr>
            <a:spLocks noGrp="1"/>
          </p:cNvSpPr>
          <p:nvPr>
            <p:ph type="ftr" sz="quarter" idx="18"/>
          </p:nvPr>
        </p:nvSpPr>
        <p:spPr>
          <a:xfrm>
            <a:off x="284126" y="6402118"/>
            <a:ext cx="2477765" cy="190500"/>
          </a:xfrm>
        </p:spPr>
        <p:txBody>
          <a:bodyPr/>
          <a:lstStyle/>
          <a:p>
            <a:endParaRPr lang="en-US"/>
          </a:p>
        </p:txBody>
      </p:sp>
      <p:sp>
        <p:nvSpPr>
          <p:cNvPr id="6" name="Slide Number">
            <a:extLst>
              <a:ext uri="{FF2B5EF4-FFF2-40B4-BE49-F238E27FC236}">
                <a16:creationId xmlns:a16="http://schemas.microsoft.com/office/drawing/2014/main" id="{C82E6DCD-41A5-9DA3-C061-E8DA39B99059}"/>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4292013294"/>
      </p:ext>
    </p:extLst>
  </p:cSld>
  <p:clrMapOvr>
    <a:masterClrMapping/>
  </p:clrMapOvr>
  <p:transition spd="med"/>
</p:sldLayout>
</file>

<file path=ppt/slideLayouts/slideLayout10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2248722"/>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big text">
    <p:spTree>
      <p:nvGrpSpPr>
        <p:cNvPr id="1" name=""/>
        <p:cNvGrpSpPr/>
        <p:nvPr/>
      </p:nvGrpSpPr>
      <p:grpSpPr>
        <a:xfrm>
          <a:off x="0" y="0"/>
          <a:ext cx="0" cy="0"/>
          <a:chOff x="0" y="0"/>
          <a:chExt cx="0" cy="0"/>
        </a:xfrm>
      </p:grpSpPr>
      <p:sp>
        <p:nvSpPr>
          <p:cNvPr id="2" name="Title"/>
          <p:cNvSpPr>
            <a:spLocks noGrp="1"/>
          </p:cNvSpPr>
          <p:nvPr>
            <p:ph type="title"/>
          </p:nvPr>
        </p:nvSpPr>
        <p:spPr>
          <a:xfrm>
            <a:off x="182883" y="121920"/>
            <a:ext cx="11704229" cy="5872480"/>
          </a:xfrm>
        </p:spPr>
        <p:txBody>
          <a:bodyPr/>
          <a:lstStyle>
            <a:lvl1pPr>
              <a:defRPr sz="9600" b="1">
                <a:latin typeface="+mn-lt"/>
              </a:defRPr>
            </a:lvl1pPr>
          </a:lstStyle>
          <a:p>
            <a:r>
              <a:rPr lang="en-US" dirty="0"/>
              <a:t>Click to edit Master title style</a:t>
            </a:r>
          </a:p>
        </p:txBody>
      </p:sp>
    </p:spTree>
    <p:extLst>
      <p:ext uri="{BB962C8B-B14F-4D97-AF65-F5344CB8AC3E}">
        <p14:creationId xmlns:p14="http://schemas.microsoft.com/office/powerpoint/2010/main" val="39360263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allout, stand-alon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9" y="210312"/>
            <a:ext cx="7330120" cy="4858544"/>
          </a:xfrm>
        </p:spPr>
        <p:txBody>
          <a:bodyPr/>
          <a:lstStyle>
            <a:lvl1pPr>
              <a:lnSpc>
                <a:spcPct val="100000"/>
              </a:lnSpc>
              <a:defRPr sz="3225">
                <a:solidFill>
                  <a:schemeClr val="tx2"/>
                </a:solidFill>
              </a:defRPr>
            </a:lvl1pPr>
          </a:lstStyle>
          <a:p>
            <a:r>
              <a:rPr lang="en-US"/>
              <a:t>Click to edit Master title style</a:t>
            </a:r>
            <a:endParaRPr lang="en-US" dirty="0"/>
          </a:p>
        </p:txBody>
      </p:sp>
      <p:sp>
        <p:nvSpPr>
          <p:cNvPr id="5" name="Footer Placeholder 3">
            <a:extLst>
              <a:ext uri="{FF2B5EF4-FFF2-40B4-BE49-F238E27FC236}">
                <a16:creationId xmlns:a16="http://schemas.microsoft.com/office/drawing/2014/main" id="{1FCFA7EA-8E9F-E01B-AB9C-B7BE7D3D11E9}"/>
              </a:ext>
            </a:extLst>
          </p:cNvPr>
          <p:cNvSpPr>
            <a:spLocks noGrp="1"/>
          </p:cNvSpPr>
          <p:nvPr>
            <p:ph type="ftr" sz="quarter" idx="18"/>
          </p:nvPr>
        </p:nvSpPr>
        <p:spPr>
          <a:xfrm>
            <a:off x="284126" y="6402118"/>
            <a:ext cx="2477765" cy="190500"/>
          </a:xfrm>
        </p:spPr>
        <p:txBody>
          <a:bodyPr/>
          <a:lstStyle/>
          <a:p>
            <a:endParaRPr lang="en-US"/>
          </a:p>
        </p:txBody>
      </p:sp>
      <p:sp>
        <p:nvSpPr>
          <p:cNvPr id="4" name="Slide Number">
            <a:extLst>
              <a:ext uri="{FF2B5EF4-FFF2-40B4-BE49-F238E27FC236}">
                <a16:creationId xmlns:a16="http://schemas.microsoft.com/office/drawing/2014/main" id="{12510822-3D1B-0CFC-3FF0-1E55DA550F8D}"/>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303009140"/>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Data, 2 callouts, vertical">
    <p:bg>
      <p:bgPr>
        <a:solidFill>
          <a:schemeClr val="bg1"/>
        </a:solidFill>
        <a:effectLst/>
      </p:bgPr>
    </p:bg>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2D5E03B0-C633-E81D-0D42-3FCCAFD64B0F}"/>
              </a:ext>
            </a:extLst>
          </p:cNvPr>
          <p:cNvSpPr>
            <a:spLocks noGrp="1"/>
          </p:cNvSpPr>
          <p:nvPr>
            <p:ph type="body" sz="quarter" idx="12"/>
          </p:nvPr>
        </p:nvSpPr>
        <p:spPr>
          <a:xfrm>
            <a:off x="287999" y="288036"/>
            <a:ext cx="3811091" cy="3144044"/>
          </a:xfrm>
        </p:spPr>
        <p:txBody>
          <a:bodyPr/>
          <a:lstStyle>
            <a:lvl1pPr>
              <a:lnSpc>
                <a:spcPct val="100000"/>
              </a:lnSpc>
              <a:spcBef>
                <a:spcPts val="0"/>
              </a:spcBef>
              <a:defRPr sz="1650">
                <a:solidFill>
                  <a:schemeClr val="tx1"/>
                </a:solidFill>
              </a:defRPr>
            </a:lvl1pPr>
            <a:lvl2pPr marL="150876" indent="-150876">
              <a:lnSpc>
                <a:spcPct val="100000"/>
              </a:lnSpc>
              <a:spcBef>
                <a:spcPts val="0"/>
              </a:spcBef>
              <a:defRPr sz="1650">
                <a:solidFill>
                  <a:schemeClr val="tx1"/>
                </a:solidFill>
              </a:defRPr>
            </a:lvl2pPr>
            <a:lvl3pPr marL="301752" indent="-150876">
              <a:lnSpc>
                <a:spcPct val="100000"/>
              </a:lnSpc>
              <a:spcBef>
                <a:spcPts val="0"/>
              </a:spcBef>
              <a:defRPr sz="1650">
                <a:solidFill>
                  <a:schemeClr val="tx1"/>
                </a:solidFill>
              </a:defRPr>
            </a:lvl3pPr>
            <a:lvl4pPr marL="418338" indent="-150876">
              <a:lnSpc>
                <a:spcPct val="100000"/>
              </a:lnSpc>
              <a:spcBef>
                <a:spcPts val="0"/>
              </a:spcBef>
              <a:defRPr sz="1650">
                <a:solidFill>
                  <a:schemeClr val="tx1"/>
                </a:solidFill>
              </a:defRPr>
            </a:lvl4pPr>
            <a:lvl5pPr>
              <a:lnSpc>
                <a:spcPct val="100000"/>
              </a:lnSpc>
              <a:spcBef>
                <a:spcPts val="0"/>
              </a:spcBef>
              <a:defRPr sz="16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9">
            <a:extLst>
              <a:ext uri="{FF2B5EF4-FFF2-40B4-BE49-F238E27FC236}">
                <a16:creationId xmlns:a16="http://schemas.microsoft.com/office/drawing/2014/main" id="{DB20D7FD-6784-59C5-938D-4728A153F52B}"/>
              </a:ext>
            </a:extLst>
          </p:cNvPr>
          <p:cNvSpPr>
            <a:spLocks noGrp="1"/>
          </p:cNvSpPr>
          <p:nvPr>
            <p:ph type="body" sz="quarter" idx="13" hasCustomPrompt="1"/>
          </p:nvPr>
        </p:nvSpPr>
        <p:spPr>
          <a:xfrm>
            <a:off x="287999" y="4649724"/>
            <a:ext cx="5524575" cy="1771650"/>
          </a:xfrm>
        </p:spPr>
        <p:txBody>
          <a:bodyPr anchor="b"/>
          <a:lstStyle>
            <a:lvl1pPr>
              <a:lnSpc>
                <a:spcPct val="90000"/>
              </a:lnSpc>
              <a:spcBef>
                <a:spcPts val="0"/>
              </a:spcBef>
              <a:defRPr sz="9675" b="0" i="0">
                <a:solidFill>
                  <a:schemeClr val="accent1"/>
                </a:solidFill>
                <a:latin typeface="IBM Plex Sans ExtLt" panose="020B0303050203000203" pitchFamily="34" charset="0"/>
              </a:defRPr>
            </a:lvl1pPr>
          </a:lstStyle>
          <a:p>
            <a:r>
              <a:rPr lang="en-US" dirty="0"/>
              <a:t>↗︎00M</a:t>
            </a:r>
          </a:p>
        </p:txBody>
      </p:sp>
      <p:cxnSp>
        <p:nvCxnSpPr>
          <p:cNvPr id="9" name="Straight Connector 8" descr="Vertical column divider">
            <a:extLst>
              <a:ext uri="{FF2B5EF4-FFF2-40B4-BE49-F238E27FC236}">
                <a16:creationId xmlns:a16="http://schemas.microsoft.com/office/drawing/2014/main" id="{1C44518A-7FBB-67DA-E35B-8BC0AAFC6062}"/>
              </a:ext>
            </a:extLst>
          </p:cNvPr>
          <p:cNvCxnSpPr/>
          <p:nvPr/>
        </p:nvCxnSpPr>
        <p:spPr bwMode="auto">
          <a:xfrm>
            <a:off x="6096000"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6" name="Text Placeholder 5">
            <a:extLst>
              <a:ext uri="{FF2B5EF4-FFF2-40B4-BE49-F238E27FC236}">
                <a16:creationId xmlns:a16="http://schemas.microsoft.com/office/drawing/2014/main" id="{0A7285B0-4A1E-8885-0C0E-77D0ECA9CACD}"/>
              </a:ext>
            </a:extLst>
          </p:cNvPr>
          <p:cNvSpPr>
            <a:spLocks noGrp="1"/>
          </p:cNvSpPr>
          <p:nvPr>
            <p:ph type="body" sz="quarter" idx="11"/>
          </p:nvPr>
        </p:nvSpPr>
        <p:spPr>
          <a:xfrm>
            <a:off x="6380919" y="288036"/>
            <a:ext cx="3809504" cy="3144044"/>
          </a:xfrm>
        </p:spPr>
        <p:txBody>
          <a:bodyPr/>
          <a:lstStyle>
            <a:lvl1pPr>
              <a:lnSpc>
                <a:spcPct val="100000"/>
              </a:lnSpc>
              <a:spcBef>
                <a:spcPts val="0"/>
              </a:spcBef>
              <a:defRPr sz="1650">
                <a:solidFill>
                  <a:schemeClr val="tx1"/>
                </a:solidFill>
              </a:defRPr>
            </a:lvl1pPr>
            <a:lvl2pPr marL="150876" indent="-150876">
              <a:lnSpc>
                <a:spcPct val="100000"/>
              </a:lnSpc>
              <a:spcBef>
                <a:spcPts val="0"/>
              </a:spcBef>
              <a:defRPr sz="1650">
                <a:solidFill>
                  <a:schemeClr val="tx1"/>
                </a:solidFill>
              </a:defRPr>
            </a:lvl2pPr>
            <a:lvl3pPr marL="301752" indent="-150876">
              <a:lnSpc>
                <a:spcPct val="100000"/>
              </a:lnSpc>
              <a:spcBef>
                <a:spcPts val="0"/>
              </a:spcBef>
              <a:defRPr sz="1650">
                <a:solidFill>
                  <a:schemeClr val="tx1"/>
                </a:solidFill>
              </a:defRPr>
            </a:lvl3pPr>
            <a:lvl4pPr marL="418338" indent="-150876">
              <a:lnSpc>
                <a:spcPct val="100000"/>
              </a:lnSpc>
              <a:spcBef>
                <a:spcPts val="0"/>
              </a:spcBef>
              <a:defRPr sz="1650">
                <a:solidFill>
                  <a:schemeClr val="tx1"/>
                </a:solidFill>
              </a:defRPr>
            </a:lvl4pPr>
            <a:lvl5pPr>
              <a:lnSpc>
                <a:spcPct val="100000"/>
              </a:lnSpc>
              <a:spcBef>
                <a:spcPts val="0"/>
              </a:spcBef>
              <a:defRPr sz="16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1">
            <a:extLst>
              <a:ext uri="{FF2B5EF4-FFF2-40B4-BE49-F238E27FC236}">
                <a16:creationId xmlns:a16="http://schemas.microsoft.com/office/drawing/2014/main" id="{5F395CBF-E65B-9A42-BAE5-C2B2BD9B7BD2}"/>
              </a:ext>
            </a:extLst>
          </p:cNvPr>
          <p:cNvSpPr>
            <a:spLocks noGrp="1"/>
          </p:cNvSpPr>
          <p:nvPr>
            <p:ph type="body" sz="quarter" idx="14" hasCustomPrompt="1"/>
          </p:nvPr>
        </p:nvSpPr>
        <p:spPr>
          <a:xfrm>
            <a:off x="6380919" y="4648200"/>
            <a:ext cx="5523781" cy="1771650"/>
          </a:xfrm>
        </p:spPr>
        <p:txBody>
          <a:bodyPr anchor="b"/>
          <a:lstStyle>
            <a:lvl1pPr>
              <a:lnSpc>
                <a:spcPct val="90000"/>
              </a:lnSpc>
              <a:spcBef>
                <a:spcPts val="0"/>
              </a:spcBef>
              <a:defRPr sz="9675" b="0" i="0">
                <a:solidFill>
                  <a:schemeClr val="accent1"/>
                </a:solidFill>
                <a:latin typeface="IBM Plex Sans ExtLt" panose="020B0303050203000203" pitchFamily="34" charset="0"/>
              </a:defRPr>
            </a:lvl1pPr>
          </a:lstStyle>
          <a:p>
            <a:r>
              <a:rPr lang="en-US" dirty="0"/>
              <a:t>+00%</a:t>
            </a:r>
          </a:p>
        </p:txBody>
      </p:sp>
      <p:sp>
        <p:nvSpPr>
          <p:cNvPr id="3" name="Footer Placeholder 3">
            <a:extLst>
              <a:ext uri="{FF2B5EF4-FFF2-40B4-BE49-F238E27FC236}">
                <a16:creationId xmlns:a16="http://schemas.microsoft.com/office/drawing/2014/main" id="{8F3E002C-97C5-3260-CB49-7E93DF3397C8}"/>
              </a:ext>
            </a:extLst>
          </p:cNvPr>
          <p:cNvSpPr>
            <a:spLocks noGrp="1"/>
          </p:cNvSpPr>
          <p:nvPr>
            <p:ph type="ftr" sz="quarter" idx="18"/>
          </p:nvPr>
        </p:nvSpPr>
        <p:spPr>
          <a:xfrm>
            <a:off x="284126" y="6402118"/>
            <a:ext cx="2477765" cy="190500"/>
          </a:xfrm>
        </p:spPr>
        <p:txBody>
          <a:bodyPr/>
          <a:lstStyle/>
          <a:p>
            <a:endParaRPr lang="en-US"/>
          </a:p>
        </p:txBody>
      </p:sp>
      <p:sp>
        <p:nvSpPr>
          <p:cNvPr id="4" name="Slide Number">
            <a:extLst>
              <a:ext uri="{FF2B5EF4-FFF2-40B4-BE49-F238E27FC236}">
                <a16:creationId xmlns:a16="http://schemas.microsoft.com/office/drawing/2014/main" id="{160DC6C8-AF18-F14B-A164-C49B271F59AD}"/>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839407935"/>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Data, 3 callouts, vertical">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26D02D-89A9-0455-FACB-7B6D03346E4C}"/>
              </a:ext>
            </a:extLst>
          </p:cNvPr>
          <p:cNvSpPr>
            <a:spLocks noGrp="1"/>
          </p:cNvSpPr>
          <p:nvPr>
            <p:ph type="title"/>
          </p:nvPr>
        </p:nvSpPr>
        <p:spPr>
          <a:xfrm>
            <a:off x="287999" y="288036"/>
            <a:ext cx="2474591" cy="1429544"/>
          </a:xfrm>
        </p:spPr>
        <p:txBody>
          <a:bodyPr/>
          <a:lstStyle>
            <a:lvl1pPr>
              <a:lnSpc>
                <a:spcPct val="110000"/>
              </a:lnSpc>
              <a:defRPr sz="1350">
                <a:solidFill>
                  <a:schemeClr val="tx2"/>
                </a:solidFill>
              </a:defRPr>
            </a:lvl1pPr>
          </a:lstStyle>
          <a:p>
            <a:r>
              <a:rPr lang="en-US"/>
              <a:t>Click to edit Master title style</a:t>
            </a:r>
            <a:endParaRPr lang="en-US" dirty="0"/>
          </a:p>
        </p:txBody>
      </p:sp>
      <p:sp>
        <p:nvSpPr>
          <p:cNvPr id="16" name="Text Placeholder 15">
            <a:extLst>
              <a:ext uri="{FF2B5EF4-FFF2-40B4-BE49-F238E27FC236}">
                <a16:creationId xmlns:a16="http://schemas.microsoft.com/office/drawing/2014/main" id="{BBB79390-98CC-5F62-D373-F6646F767DD0}"/>
              </a:ext>
            </a:extLst>
          </p:cNvPr>
          <p:cNvSpPr>
            <a:spLocks noGrp="1"/>
          </p:cNvSpPr>
          <p:nvPr>
            <p:ph type="body" sz="quarter" idx="15" hasCustomPrompt="1"/>
          </p:nvPr>
        </p:nvSpPr>
        <p:spPr>
          <a:xfrm>
            <a:off x="3333316" y="214884"/>
            <a:ext cx="2475384" cy="953956"/>
          </a:xfrm>
        </p:spPr>
        <p:txBody>
          <a:bodyPr/>
          <a:lstStyle>
            <a:lvl1pPr>
              <a:lnSpc>
                <a:spcPct val="90000"/>
              </a:lnSpc>
              <a:defRPr sz="4875">
                <a:solidFill>
                  <a:schemeClr val="accent1"/>
                </a:solidFill>
              </a:defRPr>
            </a:lvl1pPr>
            <a:lvl2pPr marL="0" indent="0">
              <a:buNone/>
              <a:defRPr/>
            </a:lvl2pPr>
          </a:lstStyle>
          <a:p>
            <a:pPr lvl="0"/>
            <a:r>
              <a:rPr lang="en-US" dirty="0"/>
              <a:t>00%</a:t>
            </a:r>
          </a:p>
        </p:txBody>
      </p:sp>
      <p:sp>
        <p:nvSpPr>
          <p:cNvPr id="7" name="Text Placeholder 6">
            <a:extLst>
              <a:ext uri="{FF2B5EF4-FFF2-40B4-BE49-F238E27FC236}">
                <a16:creationId xmlns:a16="http://schemas.microsoft.com/office/drawing/2014/main" id="{FDDE7F16-A938-0D17-3BFA-034F142A8082}"/>
              </a:ext>
            </a:extLst>
          </p:cNvPr>
          <p:cNvSpPr>
            <a:spLocks noGrp="1"/>
          </p:cNvSpPr>
          <p:nvPr>
            <p:ph type="body" sz="quarter" idx="12"/>
          </p:nvPr>
        </p:nvSpPr>
        <p:spPr>
          <a:xfrm>
            <a:off x="3333316" y="1166534"/>
            <a:ext cx="2475384" cy="4836520"/>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8" name="Text Placeholder 17">
            <a:extLst>
              <a:ext uri="{FF2B5EF4-FFF2-40B4-BE49-F238E27FC236}">
                <a16:creationId xmlns:a16="http://schemas.microsoft.com/office/drawing/2014/main" id="{3516E6B1-7020-1EA5-CDD4-B1FC6CE2740C}"/>
              </a:ext>
            </a:extLst>
          </p:cNvPr>
          <p:cNvSpPr>
            <a:spLocks noGrp="1"/>
          </p:cNvSpPr>
          <p:nvPr>
            <p:ph type="body" sz="quarter" idx="16" hasCustomPrompt="1"/>
          </p:nvPr>
        </p:nvSpPr>
        <p:spPr>
          <a:xfrm>
            <a:off x="6383301" y="213241"/>
            <a:ext cx="2474591" cy="953294"/>
          </a:xfrm>
        </p:spPr>
        <p:txBody>
          <a:bodyPr/>
          <a:lstStyle>
            <a:lvl1pPr>
              <a:lnSpc>
                <a:spcPct val="90000"/>
              </a:lnSpc>
              <a:defRPr sz="4875">
                <a:solidFill>
                  <a:schemeClr val="accent1"/>
                </a:solidFill>
              </a:defRPr>
            </a:lvl1pPr>
          </a:lstStyle>
          <a:p>
            <a:pPr lvl="0"/>
            <a:r>
              <a:rPr lang="en-US" dirty="0"/>
              <a:t>00%</a:t>
            </a:r>
          </a:p>
        </p:txBody>
      </p:sp>
      <p:sp>
        <p:nvSpPr>
          <p:cNvPr id="9" name="Text Placeholder 8">
            <a:extLst>
              <a:ext uri="{FF2B5EF4-FFF2-40B4-BE49-F238E27FC236}">
                <a16:creationId xmlns:a16="http://schemas.microsoft.com/office/drawing/2014/main" id="{3F3FD8FB-143C-CB66-123C-0495EB1C33B7}"/>
              </a:ext>
            </a:extLst>
          </p:cNvPr>
          <p:cNvSpPr>
            <a:spLocks noGrp="1"/>
          </p:cNvSpPr>
          <p:nvPr>
            <p:ph type="body" sz="quarter" idx="13"/>
          </p:nvPr>
        </p:nvSpPr>
        <p:spPr>
          <a:xfrm>
            <a:off x="6380920" y="1167328"/>
            <a:ext cx="2476177" cy="4833423"/>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0" name="Text Placeholder 19">
            <a:extLst>
              <a:ext uri="{FF2B5EF4-FFF2-40B4-BE49-F238E27FC236}">
                <a16:creationId xmlns:a16="http://schemas.microsoft.com/office/drawing/2014/main" id="{AC11D906-6DD0-910D-48BA-0C197C90AA45}"/>
              </a:ext>
            </a:extLst>
          </p:cNvPr>
          <p:cNvSpPr>
            <a:spLocks noGrp="1"/>
          </p:cNvSpPr>
          <p:nvPr>
            <p:ph type="body" sz="quarter" idx="17" hasCustomPrompt="1"/>
          </p:nvPr>
        </p:nvSpPr>
        <p:spPr>
          <a:xfrm>
            <a:off x="9428523" y="214828"/>
            <a:ext cx="2474591" cy="951707"/>
          </a:xfrm>
        </p:spPr>
        <p:txBody>
          <a:bodyPr/>
          <a:lstStyle>
            <a:lvl1pPr>
              <a:lnSpc>
                <a:spcPct val="90000"/>
              </a:lnSpc>
              <a:defRPr sz="4875">
                <a:solidFill>
                  <a:schemeClr val="accent1"/>
                </a:solidFill>
              </a:defRPr>
            </a:lvl1pPr>
          </a:lstStyle>
          <a:p>
            <a:pPr lvl="0"/>
            <a:r>
              <a:rPr lang="en-US" dirty="0"/>
              <a:t>00%</a:t>
            </a:r>
          </a:p>
        </p:txBody>
      </p:sp>
      <p:sp>
        <p:nvSpPr>
          <p:cNvPr id="11" name="Text Placeholder 10">
            <a:extLst>
              <a:ext uri="{FF2B5EF4-FFF2-40B4-BE49-F238E27FC236}">
                <a16:creationId xmlns:a16="http://schemas.microsoft.com/office/drawing/2014/main" id="{BA1063D1-FD79-491C-791B-87858EA0CB85}"/>
              </a:ext>
            </a:extLst>
          </p:cNvPr>
          <p:cNvSpPr>
            <a:spLocks noGrp="1"/>
          </p:cNvSpPr>
          <p:nvPr>
            <p:ph type="body" sz="quarter" idx="14"/>
          </p:nvPr>
        </p:nvSpPr>
        <p:spPr>
          <a:xfrm>
            <a:off x="9428524" y="1166534"/>
            <a:ext cx="2476177" cy="4833423"/>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a:extLst>
              <a:ext uri="{FF2B5EF4-FFF2-40B4-BE49-F238E27FC236}">
                <a16:creationId xmlns:a16="http://schemas.microsoft.com/office/drawing/2014/main" id="{1B7E465D-4B5F-2DAE-57C4-590983308A95}"/>
              </a:ext>
            </a:extLst>
          </p:cNvPr>
          <p:cNvSpPr>
            <a:spLocks noGrp="1"/>
          </p:cNvSpPr>
          <p:nvPr>
            <p:ph type="body" sz="quarter" idx="11"/>
          </p:nvPr>
        </p:nvSpPr>
        <p:spPr>
          <a:xfrm>
            <a:off x="3333316" y="6021388"/>
            <a:ext cx="2475384" cy="571500"/>
          </a:xfrm>
        </p:spPr>
        <p:txBody>
          <a:bodyPr anchor="b"/>
          <a:lstStyle>
            <a:lvl1pPr>
              <a:lnSpc>
                <a:spcPct val="120000"/>
              </a:lnSpc>
              <a:spcBef>
                <a:spcPts val="0"/>
              </a:spcBef>
              <a:defRPr sz="600" b="0" i="0">
                <a:solidFill>
                  <a:schemeClr val="tx1"/>
                </a:solidFill>
                <a:latin typeface="IBM Plex Sans" panose="020B0503050203000203" pitchFamily="34" charset="0"/>
              </a:defRPr>
            </a:lvl1pPr>
            <a:lvl2pPr marL="54864" indent="-54864">
              <a:lnSpc>
                <a:spcPct val="120000"/>
              </a:lnSpc>
              <a:spcBef>
                <a:spcPts val="0"/>
              </a:spcBef>
              <a:defRPr sz="600" b="0" i="0">
                <a:solidFill>
                  <a:schemeClr val="tx1"/>
                </a:solidFill>
                <a:latin typeface="IBM Plex Sans" panose="020B0503050203000203" pitchFamily="34" charset="0"/>
              </a:defRPr>
            </a:lvl2pPr>
            <a:lvl3pPr marL="109728" indent="-54864">
              <a:lnSpc>
                <a:spcPct val="120000"/>
              </a:lnSpc>
              <a:spcBef>
                <a:spcPts val="0"/>
              </a:spcBef>
              <a:defRPr sz="600" b="0" i="0">
                <a:solidFill>
                  <a:schemeClr val="tx1"/>
                </a:solidFill>
                <a:latin typeface="IBM Plex Sans" panose="020B0503050203000203" pitchFamily="34" charset="0"/>
              </a:defRPr>
            </a:lvl3pPr>
            <a:lvl4pPr marL="164592" indent="-54864">
              <a:lnSpc>
                <a:spcPct val="120000"/>
              </a:lnSpc>
              <a:spcBef>
                <a:spcPts val="0"/>
              </a:spcBef>
              <a:defRPr sz="600" b="0" i="0">
                <a:solidFill>
                  <a:schemeClr val="tx1"/>
                </a:solidFill>
                <a:latin typeface="IBM Plex Sans" panose="020B0503050203000203" pitchFamily="34" charset="0"/>
              </a:defRPr>
            </a:lvl4pPr>
            <a:lvl5pPr>
              <a:lnSpc>
                <a:spcPct val="120000"/>
              </a:lnSpc>
              <a:spcBef>
                <a:spcPts val="0"/>
              </a:spcBef>
              <a:defRPr sz="6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15DBF980-9C8F-3F7A-E896-C207BA2781B7}"/>
              </a:ext>
            </a:extLst>
          </p:cNvPr>
          <p:cNvSpPr>
            <a:spLocks noGrp="1"/>
          </p:cNvSpPr>
          <p:nvPr>
            <p:ph type="ftr" sz="quarter" idx="18"/>
          </p:nvPr>
        </p:nvSpPr>
        <p:spPr>
          <a:xfrm>
            <a:off x="284126" y="6402118"/>
            <a:ext cx="2477765" cy="190500"/>
          </a:xfrm>
        </p:spPr>
        <p:txBody>
          <a:bodyPr/>
          <a:lstStyle/>
          <a:p>
            <a:endParaRPr lang="en-US"/>
          </a:p>
        </p:txBody>
      </p:sp>
      <p:sp>
        <p:nvSpPr>
          <p:cNvPr id="6" name="Slide Number">
            <a:extLst>
              <a:ext uri="{FF2B5EF4-FFF2-40B4-BE49-F238E27FC236}">
                <a16:creationId xmlns:a16="http://schemas.microsoft.com/office/drawing/2014/main" id="{85A7B871-06B9-0A3F-4D1D-A14D572C268D}"/>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428487246"/>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Data, 2 callouts, horizontal">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B48808-B77B-7E67-E7EA-BCC945D4D51B}"/>
              </a:ext>
            </a:extLst>
          </p:cNvPr>
          <p:cNvSpPr>
            <a:spLocks noGrp="1"/>
          </p:cNvSpPr>
          <p:nvPr>
            <p:ph type="title" hasCustomPrompt="1"/>
          </p:nvPr>
        </p:nvSpPr>
        <p:spPr>
          <a:xfrm>
            <a:off x="287301" y="201168"/>
            <a:ext cx="2474591" cy="2667794"/>
          </a:xfrm>
        </p:spPr>
        <p:txBody>
          <a:bodyPr/>
          <a:lstStyle>
            <a:lvl1pPr>
              <a:lnSpc>
                <a:spcPct val="100000"/>
              </a:lnSpc>
              <a:defRPr sz="3225">
                <a:solidFill>
                  <a:schemeClr val="accent1"/>
                </a:solidFill>
              </a:defRPr>
            </a:lvl1pPr>
          </a:lstStyle>
          <a:p>
            <a:r>
              <a:rPr lang="en-US" dirty="0"/>
              <a:t>+000%</a:t>
            </a:r>
          </a:p>
        </p:txBody>
      </p:sp>
      <p:sp>
        <p:nvSpPr>
          <p:cNvPr id="5" name="Text Placeholder 4">
            <a:extLst>
              <a:ext uri="{FF2B5EF4-FFF2-40B4-BE49-F238E27FC236}">
                <a16:creationId xmlns:a16="http://schemas.microsoft.com/office/drawing/2014/main" id="{88378CF2-9CD6-2749-A489-08A4608D0BDA}"/>
              </a:ext>
            </a:extLst>
          </p:cNvPr>
          <p:cNvSpPr>
            <a:spLocks noGrp="1"/>
          </p:cNvSpPr>
          <p:nvPr>
            <p:ph type="body" sz="quarter" idx="11"/>
          </p:nvPr>
        </p:nvSpPr>
        <p:spPr>
          <a:xfrm>
            <a:off x="3333316" y="201168"/>
            <a:ext cx="5523781" cy="2667794"/>
          </a:xfrm>
        </p:spPr>
        <p:txBody>
          <a:bodyPr/>
          <a:lstStyle>
            <a:lvl1pPr>
              <a:lnSpc>
                <a:spcPct val="100000"/>
              </a:lnSpc>
              <a:spcBef>
                <a:spcPts val="0"/>
              </a:spcBef>
              <a:defRPr sz="3225">
                <a:solidFill>
                  <a:schemeClr val="tx1"/>
                </a:solidFill>
              </a:defRPr>
            </a:lvl1pPr>
            <a:lvl2pPr marL="294894" indent="-294894">
              <a:lnSpc>
                <a:spcPct val="100000"/>
              </a:lnSpc>
              <a:spcBef>
                <a:spcPts val="0"/>
              </a:spcBef>
              <a:defRPr sz="3225">
                <a:solidFill>
                  <a:schemeClr val="tx1"/>
                </a:solidFill>
              </a:defRPr>
            </a:lvl2pPr>
            <a:lvl3pPr marL="562356" indent="-294894">
              <a:lnSpc>
                <a:spcPct val="100000"/>
              </a:lnSpc>
              <a:spcBef>
                <a:spcPts val="0"/>
              </a:spcBef>
              <a:defRPr sz="3225">
                <a:solidFill>
                  <a:schemeClr val="tx1"/>
                </a:solidFill>
              </a:defRPr>
            </a:lvl3pPr>
            <a:lvl4pPr marL="857250" indent="-294894">
              <a:lnSpc>
                <a:spcPct val="100000"/>
              </a:lnSpc>
              <a:spcBef>
                <a:spcPts val="0"/>
              </a:spcBef>
              <a:defRPr sz="3225">
                <a:solidFill>
                  <a:schemeClr val="tx1"/>
                </a:solidFill>
              </a:defRPr>
            </a:lvl4pPr>
            <a:lvl5pPr>
              <a:lnSpc>
                <a:spcPct val="100000"/>
              </a:lnSpc>
              <a:spcBef>
                <a:spcPts val="0"/>
              </a:spcBef>
              <a:defRPr sz="3225">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0" name="Straight Connector 9" descr="Horizontal row divider">
            <a:extLst>
              <a:ext uri="{FF2B5EF4-FFF2-40B4-BE49-F238E27FC236}">
                <a16:creationId xmlns:a16="http://schemas.microsoft.com/office/drawing/2014/main" id="{3D81813D-DA09-FCA0-D570-1E2D428C59E9}"/>
              </a:ext>
            </a:extLst>
          </p:cNvPr>
          <p:cNvCxnSpPr/>
          <p:nvPr/>
        </p:nvCxnSpPr>
        <p:spPr bwMode="auto">
          <a:xfrm>
            <a:off x="284126" y="3048000"/>
            <a:ext cx="11620575"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9" name="Text Placeholder 8">
            <a:extLst>
              <a:ext uri="{FF2B5EF4-FFF2-40B4-BE49-F238E27FC236}">
                <a16:creationId xmlns:a16="http://schemas.microsoft.com/office/drawing/2014/main" id="{A16C1F9D-1D2C-5BDA-E821-35CB4A8708F5}"/>
              </a:ext>
            </a:extLst>
          </p:cNvPr>
          <p:cNvSpPr>
            <a:spLocks noGrp="1"/>
          </p:cNvSpPr>
          <p:nvPr>
            <p:ph type="body" sz="quarter" idx="12" hasCustomPrompt="1"/>
          </p:nvPr>
        </p:nvSpPr>
        <p:spPr>
          <a:xfrm>
            <a:off x="287301" y="3238500"/>
            <a:ext cx="2474591" cy="2667000"/>
          </a:xfrm>
        </p:spPr>
        <p:txBody>
          <a:bodyPr/>
          <a:lstStyle>
            <a:lvl1pPr>
              <a:lnSpc>
                <a:spcPct val="100000"/>
              </a:lnSpc>
              <a:defRPr sz="3225">
                <a:solidFill>
                  <a:schemeClr val="accent1"/>
                </a:solidFill>
              </a:defRPr>
            </a:lvl1pPr>
            <a:lvl2pPr>
              <a:lnSpc>
                <a:spcPct val="100000"/>
              </a:lnSpc>
              <a:defRPr sz="3225">
                <a:solidFill>
                  <a:schemeClr val="accent1"/>
                </a:solidFill>
              </a:defRPr>
            </a:lvl2pPr>
            <a:lvl3pPr>
              <a:lnSpc>
                <a:spcPct val="100000"/>
              </a:lnSpc>
              <a:defRPr sz="3225">
                <a:solidFill>
                  <a:schemeClr val="accent1"/>
                </a:solidFill>
              </a:defRPr>
            </a:lvl3pPr>
            <a:lvl4pPr>
              <a:lnSpc>
                <a:spcPct val="100000"/>
              </a:lnSpc>
              <a:defRPr sz="3225">
                <a:solidFill>
                  <a:schemeClr val="accent1"/>
                </a:solidFill>
              </a:defRPr>
            </a:lvl4pPr>
            <a:lvl5pPr>
              <a:lnSpc>
                <a:spcPct val="100000"/>
              </a:lnSpc>
              <a:defRPr sz="3225">
                <a:solidFill>
                  <a:schemeClr val="accent1"/>
                </a:solidFill>
              </a:defRPr>
            </a:lvl5pPr>
          </a:lstStyle>
          <a:p>
            <a:pPr lvl="0"/>
            <a:r>
              <a:rPr lang="en-US" dirty="0"/>
              <a:t>+000M</a:t>
            </a:r>
          </a:p>
        </p:txBody>
      </p:sp>
      <p:sp>
        <p:nvSpPr>
          <p:cNvPr id="11" name="Text Placeholder 10">
            <a:extLst>
              <a:ext uri="{FF2B5EF4-FFF2-40B4-BE49-F238E27FC236}">
                <a16:creationId xmlns:a16="http://schemas.microsoft.com/office/drawing/2014/main" id="{2C97FE8A-75E3-6FC8-02DD-50E0A4C8C958}"/>
              </a:ext>
            </a:extLst>
          </p:cNvPr>
          <p:cNvSpPr>
            <a:spLocks noGrp="1"/>
          </p:cNvSpPr>
          <p:nvPr>
            <p:ph type="body" sz="quarter" idx="13"/>
          </p:nvPr>
        </p:nvSpPr>
        <p:spPr>
          <a:xfrm>
            <a:off x="3333316" y="3238500"/>
            <a:ext cx="5523781" cy="2667000"/>
          </a:xfrm>
        </p:spPr>
        <p:txBody>
          <a:bodyPr/>
          <a:lstStyle>
            <a:lvl1pPr>
              <a:lnSpc>
                <a:spcPct val="100000"/>
              </a:lnSpc>
              <a:spcBef>
                <a:spcPts val="0"/>
              </a:spcBef>
              <a:defRPr sz="3225">
                <a:solidFill>
                  <a:schemeClr val="tx1"/>
                </a:solidFill>
              </a:defRPr>
            </a:lvl1pPr>
            <a:lvl2pPr marL="294894" indent="-294894">
              <a:lnSpc>
                <a:spcPct val="100000"/>
              </a:lnSpc>
              <a:spcBef>
                <a:spcPts val="0"/>
              </a:spcBef>
              <a:defRPr sz="3225">
                <a:solidFill>
                  <a:schemeClr val="tx1"/>
                </a:solidFill>
              </a:defRPr>
            </a:lvl2pPr>
            <a:lvl3pPr marL="562356" indent="-294894">
              <a:lnSpc>
                <a:spcPct val="100000"/>
              </a:lnSpc>
              <a:spcBef>
                <a:spcPts val="0"/>
              </a:spcBef>
              <a:defRPr sz="3225">
                <a:solidFill>
                  <a:schemeClr val="tx1"/>
                </a:solidFill>
              </a:defRPr>
            </a:lvl3pPr>
            <a:lvl4pPr marL="857250" indent="-294894">
              <a:lnSpc>
                <a:spcPct val="100000"/>
              </a:lnSpc>
              <a:spcBef>
                <a:spcPts val="0"/>
              </a:spcBef>
              <a:defRPr sz="3225">
                <a:solidFill>
                  <a:schemeClr val="tx1"/>
                </a:solidFill>
              </a:defRPr>
            </a:lvl4pPr>
            <a:lvl5pPr>
              <a:lnSpc>
                <a:spcPct val="100000"/>
              </a:lnSpc>
              <a:spcBef>
                <a:spcPts val="0"/>
              </a:spcBef>
              <a:defRPr sz="3225">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0837D060-1DA4-2AC5-AC63-E1AFDD16370F}"/>
              </a:ext>
            </a:extLst>
          </p:cNvPr>
          <p:cNvSpPr>
            <a:spLocks noGrp="1"/>
          </p:cNvSpPr>
          <p:nvPr>
            <p:ph type="ftr" sz="quarter" idx="18"/>
          </p:nvPr>
        </p:nvSpPr>
        <p:spPr>
          <a:xfrm>
            <a:off x="284126" y="6402118"/>
            <a:ext cx="2477765" cy="190500"/>
          </a:xfrm>
        </p:spPr>
        <p:txBody>
          <a:bodyPr/>
          <a:lstStyle/>
          <a:p>
            <a:endParaRPr lang="en-US"/>
          </a:p>
        </p:txBody>
      </p:sp>
      <p:sp>
        <p:nvSpPr>
          <p:cNvPr id="6" name="Slide Number">
            <a:extLst>
              <a:ext uri="{FF2B5EF4-FFF2-40B4-BE49-F238E27FC236}">
                <a16:creationId xmlns:a16="http://schemas.microsoft.com/office/drawing/2014/main" id="{B3EE9E1A-5619-752E-836B-A127FD2C7D75}"/>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168091793"/>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Data, 3 callouts, horizontal">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26D02D-89A9-0455-FACB-7B6D03346E4C}"/>
              </a:ext>
            </a:extLst>
          </p:cNvPr>
          <p:cNvSpPr>
            <a:spLocks noGrp="1"/>
          </p:cNvSpPr>
          <p:nvPr>
            <p:ph type="title"/>
          </p:nvPr>
        </p:nvSpPr>
        <p:spPr>
          <a:xfrm>
            <a:off x="287999" y="288036"/>
            <a:ext cx="2474591" cy="1429544"/>
          </a:xfrm>
        </p:spPr>
        <p:txBody>
          <a:bodyPr/>
          <a:lstStyle>
            <a:lvl1pPr>
              <a:lnSpc>
                <a:spcPct val="110000"/>
              </a:lnSpc>
              <a:defRPr sz="1350">
                <a:solidFill>
                  <a:schemeClr val="tx2"/>
                </a:solidFill>
              </a:defRPr>
            </a:lvl1pPr>
          </a:lstStyle>
          <a:p>
            <a:r>
              <a:rPr lang="en-US"/>
              <a:t>Click to edit Master title style</a:t>
            </a:r>
            <a:endParaRPr lang="en-US" dirty="0"/>
          </a:p>
        </p:txBody>
      </p:sp>
      <p:sp>
        <p:nvSpPr>
          <p:cNvPr id="16" name="Text Placeholder 15">
            <a:extLst>
              <a:ext uri="{FF2B5EF4-FFF2-40B4-BE49-F238E27FC236}">
                <a16:creationId xmlns:a16="http://schemas.microsoft.com/office/drawing/2014/main" id="{BBB79390-98CC-5F62-D373-F6646F767DD0}"/>
              </a:ext>
            </a:extLst>
          </p:cNvPr>
          <p:cNvSpPr>
            <a:spLocks noGrp="1"/>
          </p:cNvSpPr>
          <p:nvPr>
            <p:ph type="body" sz="quarter" idx="15" hasCustomPrompt="1"/>
          </p:nvPr>
        </p:nvSpPr>
        <p:spPr>
          <a:xfrm>
            <a:off x="3333316" y="205740"/>
            <a:ext cx="2475384" cy="1429544"/>
          </a:xfrm>
        </p:spPr>
        <p:txBody>
          <a:bodyPr/>
          <a:lstStyle>
            <a:lvl1pPr>
              <a:lnSpc>
                <a:spcPct val="90000"/>
              </a:lnSpc>
              <a:defRPr sz="4875">
                <a:solidFill>
                  <a:schemeClr val="accent1"/>
                </a:solidFill>
              </a:defRPr>
            </a:lvl1pPr>
            <a:lvl2pPr marL="0" indent="0">
              <a:buNone/>
              <a:defRPr/>
            </a:lvl2pPr>
          </a:lstStyle>
          <a:p>
            <a:r>
              <a:rPr lang="en-US" dirty="0"/>
              <a:t>00%</a:t>
            </a:r>
          </a:p>
        </p:txBody>
      </p:sp>
      <p:sp>
        <p:nvSpPr>
          <p:cNvPr id="7" name="Text Placeholder 6">
            <a:extLst>
              <a:ext uri="{FF2B5EF4-FFF2-40B4-BE49-F238E27FC236}">
                <a16:creationId xmlns:a16="http://schemas.microsoft.com/office/drawing/2014/main" id="{FDDE7F16-A938-0D17-3BFA-034F142A8082}"/>
              </a:ext>
            </a:extLst>
          </p:cNvPr>
          <p:cNvSpPr>
            <a:spLocks noGrp="1"/>
          </p:cNvSpPr>
          <p:nvPr>
            <p:ph type="body" sz="quarter" idx="12"/>
          </p:nvPr>
        </p:nvSpPr>
        <p:spPr>
          <a:xfrm>
            <a:off x="6380919" y="288036"/>
            <a:ext cx="3809504" cy="1429544"/>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7" name="Straight Connector 16" descr="Horizontal row divider">
            <a:extLst>
              <a:ext uri="{FF2B5EF4-FFF2-40B4-BE49-F238E27FC236}">
                <a16:creationId xmlns:a16="http://schemas.microsoft.com/office/drawing/2014/main" id="{1103109C-6DA9-8F27-B4B1-EE276442E489}"/>
              </a:ext>
            </a:extLst>
          </p:cNvPr>
          <p:cNvCxnSpPr/>
          <p:nvPr/>
        </p:nvCxnSpPr>
        <p:spPr bwMode="auto">
          <a:xfrm>
            <a:off x="3333316" y="2000250"/>
            <a:ext cx="8571384"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8" name="Text Placeholder 17">
            <a:extLst>
              <a:ext uri="{FF2B5EF4-FFF2-40B4-BE49-F238E27FC236}">
                <a16:creationId xmlns:a16="http://schemas.microsoft.com/office/drawing/2014/main" id="{3516E6B1-7020-1EA5-CDD4-B1FC6CE2740C}"/>
              </a:ext>
            </a:extLst>
          </p:cNvPr>
          <p:cNvSpPr>
            <a:spLocks noGrp="1"/>
          </p:cNvSpPr>
          <p:nvPr>
            <p:ph type="body" sz="quarter" idx="16" hasCustomPrompt="1"/>
          </p:nvPr>
        </p:nvSpPr>
        <p:spPr>
          <a:xfrm>
            <a:off x="3333316" y="2093977"/>
            <a:ext cx="2475384" cy="1428753"/>
          </a:xfrm>
        </p:spPr>
        <p:txBody>
          <a:bodyPr/>
          <a:lstStyle>
            <a:lvl1pPr>
              <a:lnSpc>
                <a:spcPct val="90000"/>
              </a:lnSpc>
              <a:defRPr sz="4875">
                <a:solidFill>
                  <a:schemeClr val="accent1"/>
                </a:solidFill>
              </a:defRPr>
            </a:lvl1pPr>
          </a:lstStyle>
          <a:p>
            <a:r>
              <a:rPr lang="en-US" dirty="0"/>
              <a:t>00%</a:t>
            </a:r>
          </a:p>
        </p:txBody>
      </p:sp>
      <p:sp>
        <p:nvSpPr>
          <p:cNvPr id="9" name="Text Placeholder 8">
            <a:extLst>
              <a:ext uri="{FF2B5EF4-FFF2-40B4-BE49-F238E27FC236}">
                <a16:creationId xmlns:a16="http://schemas.microsoft.com/office/drawing/2014/main" id="{3F3FD8FB-143C-CB66-123C-0495EB1C33B7}"/>
              </a:ext>
            </a:extLst>
          </p:cNvPr>
          <p:cNvSpPr>
            <a:spLocks noGrp="1"/>
          </p:cNvSpPr>
          <p:nvPr>
            <p:ph type="body" sz="quarter" idx="13"/>
          </p:nvPr>
        </p:nvSpPr>
        <p:spPr>
          <a:xfrm>
            <a:off x="6380919" y="2190750"/>
            <a:ext cx="3809504" cy="1428750"/>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5" name="Straight Connector 14" descr="Horizontal row divider">
            <a:extLst>
              <a:ext uri="{FF2B5EF4-FFF2-40B4-BE49-F238E27FC236}">
                <a16:creationId xmlns:a16="http://schemas.microsoft.com/office/drawing/2014/main" id="{687931BB-B3EF-829C-B354-B048514D5138}"/>
              </a:ext>
            </a:extLst>
          </p:cNvPr>
          <p:cNvCxnSpPr/>
          <p:nvPr/>
        </p:nvCxnSpPr>
        <p:spPr bwMode="auto">
          <a:xfrm>
            <a:off x="3333316" y="4095750"/>
            <a:ext cx="8571384"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20" name="Text Placeholder 19">
            <a:extLst>
              <a:ext uri="{FF2B5EF4-FFF2-40B4-BE49-F238E27FC236}">
                <a16:creationId xmlns:a16="http://schemas.microsoft.com/office/drawing/2014/main" id="{AC11D906-6DD0-910D-48BA-0C197C90AA45}"/>
              </a:ext>
            </a:extLst>
          </p:cNvPr>
          <p:cNvSpPr>
            <a:spLocks noGrp="1"/>
          </p:cNvSpPr>
          <p:nvPr>
            <p:ph type="body" sz="quarter" idx="17" hasCustomPrompt="1"/>
          </p:nvPr>
        </p:nvSpPr>
        <p:spPr>
          <a:xfrm>
            <a:off x="3333318" y="4201669"/>
            <a:ext cx="2475383" cy="1428753"/>
          </a:xfrm>
        </p:spPr>
        <p:txBody>
          <a:bodyPr/>
          <a:lstStyle>
            <a:lvl1pPr>
              <a:lnSpc>
                <a:spcPct val="90000"/>
              </a:lnSpc>
              <a:defRPr sz="4875">
                <a:solidFill>
                  <a:schemeClr val="accent1"/>
                </a:solidFill>
              </a:defRPr>
            </a:lvl1pPr>
          </a:lstStyle>
          <a:p>
            <a:r>
              <a:rPr lang="en-US" dirty="0"/>
              <a:t>00%</a:t>
            </a:r>
          </a:p>
        </p:txBody>
      </p:sp>
      <p:sp>
        <p:nvSpPr>
          <p:cNvPr id="11" name="Text Placeholder 10">
            <a:extLst>
              <a:ext uri="{FF2B5EF4-FFF2-40B4-BE49-F238E27FC236}">
                <a16:creationId xmlns:a16="http://schemas.microsoft.com/office/drawing/2014/main" id="{BA1063D1-FD79-491C-791B-87858EA0CB85}"/>
              </a:ext>
            </a:extLst>
          </p:cNvPr>
          <p:cNvSpPr>
            <a:spLocks noGrp="1"/>
          </p:cNvSpPr>
          <p:nvPr>
            <p:ph type="body" sz="quarter" idx="14"/>
          </p:nvPr>
        </p:nvSpPr>
        <p:spPr>
          <a:xfrm>
            <a:off x="6380919" y="4286250"/>
            <a:ext cx="3809504" cy="1428750"/>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a:extLst>
              <a:ext uri="{FF2B5EF4-FFF2-40B4-BE49-F238E27FC236}">
                <a16:creationId xmlns:a16="http://schemas.microsoft.com/office/drawing/2014/main" id="{1B7E465D-4B5F-2DAE-57C4-590983308A95}"/>
              </a:ext>
            </a:extLst>
          </p:cNvPr>
          <p:cNvSpPr>
            <a:spLocks noGrp="1"/>
          </p:cNvSpPr>
          <p:nvPr>
            <p:ph type="body" sz="quarter" idx="11"/>
          </p:nvPr>
        </p:nvSpPr>
        <p:spPr>
          <a:xfrm>
            <a:off x="3333316" y="6021388"/>
            <a:ext cx="2475384" cy="571500"/>
          </a:xfrm>
        </p:spPr>
        <p:txBody>
          <a:bodyPr anchor="b"/>
          <a:lstStyle>
            <a:lvl1pPr>
              <a:lnSpc>
                <a:spcPct val="120000"/>
              </a:lnSpc>
              <a:spcBef>
                <a:spcPts val="0"/>
              </a:spcBef>
              <a:defRPr sz="600" b="0" i="0">
                <a:solidFill>
                  <a:schemeClr val="tx1"/>
                </a:solidFill>
                <a:latin typeface="IBM Plex Sans" panose="020B0503050203000203" pitchFamily="34" charset="0"/>
              </a:defRPr>
            </a:lvl1pPr>
            <a:lvl2pPr>
              <a:lnSpc>
                <a:spcPct val="120000"/>
              </a:lnSpc>
              <a:spcBef>
                <a:spcPts val="0"/>
              </a:spcBef>
              <a:defRPr sz="600" b="0" i="0">
                <a:solidFill>
                  <a:schemeClr val="tx1"/>
                </a:solidFill>
                <a:latin typeface="IBM Plex Sans" panose="020B0503050203000203" pitchFamily="34" charset="0"/>
              </a:defRPr>
            </a:lvl2pPr>
            <a:lvl3pPr>
              <a:lnSpc>
                <a:spcPct val="120000"/>
              </a:lnSpc>
              <a:spcBef>
                <a:spcPts val="0"/>
              </a:spcBef>
              <a:defRPr sz="600" b="0" i="0">
                <a:solidFill>
                  <a:schemeClr val="tx1"/>
                </a:solidFill>
                <a:latin typeface="IBM Plex Sans" panose="020B0503050203000203" pitchFamily="34" charset="0"/>
              </a:defRPr>
            </a:lvl3pPr>
            <a:lvl4pPr>
              <a:lnSpc>
                <a:spcPct val="120000"/>
              </a:lnSpc>
              <a:spcBef>
                <a:spcPts val="0"/>
              </a:spcBef>
              <a:defRPr sz="600" b="0" i="0">
                <a:solidFill>
                  <a:schemeClr val="tx1"/>
                </a:solidFill>
                <a:latin typeface="IBM Plex Sans" panose="020B0503050203000203" pitchFamily="34" charset="0"/>
              </a:defRPr>
            </a:lvl4pPr>
            <a:lvl5pPr>
              <a:lnSpc>
                <a:spcPct val="120000"/>
              </a:lnSpc>
              <a:spcBef>
                <a:spcPts val="0"/>
              </a:spcBef>
              <a:defRPr sz="600" b="0" i="0">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75C67502-D618-DC10-9CCC-905693ABB58E}"/>
              </a:ext>
            </a:extLst>
          </p:cNvPr>
          <p:cNvSpPr>
            <a:spLocks noGrp="1"/>
          </p:cNvSpPr>
          <p:nvPr>
            <p:ph type="ftr" sz="quarter" idx="18"/>
          </p:nvPr>
        </p:nvSpPr>
        <p:spPr>
          <a:xfrm>
            <a:off x="284126" y="6402118"/>
            <a:ext cx="2477765" cy="190500"/>
          </a:xfrm>
        </p:spPr>
        <p:txBody>
          <a:bodyPr/>
          <a:lstStyle/>
          <a:p>
            <a:endParaRPr lang="en-US"/>
          </a:p>
        </p:txBody>
      </p:sp>
      <p:sp>
        <p:nvSpPr>
          <p:cNvPr id="6" name="Slide Number">
            <a:extLst>
              <a:ext uri="{FF2B5EF4-FFF2-40B4-BE49-F238E27FC236}">
                <a16:creationId xmlns:a16="http://schemas.microsoft.com/office/drawing/2014/main" id="{022EFDDC-A614-EFF6-CE30-E60F4DB9F755}"/>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996894524"/>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ext, 4 columns ">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288036"/>
            <a:ext cx="2474591" cy="762794"/>
          </a:xfrm>
        </p:spPr>
        <p:txBody>
          <a:bodyPr/>
          <a:lstStyle>
            <a:lvl1pPr>
              <a:lnSpc>
                <a:spcPct val="110000"/>
              </a:lnSpc>
              <a:defRPr sz="1050">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1C17B282-9F6A-839A-442D-69BC9DF3749A}"/>
              </a:ext>
            </a:extLst>
          </p:cNvPr>
          <p:cNvSpPr>
            <a:spLocks noGrp="1"/>
          </p:cNvSpPr>
          <p:nvPr>
            <p:ph type="body" sz="quarter" idx="11"/>
          </p:nvPr>
        </p:nvSpPr>
        <p:spPr>
          <a:xfrm>
            <a:off x="287999" y="1714500"/>
            <a:ext cx="2477765" cy="4286250"/>
          </a:xfrm>
        </p:spPr>
        <p:txBody>
          <a:bodyPr/>
          <a:lstStyle>
            <a:lvl1pPr>
              <a:spcBef>
                <a:spcPts val="0"/>
              </a:spcBef>
              <a:defRPr sz="750" b="0" i="0">
                <a:solidFill>
                  <a:schemeClr val="tx1"/>
                </a:solidFill>
                <a:latin typeface="IBM Plex Sans" panose="020B0503050203000203" pitchFamily="34" charset="0"/>
              </a:defRPr>
            </a:lvl1pPr>
            <a:lvl2pPr marL="68580" indent="-68580">
              <a:spcBef>
                <a:spcPts val="0"/>
              </a:spcBef>
              <a:defRPr sz="750" b="0" i="0">
                <a:solidFill>
                  <a:schemeClr val="tx1"/>
                </a:solidFill>
                <a:latin typeface="IBM Plex Sans" panose="020B0503050203000203" pitchFamily="34" charset="0"/>
              </a:defRPr>
            </a:lvl2pPr>
            <a:lvl3pPr marL="137160" indent="-68580">
              <a:spcBef>
                <a:spcPts val="0"/>
              </a:spcBef>
              <a:defRPr sz="750" b="0" i="0">
                <a:solidFill>
                  <a:schemeClr val="tx1"/>
                </a:solidFill>
                <a:latin typeface="IBM Plex Sans" panose="020B0503050203000203" pitchFamily="34" charset="0"/>
              </a:defRPr>
            </a:lvl3pPr>
            <a:lvl4pPr marL="205740" indent="-68580">
              <a:spcBef>
                <a:spcPts val="0"/>
              </a:spcBef>
              <a:defRPr sz="750" b="0" i="0">
                <a:solidFill>
                  <a:schemeClr val="tx1"/>
                </a:solidFill>
                <a:latin typeface="IBM Plex Sans" panose="020B0503050203000203" pitchFamily="34" charset="0"/>
              </a:defRPr>
            </a:lvl4pPr>
            <a:lvl5pPr>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Text Placeholder 6">
            <a:extLst>
              <a:ext uri="{FF2B5EF4-FFF2-40B4-BE49-F238E27FC236}">
                <a16:creationId xmlns:a16="http://schemas.microsoft.com/office/drawing/2014/main" id="{F9E6C7C8-F097-FDD3-FF97-3FC4133BC68D}"/>
              </a:ext>
            </a:extLst>
          </p:cNvPr>
          <p:cNvSpPr>
            <a:spLocks noGrp="1"/>
          </p:cNvSpPr>
          <p:nvPr>
            <p:ph type="body" sz="quarter" idx="12"/>
          </p:nvPr>
        </p:nvSpPr>
        <p:spPr>
          <a:xfrm>
            <a:off x="3333316" y="1714500"/>
            <a:ext cx="2475384" cy="4286250"/>
          </a:xfrm>
        </p:spPr>
        <p:txBody>
          <a:bodyPr/>
          <a:lstStyle>
            <a:lvl1pPr>
              <a:spcBef>
                <a:spcPts val="0"/>
              </a:spcBef>
              <a:defRPr sz="750" b="0" i="0">
                <a:solidFill>
                  <a:schemeClr val="tx1"/>
                </a:solidFill>
                <a:latin typeface="IBM Plex Sans" panose="020B0503050203000203" pitchFamily="34" charset="0"/>
              </a:defRPr>
            </a:lvl1pPr>
            <a:lvl2pPr marL="68580" indent="-68580">
              <a:spcBef>
                <a:spcPts val="0"/>
              </a:spcBef>
              <a:defRPr sz="750" b="0" i="0">
                <a:solidFill>
                  <a:schemeClr val="tx1"/>
                </a:solidFill>
                <a:latin typeface="IBM Plex Sans" panose="020B0503050203000203" pitchFamily="34" charset="0"/>
              </a:defRPr>
            </a:lvl2pPr>
            <a:lvl3pPr marL="137160" indent="-68580">
              <a:spcBef>
                <a:spcPts val="0"/>
              </a:spcBef>
              <a:defRPr sz="750" b="0" i="0">
                <a:solidFill>
                  <a:schemeClr val="tx1"/>
                </a:solidFill>
                <a:latin typeface="IBM Plex Sans" panose="020B0503050203000203" pitchFamily="34" charset="0"/>
              </a:defRPr>
            </a:lvl3pPr>
            <a:lvl4pPr marL="205740" indent="-68580">
              <a:spcBef>
                <a:spcPts val="0"/>
              </a:spcBef>
              <a:defRPr sz="750" b="0" i="0">
                <a:solidFill>
                  <a:schemeClr val="tx1"/>
                </a:solidFill>
                <a:latin typeface="IBM Plex Sans" panose="020B0503050203000203" pitchFamily="34" charset="0"/>
              </a:defRPr>
            </a:lvl4pPr>
            <a:lvl5pPr>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8">
            <a:extLst>
              <a:ext uri="{FF2B5EF4-FFF2-40B4-BE49-F238E27FC236}">
                <a16:creationId xmlns:a16="http://schemas.microsoft.com/office/drawing/2014/main" id="{1E0B684B-61D6-CF9E-57FC-892D7CEE8D1D}"/>
              </a:ext>
            </a:extLst>
          </p:cNvPr>
          <p:cNvSpPr>
            <a:spLocks noGrp="1"/>
          </p:cNvSpPr>
          <p:nvPr>
            <p:ph type="body" sz="quarter" idx="13"/>
          </p:nvPr>
        </p:nvSpPr>
        <p:spPr>
          <a:xfrm>
            <a:off x="6380920" y="1714500"/>
            <a:ext cx="2476177" cy="4286250"/>
          </a:xfrm>
        </p:spPr>
        <p:txBody>
          <a:bodyPr/>
          <a:lstStyle>
            <a:lvl1pPr>
              <a:spcBef>
                <a:spcPts val="0"/>
              </a:spcBef>
              <a:defRPr sz="750" b="0" i="0">
                <a:solidFill>
                  <a:schemeClr val="tx1"/>
                </a:solidFill>
                <a:latin typeface="IBM Plex Sans" panose="020B0503050203000203" pitchFamily="34" charset="0"/>
              </a:defRPr>
            </a:lvl1pPr>
            <a:lvl2pPr marL="68580" indent="-68580">
              <a:spcBef>
                <a:spcPts val="0"/>
              </a:spcBef>
              <a:defRPr sz="750" b="0" i="0">
                <a:solidFill>
                  <a:schemeClr val="tx1"/>
                </a:solidFill>
                <a:latin typeface="IBM Plex Sans" panose="020B0503050203000203" pitchFamily="34" charset="0"/>
              </a:defRPr>
            </a:lvl2pPr>
            <a:lvl3pPr marL="137160" indent="-68580">
              <a:spcBef>
                <a:spcPts val="0"/>
              </a:spcBef>
              <a:defRPr sz="750" b="0" i="0">
                <a:solidFill>
                  <a:schemeClr val="tx1"/>
                </a:solidFill>
                <a:latin typeface="IBM Plex Sans" panose="020B0503050203000203" pitchFamily="34" charset="0"/>
              </a:defRPr>
            </a:lvl3pPr>
            <a:lvl4pPr marL="205740" indent="-68580">
              <a:spcBef>
                <a:spcPts val="0"/>
              </a:spcBef>
              <a:defRPr sz="750" b="0" i="0">
                <a:solidFill>
                  <a:schemeClr val="tx1"/>
                </a:solidFill>
                <a:latin typeface="IBM Plex Sans" panose="020B0503050203000203" pitchFamily="34" charset="0"/>
              </a:defRPr>
            </a:lvl4pPr>
            <a:lvl5pPr>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1" name="Text Placeholder 10">
            <a:extLst>
              <a:ext uri="{FF2B5EF4-FFF2-40B4-BE49-F238E27FC236}">
                <a16:creationId xmlns:a16="http://schemas.microsoft.com/office/drawing/2014/main" id="{1E0D5184-93C0-B658-7967-FBC78C38A518}"/>
              </a:ext>
            </a:extLst>
          </p:cNvPr>
          <p:cNvSpPr>
            <a:spLocks noGrp="1"/>
          </p:cNvSpPr>
          <p:nvPr>
            <p:ph type="body" sz="quarter" idx="14"/>
          </p:nvPr>
        </p:nvSpPr>
        <p:spPr>
          <a:xfrm>
            <a:off x="9428523" y="1714500"/>
            <a:ext cx="2479352" cy="4286250"/>
          </a:xfrm>
        </p:spPr>
        <p:txBody>
          <a:bodyPr/>
          <a:lstStyle>
            <a:lvl1pPr>
              <a:spcBef>
                <a:spcPts val="0"/>
              </a:spcBef>
              <a:defRPr sz="750" b="0" i="0">
                <a:solidFill>
                  <a:schemeClr val="tx1"/>
                </a:solidFill>
                <a:latin typeface="IBM Plex Sans" panose="020B0503050203000203" pitchFamily="34" charset="0"/>
              </a:defRPr>
            </a:lvl1pPr>
            <a:lvl2pPr marL="68580" indent="-68580">
              <a:spcBef>
                <a:spcPts val="0"/>
              </a:spcBef>
              <a:defRPr sz="750" b="0" i="0">
                <a:solidFill>
                  <a:schemeClr val="tx1"/>
                </a:solidFill>
                <a:latin typeface="IBM Plex Sans" panose="020B0503050203000203" pitchFamily="34" charset="0"/>
              </a:defRPr>
            </a:lvl2pPr>
            <a:lvl3pPr marL="137160" indent="-68580">
              <a:spcBef>
                <a:spcPts val="0"/>
              </a:spcBef>
              <a:defRPr sz="750" b="0" i="0">
                <a:solidFill>
                  <a:schemeClr val="tx1"/>
                </a:solidFill>
                <a:latin typeface="IBM Plex Sans" panose="020B0503050203000203" pitchFamily="34" charset="0"/>
              </a:defRPr>
            </a:lvl3pPr>
            <a:lvl4pPr marL="205740" indent="-68580">
              <a:spcBef>
                <a:spcPts val="0"/>
              </a:spcBef>
              <a:defRPr sz="750" b="0" i="0">
                <a:solidFill>
                  <a:schemeClr val="tx1"/>
                </a:solidFill>
                <a:latin typeface="IBM Plex Sans" panose="020B0503050203000203" pitchFamily="34" charset="0"/>
              </a:defRPr>
            </a:lvl4pPr>
            <a:lvl5pPr>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FBB77C83-5304-5E09-3590-D4337DA42A40}"/>
              </a:ext>
            </a:extLst>
          </p:cNvPr>
          <p:cNvSpPr>
            <a:spLocks noGrp="1"/>
          </p:cNvSpPr>
          <p:nvPr>
            <p:ph type="ftr" sz="quarter" idx="18"/>
          </p:nvPr>
        </p:nvSpPr>
        <p:spPr>
          <a:xfrm>
            <a:off x="284126" y="6402118"/>
            <a:ext cx="2477765" cy="190500"/>
          </a:xfrm>
        </p:spPr>
        <p:txBody>
          <a:bodyPr/>
          <a:lstStyle/>
          <a:p>
            <a:endParaRPr lang="en-US"/>
          </a:p>
        </p:txBody>
      </p:sp>
      <p:sp>
        <p:nvSpPr>
          <p:cNvPr id="6" name="Slide Number">
            <a:extLst>
              <a:ext uri="{FF2B5EF4-FFF2-40B4-BE49-F238E27FC236}">
                <a16:creationId xmlns:a16="http://schemas.microsoft.com/office/drawing/2014/main" id="{E78A9E4F-B41B-2A68-ED74-D619432AAB28}"/>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536706389"/>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ext, 4 columns, short divider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288036"/>
            <a:ext cx="2474591" cy="762794"/>
          </a:xfrm>
        </p:spPr>
        <p:txBody>
          <a:bodyPr/>
          <a:lstStyle>
            <a:lvl1pPr>
              <a:lnSpc>
                <a:spcPct val="110000"/>
              </a:lnSpc>
              <a:defRPr sz="1050">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9792CE3F-FA6A-2FE0-0146-4BFD45CF296A}"/>
              </a:ext>
            </a:extLst>
          </p:cNvPr>
          <p:cNvSpPr>
            <a:spLocks noGrp="1"/>
          </p:cNvSpPr>
          <p:nvPr>
            <p:ph type="body" sz="quarter" idx="15"/>
          </p:nvPr>
        </p:nvSpPr>
        <p:spPr>
          <a:xfrm>
            <a:off x="3333316" y="288036"/>
            <a:ext cx="2477765" cy="762794"/>
          </a:xfrm>
        </p:spPr>
        <p:txBody>
          <a:bodyPr/>
          <a:lstStyle>
            <a:lvl1pPr>
              <a:lnSpc>
                <a:spcPct val="110000"/>
              </a:lnSpc>
              <a:spcBef>
                <a:spcPts val="0"/>
              </a:spcBef>
              <a:defRPr sz="750" b="0" i="0">
                <a:solidFill>
                  <a:schemeClr val="tx1"/>
                </a:solidFill>
                <a:latin typeface="IBM Plex Sans" panose="020B0503050203000203" pitchFamily="34" charset="0"/>
              </a:defRPr>
            </a:lvl1pPr>
            <a:lvl2pPr marL="68580" indent="-68580">
              <a:lnSpc>
                <a:spcPct val="110000"/>
              </a:lnSpc>
              <a:spcBef>
                <a:spcPts val="0"/>
              </a:spcBef>
              <a:defRPr sz="750" b="0" i="0">
                <a:solidFill>
                  <a:schemeClr val="tx1"/>
                </a:solidFill>
                <a:latin typeface="IBM Plex Sans" panose="020B0503050203000203" pitchFamily="34" charset="0"/>
              </a:defRPr>
            </a:lvl2pPr>
            <a:lvl3pPr marL="137160" indent="-68580">
              <a:lnSpc>
                <a:spcPct val="110000"/>
              </a:lnSpc>
              <a:spcBef>
                <a:spcPts val="0"/>
              </a:spcBef>
              <a:defRPr sz="750" b="0" i="0">
                <a:solidFill>
                  <a:schemeClr val="tx1"/>
                </a:solidFill>
                <a:latin typeface="IBM Plex Sans" panose="020B0503050203000203" pitchFamily="34" charset="0"/>
              </a:defRPr>
            </a:lvl3pPr>
            <a:lvl4pPr marL="205740" indent="-68580">
              <a:lnSpc>
                <a:spcPct val="110000"/>
              </a:lnSpc>
              <a:spcBef>
                <a:spcPts val="0"/>
              </a:spcBef>
              <a:defRPr sz="750" b="0" i="0">
                <a:solidFill>
                  <a:schemeClr val="tx1"/>
                </a:solidFill>
                <a:latin typeface="IBM Plex Sans" panose="020B0503050203000203" pitchFamily="34" charset="0"/>
              </a:defRPr>
            </a:lvl4pPr>
            <a:lvl5pPr>
              <a:lnSpc>
                <a:spcPct val="110000"/>
              </a:lnSpc>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4" name="Text Placeholder 6">
            <a:extLst>
              <a:ext uri="{FF2B5EF4-FFF2-40B4-BE49-F238E27FC236}">
                <a16:creationId xmlns:a16="http://schemas.microsoft.com/office/drawing/2014/main" id="{1239EA8E-6B4C-405F-E7F6-ABB450E07109}"/>
              </a:ext>
            </a:extLst>
          </p:cNvPr>
          <p:cNvSpPr>
            <a:spLocks noGrp="1"/>
          </p:cNvSpPr>
          <p:nvPr>
            <p:ph type="body" sz="quarter" idx="19"/>
          </p:nvPr>
        </p:nvSpPr>
        <p:spPr>
          <a:xfrm>
            <a:off x="289681" y="1714500"/>
            <a:ext cx="2475384" cy="4286250"/>
          </a:xfrm>
        </p:spPr>
        <p:txBody>
          <a:bodyPr/>
          <a:lstStyle>
            <a:lvl1pPr>
              <a:lnSpc>
                <a:spcPct val="110000"/>
              </a:lnSpc>
              <a:spcBef>
                <a:spcPts val="0"/>
              </a:spcBef>
              <a:defRPr sz="750" b="0" i="0">
                <a:solidFill>
                  <a:schemeClr val="tx1"/>
                </a:solidFill>
                <a:latin typeface="IBM Plex Sans" panose="020B0503050203000203" pitchFamily="34" charset="0"/>
              </a:defRPr>
            </a:lvl1pPr>
            <a:lvl2pPr marL="68580" indent="-68580">
              <a:lnSpc>
                <a:spcPct val="110000"/>
              </a:lnSpc>
              <a:spcBef>
                <a:spcPts val="0"/>
              </a:spcBef>
              <a:defRPr sz="750" b="0" i="0">
                <a:solidFill>
                  <a:schemeClr val="tx1"/>
                </a:solidFill>
                <a:latin typeface="IBM Plex Sans" panose="020B0503050203000203" pitchFamily="34" charset="0"/>
              </a:defRPr>
            </a:lvl2pPr>
            <a:lvl3pPr marL="137160" indent="-68580">
              <a:lnSpc>
                <a:spcPct val="110000"/>
              </a:lnSpc>
              <a:spcBef>
                <a:spcPts val="0"/>
              </a:spcBef>
              <a:defRPr sz="750" b="0" i="0">
                <a:solidFill>
                  <a:schemeClr val="tx1"/>
                </a:solidFill>
                <a:latin typeface="IBM Plex Sans" panose="020B0503050203000203" pitchFamily="34" charset="0"/>
              </a:defRPr>
            </a:lvl3pPr>
            <a:lvl4pPr marL="205740" indent="-68580">
              <a:lnSpc>
                <a:spcPct val="110000"/>
              </a:lnSpc>
              <a:spcBef>
                <a:spcPts val="0"/>
              </a:spcBef>
              <a:defRPr sz="750" b="0" i="0">
                <a:solidFill>
                  <a:schemeClr val="tx1"/>
                </a:solidFill>
                <a:latin typeface="IBM Plex Sans" panose="020B0503050203000203" pitchFamily="34" charset="0"/>
              </a:defRPr>
            </a:lvl4pPr>
            <a:lvl5pPr>
              <a:lnSpc>
                <a:spcPct val="110000"/>
              </a:lnSpc>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0" name="Straight Connector 19" descr="Vertical column divider">
            <a:extLst>
              <a:ext uri="{FF2B5EF4-FFF2-40B4-BE49-F238E27FC236}">
                <a16:creationId xmlns:a16="http://schemas.microsoft.com/office/drawing/2014/main" id="{ABAB2974-AD95-0BF2-C41A-265AEF03B4F7}"/>
              </a:ext>
            </a:extLst>
          </p:cNvPr>
          <p:cNvCxnSpPr>
            <a:cxnSpLocks/>
          </p:cNvCxnSpPr>
          <p:nvPr/>
        </p:nvCxnSpPr>
        <p:spPr bwMode="auto">
          <a:xfrm>
            <a:off x="3047603" y="1714500"/>
            <a:ext cx="0" cy="428625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7" name="Text Placeholder 6">
            <a:extLst>
              <a:ext uri="{FF2B5EF4-FFF2-40B4-BE49-F238E27FC236}">
                <a16:creationId xmlns:a16="http://schemas.microsoft.com/office/drawing/2014/main" id="{F9E6C7C8-F097-FDD3-FF97-3FC4133BC68D}"/>
              </a:ext>
            </a:extLst>
          </p:cNvPr>
          <p:cNvSpPr>
            <a:spLocks noGrp="1"/>
          </p:cNvSpPr>
          <p:nvPr>
            <p:ph type="body" sz="quarter" idx="12"/>
          </p:nvPr>
        </p:nvSpPr>
        <p:spPr>
          <a:xfrm>
            <a:off x="3333316" y="1714500"/>
            <a:ext cx="2475384" cy="4286250"/>
          </a:xfrm>
        </p:spPr>
        <p:txBody>
          <a:bodyPr/>
          <a:lstStyle>
            <a:lvl1pPr>
              <a:lnSpc>
                <a:spcPct val="110000"/>
              </a:lnSpc>
              <a:spcBef>
                <a:spcPts val="0"/>
              </a:spcBef>
              <a:defRPr sz="750" b="0" i="0">
                <a:solidFill>
                  <a:schemeClr val="tx1"/>
                </a:solidFill>
                <a:latin typeface="IBM Plex Sans" panose="020B0503050203000203" pitchFamily="34" charset="0"/>
              </a:defRPr>
            </a:lvl1pPr>
            <a:lvl2pPr marL="68580" indent="-68580">
              <a:lnSpc>
                <a:spcPct val="110000"/>
              </a:lnSpc>
              <a:spcBef>
                <a:spcPts val="0"/>
              </a:spcBef>
              <a:defRPr sz="750" b="0" i="0">
                <a:solidFill>
                  <a:schemeClr val="tx1"/>
                </a:solidFill>
                <a:latin typeface="IBM Plex Sans" panose="020B0503050203000203" pitchFamily="34" charset="0"/>
              </a:defRPr>
            </a:lvl2pPr>
            <a:lvl3pPr marL="137160" indent="-68580">
              <a:lnSpc>
                <a:spcPct val="110000"/>
              </a:lnSpc>
              <a:spcBef>
                <a:spcPts val="0"/>
              </a:spcBef>
              <a:defRPr sz="750" b="0" i="0">
                <a:solidFill>
                  <a:schemeClr val="tx1"/>
                </a:solidFill>
                <a:latin typeface="IBM Plex Sans" panose="020B0503050203000203" pitchFamily="34" charset="0"/>
              </a:defRPr>
            </a:lvl3pPr>
            <a:lvl4pPr marL="205740" indent="-68580">
              <a:lnSpc>
                <a:spcPct val="110000"/>
              </a:lnSpc>
              <a:spcBef>
                <a:spcPts val="0"/>
              </a:spcBef>
              <a:defRPr sz="750" b="0" i="0">
                <a:solidFill>
                  <a:schemeClr val="tx1"/>
                </a:solidFill>
                <a:latin typeface="IBM Plex Sans" panose="020B0503050203000203" pitchFamily="34" charset="0"/>
              </a:defRPr>
            </a:lvl4pPr>
            <a:lvl5pPr>
              <a:lnSpc>
                <a:spcPct val="110000"/>
              </a:lnSpc>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1" name="Straight Connector 20" descr="Vertical column divider">
            <a:extLst>
              <a:ext uri="{FF2B5EF4-FFF2-40B4-BE49-F238E27FC236}">
                <a16:creationId xmlns:a16="http://schemas.microsoft.com/office/drawing/2014/main" id="{CDB8CB8D-C4DB-E357-4948-59CD6A18A9DC}"/>
              </a:ext>
            </a:extLst>
          </p:cNvPr>
          <p:cNvCxnSpPr/>
          <p:nvPr/>
        </p:nvCxnSpPr>
        <p:spPr bwMode="auto">
          <a:xfrm>
            <a:off x="6093683" y="1714500"/>
            <a:ext cx="0" cy="4288536"/>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9" name="Text Placeholder 8">
            <a:extLst>
              <a:ext uri="{FF2B5EF4-FFF2-40B4-BE49-F238E27FC236}">
                <a16:creationId xmlns:a16="http://schemas.microsoft.com/office/drawing/2014/main" id="{1E0B684B-61D6-CF9E-57FC-892D7CEE8D1D}"/>
              </a:ext>
            </a:extLst>
          </p:cNvPr>
          <p:cNvSpPr>
            <a:spLocks noGrp="1"/>
          </p:cNvSpPr>
          <p:nvPr>
            <p:ph type="body" sz="quarter" idx="13"/>
          </p:nvPr>
        </p:nvSpPr>
        <p:spPr>
          <a:xfrm>
            <a:off x="6380920" y="1714500"/>
            <a:ext cx="2476177" cy="4286250"/>
          </a:xfrm>
        </p:spPr>
        <p:txBody>
          <a:bodyPr/>
          <a:lstStyle>
            <a:lvl1pPr>
              <a:lnSpc>
                <a:spcPct val="110000"/>
              </a:lnSpc>
              <a:spcBef>
                <a:spcPts val="0"/>
              </a:spcBef>
              <a:defRPr sz="750" b="0" i="0">
                <a:solidFill>
                  <a:schemeClr val="tx1"/>
                </a:solidFill>
                <a:latin typeface="IBM Plex Sans" panose="020B0503050203000203" pitchFamily="34" charset="0"/>
              </a:defRPr>
            </a:lvl1pPr>
            <a:lvl2pPr marL="68580" indent="-68580">
              <a:lnSpc>
                <a:spcPct val="110000"/>
              </a:lnSpc>
              <a:spcBef>
                <a:spcPts val="0"/>
              </a:spcBef>
              <a:defRPr sz="750" b="0" i="0">
                <a:solidFill>
                  <a:schemeClr val="tx1"/>
                </a:solidFill>
                <a:latin typeface="IBM Plex Sans" panose="020B0503050203000203" pitchFamily="34" charset="0"/>
              </a:defRPr>
            </a:lvl2pPr>
            <a:lvl3pPr marL="137160" indent="-68580">
              <a:lnSpc>
                <a:spcPct val="110000"/>
              </a:lnSpc>
              <a:spcBef>
                <a:spcPts val="0"/>
              </a:spcBef>
              <a:defRPr sz="750" b="0" i="0">
                <a:solidFill>
                  <a:schemeClr val="tx1"/>
                </a:solidFill>
                <a:latin typeface="IBM Plex Sans" panose="020B0503050203000203" pitchFamily="34" charset="0"/>
              </a:defRPr>
            </a:lvl3pPr>
            <a:lvl4pPr marL="205740" indent="-68580">
              <a:lnSpc>
                <a:spcPct val="110000"/>
              </a:lnSpc>
              <a:spcBef>
                <a:spcPts val="0"/>
              </a:spcBef>
              <a:defRPr sz="750" b="0" i="0">
                <a:solidFill>
                  <a:schemeClr val="tx1"/>
                </a:solidFill>
                <a:latin typeface="IBM Plex Sans" panose="020B0503050203000203" pitchFamily="34" charset="0"/>
              </a:defRPr>
            </a:lvl4pPr>
            <a:lvl5pPr>
              <a:lnSpc>
                <a:spcPct val="110000"/>
              </a:lnSpc>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2" name="Straight Connector 21" descr="Vertical column divider">
            <a:extLst>
              <a:ext uri="{FF2B5EF4-FFF2-40B4-BE49-F238E27FC236}">
                <a16:creationId xmlns:a16="http://schemas.microsoft.com/office/drawing/2014/main" id="{8B5887E5-28C4-AA99-EBD5-E34B88F46F25}"/>
              </a:ext>
            </a:extLst>
          </p:cNvPr>
          <p:cNvCxnSpPr/>
          <p:nvPr/>
        </p:nvCxnSpPr>
        <p:spPr bwMode="auto">
          <a:xfrm>
            <a:off x="9142809" y="1714500"/>
            <a:ext cx="0" cy="4288536"/>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1" name="Text Placeholder 10">
            <a:extLst>
              <a:ext uri="{FF2B5EF4-FFF2-40B4-BE49-F238E27FC236}">
                <a16:creationId xmlns:a16="http://schemas.microsoft.com/office/drawing/2014/main" id="{1E0D5184-93C0-B658-7967-FBC78C38A518}"/>
              </a:ext>
            </a:extLst>
          </p:cNvPr>
          <p:cNvSpPr>
            <a:spLocks noGrp="1"/>
          </p:cNvSpPr>
          <p:nvPr>
            <p:ph type="body" sz="quarter" idx="14"/>
          </p:nvPr>
        </p:nvSpPr>
        <p:spPr>
          <a:xfrm>
            <a:off x="9428523" y="1714500"/>
            <a:ext cx="2479352" cy="4286250"/>
          </a:xfrm>
        </p:spPr>
        <p:txBody>
          <a:bodyPr/>
          <a:lstStyle>
            <a:lvl1pPr>
              <a:lnSpc>
                <a:spcPct val="110000"/>
              </a:lnSpc>
              <a:spcBef>
                <a:spcPts val="0"/>
              </a:spcBef>
              <a:defRPr sz="750" b="0" i="0">
                <a:solidFill>
                  <a:schemeClr val="tx1"/>
                </a:solidFill>
                <a:latin typeface="IBM Plex Sans" panose="020B0503050203000203" pitchFamily="34" charset="0"/>
              </a:defRPr>
            </a:lvl1pPr>
            <a:lvl2pPr marL="68580" indent="-68580">
              <a:lnSpc>
                <a:spcPct val="110000"/>
              </a:lnSpc>
              <a:spcBef>
                <a:spcPts val="0"/>
              </a:spcBef>
              <a:defRPr sz="750" b="0" i="0">
                <a:solidFill>
                  <a:schemeClr val="tx1"/>
                </a:solidFill>
                <a:latin typeface="IBM Plex Sans" panose="020B0503050203000203" pitchFamily="34" charset="0"/>
              </a:defRPr>
            </a:lvl2pPr>
            <a:lvl3pPr marL="137160" indent="-68580">
              <a:lnSpc>
                <a:spcPct val="110000"/>
              </a:lnSpc>
              <a:spcBef>
                <a:spcPts val="0"/>
              </a:spcBef>
              <a:defRPr sz="750" b="0" i="0">
                <a:solidFill>
                  <a:schemeClr val="tx1"/>
                </a:solidFill>
                <a:latin typeface="IBM Plex Sans" panose="020B0503050203000203" pitchFamily="34" charset="0"/>
              </a:defRPr>
            </a:lvl3pPr>
            <a:lvl4pPr marL="205740" indent="-68580">
              <a:lnSpc>
                <a:spcPct val="110000"/>
              </a:lnSpc>
              <a:spcBef>
                <a:spcPts val="0"/>
              </a:spcBef>
              <a:defRPr sz="750" b="0" i="0">
                <a:solidFill>
                  <a:schemeClr val="tx1"/>
                </a:solidFill>
                <a:latin typeface="IBM Plex Sans" panose="020B0503050203000203" pitchFamily="34" charset="0"/>
              </a:defRPr>
            </a:lvl4pPr>
            <a:lvl5pPr>
              <a:lnSpc>
                <a:spcPct val="110000"/>
              </a:lnSpc>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769EE7B3-BC6A-6676-8FA2-607F9B08DA3D}"/>
              </a:ext>
            </a:extLst>
          </p:cNvPr>
          <p:cNvSpPr>
            <a:spLocks noGrp="1"/>
          </p:cNvSpPr>
          <p:nvPr>
            <p:ph type="ftr" sz="quarter" idx="18"/>
          </p:nvPr>
        </p:nvSpPr>
        <p:spPr>
          <a:xfrm>
            <a:off x="284126" y="6402118"/>
            <a:ext cx="2477765" cy="190500"/>
          </a:xfrm>
        </p:spPr>
        <p:txBody>
          <a:bodyPr/>
          <a:lstStyle/>
          <a:p>
            <a:endParaRPr lang="en-US"/>
          </a:p>
        </p:txBody>
      </p:sp>
      <p:sp>
        <p:nvSpPr>
          <p:cNvPr id="5" name="Slide Number">
            <a:extLst>
              <a:ext uri="{FF2B5EF4-FFF2-40B4-BE49-F238E27FC236}">
                <a16:creationId xmlns:a16="http://schemas.microsoft.com/office/drawing/2014/main" id="{DB52D7E1-3828-A1B9-9239-637B1E2A5431}"/>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851332263"/>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ext, 4 columns, dividers, headline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288036"/>
            <a:ext cx="2474591" cy="762794"/>
          </a:xfrm>
        </p:spPr>
        <p:txBody>
          <a:bodyPr/>
          <a:lstStyle>
            <a:lvl1pPr>
              <a:lnSpc>
                <a:spcPct val="110000"/>
              </a:lnSpc>
              <a:defRPr sz="1050">
                <a:solidFill>
                  <a:schemeClr val="tx2"/>
                </a:solidFill>
              </a:defRPr>
            </a:lvl1pPr>
          </a:lstStyle>
          <a:p>
            <a:r>
              <a:rPr lang="en-US"/>
              <a:t>Click to edit Master title style</a:t>
            </a:r>
            <a:endParaRPr lang="en-US" dirty="0"/>
          </a:p>
        </p:txBody>
      </p:sp>
      <p:cxnSp>
        <p:nvCxnSpPr>
          <p:cNvPr id="14" name="Straight Connector 13" descr="Vertical column divider">
            <a:extLst>
              <a:ext uri="{FF2B5EF4-FFF2-40B4-BE49-F238E27FC236}">
                <a16:creationId xmlns:a16="http://schemas.microsoft.com/office/drawing/2014/main" id="{C6EB28FF-C21F-A83D-2D19-2242B76C6B09}"/>
              </a:ext>
            </a:extLst>
          </p:cNvPr>
          <p:cNvCxnSpPr/>
          <p:nvPr/>
        </p:nvCxnSpPr>
        <p:spPr bwMode="auto">
          <a:xfrm>
            <a:off x="3047603"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6" name="Text Placeholder 5">
            <a:extLst>
              <a:ext uri="{FF2B5EF4-FFF2-40B4-BE49-F238E27FC236}">
                <a16:creationId xmlns:a16="http://schemas.microsoft.com/office/drawing/2014/main" id="{9792CE3F-FA6A-2FE0-0146-4BFD45CF296A}"/>
              </a:ext>
            </a:extLst>
          </p:cNvPr>
          <p:cNvSpPr>
            <a:spLocks noGrp="1"/>
          </p:cNvSpPr>
          <p:nvPr>
            <p:ph type="body" sz="quarter" idx="15"/>
          </p:nvPr>
        </p:nvSpPr>
        <p:spPr>
          <a:xfrm>
            <a:off x="3333316" y="288036"/>
            <a:ext cx="2477765" cy="762794"/>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Text Placeholder 6">
            <a:extLst>
              <a:ext uri="{FF2B5EF4-FFF2-40B4-BE49-F238E27FC236}">
                <a16:creationId xmlns:a16="http://schemas.microsoft.com/office/drawing/2014/main" id="{F9E6C7C8-F097-FDD3-FF97-3FC4133BC68D}"/>
              </a:ext>
            </a:extLst>
          </p:cNvPr>
          <p:cNvSpPr>
            <a:spLocks noGrp="1"/>
          </p:cNvSpPr>
          <p:nvPr>
            <p:ph type="body" sz="quarter" idx="12"/>
          </p:nvPr>
        </p:nvSpPr>
        <p:spPr>
          <a:xfrm>
            <a:off x="3333316" y="1714500"/>
            <a:ext cx="2475384" cy="4286250"/>
          </a:xfrm>
        </p:spPr>
        <p:txBody>
          <a:bodyPr/>
          <a:lstStyle>
            <a:lvl1pPr>
              <a:spcBef>
                <a:spcPts val="0"/>
              </a:spcBef>
              <a:defRPr sz="750" b="0" i="0">
                <a:solidFill>
                  <a:schemeClr val="tx1"/>
                </a:solidFill>
                <a:latin typeface="IBM Plex Sans" panose="020B0503050203000203" pitchFamily="34" charset="0"/>
              </a:defRPr>
            </a:lvl1pPr>
            <a:lvl2pPr marL="68580" indent="-68580">
              <a:spcBef>
                <a:spcPts val="0"/>
              </a:spcBef>
              <a:defRPr sz="750" b="0" i="0">
                <a:solidFill>
                  <a:schemeClr val="tx1"/>
                </a:solidFill>
                <a:latin typeface="IBM Plex Sans" panose="020B0503050203000203" pitchFamily="34" charset="0"/>
              </a:defRPr>
            </a:lvl2pPr>
            <a:lvl3pPr marL="137160" indent="-68580">
              <a:spcBef>
                <a:spcPts val="0"/>
              </a:spcBef>
              <a:defRPr sz="750" b="0" i="0">
                <a:solidFill>
                  <a:schemeClr val="tx1"/>
                </a:solidFill>
                <a:latin typeface="IBM Plex Sans" panose="020B0503050203000203" pitchFamily="34" charset="0"/>
              </a:defRPr>
            </a:lvl3pPr>
            <a:lvl4pPr marL="205740" indent="-68580">
              <a:spcBef>
                <a:spcPts val="0"/>
              </a:spcBef>
              <a:defRPr sz="750" b="0" i="0">
                <a:solidFill>
                  <a:schemeClr val="tx1"/>
                </a:solidFill>
                <a:latin typeface="IBM Plex Sans" panose="020B0503050203000203" pitchFamily="34" charset="0"/>
              </a:defRPr>
            </a:lvl4pPr>
            <a:lvl5pPr>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8" name="Straight Connector 17" descr="Vertical column divider">
            <a:extLst>
              <a:ext uri="{FF2B5EF4-FFF2-40B4-BE49-F238E27FC236}">
                <a16:creationId xmlns:a16="http://schemas.microsoft.com/office/drawing/2014/main" id="{3D7A0E74-695D-C6F5-07CD-01209D58A70A}"/>
              </a:ext>
            </a:extLst>
          </p:cNvPr>
          <p:cNvCxnSpPr/>
          <p:nvPr/>
        </p:nvCxnSpPr>
        <p:spPr bwMode="auto">
          <a:xfrm>
            <a:off x="6093683" y="283464"/>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0" name="Text Placeholder 9">
            <a:extLst>
              <a:ext uri="{FF2B5EF4-FFF2-40B4-BE49-F238E27FC236}">
                <a16:creationId xmlns:a16="http://schemas.microsoft.com/office/drawing/2014/main" id="{793A9C8C-F98C-5899-BE8B-D1A544D66C6A}"/>
              </a:ext>
            </a:extLst>
          </p:cNvPr>
          <p:cNvSpPr>
            <a:spLocks noGrp="1"/>
          </p:cNvSpPr>
          <p:nvPr>
            <p:ph type="body" sz="quarter" idx="16"/>
          </p:nvPr>
        </p:nvSpPr>
        <p:spPr>
          <a:xfrm>
            <a:off x="6380920" y="288036"/>
            <a:ext cx="2476177" cy="762794"/>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8">
            <a:extLst>
              <a:ext uri="{FF2B5EF4-FFF2-40B4-BE49-F238E27FC236}">
                <a16:creationId xmlns:a16="http://schemas.microsoft.com/office/drawing/2014/main" id="{1E0B684B-61D6-CF9E-57FC-892D7CEE8D1D}"/>
              </a:ext>
            </a:extLst>
          </p:cNvPr>
          <p:cNvSpPr>
            <a:spLocks noGrp="1"/>
          </p:cNvSpPr>
          <p:nvPr>
            <p:ph type="body" sz="quarter" idx="13"/>
          </p:nvPr>
        </p:nvSpPr>
        <p:spPr>
          <a:xfrm>
            <a:off x="6380920" y="1714500"/>
            <a:ext cx="2476177" cy="4286250"/>
          </a:xfrm>
        </p:spPr>
        <p:txBody>
          <a:bodyPr/>
          <a:lstStyle>
            <a:lvl1pPr>
              <a:spcBef>
                <a:spcPts val="0"/>
              </a:spcBef>
              <a:defRPr sz="750" b="0" i="0">
                <a:solidFill>
                  <a:schemeClr val="tx1"/>
                </a:solidFill>
                <a:latin typeface="IBM Plex Sans" panose="020B0503050203000203" pitchFamily="34" charset="0"/>
              </a:defRPr>
            </a:lvl1pPr>
            <a:lvl2pPr marL="68580" indent="-68580">
              <a:spcBef>
                <a:spcPts val="0"/>
              </a:spcBef>
              <a:defRPr sz="750" b="0" i="0">
                <a:solidFill>
                  <a:schemeClr val="tx1"/>
                </a:solidFill>
                <a:latin typeface="IBM Plex Sans" panose="020B0503050203000203" pitchFamily="34" charset="0"/>
              </a:defRPr>
            </a:lvl2pPr>
            <a:lvl3pPr marL="137160" indent="-68580">
              <a:spcBef>
                <a:spcPts val="0"/>
              </a:spcBef>
              <a:defRPr sz="750" b="0" i="0">
                <a:solidFill>
                  <a:schemeClr val="tx1"/>
                </a:solidFill>
                <a:latin typeface="IBM Plex Sans" panose="020B0503050203000203" pitchFamily="34" charset="0"/>
              </a:defRPr>
            </a:lvl3pPr>
            <a:lvl4pPr marL="205740" indent="-68580">
              <a:spcBef>
                <a:spcPts val="0"/>
              </a:spcBef>
              <a:defRPr sz="750" b="0" i="0">
                <a:solidFill>
                  <a:schemeClr val="tx1"/>
                </a:solidFill>
                <a:latin typeface="IBM Plex Sans" panose="020B0503050203000203" pitchFamily="34" charset="0"/>
              </a:defRPr>
            </a:lvl4pPr>
            <a:lvl5pPr>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9" name="Straight Connector 18" descr="Vertical column divider">
            <a:extLst>
              <a:ext uri="{FF2B5EF4-FFF2-40B4-BE49-F238E27FC236}">
                <a16:creationId xmlns:a16="http://schemas.microsoft.com/office/drawing/2014/main" id="{19E1AC9A-B000-435B-E4BC-54B09FB7957C}"/>
              </a:ext>
            </a:extLst>
          </p:cNvPr>
          <p:cNvCxnSpPr/>
          <p:nvPr/>
        </p:nvCxnSpPr>
        <p:spPr bwMode="auto">
          <a:xfrm>
            <a:off x="9142809"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3" name="Text Placeholder 12">
            <a:extLst>
              <a:ext uri="{FF2B5EF4-FFF2-40B4-BE49-F238E27FC236}">
                <a16:creationId xmlns:a16="http://schemas.microsoft.com/office/drawing/2014/main" id="{2A62B128-D226-0D9B-89EC-51AFD07F30CF}"/>
              </a:ext>
            </a:extLst>
          </p:cNvPr>
          <p:cNvSpPr>
            <a:spLocks noGrp="1"/>
          </p:cNvSpPr>
          <p:nvPr>
            <p:ph type="body" sz="quarter" idx="17"/>
          </p:nvPr>
        </p:nvSpPr>
        <p:spPr>
          <a:xfrm>
            <a:off x="9428523" y="288036"/>
            <a:ext cx="2479352" cy="762794"/>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1" name="Text Placeholder 10">
            <a:extLst>
              <a:ext uri="{FF2B5EF4-FFF2-40B4-BE49-F238E27FC236}">
                <a16:creationId xmlns:a16="http://schemas.microsoft.com/office/drawing/2014/main" id="{1E0D5184-93C0-B658-7967-FBC78C38A518}"/>
              </a:ext>
            </a:extLst>
          </p:cNvPr>
          <p:cNvSpPr>
            <a:spLocks noGrp="1"/>
          </p:cNvSpPr>
          <p:nvPr>
            <p:ph type="body" sz="quarter" idx="14"/>
          </p:nvPr>
        </p:nvSpPr>
        <p:spPr>
          <a:xfrm>
            <a:off x="9428523" y="1714500"/>
            <a:ext cx="2479352" cy="4286250"/>
          </a:xfrm>
        </p:spPr>
        <p:txBody>
          <a:bodyPr/>
          <a:lstStyle>
            <a:lvl1pPr>
              <a:spcBef>
                <a:spcPts val="0"/>
              </a:spcBef>
              <a:defRPr sz="750" b="0" i="0">
                <a:solidFill>
                  <a:schemeClr val="tx1"/>
                </a:solidFill>
                <a:latin typeface="IBM Plex Sans" panose="020B0503050203000203" pitchFamily="34" charset="0"/>
              </a:defRPr>
            </a:lvl1pPr>
            <a:lvl2pPr marL="68580" indent="-68580">
              <a:spcBef>
                <a:spcPts val="0"/>
              </a:spcBef>
              <a:defRPr sz="750" b="0" i="0">
                <a:solidFill>
                  <a:schemeClr val="tx1"/>
                </a:solidFill>
                <a:latin typeface="IBM Plex Sans" panose="020B0503050203000203" pitchFamily="34" charset="0"/>
              </a:defRPr>
            </a:lvl2pPr>
            <a:lvl3pPr marL="137160" indent="-68580">
              <a:spcBef>
                <a:spcPts val="0"/>
              </a:spcBef>
              <a:defRPr sz="750" b="0" i="0">
                <a:solidFill>
                  <a:schemeClr val="tx1"/>
                </a:solidFill>
                <a:latin typeface="IBM Plex Sans" panose="020B0503050203000203" pitchFamily="34" charset="0"/>
              </a:defRPr>
            </a:lvl3pPr>
            <a:lvl4pPr marL="205740" indent="-68580">
              <a:spcBef>
                <a:spcPts val="0"/>
              </a:spcBef>
              <a:defRPr sz="750" b="0" i="0">
                <a:solidFill>
                  <a:schemeClr val="tx1"/>
                </a:solidFill>
                <a:latin typeface="IBM Plex Sans" panose="020B0503050203000203" pitchFamily="34" charset="0"/>
              </a:defRPr>
            </a:lvl4pPr>
            <a:lvl5pPr>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E3F3A850-F28F-F30E-5505-EA11791B052B}"/>
              </a:ext>
            </a:extLst>
          </p:cNvPr>
          <p:cNvSpPr>
            <a:spLocks noGrp="1"/>
          </p:cNvSpPr>
          <p:nvPr>
            <p:ph type="ftr" sz="quarter" idx="18"/>
          </p:nvPr>
        </p:nvSpPr>
        <p:spPr>
          <a:xfrm>
            <a:off x="284126" y="6402118"/>
            <a:ext cx="2477765" cy="190500"/>
          </a:xfrm>
        </p:spPr>
        <p:txBody>
          <a:bodyPr/>
          <a:lstStyle/>
          <a:p>
            <a:endParaRPr lang="en-US"/>
          </a:p>
        </p:txBody>
      </p:sp>
      <p:sp>
        <p:nvSpPr>
          <p:cNvPr id="5" name="Slide Number">
            <a:extLst>
              <a:ext uri="{FF2B5EF4-FFF2-40B4-BE49-F238E27FC236}">
                <a16:creationId xmlns:a16="http://schemas.microsoft.com/office/drawing/2014/main" id="{B96005D4-0874-989F-217D-8A2592F81D57}"/>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476826277"/>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ext, 4 columns, dividers, pictogram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734332-B5B5-4358-3C72-8B35F374A887}"/>
              </a:ext>
            </a:extLst>
          </p:cNvPr>
          <p:cNvSpPr>
            <a:spLocks noGrp="1"/>
          </p:cNvSpPr>
          <p:nvPr>
            <p:ph type="title"/>
          </p:nvPr>
        </p:nvSpPr>
        <p:spPr>
          <a:xfrm>
            <a:off x="287999" y="288036"/>
            <a:ext cx="2474591" cy="1048544"/>
          </a:xfrm>
        </p:spPr>
        <p:txBody>
          <a:bodyPr/>
          <a:lstStyle>
            <a:lvl1pPr>
              <a:lnSpc>
                <a:spcPct val="110000"/>
              </a:lnSpc>
              <a:defRPr sz="900">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A59C4772-2960-241E-274D-18A4B5568DAB}"/>
              </a:ext>
            </a:extLst>
          </p:cNvPr>
          <p:cNvSpPr>
            <a:spLocks noGrp="1"/>
          </p:cNvSpPr>
          <p:nvPr>
            <p:ph type="body" sz="quarter" idx="11"/>
          </p:nvPr>
        </p:nvSpPr>
        <p:spPr>
          <a:xfrm>
            <a:off x="287999" y="1714500"/>
            <a:ext cx="2477765" cy="2000250"/>
          </a:xfrm>
        </p:spPr>
        <p:txBody>
          <a:bodyPr/>
          <a:lstStyle>
            <a:lvl1pPr>
              <a:lnSpc>
                <a:spcPct val="100000"/>
              </a:lnSpc>
              <a:spcBef>
                <a:spcPts val="0"/>
              </a:spcBef>
              <a:defRPr sz="1350">
                <a:solidFill>
                  <a:schemeClr val="tx1"/>
                </a:solidFill>
              </a:defRPr>
            </a:lvl1pPr>
          </a:lstStyle>
          <a:p>
            <a:pPr lvl="0"/>
            <a:r>
              <a:rPr lang="en-US"/>
              <a:t>Click to edit Master text styles</a:t>
            </a:r>
          </a:p>
        </p:txBody>
      </p:sp>
      <p:cxnSp>
        <p:nvCxnSpPr>
          <p:cNvPr id="17" name="Straight Connector 16" descr="Vertical column divider">
            <a:extLst>
              <a:ext uri="{FF2B5EF4-FFF2-40B4-BE49-F238E27FC236}">
                <a16:creationId xmlns:a16="http://schemas.microsoft.com/office/drawing/2014/main" id="{4D695107-5427-4D2D-F88F-89BA74127CBF}"/>
              </a:ext>
            </a:extLst>
          </p:cNvPr>
          <p:cNvCxnSpPr/>
          <p:nvPr/>
        </p:nvCxnSpPr>
        <p:spPr bwMode="auto">
          <a:xfrm>
            <a:off x="3047603"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4" name="Picture Placeholder 13" descr="Place pictogram here">
            <a:extLst>
              <a:ext uri="{FF2B5EF4-FFF2-40B4-BE49-F238E27FC236}">
                <a16:creationId xmlns:a16="http://schemas.microsoft.com/office/drawing/2014/main" id="{637C5D5A-A533-DB2D-8BBE-C9DAA013CA01}"/>
              </a:ext>
            </a:extLst>
          </p:cNvPr>
          <p:cNvSpPr>
            <a:spLocks noGrp="1"/>
          </p:cNvSpPr>
          <p:nvPr>
            <p:ph type="pic" sz="quarter" idx="15" hasCustomPrompt="1"/>
          </p:nvPr>
        </p:nvSpPr>
        <p:spPr>
          <a:xfrm>
            <a:off x="3333316" y="288036"/>
            <a:ext cx="607997" cy="608076"/>
          </a:xfrm>
        </p:spPr>
        <p:txBody>
          <a:bodyPr anchor="ctr"/>
          <a:lstStyle>
            <a:lvl1pPr algn="ctr">
              <a:defRPr sz="600">
                <a:solidFill>
                  <a:schemeClr val="tx1"/>
                </a:solidFill>
              </a:defRPr>
            </a:lvl1pPr>
          </a:lstStyle>
          <a:p>
            <a:r>
              <a:rPr lang="en-US"/>
              <a:t>Pictogram</a:t>
            </a:r>
          </a:p>
        </p:txBody>
      </p:sp>
      <p:sp>
        <p:nvSpPr>
          <p:cNvPr id="10" name="Text Placeholder 9">
            <a:extLst>
              <a:ext uri="{FF2B5EF4-FFF2-40B4-BE49-F238E27FC236}">
                <a16:creationId xmlns:a16="http://schemas.microsoft.com/office/drawing/2014/main" id="{627CF39F-F0FC-7815-2582-A13E0599BC21}"/>
              </a:ext>
            </a:extLst>
          </p:cNvPr>
          <p:cNvSpPr>
            <a:spLocks noGrp="1"/>
          </p:cNvSpPr>
          <p:nvPr>
            <p:ph type="body" sz="quarter" idx="12"/>
          </p:nvPr>
        </p:nvSpPr>
        <p:spPr>
          <a:xfrm>
            <a:off x="3333316" y="1714500"/>
            <a:ext cx="2475384" cy="4286250"/>
          </a:xfrm>
        </p:spPr>
        <p:txBody>
          <a:bodyPr/>
          <a:lstStyle>
            <a:lvl1pPr>
              <a:lnSpc>
                <a:spcPct val="110000"/>
              </a:lnSpc>
              <a:spcBef>
                <a:spcPts val="0"/>
              </a:spcBef>
              <a:defRPr sz="900">
                <a:solidFill>
                  <a:schemeClr val="tx1"/>
                </a:solidFill>
              </a:defRPr>
            </a:lvl1pPr>
            <a:lvl2pPr marL="82296" indent="-82296">
              <a:lnSpc>
                <a:spcPct val="110000"/>
              </a:lnSpc>
              <a:spcBef>
                <a:spcPts val="0"/>
              </a:spcBef>
              <a:defRPr sz="900">
                <a:solidFill>
                  <a:schemeClr val="tx1"/>
                </a:solidFill>
              </a:defRPr>
            </a:lvl2pPr>
            <a:lvl3pPr marL="164592" indent="-82296">
              <a:lnSpc>
                <a:spcPct val="110000"/>
              </a:lnSpc>
              <a:spcBef>
                <a:spcPts val="0"/>
              </a:spcBef>
              <a:defRPr sz="900">
                <a:solidFill>
                  <a:schemeClr val="tx1"/>
                </a:solidFill>
              </a:defRPr>
            </a:lvl3pPr>
            <a:lvl4pPr marL="246888" indent="-82296">
              <a:lnSpc>
                <a:spcPct val="110000"/>
              </a:lnSpc>
              <a:spcBef>
                <a:spcPts val="0"/>
              </a:spcBef>
              <a:defRPr sz="900">
                <a:solidFill>
                  <a:schemeClr val="tx1"/>
                </a:solidFill>
              </a:defRPr>
            </a:lvl4pPr>
            <a:lvl5pPr>
              <a:lnSpc>
                <a:spcPct val="110000"/>
              </a:lnSpc>
              <a:spcBef>
                <a:spcPts val="0"/>
              </a:spcBef>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8" name="Straight Connector 17" descr="Vertical column divider">
            <a:extLst>
              <a:ext uri="{FF2B5EF4-FFF2-40B4-BE49-F238E27FC236}">
                <a16:creationId xmlns:a16="http://schemas.microsoft.com/office/drawing/2014/main" id="{43B07B4A-5DB5-8126-EA79-502787053E82}"/>
              </a:ext>
            </a:extLst>
          </p:cNvPr>
          <p:cNvCxnSpPr/>
          <p:nvPr/>
        </p:nvCxnSpPr>
        <p:spPr bwMode="auto">
          <a:xfrm>
            <a:off x="6093683" y="283464"/>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5" name="Picture Placeholder 13" descr="Place pictogram here">
            <a:extLst>
              <a:ext uri="{FF2B5EF4-FFF2-40B4-BE49-F238E27FC236}">
                <a16:creationId xmlns:a16="http://schemas.microsoft.com/office/drawing/2014/main" id="{81413BEF-DDD1-548F-409B-224DE030B67E}"/>
              </a:ext>
            </a:extLst>
          </p:cNvPr>
          <p:cNvSpPr>
            <a:spLocks noGrp="1"/>
          </p:cNvSpPr>
          <p:nvPr>
            <p:ph type="pic" sz="quarter" idx="16" hasCustomPrompt="1"/>
          </p:nvPr>
        </p:nvSpPr>
        <p:spPr>
          <a:xfrm>
            <a:off x="6387344" y="288036"/>
            <a:ext cx="607997" cy="608076"/>
          </a:xfrm>
        </p:spPr>
        <p:txBody>
          <a:bodyPr anchor="ctr"/>
          <a:lstStyle>
            <a:lvl1pPr algn="ctr">
              <a:defRPr sz="600">
                <a:solidFill>
                  <a:schemeClr val="tx1"/>
                </a:solidFill>
              </a:defRPr>
            </a:lvl1pPr>
          </a:lstStyle>
          <a:p>
            <a:r>
              <a:rPr lang="en-US"/>
              <a:t>Pictogram</a:t>
            </a:r>
          </a:p>
        </p:txBody>
      </p:sp>
      <p:sp>
        <p:nvSpPr>
          <p:cNvPr id="11" name="Text Placeholder 9">
            <a:extLst>
              <a:ext uri="{FF2B5EF4-FFF2-40B4-BE49-F238E27FC236}">
                <a16:creationId xmlns:a16="http://schemas.microsoft.com/office/drawing/2014/main" id="{68C92137-8AC3-46D8-C9A2-F6F058938BEF}"/>
              </a:ext>
            </a:extLst>
          </p:cNvPr>
          <p:cNvSpPr>
            <a:spLocks noGrp="1"/>
          </p:cNvSpPr>
          <p:nvPr>
            <p:ph type="body" sz="quarter" idx="13"/>
          </p:nvPr>
        </p:nvSpPr>
        <p:spPr>
          <a:xfrm>
            <a:off x="6383184" y="1714500"/>
            <a:ext cx="2470739" cy="4286250"/>
          </a:xfrm>
        </p:spPr>
        <p:txBody>
          <a:bodyPr/>
          <a:lstStyle>
            <a:lvl1pPr>
              <a:lnSpc>
                <a:spcPct val="110000"/>
              </a:lnSpc>
              <a:spcBef>
                <a:spcPts val="0"/>
              </a:spcBef>
              <a:defRPr sz="900">
                <a:solidFill>
                  <a:schemeClr val="tx1"/>
                </a:solidFill>
              </a:defRPr>
            </a:lvl1pPr>
            <a:lvl2pPr marL="82296" indent="-82296">
              <a:lnSpc>
                <a:spcPct val="110000"/>
              </a:lnSpc>
              <a:spcBef>
                <a:spcPts val="0"/>
              </a:spcBef>
              <a:defRPr sz="900">
                <a:solidFill>
                  <a:schemeClr val="tx1"/>
                </a:solidFill>
              </a:defRPr>
            </a:lvl2pPr>
            <a:lvl3pPr marL="164592" indent="-82296">
              <a:lnSpc>
                <a:spcPct val="110000"/>
              </a:lnSpc>
              <a:spcBef>
                <a:spcPts val="0"/>
              </a:spcBef>
              <a:defRPr sz="900">
                <a:solidFill>
                  <a:schemeClr val="tx1"/>
                </a:solidFill>
              </a:defRPr>
            </a:lvl3pPr>
            <a:lvl4pPr marL="246888" indent="-82296">
              <a:lnSpc>
                <a:spcPct val="110000"/>
              </a:lnSpc>
              <a:spcBef>
                <a:spcPts val="0"/>
              </a:spcBef>
              <a:defRPr sz="900">
                <a:solidFill>
                  <a:schemeClr val="tx1"/>
                </a:solidFill>
              </a:defRPr>
            </a:lvl4pPr>
            <a:lvl5pPr>
              <a:lnSpc>
                <a:spcPct val="110000"/>
              </a:lnSpc>
              <a:spcBef>
                <a:spcPts val="0"/>
              </a:spcBef>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9" name="Straight Connector 18" descr="Vertical column divider">
            <a:extLst>
              <a:ext uri="{FF2B5EF4-FFF2-40B4-BE49-F238E27FC236}">
                <a16:creationId xmlns:a16="http://schemas.microsoft.com/office/drawing/2014/main" id="{4D829559-0A72-8826-E06A-C6CCD39750A4}"/>
              </a:ext>
            </a:extLst>
          </p:cNvPr>
          <p:cNvCxnSpPr/>
          <p:nvPr/>
        </p:nvCxnSpPr>
        <p:spPr bwMode="auto">
          <a:xfrm>
            <a:off x="9142809"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6" name="Picture Placeholder 13" descr="Place pictogram here">
            <a:extLst>
              <a:ext uri="{FF2B5EF4-FFF2-40B4-BE49-F238E27FC236}">
                <a16:creationId xmlns:a16="http://schemas.microsoft.com/office/drawing/2014/main" id="{B37C3DBB-1177-5FC6-7F7F-E6C5931C9620}"/>
              </a:ext>
            </a:extLst>
          </p:cNvPr>
          <p:cNvSpPr>
            <a:spLocks noGrp="1"/>
          </p:cNvSpPr>
          <p:nvPr>
            <p:ph type="pic" sz="quarter" idx="17" hasCustomPrompt="1"/>
          </p:nvPr>
        </p:nvSpPr>
        <p:spPr>
          <a:xfrm>
            <a:off x="9428523" y="288036"/>
            <a:ext cx="607997" cy="608076"/>
          </a:xfrm>
        </p:spPr>
        <p:txBody>
          <a:bodyPr anchor="ctr"/>
          <a:lstStyle>
            <a:lvl1pPr algn="ctr">
              <a:defRPr sz="600">
                <a:solidFill>
                  <a:schemeClr val="tx1"/>
                </a:solidFill>
              </a:defRPr>
            </a:lvl1pPr>
          </a:lstStyle>
          <a:p>
            <a:r>
              <a:rPr lang="en-US"/>
              <a:t>Pictogram</a:t>
            </a:r>
          </a:p>
        </p:txBody>
      </p:sp>
      <p:sp>
        <p:nvSpPr>
          <p:cNvPr id="12" name="Text Placeholder 9">
            <a:extLst>
              <a:ext uri="{FF2B5EF4-FFF2-40B4-BE49-F238E27FC236}">
                <a16:creationId xmlns:a16="http://schemas.microsoft.com/office/drawing/2014/main" id="{AC380211-AA5F-2F8D-309F-DC766DF1EF52}"/>
              </a:ext>
            </a:extLst>
          </p:cNvPr>
          <p:cNvSpPr>
            <a:spLocks noGrp="1"/>
          </p:cNvSpPr>
          <p:nvPr>
            <p:ph type="body" sz="quarter" idx="14"/>
          </p:nvPr>
        </p:nvSpPr>
        <p:spPr>
          <a:xfrm>
            <a:off x="9428524" y="1714500"/>
            <a:ext cx="2476177" cy="4286250"/>
          </a:xfrm>
        </p:spPr>
        <p:txBody>
          <a:bodyPr/>
          <a:lstStyle>
            <a:lvl1pPr>
              <a:lnSpc>
                <a:spcPct val="110000"/>
              </a:lnSpc>
              <a:spcBef>
                <a:spcPts val="0"/>
              </a:spcBef>
              <a:defRPr sz="900">
                <a:solidFill>
                  <a:schemeClr val="tx1"/>
                </a:solidFill>
              </a:defRPr>
            </a:lvl1pPr>
            <a:lvl2pPr marL="82296" indent="-82296">
              <a:lnSpc>
                <a:spcPct val="110000"/>
              </a:lnSpc>
              <a:spcBef>
                <a:spcPts val="0"/>
              </a:spcBef>
              <a:defRPr sz="900">
                <a:solidFill>
                  <a:schemeClr val="tx1"/>
                </a:solidFill>
              </a:defRPr>
            </a:lvl2pPr>
            <a:lvl3pPr marL="164592" indent="-82296">
              <a:lnSpc>
                <a:spcPct val="110000"/>
              </a:lnSpc>
              <a:spcBef>
                <a:spcPts val="0"/>
              </a:spcBef>
              <a:defRPr sz="900">
                <a:solidFill>
                  <a:schemeClr val="tx1"/>
                </a:solidFill>
              </a:defRPr>
            </a:lvl3pPr>
            <a:lvl4pPr marL="246888" indent="-82296">
              <a:lnSpc>
                <a:spcPct val="110000"/>
              </a:lnSpc>
              <a:spcBef>
                <a:spcPts val="0"/>
              </a:spcBef>
              <a:defRPr sz="900">
                <a:solidFill>
                  <a:schemeClr val="tx1"/>
                </a:solidFill>
              </a:defRPr>
            </a:lvl4pPr>
            <a:lvl5pPr>
              <a:lnSpc>
                <a:spcPct val="110000"/>
              </a:lnSpc>
              <a:spcBef>
                <a:spcPts val="0"/>
              </a:spcBef>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ACE782CF-665F-3C56-698C-16112EB19B2F}"/>
              </a:ext>
            </a:extLst>
          </p:cNvPr>
          <p:cNvSpPr>
            <a:spLocks noGrp="1"/>
          </p:cNvSpPr>
          <p:nvPr>
            <p:ph type="ftr" sz="quarter" idx="18"/>
          </p:nvPr>
        </p:nvSpPr>
        <p:spPr/>
        <p:txBody>
          <a:bodyPr/>
          <a:lstStyle/>
          <a:p>
            <a:endParaRPr lang="en-US"/>
          </a:p>
        </p:txBody>
      </p:sp>
      <p:sp>
        <p:nvSpPr>
          <p:cNvPr id="6" name="Slide Number">
            <a:extLst>
              <a:ext uri="{FF2B5EF4-FFF2-40B4-BE49-F238E27FC236}">
                <a16:creationId xmlns:a16="http://schemas.microsoft.com/office/drawing/2014/main" id="{D2A45AB7-102C-FBDF-94FD-99783B6A5A18}"/>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57334896"/>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over, cyan">
    <p:spTree>
      <p:nvGrpSpPr>
        <p:cNvPr id="1" name=""/>
        <p:cNvGrpSpPr/>
        <p:nvPr/>
      </p:nvGrpSpPr>
      <p:grpSpPr>
        <a:xfrm>
          <a:off x="0" y="0"/>
          <a:ext cx="0" cy="0"/>
          <a:chOff x="0" y="0"/>
          <a:chExt cx="0" cy="0"/>
        </a:xfrm>
      </p:grpSpPr>
      <p:sp>
        <p:nvSpPr>
          <p:cNvPr id="3" name="Rectangle 2" descr="Blue 10 full slide background ">
            <a:extLst>
              <a:ext uri="{FF2B5EF4-FFF2-40B4-BE49-F238E27FC236}">
                <a16:creationId xmlns:a16="http://schemas.microsoft.com/office/drawing/2014/main" id="{8D23798D-A03E-2BC6-136A-14C1E387E723}"/>
              </a:ext>
            </a:extLst>
          </p:cNvPr>
          <p:cNvSpPr/>
          <p:nvPr/>
        </p:nvSpPr>
        <p:spPr bwMode="auto">
          <a:xfrm>
            <a:off x="0" y="0"/>
            <a:ext cx="12192000" cy="6000750"/>
          </a:xfrm>
          <a:prstGeom prst="rect">
            <a:avLst/>
          </a:prstGeom>
          <a:solidFill>
            <a:srgbClr val="E5F6FF"/>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34286" tIns="34286" rIns="34286" bIns="34286" numCol="1" rtlCol="0" anchor="t" anchorCtr="0" compatLnSpc="1">
            <a:prstTxWarp prst="textNoShape">
              <a:avLst/>
            </a:prstTxWarp>
          </a:bodyPr>
          <a:lstStyle/>
          <a:p>
            <a:pPr marL="0" marR="0" indent="0" algn="l" defTabSz="342900" rtl="0" eaLnBrk="1" fontAlgn="base" latinLnBrk="0" hangingPunct="1">
              <a:lnSpc>
                <a:spcPct val="100000"/>
              </a:lnSpc>
              <a:spcBef>
                <a:spcPct val="0"/>
              </a:spcBef>
              <a:spcAft>
                <a:spcPct val="0"/>
              </a:spcAft>
              <a:buClrTx/>
              <a:buSzTx/>
              <a:buFont typeface="IBM Plex Sans Light"/>
              <a:buNone/>
              <a:tabLst/>
            </a:pPr>
            <a:endParaRPr kumimoji="0" lang="en-US" sz="525" b="0" i="0" u="none" strike="noStrike" cap="none" normalizeH="0" baseline="0">
              <a:ln>
                <a:noFill/>
              </a:ln>
              <a:solidFill>
                <a:schemeClr val="bg1"/>
              </a:solidFill>
              <a:effectLst/>
              <a:latin typeface="+mn-lt"/>
            </a:endParaRPr>
          </a:p>
        </p:txBody>
      </p:sp>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9" y="192024"/>
            <a:ext cx="5524575" cy="2286794"/>
          </a:xfrm>
        </p:spPr>
        <p:txBody>
          <a:bodyPr/>
          <a:lstStyle>
            <a:lvl1pPr>
              <a:lnSpc>
                <a:spcPct val="100000"/>
              </a:lnSpc>
              <a:defRPr sz="3225">
                <a:solidFill>
                  <a:schemeClr val="tx2"/>
                </a:solidFill>
              </a:defRPr>
            </a:lvl1pPr>
          </a:lstStyle>
          <a:p>
            <a:r>
              <a:rPr lang="en-US"/>
              <a:t>Click to edit Master title style</a:t>
            </a:r>
            <a:endParaRPr lang="en-US" dirty="0"/>
          </a:p>
        </p:txBody>
      </p:sp>
      <p:sp>
        <p:nvSpPr>
          <p:cNvPr id="5" name="Text Placeholder 6">
            <a:extLst>
              <a:ext uri="{FF2B5EF4-FFF2-40B4-BE49-F238E27FC236}">
                <a16:creationId xmlns:a16="http://schemas.microsoft.com/office/drawing/2014/main" id="{28CADC67-06E4-9D0B-7A49-159C1E99D517}"/>
              </a:ext>
            </a:extLst>
          </p:cNvPr>
          <p:cNvSpPr>
            <a:spLocks noGrp="1"/>
          </p:cNvSpPr>
          <p:nvPr>
            <p:ph type="body" sz="quarter" idx="12"/>
          </p:nvPr>
        </p:nvSpPr>
        <p:spPr>
          <a:xfrm>
            <a:off x="287999" y="6044184"/>
            <a:ext cx="2468623" cy="571500"/>
          </a:xfrm>
        </p:spPr>
        <p:txBody>
          <a:bodyPr anchor="b"/>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Text Placeholder 5">
            <a:extLst>
              <a:ext uri="{FF2B5EF4-FFF2-40B4-BE49-F238E27FC236}">
                <a16:creationId xmlns:a16="http://schemas.microsoft.com/office/drawing/2014/main" id="{6BAFC6AD-C46B-8438-C789-096006859E45}"/>
              </a:ext>
            </a:extLst>
          </p:cNvPr>
          <p:cNvSpPr>
            <a:spLocks noGrp="1"/>
          </p:cNvSpPr>
          <p:nvPr>
            <p:ph type="body" sz="quarter" idx="13"/>
          </p:nvPr>
        </p:nvSpPr>
        <p:spPr>
          <a:xfrm>
            <a:off x="3335317" y="6042370"/>
            <a:ext cx="2468623" cy="571500"/>
          </a:xfrm>
        </p:spPr>
        <p:txBody>
          <a:bodyPr anchor="b"/>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pic>
        <p:nvPicPr>
          <p:cNvPr id="4" name="Picture 3" descr="IBM 8-bar logo">
            <a:extLst>
              <a:ext uri="{FF2B5EF4-FFF2-40B4-BE49-F238E27FC236}">
                <a16:creationId xmlns:a16="http://schemas.microsoft.com/office/drawing/2014/main" id="{CCD12723-D775-EE21-95A9-8E6D8BA4DC28}"/>
              </a:ext>
            </a:extLst>
          </p:cNvPr>
          <p:cNvPicPr>
            <a:picLocks noChangeAspect="1"/>
          </p:cNvPicPr>
          <p:nvPr/>
        </p:nvPicPr>
        <p:blipFill>
          <a:blip r:embed="rId2"/>
          <a:stretch>
            <a:fillRect/>
          </a:stretch>
        </p:blipFill>
        <p:spPr>
          <a:xfrm>
            <a:off x="11138526" y="6263482"/>
            <a:ext cx="819044" cy="304800"/>
          </a:xfrm>
          <a:prstGeom prst="rect">
            <a:avLst/>
          </a:prstGeom>
        </p:spPr>
      </p:pic>
    </p:spTree>
    <p:extLst>
      <p:ext uri="{BB962C8B-B14F-4D97-AF65-F5344CB8AC3E}">
        <p14:creationId xmlns:p14="http://schemas.microsoft.com/office/powerpoint/2010/main" val="2167397551"/>
      </p:ext>
    </p:extLst>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ext, 1 wide column, divider">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192024"/>
            <a:ext cx="2474591" cy="570706"/>
          </a:xfrm>
        </p:spPr>
        <p:txBody>
          <a:bodyPr/>
          <a:lstStyle>
            <a:lvl1pPr>
              <a:lnSpc>
                <a:spcPct val="100000"/>
              </a:lnSpc>
              <a:defRPr sz="2400">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9792CE3F-FA6A-2FE0-0146-4BFD45CF296A}"/>
              </a:ext>
            </a:extLst>
          </p:cNvPr>
          <p:cNvSpPr>
            <a:spLocks noGrp="1"/>
          </p:cNvSpPr>
          <p:nvPr>
            <p:ph type="body" sz="quarter" idx="15"/>
          </p:nvPr>
        </p:nvSpPr>
        <p:spPr>
          <a:xfrm>
            <a:off x="3332555" y="192024"/>
            <a:ext cx="2477765" cy="570706"/>
          </a:xfrm>
        </p:spPr>
        <p:txBody>
          <a:bodyPr/>
          <a:lstStyle>
            <a:lvl1pPr>
              <a:lnSpc>
                <a:spcPct val="100000"/>
              </a:lnSpc>
              <a:spcBef>
                <a:spcPts val="0"/>
              </a:spcBef>
              <a:defRPr sz="2400">
                <a:solidFill>
                  <a:schemeClr val="tx2"/>
                </a:solidFill>
              </a:defRPr>
            </a:lvl1pPr>
            <a:lvl2pPr>
              <a:spcBef>
                <a:spcPts val="0"/>
              </a:spcBef>
              <a:defRPr sz="1050"/>
            </a:lvl2pPr>
            <a:lvl3pPr>
              <a:spcBef>
                <a:spcPts val="0"/>
              </a:spcBef>
              <a:defRPr sz="1050"/>
            </a:lvl3pPr>
            <a:lvl4pPr>
              <a:spcBef>
                <a:spcPts val="0"/>
              </a:spcBef>
              <a:defRPr sz="1050"/>
            </a:lvl4pPr>
            <a:lvl5pPr>
              <a:spcBef>
                <a:spcPts val="0"/>
              </a:spcBef>
              <a:defRPr sz="1050"/>
            </a:lvl5pPr>
          </a:lstStyle>
          <a:p>
            <a:pPr lvl="0"/>
            <a:r>
              <a:rPr lang="en-US"/>
              <a:t>Click to edit Master text styles</a:t>
            </a:r>
          </a:p>
        </p:txBody>
      </p:sp>
      <p:sp>
        <p:nvSpPr>
          <p:cNvPr id="7" name="Text Placeholder 6">
            <a:extLst>
              <a:ext uri="{FF2B5EF4-FFF2-40B4-BE49-F238E27FC236}">
                <a16:creationId xmlns:a16="http://schemas.microsoft.com/office/drawing/2014/main" id="{F9E6C7C8-F097-FDD3-FF97-3FC4133BC68D}"/>
              </a:ext>
            </a:extLst>
          </p:cNvPr>
          <p:cNvSpPr>
            <a:spLocks noGrp="1"/>
          </p:cNvSpPr>
          <p:nvPr>
            <p:ph type="body" sz="quarter" idx="12"/>
          </p:nvPr>
        </p:nvSpPr>
        <p:spPr>
          <a:xfrm>
            <a:off x="3333316" y="1714500"/>
            <a:ext cx="2475384" cy="4286250"/>
          </a:xfrm>
        </p:spPr>
        <p:txBody>
          <a:bodyPr/>
          <a:lstStyle>
            <a:lvl1pPr>
              <a:spcBef>
                <a:spcPts val="0"/>
              </a:spcBef>
              <a:defRPr sz="1050" b="0" i="0">
                <a:solidFill>
                  <a:schemeClr val="tx1"/>
                </a:solidFill>
                <a:latin typeface="IBM Plex Sans Light" panose="020B0403050203000203" pitchFamily="34" charset="0"/>
              </a:defRPr>
            </a:lvl1pPr>
            <a:lvl2pPr marL="96012" indent="-96012">
              <a:spcBef>
                <a:spcPts val="0"/>
              </a:spcBef>
              <a:defRPr sz="1050" b="0" i="0">
                <a:solidFill>
                  <a:schemeClr val="tx1"/>
                </a:solidFill>
                <a:latin typeface="IBM Plex Sans Light" panose="020B0403050203000203" pitchFamily="34" charset="0"/>
              </a:defRPr>
            </a:lvl2pPr>
            <a:lvl3pPr marL="192024" indent="-96012">
              <a:spcBef>
                <a:spcPts val="0"/>
              </a:spcBef>
              <a:defRPr sz="1050" b="0" i="0">
                <a:solidFill>
                  <a:schemeClr val="tx1"/>
                </a:solidFill>
                <a:latin typeface="IBM Plex Sans Light" panose="020B0403050203000203" pitchFamily="34" charset="0"/>
              </a:defRPr>
            </a:lvl3pPr>
            <a:lvl4pPr marL="288036" indent="-96012">
              <a:spcBef>
                <a:spcPts val="0"/>
              </a:spcBef>
              <a:defRPr sz="1050" b="0" i="0">
                <a:solidFill>
                  <a:schemeClr val="tx1"/>
                </a:solidFill>
                <a:latin typeface="IBM Plex Sans Light" panose="020B0403050203000203" pitchFamily="34" charset="0"/>
              </a:defRPr>
            </a:lvl4pPr>
            <a:lvl5pPr>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8">
            <a:extLst>
              <a:ext uri="{FF2B5EF4-FFF2-40B4-BE49-F238E27FC236}">
                <a16:creationId xmlns:a16="http://schemas.microsoft.com/office/drawing/2014/main" id="{1E0B684B-61D6-CF9E-57FC-892D7CEE8D1D}"/>
              </a:ext>
            </a:extLst>
          </p:cNvPr>
          <p:cNvSpPr>
            <a:spLocks noGrp="1"/>
          </p:cNvSpPr>
          <p:nvPr>
            <p:ph type="body" sz="quarter" idx="13"/>
          </p:nvPr>
        </p:nvSpPr>
        <p:spPr>
          <a:xfrm>
            <a:off x="6380920" y="1714500"/>
            <a:ext cx="5047593" cy="4286250"/>
          </a:xfrm>
        </p:spPr>
        <p:txBody>
          <a:bodyPr/>
          <a:lstStyle>
            <a:lvl1pPr>
              <a:spcBef>
                <a:spcPts val="0"/>
              </a:spcBef>
              <a:defRPr sz="1050" b="0" i="0">
                <a:solidFill>
                  <a:schemeClr val="tx1"/>
                </a:solidFill>
                <a:latin typeface="IBM Plex Sans Light" panose="020B0403050203000203" pitchFamily="34" charset="0"/>
              </a:defRPr>
            </a:lvl1pPr>
            <a:lvl2pPr marL="96012" indent="-96012">
              <a:spcBef>
                <a:spcPts val="0"/>
              </a:spcBef>
              <a:defRPr sz="1050" b="0" i="0">
                <a:solidFill>
                  <a:schemeClr val="tx1"/>
                </a:solidFill>
                <a:latin typeface="IBM Plex Sans Light" panose="020B0403050203000203" pitchFamily="34" charset="0"/>
              </a:defRPr>
            </a:lvl2pPr>
            <a:lvl3pPr marL="192024" indent="-96012">
              <a:spcBef>
                <a:spcPts val="0"/>
              </a:spcBef>
              <a:defRPr sz="1050" b="0" i="0">
                <a:solidFill>
                  <a:schemeClr val="tx1"/>
                </a:solidFill>
                <a:latin typeface="IBM Plex Sans Light" panose="020B0403050203000203" pitchFamily="34" charset="0"/>
              </a:defRPr>
            </a:lvl3pPr>
            <a:lvl4pPr marL="288036" indent="-96012">
              <a:spcBef>
                <a:spcPts val="0"/>
              </a:spcBef>
              <a:defRPr sz="1050" b="0" i="0">
                <a:solidFill>
                  <a:schemeClr val="tx1"/>
                </a:solidFill>
                <a:latin typeface="IBM Plex Sans Light" panose="020B0403050203000203" pitchFamily="34" charset="0"/>
              </a:defRPr>
            </a:lvl4pPr>
            <a:lvl5pPr>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BA03B922-FA59-5165-48BF-0B57DFD66348}"/>
              </a:ext>
            </a:extLst>
          </p:cNvPr>
          <p:cNvSpPr>
            <a:spLocks noGrp="1"/>
          </p:cNvSpPr>
          <p:nvPr>
            <p:ph type="ftr" sz="quarter" idx="16"/>
          </p:nvPr>
        </p:nvSpPr>
        <p:spPr/>
        <p:txBody>
          <a:bodyPr/>
          <a:lstStyle/>
          <a:p>
            <a:endParaRPr lang="en-US"/>
          </a:p>
        </p:txBody>
      </p:sp>
      <p:sp>
        <p:nvSpPr>
          <p:cNvPr id="5" name="Slide Number">
            <a:extLst>
              <a:ext uri="{FF2B5EF4-FFF2-40B4-BE49-F238E27FC236}">
                <a16:creationId xmlns:a16="http://schemas.microsoft.com/office/drawing/2014/main" id="{5C3B405E-94D1-4A09-C6BF-A66D9CBEF63D}"/>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95043500"/>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ext, 2 wide column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D46C39-902F-3DA0-AAF4-319DA8AE384D}"/>
              </a:ext>
            </a:extLst>
          </p:cNvPr>
          <p:cNvSpPr>
            <a:spLocks noGrp="1"/>
          </p:cNvSpPr>
          <p:nvPr>
            <p:ph type="title"/>
          </p:nvPr>
        </p:nvSpPr>
        <p:spPr>
          <a:xfrm>
            <a:off x="287999" y="288036"/>
            <a:ext cx="3711980" cy="953294"/>
          </a:xfrm>
        </p:spPr>
        <p:txBody>
          <a:bodyPr/>
          <a:lstStyle>
            <a:lvl1pPr>
              <a:lnSpc>
                <a:spcPct val="110000"/>
              </a:lnSpc>
              <a:defRPr sz="1350">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DABBA43D-8D00-4EDB-B803-D1EEE6CE2CB5}"/>
              </a:ext>
            </a:extLst>
          </p:cNvPr>
          <p:cNvSpPr>
            <a:spLocks noGrp="1"/>
          </p:cNvSpPr>
          <p:nvPr>
            <p:ph type="body" sz="quarter" idx="11"/>
          </p:nvPr>
        </p:nvSpPr>
        <p:spPr>
          <a:xfrm>
            <a:off x="287999" y="1714500"/>
            <a:ext cx="5049180" cy="4286250"/>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Text Placeholder 4">
            <a:extLst>
              <a:ext uri="{FF2B5EF4-FFF2-40B4-BE49-F238E27FC236}">
                <a16:creationId xmlns:a16="http://schemas.microsoft.com/office/drawing/2014/main" id="{D32DCE7C-29C5-BC86-B154-7DD0C4F0553A}"/>
              </a:ext>
            </a:extLst>
          </p:cNvPr>
          <p:cNvSpPr>
            <a:spLocks noGrp="1"/>
          </p:cNvSpPr>
          <p:nvPr>
            <p:ph type="body" sz="quarter" idx="12"/>
          </p:nvPr>
        </p:nvSpPr>
        <p:spPr>
          <a:xfrm>
            <a:off x="6380920" y="1714500"/>
            <a:ext cx="5047593" cy="4286250"/>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91A0F4B3-D63C-0D8F-2804-F97776F90E4E}"/>
              </a:ext>
            </a:extLst>
          </p:cNvPr>
          <p:cNvSpPr>
            <a:spLocks noGrp="1"/>
          </p:cNvSpPr>
          <p:nvPr>
            <p:ph type="ftr" sz="quarter" idx="13"/>
          </p:nvPr>
        </p:nvSpPr>
        <p:spPr/>
        <p:txBody>
          <a:bodyPr/>
          <a:lstStyle/>
          <a:p>
            <a:endParaRPr lang="en-US"/>
          </a:p>
        </p:txBody>
      </p:sp>
      <p:sp>
        <p:nvSpPr>
          <p:cNvPr id="7" name="Slide Number">
            <a:extLst>
              <a:ext uri="{FF2B5EF4-FFF2-40B4-BE49-F238E27FC236}">
                <a16:creationId xmlns:a16="http://schemas.microsoft.com/office/drawing/2014/main" id="{38EC09FB-402F-F3CE-E1D2-51583F1BCCFA}"/>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588241335"/>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ext, 2 columns, large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4691A7-388D-D543-2C74-58FA1F3BC20C}"/>
              </a:ext>
            </a:extLst>
          </p:cNvPr>
          <p:cNvSpPr>
            <a:spLocks noGrp="1"/>
          </p:cNvSpPr>
          <p:nvPr>
            <p:ph type="title"/>
          </p:nvPr>
        </p:nvSpPr>
        <p:spPr>
          <a:xfrm>
            <a:off x="288000" y="192024"/>
            <a:ext cx="5522193" cy="2286794"/>
          </a:xfrm>
        </p:spPr>
        <p:txBody>
          <a:bodyPr rIns="457200"/>
          <a:lstStyle>
            <a:lvl1pPr>
              <a:lnSpc>
                <a:spcPct val="100000"/>
              </a:lnSpc>
              <a:defRPr>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CDE09569-73DF-2226-A7D7-ABBE84A47048}"/>
              </a:ext>
            </a:extLst>
          </p:cNvPr>
          <p:cNvSpPr>
            <a:spLocks noGrp="1"/>
          </p:cNvSpPr>
          <p:nvPr>
            <p:ph type="body" sz="quarter" idx="11"/>
          </p:nvPr>
        </p:nvSpPr>
        <p:spPr>
          <a:xfrm>
            <a:off x="6380920" y="288036"/>
            <a:ext cx="2476177" cy="57157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Text Placeholder 4">
            <a:extLst>
              <a:ext uri="{FF2B5EF4-FFF2-40B4-BE49-F238E27FC236}">
                <a16:creationId xmlns:a16="http://schemas.microsoft.com/office/drawing/2014/main" id="{9B0D0BB0-9896-0353-D972-26B687C3D8DD}"/>
              </a:ext>
            </a:extLst>
          </p:cNvPr>
          <p:cNvSpPr>
            <a:spLocks noGrp="1"/>
          </p:cNvSpPr>
          <p:nvPr>
            <p:ph type="body" sz="quarter" idx="12"/>
          </p:nvPr>
        </p:nvSpPr>
        <p:spPr>
          <a:xfrm>
            <a:off x="9428524" y="288036"/>
            <a:ext cx="2476177" cy="57157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5AA54578-ECD5-347E-35A9-C3F93EB8CDFE}"/>
              </a:ext>
            </a:extLst>
          </p:cNvPr>
          <p:cNvSpPr>
            <a:spLocks noGrp="1"/>
          </p:cNvSpPr>
          <p:nvPr>
            <p:ph type="ftr" sz="quarter" idx="13"/>
          </p:nvPr>
        </p:nvSpPr>
        <p:spPr/>
        <p:txBody>
          <a:bodyPr/>
          <a:lstStyle/>
          <a:p>
            <a:endParaRPr lang="en-US"/>
          </a:p>
        </p:txBody>
      </p:sp>
      <p:sp>
        <p:nvSpPr>
          <p:cNvPr id="7" name="Slide Number">
            <a:extLst>
              <a:ext uri="{FF2B5EF4-FFF2-40B4-BE49-F238E27FC236}">
                <a16:creationId xmlns:a16="http://schemas.microsoft.com/office/drawing/2014/main" id="{C7A51FE3-0F54-1487-47B4-164B5B802CA1}"/>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558016984"/>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ext, 2 columns, small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4691A7-388D-D543-2C74-58FA1F3BC20C}"/>
              </a:ext>
            </a:extLst>
          </p:cNvPr>
          <p:cNvSpPr>
            <a:spLocks noGrp="1"/>
          </p:cNvSpPr>
          <p:nvPr>
            <p:ph type="title"/>
          </p:nvPr>
        </p:nvSpPr>
        <p:spPr>
          <a:xfrm>
            <a:off x="287999" y="288036"/>
            <a:ext cx="2476177" cy="2286794"/>
          </a:xfrm>
        </p:spPr>
        <p:txBody>
          <a:bodyPr/>
          <a:lstStyle>
            <a:lvl1pPr>
              <a:lnSpc>
                <a:spcPct val="100000"/>
              </a:lnSpc>
              <a:defRPr sz="1350">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CDE09569-73DF-2226-A7D7-ABBE84A47048}"/>
              </a:ext>
            </a:extLst>
          </p:cNvPr>
          <p:cNvSpPr>
            <a:spLocks noGrp="1"/>
          </p:cNvSpPr>
          <p:nvPr>
            <p:ph type="body" sz="quarter" idx="11"/>
          </p:nvPr>
        </p:nvSpPr>
        <p:spPr>
          <a:xfrm>
            <a:off x="6380920" y="284957"/>
            <a:ext cx="2476177" cy="57157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Text Placeholder 4">
            <a:extLst>
              <a:ext uri="{FF2B5EF4-FFF2-40B4-BE49-F238E27FC236}">
                <a16:creationId xmlns:a16="http://schemas.microsoft.com/office/drawing/2014/main" id="{9B0D0BB0-9896-0353-D972-26B687C3D8DD}"/>
              </a:ext>
            </a:extLst>
          </p:cNvPr>
          <p:cNvSpPr>
            <a:spLocks noGrp="1"/>
          </p:cNvSpPr>
          <p:nvPr>
            <p:ph type="body" sz="quarter" idx="12"/>
          </p:nvPr>
        </p:nvSpPr>
        <p:spPr>
          <a:xfrm>
            <a:off x="9428524" y="284957"/>
            <a:ext cx="2476177" cy="57157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5AA54578-ECD5-347E-35A9-C3F93EB8CDFE}"/>
              </a:ext>
            </a:extLst>
          </p:cNvPr>
          <p:cNvSpPr>
            <a:spLocks noGrp="1"/>
          </p:cNvSpPr>
          <p:nvPr>
            <p:ph type="ftr" sz="quarter" idx="13"/>
          </p:nvPr>
        </p:nvSpPr>
        <p:spPr/>
        <p:txBody>
          <a:bodyPr/>
          <a:lstStyle/>
          <a:p>
            <a:endParaRPr lang="en-US"/>
          </a:p>
        </p:txBody>
      </p:sp>
      <p:sp>
        <p:nvSpPr>
          <p:cNvPr id="7" name="Slide Number">
            <a:extLst>
              <a:ext uri="{FF2B5EF4-FFF2-40B4-BE49-F238E27FC236}">
                <a16:creationId xmlns:a16="http://schemas.microsoft.com/office/drawing/2014/main" id="{745FF4F8-7F82-E9C2-8046-C791019E1694}"/>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706885164"/>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ext, 2 columns, dividers, large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3E75BA-E283-08AE-B230-A89A2245C127}"/>
              </a:ext>
            </a:extLst>
          </p:cNvPr>
          <p:cNvSpPr>
            <a:spLocks noGrp="1"/>
          </p:cNvSpPr>
          <p:nvPr>
            <p:ph type="title"/>
          </p:nvPr>
        </p:nvSpPr>
        <p:spPr>
          <a:xfrm>
            <a:off x="287999" y="192024"/>
            <a:ext cx="5519020" cy="2286794"/>
          </a:xfrm>
        </p:spPr>
        <p:txBody>
          <a:bodyPr rIns="457200"/>
          <a:lstStyle>
            <a:lvl1pPr>
              <a:lnSpc>
                <a:spcPct val="100000"/>
              </a:lnSpc>
              <a:defRPr>
                <a:solidFill>
                  <a:schemeClr val="tx2"/>
                </a:solidFill>
              </a:defRPr>
            </a:lvl1pPr>
          </a:lstStyle>
          <a:p>
            <a:r>
              <a:rPr lang="en-US"/>
              <a:t>Click to edit Master title style</a:t>
            </a:r>
            <a:endParaRPr lang="en-US" dirty="0"/>
          </a:p>
        </p:txBody>
      </p:sp>
      <p:sp>
        <p:nvSpPr>
          <p:cNvPr id="4" name="Text Placeholder 9">
            <a:extLst>
              <a:ext uri="{FF2B5EF4-FFF2-40B4-BE49-F238E27FC236}">
                <a16:creationId xmlns:a16="http://schemas.microsoft.com/office/drawing/2014/main" id="{8AF10F27-0178-9C93-8741-F0241501B4B0}"/>
              </a:ext>
            </a:extLst>
          </p:cNvPr>
          <p:cNvSpPr>
            <a:spLocks noGrp="1"/>
          </p:cNvSpPr>
          <p:nvPr>
            <p:ph type="body" sz="quarter" idx="16"/>
          </p:nvPr>
        </p:nvSpPr>
        <p:spPr>
          <a:xfrm>
            <a:off x="6380920" y="288036"/>
            <a:ext cx="2476177" cy="762794"/>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8">
            <a:extLst>
              <a:ext uri="{FF2B5EF4-FFF2-40B4-BE49-F238E27FC236}">
                <a16:creationId xmlns:a16="http://schemas.microsoft.com/office/drawing/2014/main" id="{5898D950-EA52-ABF9-D15D-C6C8FE946495}"/>
              </a:ext>
            </a:extLst>
          </p:cNvPr>
          <p:cNvSpPr>
            <a:spLocks noGrp="1"/>
          </p:cNvSpPr>
          <p:nvPr>
            <p:ph type="body" sz="quarter" idx="18"/>
          </p:nvPr>
        </p:nvSpPr>
        <p:spPr>
          <a:xfrm>
            <a:off x="6380920" y="1714500"/>
            <a:ext cx="2476177" cy="4286250"/>
          </a:xfrm>
        </p:spPr>
        <p:txBody>
          <a:bodyPr/>
          <a:lstStyle>
            <a:lvl1pPr>
              <a:lnSpc>
                <a:spcPct val="110000"/>
              </a:lnSpc>
              <a:spcBef>
                <a:spcPts val="0"/>
              </a:spcBef>
              <a:defRPr sz="750" b="0" i="0">
                <a:solidFill>
                  <a:schemeClr val="tx1"/>
                </a:solidFill>
                <a:latin typeface="IBM Plex Sans" panose="020B0503050203000203" pitchFamily="34" charset="0"/>
              </a:defRPr>
            </a:lvl1pPr>
            <a:lvl2pPr marL="68580" indent="-68580">
              <a:lnSpc>
                <a:spcPct val="110000"/>
              </a:lnSpc>
              <a:spcBef>
                <a:spcPts val="0"/>
              </a:spcBef>
              <a:defRPr sz="750" b="0" i="0">
                <a:solidFill>
                  <a:schemeClr val="tx1"/>
                </a:solidFill>
                <a:latin typeface="IBM Plex Sans" panose="020B0503050203000203" pitchFamily="34" charset="0"/>
              </a:defRPr>
            </a:lvl2pPr>
            <a:lvl3pPr marL="137160" indent="-68580">
              <a:lnSpc>
                <a:spcPct val="110000"/>
              </a:lnSpc>
              <a:spcBef>
                <a:spcPts val="0"/>
              </a:spcBef>
              <a:defRPr sz="750" b="0" i="0">
                <a:solidFill>
                  <a:schemeClr val="tx1"/>
                </a:solidFill>
                <a:latin typeface="IBM Plex Sans" panose="020B0503050203000203" pitchFamily="34" charset="0"/>
              </a:defRPr>
            </a:lvl3pPr>
            <a:lvl4pPr marL="205740" indent="-68580">
              <a:lnSpc>
                <a:spcPct val="110000"/>
              </a:lnSpc>
              <a:spcBef>
                <a:spcPts val="0"/>
              </a:spcBef>
              <a:defRPr sz="750" b="0" i="0">
                <a:solidFill>
                  <a:schemeClr val="tx1"/>
                </a:solidFill>
                <a:latin typeface="IBM Plex Sans" panose="020B0503050203000203" pitchFamily="34" charset="0"/>
              </a:defRPr>
            </a:lvl4pPr>
            <a:lvl5pPr>
              <a:lnSpc>
                <a:spcPct val="110000"/>
              </a:lnSpc>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12">
            <a:extLst>
              <a:ext uri="{FF2B5EF4-FFF2-40B4-BE49-F238E27FC236}">
                <a16:creationId xmlns:a16="http://schemas.microsoft.com/office/drawing/2014/main" id="{17CD3DC6-7946-2D82-C3E4-10BC579C88DE}"/>
              </a:ext>
            </a:extLst>
          </p:cNvPr>
          <p:cNvSpPr>
            <a:spLocks noGrp="1"/>
          </p:cNvSpPr>
          <p:nvPr>
            <p:ph type="body" sz="quarter" idx="17"/>
          </p:nvPr>
        </p:nvSpPr>
        <p:spPr>
          <a:xfrm>
            <a:off x="9428523" y="288036"/>
            <a:ext cx="2479352" cy="762794"/>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8">
            <a:extLst>
              <a:ext uri="{FF2B5EF4-FFF2-40B4-BE49-F238E27FC236}">
                <a16:creationId xmlns:a16="http://schemas.microsoft.com/office/drawing/2014/main" id="{A501ADC5-5846-FF23-F5DB-93E8D05863E8}"/>
              </a:ext>
            </a:extLst>
          </p:cNvPr>
          <p:cNvSpPr>
            <a:spLocks noGrp="1"/>
          </p:cNvSpPr>
          <p:nvPr>
            <p:ph type="body" sz="quarter" idx="19"/>
          </p:nvPr>
        </p:nvSpPr>
        <p:spPr>
          <a:xfrm>
            <a:off x="9430110" y="1714500"/>
            <a:ext cx="2476177" cy="4286250"/>
          </a:xfrm>
        </p:spPr>
        <p:txBody>
          <a:bodyPr/>
          <a:lstStyle>
            <a:lvl1pPr>
              <a:lnSpc>
                <a:spcPct val="110000"/>
              </a:lnSpc>
              <a:spcBef>
                <a:spcPts val="0"/>
              </a:spcBef>
              <a:defRPr sz="750" b="0" i="0">
                <a:solidFill>
                  <a:schemeClr val="tx1"/>
                </a:solidFill>
                <a:latin typeface="IBM Plex Sans" panose="020B0503050203000203" pitchFamily="34" charset="0"/>
              </a:defRPr>
            </a:lvl1pPr>
            <a:lvl2pPr marL="68580" indent="-68580">
              <a:lnSpc>
                <a:spcPct val="110000"/>
              </a:lnSpc>
              <a:spcBef>
                <a:spcPts val="0"/>
              </a:spcBef>
              <a:defRPr sz="750" b="0" i="0">
                <a:solidFill>
                  <a:schemeClr val="tx1"/>
                </a:solidFill>
                <a:latin typeface="IBM Plex Sans" panose="020B0503050203000203" pitchFamily="34" charset="0"/>
              </a:defRPr>
            </a:lvl2pPr>
            <a:lvl3pPr marL="137160" indent="-68580">
              <a:lnSpc>
                <a:spcPct val="110000"/>
              </a:lnSpc>
              <a:spcBef>
                <a:spcPts val="0"/>
              </a:spcBef>
              <a:defRPr sz="750" b="0" i="0">
                <a:solidFill>
                  <a:schemeClr val="tx1"/>
                </a:solidFill>
                <a:latin typeface="IBM Plex Sans" panose="020B0503050203000203" pitchFamily="34" charset="0"/>
              </a:defRPr>
            </a:lvl3pPr>
            <a:lvl4pPr marL="205740" indent="-68580">
              <a:lnSpc>
                <a:spcPct val="110000"/>
              </a:lnSpc>
              <a:spcBef>
                <a:spcPts val="0"/>
              </a:spcBef>
              <a:defRPr sz="750" b="0" i="0">
                <a:solidFill>
                  <a:schemeClr val="tx1"/>
                </a:solidFill>
                <a:latin typeface="IBM Plex Sans" panose="020B0503050203000203" pitchFamily="34" charset="0"/>
              </a:defRPr>
            </a:lvl4pPr>
            <a:lvl5pPr>
              <a:lnSpc>
                <a:spcPct val="110000"/>
              </a:lnSpc>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Footer Placeholder 5">
            <a:extLst>
              <a:ext uri="{FF2B5EF4-FFF2-40B4-BE49-F238E27FC236}">
                <a16:creationId xmlns:a16="http://schemas.microsoft.com/office/drawing/2014/main" id="{A3AE734E-170F-6CE2-C852-A644ACB8F409}"/>
              </a:ext>
            </a:extLst>
          </p:cNvPr>
          <p:cNvSpPr>
            <a:spLocks noGrp="1"/>
          </p:cNvSpPr>
          <p:nvPr>
            <p:ph type="ftr" sz="quarter" idx="20"/>
          </p:nvPr>
        </p:nvSpPr>
        <p:spPr/>
        <p:txBody>
          <a:bodyPr/>
          <a:lstStyle/>
          <a:p>
            <a:endParaRPr lang="en-US"/>
          </a:p>
        </p:txBody>
      </p:sp>
      <p:sp>
        <p:nvSpPr>
          <p:cNvPr id="7" name="Slide Number">
            <a:extLst>
              <a:ext uri="{FF2B5EF4-FFF2-40B4-BE49-F238E27FC236}">
                <a16:creationId xmlns:a16="http://schemas.microsoft.com/office/drawing/2014/main" id="{9BFC0CA6-CE6F-D94C-2967-FBF2240020C4}"/>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70554836"/>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ext, 2 columns, dividers, small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3E75BA-E283-08AE-B230-A89A2245C127}"/>
              </a:ext>
            </a:extLst>
          </p:cNvPr>
          <p:cNvSpPr>
            <a:spLocks noGrp="1"/>
          </p:cNvSpPr>
          <p:nvPr>
            <p:ph type="title"/>
          </p:nvPr>
        </p:nvSpPr>
        <p:spPr>
          <a:xfrm>
            <a:off x="287999" y="288036"/>
            <a:ext cx="2474591" cy="2286794"/>
          </a:xfrm>
        </p:spPr>
        <p:txBody>
          <a:bodyPr rIns="0"/>
          <a:lstStyle>
            <a:lvl1pPr>
              <a:lnSpc>
                <a:spcPct val="100000"/>
              </a:lnSpc>
              <a:defRPr sz="1050">
                <a:solidFill>
                  <a:schemeClr val="tx2"/>
                </a:solidFill>
              </a:defRPr>
            </a:lvl1pPr>
          </a:lstStyle>
          <a:p>
            <a:r>
              <a:rPr lang="en-US"/>
              <a:t>Click to edit Master title style</a:t>
            </a:r>
            <a:endParaRPr lang="en-US" dirty="0"/>
          </a:p>
        </p:txBody>
      </p:sp>
      <p:sp>
        <p:nvSpPr>
          <p:cNvPr id="4" name="Text Placeholder 9">
            <a:extLst>
              <a:ext uri="{FF2B5EF4-FFF2-40B4-BE49-F238E27FC236}">
                <a16:creationId xmlns:a16="http://schemas.microsoft.com/office/drawing/2014/main" id="{8AF10F27-0178-9C93-8741-F0241501B4B0}"/>
              </a:ext>
            </a:extLst>
          </p:cNvPr>
          <p:cNvSpPr>
            <a:spLocks noGrp="1"/>
          </p:cNvSpPr>
          <p:nvPr>
            <p:ph type="body" sz="quarter" idx="16"/>
          </p:nvPr>
        </p:nvSpPr>
        <p:spPr>
          <a:xfrm>
            <a:off x="6380920" y="288036"/>
            <a:ext cx="2476177" cy="762794"/>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8">
            <a:extLst>
              <a:ext uri="{FF2B5EF4-FFF2-40B4-BE49-F238E27FC236}">
                <a16:creationId xmlns:a16="http://schemas.microsoft.com/office/drawing/2014/main" id="{5898D950-EA52-ABF9-D15D-C6C8FE946495}"/>
              </a:ext>
            </a:extLst>
          </p:cNvPr>
          <p:cNvSpPr>
            <a:spLocks noGrp="1"/>
          </p:cNvSpPr>
          <p:nvPr>
            <p:ph type="body" sz="quarter" idx="18"/>
          </p:nvPr>
        </p:nvSpPr>
        <p:spPr>
          <a:xfrm>
            <a:off x="6380920" y="1714500"/>
            <a:ext cx="2476177" cy="4286250"/>
          </a:xfrm>
        </p:spPr>
        <p:txBody>
          <a:bodyPr/>
          <a:lstStyle>
            <a:lvl1pPr>
              <a:lnSpc>
                <a:spcPct val="110000"/>
              </a:lnSpc>
              <a:spcBef>
                <a:spcPts val="0"/>
              </a:spcBef>
              <a:defRPr sz="750" b="0" i="0">
                <a:solidFill>
                  <a:schemeClr val="tx1"/>
                </a:solidFill>
                <a:latin typeface="IBM Plex Sans" panose="020B0503050203000203" pitchFamily="34" charset="0"/>
              </a:defRPr>
            </a:lvl1pPr>
            <a:lvl2pPr marL="68580" indent="-68580">
              <a:lnSpc>
                <a:spcPct val="110000"/>
              </a:lnSpc>
              <a:spcBef>
                <a:spcPts val="0"/>
              </a:spcBef>
              <a:defRPr sz="750" b="0" i="0">
                <a:solidFill>
                  <a:schemeClr val="tx1"/>
                </a:solidFill>
                <a:latin typeface="IBM Plex Sans" panose="020B0503050203000203" pitchFamily="34" charset="0"/>
              </a:defRPr>
            </a:lvl2pPr>
            <a:lvl3pPr marL="137160" indent="-68580">
              <a:lnSpc>
                <a:spcPct val="110000"/>
              </a:lnSpc>
              <a:spcBef>
                <a:spcPts val="0"/>
              </a:spcBef>
              <a:defRPr sz="750" b="0" i="0">
                <a:solidFill>
                  <a:schemeClr val="tx1"/>
                </a:solidFill>
                <a:latin typeface="IBM Plex Sans" panose="020B0503050203000203" pitchFamily="34" charset="0"/>
              </a:defRPr>
            </a:lvl3pPr>
            <a:lvl4pPr marL="205740" indent="-68580">
              <a:lnSpc>
                <a:spcPct val="110000"/>
              </a:lnSpc>
              <a:spcBef>
                <a:spcPts val="0"/>
              </a:spcBef>
              <a:defRPr sz="750" b="0" i="0">
                <a:solidFill>
                  <a:schemeClr val="tx1"/>
                </a:solidFill>
                <a:latin typeface="IBM Plex Sans" panose="020B0503050203000203" pitchFamily="34" charset="0"/>
              </a:defRPr>
            </a:lvl4pPr>
            <a:lvl5pPr>
              <a:lnSpc>
                <a:spcPct val="110000"/>
              </a:lnSpc>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12">
            <a:extLst>
              <a:ext uri="{FF2B5EF4-FFF2-40B4-BE49-F238E27FC236}">
                <a16:creationId xmlns:a16="http://schemas.microsoft.com/office/drawing/2014/main" id="{17CD3DC6-7946-2D82-C3E4-10BC579C88DE}"/>
              </a:ext>
            </a:extLst>
          </p:cNvPr>
          <p:cNvSpPr>
            <a:spLocks noGrp="1"/>
          </p:cNvSpPr>
          <p:nvPr>
            <p:ph type="body" sz="quarter" idx="17"/>
          </p:nvPr>
        </p:nvSpPr>
        <p:spPr>
          <a:xfrm>
            <a:off x="9428523" y="288036"/>
            <a:ext cx="2479352" cy="762794"/>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8">
            <a:extLst>
              <a:ext uri="{FF2B5EF4-FFF2-40B4-BE49-F238E27FC236}">
                <a16:creationId xmlns:a16="http://schemas.microsoft.com/office/drawing/2014/main" id="{A501ADC5-5846-FF23-F5DB-93E8D05863E8}"/>
              </a:ext>
            </a:extLst>
          </p:cNvPr>
          <p:cNvSpPr>
            <a:spLocks noGrp="1"/>
          </p:cNvSpPr>
          <p:nvPr>
            <p:ph type="body" sz="quarter" idx="19"/>
          </p:nvPr>
        </p:nvSpPr>
        <p:spPr>
          <a:xfrm>
            <a:off x="9431698" y="1714500"/>
            <a:ext cx="2476177" cy="4286250"/>
          </a:xfrm>
        </p:spPr>
        <p:txBody>
          <a:bodyPr/>
          <a:lstStyle>
            <a:lvl1pPr>
              <a:lnSpc>
                <a:spcPct val="110000"/>
              </a:lnSpc>
              <a:spcBef>
                <a:spcPts val="0"/>
              </a:spcBef>
              <a:defRPr sz="750" b="0" i="0">
                <a:solidFill>
                  <a:schemeClr val="tx1"/>
                </a:solidFill>
                <a:latin typeface="IBM Plex Sans" panose="020B0503050203000203" pitchFamily="34" charset="0"/>
              </a:defRPr>
            </a:lvl1pPr>
            <a:lvl2pPr marL="68580" indent="-68580">
              <a:lnSpc>
                <a:spcPct val="110000"/>
              </a:lnSpc>
              <a:spcBef>
                <a:spcPts val="0"/>
              </a:spcBef>
              <a:defRPr sz="750" b="0" i="0">
                <a:solidFill>
                  <a:schemeClr val="tx1"/>
                </a:solidFill>
                <a:latin typeface="IBM Plex Sans" panose="020B0503050203000203" pitchFamily="34" charset="0"/>
              </a:defRPr>
            </a:lvl2pPr>
            <a:lvl3pPr marL="137160" indent="-68580">
              <a:lnSpc>
                <a:spcPct val="110000"/>
              </a:lnSpc>
              <a:spcBef>
                <a:spcPts val="0"/>
              </a:spcBef>
              <a:defRPr sz="750" b="0" i="0">
                <a:solidFill>
                  <a:schemeClr val="tx1"/>
                </a:solidFill>
                <a:latin typeface="IBM Plex Sans" panose="020B0503050203000203" pitchFamily="34" charset="0"/>
              </a:defRPr>
            </a:lvl3pPr>
            <a:lvl4pPr marL="205740" indent="-68580">
              <a:lnSpc>
                <a:spcPct val="110000"/>
              </a:lnSpc>
              <a:spcBef>
                <a:spcPts val="0"/>
              </a:spcBef>
              <a:defRPr sz="750" b="0" i="0">
                <a:solidFill>
                  <a:schemeClr val="tx1"/>
                </a:solidFill>
                <a:latin typeface="IBM Plex Sans" panose="020B0503050203000203" pitchFamily="34" charset="0"/>
              </a:defRPr>
            </a:lvl4pPr>
            <a:lvl5pPr>
              <a:lnSpc>
                <a:spcPct val="110000"/>
              </a:lnSpc>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Footer Placeholder 5">
            <a:extLst>
              <a:ext uri="{FF2B5EF4-FFF2-40B4-BE49-F238E27FC236}">
                <a16:creationId xmlns:a16="http://schemas.microsoft.com/office/drawing/2014/main" id="{A3AE734E-170F-6CE2-C852-A644ACB8F409}"/>
              </a:ext>
            </a:extLst>
          </p:cNvPr>
          <p:cNvSpPr>
            <a:spLocks noGrp="1"/>
          </p:cNvSpPr>
          <p:nvPr>
            <p:ph type="ftr" sz="quarter" idx="20"/>
          </p:nvPr>
        </p:nvSpPr>
        <p:spPr/>
        <p:txBody>
          <a:bodyPr/>
          <a:lstStyle/>
          <a:p>
            <a:endParaRPr lang="en-US"/>
          </a:p>
        </p:txBody>
      </p:sp>
      <p:sp>
        <p:nvSpPr>
          <p:cNvPr id="7" name="Slide Number">
            <a:extLst>
              <a:ext uri="{FF2B5EF4-FFF2-40B4-BE49-F238E27FC236}">
                <a16:creationId xmlns:a16="http://schemas.microsoft.com/office/drawing/2014/main" id="{8CF1D655-1791-BEF3-D8AA-E589057E73AC}"/>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347323667"/>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ext, 2 columns, dividers, pictogram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192025"/>
            <a:ext cx="2474591" cy="570707"/>
          </a:xfrm>
        </p:spPr>
        <p:txBody>
          <a:bodyPr/>
          <a:lstStyle>
            <a:lvl1pPr>
              <a:lnSpc>
                <a:spcPct val="100000"/>
              </a:lnSpc>
              <a:defRPr sz="2400">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9792CE3F-FA6A-2FE0-0146-4BFD45CF296A}"/>
              </a:ext>
            </a:extLst>
          </p:cNvPr>
          <p:cNvSpPr>
            <a:spLocks noGrp="1"/>
          </p:cNvSpPr>
          <p:nvPr>
            <p:ph type="body" sz="quarter" idx="15"/>
          </p:nvPr>
        </p:nvSpPr>
        <p:spPr>
          <a:xfrm>
            <a:off x="3334142" y="192024"/>
            <a:ext cx="2477765" cy="570706"/>
          </a:xfrm>
        </p:spPr>
        <p:txBody>
          <a:bodyPr/>
          <a:lstStyle>
            <a:lvl1pPr>
              <a:lnSpc>
                <a:spcPct val="100000"/>
              </a:lnSpc>
              <a:spcBef>
                <a:spcPts val="0"/>
              </a:spcBef>
              <a:defRPr sz="2400">
                <a:solidFill>
                  <a:schemeClr val="tx2"/>
                </a:solidFill>
              </a:defRPr>
            </a:lvl1pPr>
            <a:lvl2pPr>
              <a:lnSpc>
                <a:spcPct val="90000"/>
              </a:lnSpc>
              <a:spcBef>
                <a:spcPts val="0"/>
              </a:spcBef>
              <a:defRPr sz="1050"/>
            </a:lvl2pPr>
            <a:lvl3pPr>
              <a:lnSpc>
                <a:spcPct val="90000"/>
              </a:lnSpc>
              <a:spcBef>
                <a:spcPts val="0"/>
              </a:spcBef>
              <a:defRPr sz="1050"/>
            </a:lvl3pPr>
            <a:lvl4pPr>
              <a:lnSpc>
                <a:spcPct val="90000"/>
              </a:lnSpc>
              <a:spcBef>
                <a:spcPts val="0"/>
              </a:spcBef>
              <a:defRPr sz="1050"/>
            </a:lvl4pPr>
            <a:lvl5pPr>
              <a:lnSpc>
                <a:spcPct val="90000"/>
              </a:lnSpc>
              <a:spcBef>
                <a:spcPts val="0"/>
              </a:spcBef>
              <a:defRPr sz="1050"/>
            </a:lvl5pPr>
          </a:lstStyle>
          <a:p>
            <a:pPr lvl="0"/>
            <a:r>
              <a:rPr lang="en-US"/>
              <a:t>Click to edit Master text styles</a:t>
            </a:r>
          </a:p>
        </p:txBody>
      </p:sp>
      <p:sp>
        <p:nvSpPr>
          <p:cNvPr id="7" name="Text Placeholder 6">
            <a:extLst>
              <a:ext uri="{FF2B5EF4-FFF2-40B4-BE49-F238E27FC236}">
                <a16:creationId xmlns:a16="http://schemas.microsoft.com/office/drawing/2014/main" id="{F9E6C7C8-F097-FDD3-FF97-3FC4133BC68D}"/>
              </a:ext>
            </a:extLst>
          </p:cNvPr>
          <p:cNvSpPr>
            <a:spLocks noGrp="1"/>
          </p:cNvSpPr>
          <p:nvPr>
            <p:ph type="body" sz="quarter" idx="12"/>
          </p:nvPr>
        </p:nvSpPr>
        <p:spPr>
          <a:xfrm>
            <a:off x="3333316" y="1714500"/>
            <a:ext cx="2475384" cy="4286250"/>
          </a:xfrm>
        </p:spPr>
        <p:txBody>
          <a:bodyPr/>
          <a:lstStyle>
            <a:lvl1pPr>
              <a:spcBef>
                <a:spcPts val="0"/>
              </a:spcBef>
              <a:defRPr sz="1050" b="0" i="0">
                <a:solidFill>
                  <a:schemeClr val="tx1"/>
                </a:solidFill>
                <a:latin typeface="IBM Plex Sans Light" panose="020B0403050203000203" pitchFamily="34" charset="0"/>
              </a:defRPr>
            </a:lvl1pPr>
            <a:lvl2pPr marL="96012" indent="-96012">
              <a:spcBef>
                <a:spcPts val="0"/>
              </a:spcBef>
              <a:defRPr sz="1050" b="0" i="0">
                <a:solidFill>
                  <a:schemeClr val="tx1"/>
                </a:solidFill>
                <a:latin typeface="IBM Plex Sans Light" panose="020B0403050203000203" pitchFamily="34" charset="0"/>
              </a:defRPr>
            </a:lvl2pPr>
            <a:lvl3pPr marL="192024" indent="-96012">
              <a:spcBef>
                <a:spcPts val="0"/>
              </a:spcBef>
              <a:defRPr sz="1050" b="0" i="0">
                <a:solidFill>
                  <a:schemeClr val="tx1"/>
                </a:solidFill>
                <a:latin typeface="IBM Plex Sans Light" panose="020B0403050203000203" pitchFamily="34" charset="0"/>
              </a:defRPr>
            </a:lvl3pPr>
            <a:lvl4pPr marL="288036" indent="-96012">
              <a:spcBef>
                <a:spcPts val="0"/>
              </a:spcBef>
              <a:defRPr sz="1050" b="0" i="0">
                <a:solidFill>
                  <a:schemeClr val="tx1"/>
                </a:solidFill>
                <a:latin typeface="IBM Plex Sans Light" panose="020B0403050203000203" pitchFamily="34" charset="0"/>
              </a:defRPr>
            </a:lvl4pPr>
            <a:lvl5pPr>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3" name="Straight Connector 12" descr="Vertical column divider">
            <a:extLst>
              <a:ext uri="{FF2B5EF4-FFF2-40B4-BE49-F238E27FC236}">
                <a16:creationId xmlns:a16="http://schemas.microsoft.com/office/drawing/2014/main" id="{202744BD-C7A4-D538-2E19-AA279C025A21}"/>
              </a:ext>
            </a:extLst>
          </p:cNvPr>
          <p:cNvCxnSpPr/>
          <p:nvPr/>
        </p:nvCxnSpPr>
        <p:spPr bwMode="auto">
          <a:xfrm>
            <a:off x="6093683"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5" name="Picture Placeholder 4" descr="Place pictogram here">
            <a:extLst>
              <a:ext uri="{FF2B5EF4-FFF2-40B4-BE49-F238E27FC236}">
                <a16:creationId xmlns:a16="http://schemas.microsoft.com/office/drawing/2014/main" id="{4E8FFEFF-CCD0-A436-418A-5FB8624CCC89}"/>
              </a:ext>
            </a:extLst>
          </p:cNvPr>
          <p:cNvSpPr>
            <a:spLocks noGrp="1" noChangeAspect="1"/>
          </p:cNvSpPr>
          <p:nvPr>
            <p:ph type="pic" sz="quarter" idx="16" hasCustomPrompt="1"/>
          </p:nvPr>
        </p:nvSpPr>
        <p:spPr>
          <a:xfrm>
            <a:off x="6380919" y="288037"/>
            <a:ext cx="607997" cy="607231"/>
          </a:xfrm>
        </p:spPr>
        <p:txBody>
          <a:bodyPr anchor="ctr"/>
          <a:lstStyle>
            <a:lvl1pPr algn="ctr">
              <a:defRPr sz="600">
                <a:solidFill>
                  <a:schemeClr val="tx1"/>
                </a:solidFill>
              </a:defRPr>
            </a:lvl1pPr>
          </a:lstStyle>
          <a:p>
            <a:r>
              <a:rPr lang="en-US"/>
              <a:t>Pictogram</a:t>
            </a:r>
          </a:p>
        </p:txBody>
      </p:sp>
      <p:sp>
        <p:nvSpPr>
          <p:cNvPr id="9" name="Text Placeholder 8">
            <a:extLst>
              <a:ext uri="{FF2B5EF4-FFF2-40B4-BE49-F238E27FC236}">
                <a16:creationId xmlns:a16="http://schemas.microsoft.com/office/drawing/2014/main" id="{1E0B684B-61D6-CF9E-57FC-892D7CEE8D1D}"/>
              </a:ext>
            </a:extLst>
          </p:cNvPr>
          <p:cNvSpPr>
            <a:spLocks noGrp="1"/>
          </p:cNvSpPr>
          <p:nvPr>
            <p:ph type="body" sz="quarter" idx="13"/>
          </p:nvPr>
        </p:nvSpPr>
        <p:spPr>
          <a:xfrm>
            <a:off x="6382989" y="1714500"/>
            <a:ext cx="2476177" cy="4286250"/>
          </a:xfrm>
        </p:spPr>
        <p:txBody>
          <a:bodyPr/>
          <a:lstStyle>
            <a:lvl1pPr>
              <a:spcBef>
                <a:spcPts val="0"/>
              </a:spcBef>
              <a:defRPr sz="750" b="0" i="0">
                <a:solidFill>
                  <a:schemeClr val="tx1"/>
                </a:solidFill>
                <a:latin typeface="IBM Plex Sans" panose="020B0503050203000203" pitchFamily="34" charset="0"/>
              </a:defRPr>
            </a:lvl1pPr>
            <a:lvl2pPr marL="68580" indent="-68580">
              <a:spcBef>
                <a:spcPts val="0"/>
              </a:spcBef>
              <a:defRPr sz="750" b="0" i="0">
                <a:solidFill>
                  <a:schemeClr val="tx1"/>
                </a:solidFill>
                <a:latin typeface="IBM Plex Sans" panose="020B0503050203000203" pitchFamily="34" charset="0"/>
              </a:defRPr>
            </a:lvl2pPr>
            <a:lvl3pPr marL="137160" indent="-68580">
              <a:spcBef>
                <a:spcPts val="0"/>
              </a:spcBef>
              <a:defRPr sz="750" b="0" i="0">
                <a:solidFill>
                  <a:schemeClr val="tx1"/>
                </a:solidFill>
                <a:latin typeface="IBM Plex Sans" panose="020B0503050203000203" pitchFamily="34" charset="0"/>
              </a:defRPr>
            </a:lvl3pPr>
            <a:lvl4pPr marL="205740" indent="-68580">
              <a:spcBef>
                <a:spcPts val="0"/>
              </a:spcBef>
              <a:defRPr sz="750" b="0" i="0">
                <a:solidFill>
                  <a:schemeClr val="tx1"/>
                </a:solidFill>
                <a:latin typeface="IBM Plex Sans" panose="020B0503050203000203" pitchFamily="34" charset="0"/>
              </a:defRPr>
            </a:lvl4pPr>
            <a:lvl5pPr>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4" name="Straight Connector 13" descr="Vertical column divider">
            <a:extLst>
              <a:ext uri="{FF2B5EF4-FFF2-40B4-BE49-F238E27FC236}">
                <a16:creationId xmlns:a16="http://schemas.microsoft.com/office/drawing/2014/main" id="{ADCE883F-3781-7F7E-8236-8BB5CEBAD77C}"/>
              </a:ext>
            </a:extLst>
          </p:cNvPr>
          <p:cNvCxnSpPr/>
          <p:nvPr/>
        </p:nvCxnSpPr>
        <p:spPr bwMode="auto">
          <a:xfrm>
            <a:off x="9142809"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2" name="Picture Placeholder 11" descr="Place pictogram here">
            <a:extLst>
              <a:ext uri="{FF2B5EF4-FFF2-40B4-BE49-F238E27FC236}">
                <a16:creationId xmlns:a16="http://schemas.microsoft.com/office/drawing/2014/main" id="{484E55D7-CBB2-992D-3E77-5CB7B7CADA9C}"/>
              </a:ext>
            </a:extLst>
          </p:cNvPr>
          <p:cNvSpPr>
            <a:spLocks noGrp="1" noChangeAspect="1"/>
          </p:cNvSpPr>
          <p:nvPr>
            <p:ph type="pic" sz="quarter" idx="17" hasCustomPrompt="1"/>
          </p:nvPr>
        </p:nvSpPr>
        <p:spPr>
          <a:xfrm>
            <a:off x="9428523" y="288036"/>
            <a:ext cx="608843" cy="608076"/>
          </a:xfrm>
        </p:spPr>
        <p:txBody>
          <a:bodyPr anchor="ctr"/>
          <a:lstStyle>
            <a:lvl1pPr algn="ctr">
              <a:defRPr sz="600">
                <a:solidFill>
                  <a:schemeClr val="tx1"/>
                </a:solidFill>
              </a:defRPr>
            </a:lvl1pPr>
          </a:lstStyle>
          <a:p>
            <a:r>
              <a:rPr lang="en-US"/>
              <a:t>Pictogram</a:t>
            </a:r>
          </a:p>
        </p:txBody>
      </p:sp>
      <p:sp>
        <p:nvSpPr>
          <p:cNvPr id="11" name="Text Placeholder 10">
            <a:extLst>
              <a:ext uri="{FF2B5EF4-FFF2-40B4-BE49-F238E27FC236}">
                <a16:creationId xmlns:a16="http://schemas.microsoft.com/office/drawing/2014/main" id="{1E0D5184-93C0-B658-7967-FBC78C38A518}"/>
              </a:ext>
            </a:extLst>
          </p:cNvPr>
          <p:cNvSpPr>
            <a:spLocks noGrp="1"/>
          </p:cNvSpPr>
          <p:nvPr>
            <p:ph type="body" sz="quarter" idx="14"/>
          </p:nvPr>
        </p:nvSpPr>
        <p:spPr>
          <a:xfrm>
            <a:off x="9430591" y="1714500"/>
            <a:ext cx="2479352" cy="4286250"/>
          </a:xfrm>
        </p:spPr>
        <p:txBody>
          <a:bodyPr/>
          <a:lstStyle>
            <a:lvl1pPr>
              <a:spcBef>
                <a:spcPts val="0"/>
              </a:spcBef>
              <a:defRPr sz="750" b="0" i="0">
                <a:solidFill>
                  <a:schemeClr val="tx1"/>
                </a:solidFill>
                <a:latin typeface="IBM Plex Sans" panose="020B0503050203000203" pitchFamily="34" charset="0"/>
              </a:defRPr>
            </a:lvl1pPr>
            <a:lvl2pPr marL="68580" indent="-68580">
              <a:spcBef>
                <a:spcPts val="0"/>
              </a:spcBef>
              <a:defRPr sz="750" b="0" i="0">
                <a:solidFill>
                  <a:schemeClr val="tx1"/>
                </a:solidFill>
                <a:latin typeface="IBM Plex Sans" panose="020B0503050203000203" pitchFamily="34" charset="0"/>
              </a:defRPr>
            </a:lvl2pPr>
            <a:lvl3pPr marL="137160" indent="-68580">
              <a:spcBef>
                <a:spcPts val="0"/>
              </a:spcBef>
              <a:defRPr sz="750" b="0" i="0">
                <a:solidFill>
                  <a:schemeClr val="tx1"/>
                </a:solidFill>
                <a:latin typeface="IBM Plex Sans" panose="020B0503050203000203" pitchFamily="34" charset="0"/>
              </a:defRPr>
            </a:lvl3pPr>
            <a:lvl4pPr marL="205740" indent="-68580">
              <a:spcBef>
                <a:spcPts val="0"/>
              </a:spcBef>
              <a:defRPr sz="750" b="0" i="0">
                <a:solidFill>
                  <a:schemeClr val="tx1"/>
                </a:solidFill>
                <a:latin typeface="IBM Plex Sans" panose="020B0503050203000203" pitchFamily="34" charset="0"/>
              </a:defRPr>
            </a:lvl4pPr>
            <a:lvl5pPr>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87B96A2B-2DD4-AEBB-75C4-9215E33D2664}"/>
              </a:ext>
            </a:extLst>
          </p:cNvPr>
          <p:cNvSpPr>
            <a:spLocks noGrp="1"/>
          </p:cNvSpPr>
          <p:nvPr>
            <p:ph type="ftr" sz="quarter" idx="18"/>
          </p:nvPr>
        </p:nvSpPr>
        <p:spPr/>
        <p:txBody>
          <a:bodyPr/>
          <a:lstStyle/>
          <a:p>
            <a:endParaRPr lang="en-US"/>
          </a:p>
        </p:txBody>
      </p:sp>
      <p:sp>
        <p:nvSpPr>
          <p:cNvPr id="8" name="Slide Number">
            <a:extLst>
              <a:ext uri="{FF2B5EF4-FFF2-40B4-BE49-F238E27FC236}">
                <a16:creationId xmlns:a16="http://schemas.microsoft.com/office/drawing/2014/main" id="{FE28AB83-26B6-464D-000B-077BBC188616}"/>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53468075"/>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Boxes, 4 stacked wide, pictograms">
    <p:bg>
      <p:bgPr>
        <a:solidFill>
          <a:schemeClr val="bg1"/>
        </a:solidFill>
        <a:effectLst/>
      </p:bgPr>
    </p:bg>
    <p:spTree>
      <p:nvGrpSpPr>
        <p:cNvPr id="1" name=""/>
        <p:cNvGrpSpPr/>
        <p:nvPr/>
      </p:nvGrpSpPr>
      <p:grpSpPr>
        <a:xfrm>
          <a:off x="0" y="0"/>
          <a:ext cx="0" cy="0"/>
          <a:chOff x="0" y="0"/>
          <a:chExt cx="0" cy="0"/>
        </a:xfrm>
      </p:grpSpPr>
      <p:sp>
        <p:nvSpPr>
          <p:cNvPr id="13" name="Picture Placeholder 12" descr="Place pictogram here">
            <a:extLst>
              <a:ext uri="{FF2B5EF4-FFF2-40B4-BE49-F238E27FC236}">
                <a16:creationId xmlns:a16="http://schemas.microsoft.com/office/drawing/2014/main" id="{30AB5158-BCB8-39EE-DA85-F2CD01699FBB}"/>
              </a:ext>
            </a:extLst>
          </p:cNvPr>
          <p:cNvSpPr>
            <a:spLocks noGrp="1"/>
          </p:cNvSpPr>
          <p:nvPr>
            <p:ph type="pic" sz="quarter" idx="15" hasCustomPrompt="1"/>
          </p:nvPr>
        </p:nvSpPr>
        <p:spPr>
          <a:xfrm>
            <a:off x="287999" y="288036"/>
            <a:ext cx="607997" cy="608076"/>
          </a:xfrm>
        </p:spPr>
        <p:txBody>
          <a:bodyPr anchor="ctr"/>
          <a:lstStyle>
            <a:lvl1pPr algn="ctr">
              <a:defRPr sz="600"/>
            </a:lvl1pPr>
          </a:lstStyle>
          <a:p>
            <a:r>
              <a:rPr lang="en-US"/>
              <a:t>Pictogram</a:t>
            </a:r>
          </a:p>
        </p:txBody>
      </p:sp>
      <p:sp>
        <p:nvSpPr>
          <p:cNvPr id="5" name="Text Placeholder 4">
            <a:extLst>
              <a:ext uri="{FF2B5EF4-FFF2-40B4-BE49-F238E27FC236}">
                <a16:creationId xmlns:a16="http://schemas.microsoft.com/office/drawing/2014/main" id="{931099CB-CB87-D5D5-506D-4B49C08161D3}"/>
              </a:ext>
            </a:extLst>
          </p:cNvPr>
          <p:cNvSpPr>
            <a:spLocks noGrp="1"/>
          </p:cNvSpPr>
          <p:nvPr>
            <p:ph type="body" sz="quarter" idx="11"/>
          </p:nvPr>
        </p:nvSpPr>
        <p:spPr>
          <a:xfrm>
            <a:off x="287999" y="1239012"/>
            <a:ext cx="3334903" cy="1524000"/>
          </a:xfrm>
        </p:spPr>
        <p:txBody>
          <a:bodyPr/>
          <a:lstStyle>
            <a:lvl1pPr>
              <a:lnSpc>
                <a:spcPct val="100000"/>
              </a:lnSpc>
              <a:spcBef>
                <a:spcPts val="0"/>
              </a:spcBef>
              <a:defRPr sz="1650">
                <a:solidFill>
                  <a:schemeClr val="tx1"/>
                </a:solidFill>
              </a:defRPr>
            </a:lvl1pPr>
            <a:lvl2pPr marL="150876" indent="-150876">
              <a:lnSpc>
                <a:spcPct val="100000"/>
              </a:lnSpc>
              <a:spcBef>
                <a:spcPts val="0"/>
              </a:spcBef>
              <a:defRPr sz="1650">
                <a:solidFill>
                  <a:schemeClr val="tx1"/>
                </a:solidFill>
              </a:defRPr>
            </a:lvl2pPr>
            <a:lvl3pPr marL="301752" indent="-150876">
              <a:lnSpc>
                <a:spcPct val="100000"/>
              </a:lnSpc>
              <a:spcBef>
                <a:spcPts val="0"/>
              </a:spcBef>
              <a:defRPr sz="1650">
                <a:solidFill>
                  <a:schemeClr val="tx1"/>
                </a:solidFill>
              </a:defRPr>
            </a:lvl3pPr>
            <a:lvl4pPr marL="418338" indent="-150876">
              <a:lnSpc>
                <a:spcPct val="100000"/>
              </a:lnSpc>
              <a:spcBef>
                <a:spcPts val="0"/>
              </a:spcBef>
              <a:defRPr sz="1650">
                <a:solidFill>
                  <a:schemeClr val="tx1"/>
                </a:solidFill>
              </a:defRPr>
            </a:lvl4pPr>
            <a:lvl5pPr>
              <a:lnSpc>
                <a:spcPct val="100000"/>
              </a:lnSpc>
              <a:spcBef>
                <a:spcPts val="0"/>
              </a:spcBef>
              <a:defRPr sz="16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4" name="Straight Connector 13" descr="Vertical column divider">
            <a:extLst>
              <a:ext uri="{FF2B5EF4-FFF2-40B4-BE49-F238E27FC236}">
                <a16:creationId xmlns:a16="http://schemas.microsoft.com/office/drawing/2014/main" id="{00A530A6-2F26-DA70-D0D9-6DD90453CEC1}"/>
              </a:ext>
              <a:ext uri="{C183D7F6-B498-43B3-948B-1728B52AA6E4}">
                <adec:decorative xmlns:adec="http://schemas.microsoft.com/office/drawing/2017/decorative" val="0"/>
              </a:ext>
            </a:extLst>
          </p:cNvPr>
          <p:cNvCxnSpPr/>
          <p:nvPr/>
        </p:nvCxnSpPr>
        <p:spPr bwMode="auto">
          <a:xfrm>
            <a:off x="6095207"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5" name="Picture Placeholder 14" descr="Place pictogram here">
            <a:extLst>
              <a:ext uri="{FF2B5EF4-FFF2-40B4-BE49-F238E27FC236}">
                <a16:creationId xmlns:a16="http://schemas.microsoft.com/office/drawing/2014/main" id="{3C3730E5-61EB-7405-CC85-AB04242CDBC4}"/>
              </a:ext>
            </a:extLst>
          </p:cNvPr>
          <p:cNvSpPr>
            <a:spLocks noGrp="1"/>
          </p:cNvSpPr>
          <p:nvPr>
            <p:ph type="pic" sz="quarter" idx="16" hasCustomPrompt="1"/>
          </p:nvPr>
        </p:nvSpPr>
        <p:spPr>
          <a:xfrm>
            <a:off x="6380919" y="288036"/>
            <a:ext cx="607997" cy="608076"/>
          </a:xfrm>
        </p:spPr>
        <p:txBody>
          <a:bodyPr anchor="ctr"/>
          <a:lstStyle>
            <a:lvl1pPr algn="ctr">
              <a:defRPr sz="600"/>
            </a:lvl1pPr>
          </a:lstStyle>
          <a:p>
            <a:r>
              <a:rPr lang="en-US"/>
              <a:t>Pictogram</a:t>
            </a:r>
          </a:p>
        </p:txBody>
      </p:sp>
      <p:sp>
        <p:nvSpPr>
          <p:cNvPr id="7" name="Text Placeholder 6">
            <a:extLst>
              <a:ext uri="{FF2B5EF4-FFF2-40B4-BE49-F238E27FC236}">
                <a16:creationId xmlns:a16="http://schemas.microsoft.com/office/drawing/2014/main" id="{FC1DA3C4-E728-0E45-C91D-8EDF4B495FFC}"/>
              </a:ext>
            </a:extLst>
          </p:cNvPr>
          <p:cNvSpPr>
            <a:spLocks noGrp="1"/>
          </p:cNvSpPr>
          <p:nvPr>
            <p:ph type="body" sz="quarter" idx="12"/>
          </p:nvPr>
        </p:nvSpPr>
        <p:spPr>
          <a:xfrm>
            <a:off x="6380919" y="1238250"/>
            <a:ext cx="3333316" cy="1524000"/>
          </a:xfrm>
        </p:spPr>
        <p:txBody>
          <a:bodyPr/>
          <a:lstStyle>
            <a:lvl1pPr>
              <a:lnSpc>
                <a:spcPct val="100000"/>
              </a:lnSpc>
              <a:spcBef>
                <a:spcPts val="0"/>
              </a:spcBef>
              <a:defRPr sz="1650">
                <a:solidFill>
                  <a:schemeClr val="tx1"/>
                </a:solidFill>
              </a:defRPr>
            </a:lvl1pPr>
            <a:lvl2pPr marL="150876" indent="-150876">
              <a:lnSpc>
                <a:spcPct val="100000"/>
              </a:lnSpc>
              <a:spcBef>
                <a:spcPts val="0"/>
              </a:spcBef>
              <a:defRPr sz="1650">
                <a:solidFill>
                  <a:schemeClr val="tx1"/>
                </a:solidFill>
              </a:defRPr>
            </a:lvl2pPr>
            <a:lvl3pPr marL="301752" indent="-150876">
              <a:lnSpc>
                <a:spcPct val="100000"/>
              </a:lnSpc>
              <a:spcBef>
                <a:spcPts val="0"/>
              </a:spcBef>
              <a:defRPr sz="1650">
                <a:solidFill>
                  <a:schemeClr val="tx1"/>
                </a:solidFill>
              </a:defRPr>
            </a:lvl3pPr>
            <a:lvl4pPr marL="418338" indent="-150876">
              <a:lnSpc>
                <a:spcPct val="100000"/>
              </a:lnSpc>
              <a:spcBef>
                <a:spcPts val="0"/>
              </a:spcBef>
              <a:defRPr sz="1650">
                <a:solidFill>
                  <a:schemeClr val="tx1"/>
                </a:solidFill>
              </a:defRPr>
            </a:lvl4pPr>
            <a:lvl5pPr>
              <a:lnSpc>
                <a:spcPct val="100000"/>
              </a:lnSpc>
              <a:spcBef>
                <a:spcPts val="0"/>
              </a:spcBef>
              <a:defRPr sz="16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6" name="Straight Connector 15" descr="Horizontal row divider">
            <a:extLst>
              <a:ext uri="{FF2B5EF4-FFF2-40B4-BE49-F238E27FC236}">
                <a16:creationId xmlns:a16="http://schemas.microsoft.com/office/drawing/2014/main" id="{9C5483A0-0E31-72CE-21C3-6248FAEBC09A}"/>
              </a:ext>
              <a:ext uri="{C183D7F6-B498-43B3-948B-1728B52AA6E4}">
                <adec:decorative xmlns:adec="http://schemas.microsoft.com/office/drawing/2017/decorative" val="0"/>
              </a:ext>
            </a:extLst>
          </p:cNvPr>
          <p:cNvCxnSpPr/>
          <p:nvPr/>
        </p:nvCxnSpPr>
        <p:spPr bwMode="auto">
          <a:xfrm>
            <a:off x="284126" y="3048000"/>
            <a:ext cx="11620575"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7" name="Picture Placeholder 16" descr="Place pictogram here">
            <a:extLst>
              <a:ext uri="{FF2B5EF4-FFF2-40B4-BE49-F238E27FC236}">
                <a16:creationId xmlns:a16="http://schemas.microsoft.com/office/drawing/2014/main" id="{62C94928-6A9B-2EA7-301C-71E5F2547C8A}"/>
              </a:ext>
            </a:extLst>
          </p:cNvPr>
          <p:cNvSpPr>
            <a:spLocks noGrp="1"/>
          </p:cNvSpPr>
          <p:nvPr>
            <p:ph type="pic" sz="quarter" idx="17" hasCustomPrompt="1"/>
          </p:nvPr>
        </p:nvSpPr>
        <p:spPr>
          <a:xfrm>
            <a:off x="287999" y="3236976"/>
            <a:ext cx="607997" cy="608076"/>
          </a:xfrm>
        </p:spPr>
        <p:txBody>
          <a:bodyPr anchor="ctr"/>
          <a:lstStyle>
            <a:lvl1pPr algn="ctr">
              <a:defRPr sz="600"/>
            </a:lvl1pPr>
          </a:lstStyle>
          <a:p>
            <a:r>
              <a:rPr lang="en-US"/>
              <a:t>Pictogram</a:t>
            </a:r>
          </a:p>
        </p:txBody>
      </p:sp>
      <p:sp>
        <p:nvSpPr>
          <p:cNvPr id="9" name="Text Placeholder 8">
            <a:extLst>
              <a:ext uri="{FF2B5EF4-FFF2-40B4-BE49-F238E27FC236}">
                <a16:creationId xmlns:a16="http://schemas.microsoft.com/office/drawing/2014/main" id="{B0565063-698E-31B0-B619-B99A9A0B3DB6}"/>
              </a:ext>
            </a:extLst>
          </p:cNvPr>
          <p:cNvSpPr>
            <a:spLocks noGrp="1"/>
          </p:cNvSpPr>
          <p:nvPr>
            <p:ph type="body" sz="quarter" idx="13"/>
          </p:nvPr>
        </p:nvSpPr>
        <p:spPr>
          <a:xfrm>
            <a:off x="287999" y="4192524"/>
            <a:ext cx="3334904" cy="1524000"/>
          </a:xfrm>
        </p:spPr>
        <p:txBody>
          <a:bodyPr/>
          <a:lstStyle>
            <a:lvl1pPr>
              <a:lnSpc>
                <a:spcPct val="100000"/>
              </a:lnSpc>
              <a:spcBef>
                <a:spcPts val="0"/>
              </a:spcBef>
              <a:defRPr sz="1650">
                <a:solidFill>
                  <a:schemeClr val="tx1"/>
                </a:solidFill>
              </a:defRPr>
            </a:lvl1pPr>
            <a:lvl2pPr marL="150876" indent="-150876">
              <a:lnSpc>
                <a:spcPct val="100000"/>
              </a:lnSpc>
              <a:spcBef>
                <a:spcPts val="0"/>
              </a:spcBef>
              <a:defRPr sz="1650">
                <a:solidFill>
                  <a:schemeClr val="tx1"/>
                </a:solidFill>
              </a:defRPr>
            </a:lvl2pPr>
            <a:lvl3pPr marL="301752" indent="-150876">
              <a:lnSpc>
                <a:spcPct val="100000"/>
              </a:lnSpc>
              <a:spcBef>
                <a:spcPts val="0"/>
              </a:spcBef>
              <a:defRPr sz="1650">
                <a:solidFill>
                  <a:schemeClr val="tx1"/>
                </a:solidFill>
              </a:defRPr>
            </a:lvl3pPr>
            <a:lvl4pPr marL="418338" indent="-150876">
              <a:lnSpc>
                <a:spcPct val="100000"/>
              </a:lnSpc>
              <a:spcBef>
                <a:spcPts val="0"/>
              </a:spcBef>
              <a:defRPr sz="1650">
                <a:solidFill>
                  <a:schemeClr val="tx1"/>
                </a:solidFill>
              </a:defRPr>
            </a:lvl4pPr>
            <a:lvl5pPr>
              <a:lnSpc>
                <a:spcPct val="100000"/>
              </a:lnSpc>
              <a:spcBef>
                <a:spcPts val="0"/>
              </a:spcBef>
              <a:defRPr sz="16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9" name="Picture Placeholder 18" descr="Place pictogram here">
            <a:extLst>
              <a:ext uri="{FF2B5EF4-FFF2-40B4-BE49-F238E27FC236}">
                <a16:creationId xmlns:a16="http://schemas.microsoft.com/office/drawing/2014/main" id="{2E840026-2FAF-826F-DCFD-3FF0082B0823}"/>
              </a:ext>
            </a:extLst>
          </p:cNvPr>
          <p:cNvSpPr>
            <a:spLocks noGrp="1"/>
          </p:cNvSpPr>
          <p:nvPr>
            <p:ph type="pic" sz="quarter" idx="18" hasCustomPrompt="1"/>
          </p:nvPr>
        </p:nvSpPr>
        <p:spPr>
          <a:xfrm>
            <a:off x="6380919" y="3238500"/>
            <a:ext cx="607997" cy="608076"/>
          </a:xfrm>
        </p:spPr>
        <p:txBody>
          <a:bodyPr anchor="ctr"/>
          <a:lstStyle>
            <a:lvl1pPr algn="ctr">
              <a:defRPr sz="600"/>
            </a:lvl1pPr>
          </a:lstStyle>
          <a:p>
            <a:r>
              <a:rPr lang="en-US"/>
              <a:t>Pictogram</a:t>
            </a:r>
          </a:p>
        </p:txBody>
      </p:sp>
      <p:sp>
        <p:nvSpPr>
          <p:cNvPr id="11" name="Text Placeholder 10">
            <a:extLst>
              <a:ext uri="{FF2B5EF4-FFF2-40B4-BE49-F238E27FC236}">
                <a16:creationId xmlns:a16="http://schemas.microsoft.com/office/drawing/2014/main" id="{B4E44FFD-1EB7-1873-F6D1-67DE839EF09E}"/>
              </a:ext>
            </a:extLst>
          </p:cNvPr>
          <p:cNvSpPr>
            <a:spLocks noGrp="1"/>
          </p:cNvSpPr>
          <p:nvPr>
            <p:ph type="body" sz="quarter" idx="14"/>
          </p:nvPr>
        </p:nvSpPr>
        <p:spPr>
          <a:xfrm>
            <a:off x="6380921" y="4191000"/>
            <a:ext cx="3333316" cy="1524000"/>
          </a:xfrm>
        </p:spPr>
        <p:txBody>
          <a:bodyPr/>
          <a:lstStyle>
            <a:lvl1pPr>
              <a:lnSpc>
                <a:spcPct val="100000"/>
              </a:lnSpc>
              <a:spcBef>
                <a:spcPts val="0"/>
              </a:spcBef>
              <a:defRPr sz="1650">
                <a:solidFill>
                  <a:schemeClr val="tx1"/>
                </a:solidFill>
              </a:defRPr>
            </a:lvl1pPr>
            <a:lvl2pPr marL="150876" indent="-150876">
              <a:lnSpc>
                <a:spcPct val="100000"/>
              </a:lnSpc>
              <a:spcBef>
                <a:spcPts val="0"/>
              </a:spcBef>
              <a:defRPr sz="1650">
                <a:solidFill>
                  <a:schemeClr val="tx1"/>
                </a:solidFill>
              </a:defRPr>
            </a:lvl2pPr>
            <a:lvl3pPr marL="301752" indent="-150876">
              <a:lnSpc>
                <a:spcPct val="100000"/>
              </a:lnSpc>
              <a:spcBef>
                <a:spcPts val="0"/>
              </a:spcBef>
              <a:defRPr sz="1650">
                <a:solidFill>
                  <a:schemeClr val="tx1"/>
                </a:solidFill>
              </a:defRPr>
            </a:lvl3pPr>
            <a:lvl4pPr marL="418338" indent="-150876">
              <a:lnSpc>
                <a:spcPct val="100000"/>
              </a:lnSpc>
              <a:spcBef>
                <a:spcPts val="0"/>
              </a:spcBef>
              <a:defRPr sz="1650">
                <a:solidFill>
                  <a:schemeClr val="tx1"/>
                </a:solidFill>
              </a:defRPr>
            </a:lvl4pPr>
            <a:lvl5pPr>
              <a:lnSpc>
                <a:spcPct val="100000"/>
              </a:lnSpc>
              <a:spcBef>
                <a:spcPts val="0"/>
              </a:spcBef>
              <a:defRPr sz="16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 name="Footer Placeholder 1">
            <a:extLst>
              <a:ext uri="{FF2B5EF4-FFF2-40B4-BE49-F238E27FC236}">
                <a16:creationId xmlns:a16="http://schemas.microsoft.com/office/drawing/2014/main" id="{007BB90E-D2B7-D6BA-E8F5-B16C3F57F6F9}"/>
              </a:ext>
            </a:extLst>
          </p:cNvPr>
          <p:cNvSpPr>
            <a:spLocks noGrp="1"/>
          </p:cNvSpPr>
          <p:nvPr>
            <p:ph type="ftr" sz="quarter" idx="19"/>
          </p:nvPr>
        </p:nvSpPr>
        <p:spPr/>
        <p:txBody>
          <a:bodyPr/>
          <a:lstStyle/>
          <a:p>
            <a:endParaRPr lang="en-US"/>
          </a:p>
        </p:txBody>
      </p:sp>
      <p:sp>
        <p:nvSpPr>
          <p:cNvPr id="4" name="Slide Number">
            <a:extLst>
              <a:ext uri="{FF2B5EF4-FFF2-40B4-BE49-F238E27FC236}">
                <a16:creationId xmlns:a16="http://schemas.microsoft.com/office/drawing/2014/main" id="{FDDCE3A8-54F6-70FC-38D0-2AF2D8AB71EE}"/>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759378170"/>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Boxes, 4 stacked, small title">
    <p:bg>
      <p:bgPr>
        <a:solidFill>
          <a:schemeClr val="bg1"/>
        </a:solid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29EF9E2-1551-8357-22BD-8C43EF5EBE34}"/>
              </a:ext>
            </a:extLst>
          </p:cNvPr>
          <p:cNvSpPr>
            <a:spLocks noGrp="1"/>
          </p:cNvSpPr>
          <p:nvPr>
            <p:ph type="body" sz="quarter" idx="21"/>
          </p:nvPr>
        </p:nvSpPr>
        <p:spPr>
          <a:xfrm>
            <a:off x="287999" y="288036"/>
            <a:ext cx="2477765" cy="570706"/>
          </a:xfrm>
        </p:spPr>
        <p:txBody>
          <a:bodyPr/>
          <a:lstStyle>
            <a:lvl1pPr>
              <a:defRPr sz="1050">
                <a:solidFill>
                  <a:schemeClr val="tx2"/>
                </a:solidFill>
              </a:defRPr>
            </a:lvl1pPr>
          </a:lstStyle>
          <a:p>
            <a:pPr lvl="0"/>
            <a:r>
              <a:rPr lang="en-US"/>
              <a:t>Click to edit Master text styles</a:t>
            </a:r>
          </a:p>
        </p:txBody>
      </p:sp>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841248"/>
            <a:ext cx="2857128" cy="1138428"/>
          </a:xfrm>
        </p:spPr>
        <p:txBody>
          <a:bodyPr/>
          <a:lstStyle>
            <a:lvl1pPr>
              <a:lnSpc>
                <a:spcPct val="110000"/>
              </a:lnSpc>
              <a:defRPr sz="1350">
                <a:solidFill>
                  <a:schemeClr val="tx2"/>
                </a:solidFill>
              </a:defRPr>
            </a:lvl1pPr>
          </a:lstStyle>
          <a:p>
            <a:r>
              <a:rPr lang="en-US"/>
              <a:t>Click to edit Master title style</a:t>
            </a:r>
            <a:endParaRPr lang="en-US" dirty="0"/>
          </a:p>
        </p:txBody>
      </p:sp>
      <p:sp>
        <p:nvSpPr>
          <p:cNvPr id="10" name="Text Placeholder 9">
            <a:extLst>
              <a:ext uri="{FF2B5EF4-FFF2-40B4-BE49-F238E27FC236}">
                <a16:creationId xmlns:a16="http://schemas.microsoft.com/office/drawing/2014/main" id="{793A9C8C-F98C-5899-BE8B-D1A544D66C6A}"/>
              </a:ext>
            </a:extLst>
          </p:cNvPr>
          <p:cNvSpPr>
            <a:spLocks noGrp="1"/>
          </p:cNvSpPr>
          <p:nvPr>
            <p:ph type="body" sz="quarter" idx="16"/>
          </p:nvPr>
        </p:nvSpPr>
        <p:spPr>
          <a:xfrm>
            <a:off x="6381682" y="288036"/>
            <a:ext cx="2476177" cy="2572544"/>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Text Placeholder 12">
            <a:extLst>
              <a:ext uri="{FF2B5EF4-FFF2-40B4-BE49-F238E27FC236}">
                <a16:creationId xmlns:a16="http://schemas.microsoft.com/office/drawing/2014/main" id="{2A62B128-D226-0D9B-89EC-51AFD07F30CF}"/>
              </a:ext>
            </a:extLst>
          </p:cNvPr>
          <p:cNvSpPr>
            <a:spLocks noGrp="1"/>
          </p:cNvSpPr>
          <p:nvPr>
            <p:ph type="body" sz="quarter" idx="17"/>
          </p:nvPr>
        </p:nvSpPr>
        <p:spPr>
          <a:xfrm>
            <a:off x="9428523" y="288036"/>
            <a:ext cx="2479352" cy="2572544"/>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a:extLst>
              <a:ext uri="{FF2B5EF4-FFF2-40B4-BE49-F238E27FC236}">
                <a16:creationId xmlns:a16="http://schemas.microsoft.com/office/drawing/2014/main" id="{A5DD5CF1-28D6-74AF-B345-5911CB10D454}"/>
              </a:ext>
            </a:extLst>
          </p:cNvPr>
          <p:cNvSpPr>
            <a:spLocks noGrp="1"/>
          </p:cNvSpPr>
          <p:nvPr>
            <p:ph type="body" sz="quarter" idx="18"/>
          </p:nvPr>
        </p:nvSpPr>
        <p:spPr>
          <a:xfrm>
            <a:off x="6380920" y="3333750"/>
            <a:ext cx="2476177" cy="2476500"/>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1">
            <a:extLst>
              <a:ext uri="{FF2B5EF4-FFF2-40B4-BE49-F238E27FC236}">
                <a16:creationId xmlns:a16="http://schemas.microsoft.com/office/drawing/2014/main" id="{67B1C684-915C-90D4-C69F-C24979A42EFC}"/>
              </a:ext>
            </a:extLst>
          </p:cNvPr>
          <p:cNvSpPr>
            <a:spLocks noGrp="1"/>
          </p:cNvSpPr>
          <p:nvPr>
            <p:ph type="body" sz="quarter" idx="19"/>
          </p:nvPr>
        </p:nvSpPr>
        <p:spPr>
          <a:xfrm>
            <a:off x="9428524" y="3333750"/>
            <a:ext cx="2476177" cy="2476500"/>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CAD46B95-CF19-9C3F-1691-68ABF62095BE}"/>
              </a:ext>
            </a:extLst>
          </p:cNvPr>
          <p:cNvSpPr>
            <a:spLocks noGrp="1"/>
          </p:cNvSpPr>
          <p:nvPr>
            <p:ph type="ftr" sz="quarter" idx="20"/>
          </p:nvPr>
        </p:nvSpPr>
        <p:spPr/>
        <p:txBody>
          <a:bodyPr/>
          <a:lstStyle/>
          <a:p>
            <a:endParaRPr lang="en-US"/>
          </a:p>
        </p:txBody>
      </p:sp>
      <p:sp>
        <p:nvSpPr>
          <p:cNvPr id="6" name="Slide Number">
            <a:extLst>
              <a:ext uri="{FF2B5EF4-FFF2-40B4-BE49-F238E27FC236}">
                <a16:creationId xmlns:a16="http://schemas.microsoft.com/office/drawing/2014/main" id="{6CE92126-B67C-8301-95D0-A821B804399E}"/>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291449537"/>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Boxes, 4 stacked, large title">
    <p:bg>
      <p:bgPr>
        <a:solidFill>
          <a:schemeClr val="bg1"/>
        </a:solid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29EF9E2-1551-8357-22BD-8C43EF5EBE34}"/>
              </a:ext>
            </a:extLst>
          </p:cNvPr>
          <p:cNvSpPr>
            <a:spLocks noGrp="1"/>
          </p:cNvSpPr>
          <p:nvPr>
            <p:ph type="body" sz="quarter" idx="21"/>
          </p:nvPr>
        </p:nvSpPr>
        <p:spPr>
          <a:xfrm>
            <a:off x="287999" y="288036"/>
            <a:ext cx="2477765" cy="224028"/>
          </a:xfrm>
        </p:spPr>
        <p:txBody>
          <a:bodyPr/>
          <a:lstStyle>
            <a:lvl1pPr>
              <a:defRPr sz="1050">
                <a:solidFill>
                  <a:schemeClr val="tx2"/>
                </a:solidFill>
              </a:defRPr>
            </a:lvl1pPr>
          </a:lstStyle>
          <a:p>
            <a:pPr lvl="0"/>
            <a:r>
              <a:rPr lang="en-US"/>
              <a:t>Click to edit Master text styles</a:t>
            </a:r>
          </a:p>
        </p:txBody>
      </p:sp>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763524"/>
            <a:ext cx="5521400" cy="1138428"/>
          </a:xfrm>
        </p:spPr>
        <p:txBody>
          <a:bodyPr rIns="457200"/>
          <a:lstStyle>
            <a:lvl1pPr>
              <a:lnSpc>
                <a:spcPct val="110000"/>
              </a:lnSpc>
              <a:defRPr sz="2400">
                <a:solidFill>
                  <a:schemeClr val="tx2"/>
                </a:solidFill>
              </a:defRPr>
            </a:lvl1pPr>
          </a:lstStyle>
          <a:p>
            <a:r>
              <a:rPr lang="en-US"/>
              <a:t>Click to edit Master title style</a:t>
            </a:r>
            <a:endParaRPr lang="en-US" dirty="0"/>
          </a:p>
        </p:txBody>
      </p:sp>
      <p:sp>
        <p:nvSpPr>
          <p:cNvPr id="10" name="Text Placeholder 9">
            <a:extLst>
              <a:ext uri="{FF2B5EF4-FFF2-40B4-BE49-F238E27FC236}">
                <a16:creationId xmlns:a16="http://schemas.microsoft.com/office/drawing/2014/main" id="{793A9C8C-F98C-5899-BE8B-D1A544D66C6A}"/>
              </a:ext>
            </a:extLst>
          </p:cNvPr>
          <p:cNvSpPr>
            <a:spLocks noGrp="1"/>
          </p:cNvSpPr>
          <p:nvPr>
            <p:ph type="body" sz="quarter" idx="16"/>
          </p:nvPr>
        </p:nvSpPr>
        <p:spPr>
          <a:xfrm>
            <a:off x="6380920" y="284957"/>
            <a:ext cx="2476177" cy="2572544"/>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Text Placeholder 12">
            <a:extLst>
              <a:ext uri="{FF2B5EF4-FFF2-40B4-BE49-F238E27FC236}">
                <a16:creationId xmlns:a16="http://schemas.microsoft.com/office/drawing/2014/main" id="{2A62B128-D226-0D9B-89EC-51AFD07F30CF}"/>
              </a:ext>
            </a:extLst>
          </p:cNvPr>
          <p:cNvSpPr>
            <a:spLocks noGrp="1"/>
          </p:cNvSpPr>
          <p:nvPr>
            <p:ph type="body" sz="quarter" idx="17"/>
          </p:nvPr>
        </p:nvSpPr>
        <p:spPr>
          <a:xfrm>
            <a:off x="9428523" y="284957"/>
            <a:ext cx="2479352" cy="2572544"/>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a:extLst>
              <a:ext uri="{FF2B5EF4-FFF2-40B4-BE49-F238E27FC236}">
                <a16:creationId xmlns:a16="http://schemas.microsoft.com/office/drawing/2014/main" id="{A5DD5CF1-28D6-74AF-B345-5911CB10D454}"/>
              </a:ext>
            </a:extLst>
          </p:cNvPr>
          <p:cNvSpPr>
            <a:spLocks noGrp="1"/>
          </p:cNvSpPr>
          <p:nvPr>
            <p:ph type="body" sz="quarter" idx="18"/>
          </p:nvPr>
        </p:nvSpPr>
        <p:spPr>
          <a:xfrm>
            <a:off x="6380920" y="3333750"/>
            <a:ext cx="2476177" cy="2476500"/>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1">
            <a:extLst>
              <a:ext uri="{FF2B5EF4-FFF2-40B4-BE49-F238E27FC236}">
                <a16:creationId xmlns:a16="http://schemas.microsoft.com/office/drawing/2014/main" id="{67B1C684-915C-90D4-C69F-C24979A42EFC}"/>
              </a:ext>
            </a:extLst>
          </p:cNvPr>
          <p:cNvSpPr>
            <a:spLocks noGrp="1"/>
          </p:cNvSpPr>
          <p:nvPr>
            <p:ph type="body" sz="quarter" idx="19"/>
          </p:nvPr>
        </p:nvSpPr>
        <p:spPr>
          <a:xfrm>
            <a:off x="9428524" y="3333750"/>
            <a:ext cx="2476177" cy="2476500"/>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CAD46B95-CF19-9C3F-1691-68ABF62095BE}"/>
              </a:ext>
            </a:extLst>
          </p:cNvPr>
          <p:cNvSpPr>
            <a:spLocks noGrp="1"/>
          </p:cNvSpPr>
          <p:nvPr>
            <p:ph type="ftr" sz="quarter" idx="20"/>
          </p:nvPr>
        </p:nvSpPr>
        <p:spPr/>
        <p:txBody>
          <a:bodyPr/>
          <a:lstStyle/>
          <a:p>
            <a:endParaRPr lang="en-US"/>
          </a:p>
        </p:txBody>
      </p:sp>
      <p:sp>
        <p:nvSpPr>
          <p:cNvPr id="6" name="Slide Number">
            <a:extLst>
              <a:ext uri="{FF2B5EF4-FFF2-40B4-BE49-F238E27FC236}">
                <a16:creationId xmlns:a16="http://schemas.microsoft.com/office/drawing/2014/main" id="{D8351E8F-C586-866F-37A3-340B3DD347B2}"/>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056135852"/>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lain">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9" y="192024"/>
            <a:ext cx="5524575" cy="2286794"/>
          </a:xfrm>
        </p:spPr>
        <p:txBody>
          <a:bodyPr/>
          <a:lstStyle>
            <a:lvl1pPr>
              <a:lnSpc>
                <a:spcPct val="100000"/>
              </a:lnSpc>
              <a:defRPr sz="3225"/>
            </a:lvl1pPr>
          </a:lstStyle>
          <a:p>
            <a:r>
              <a:rPr lang="en-US"/>
              <a:t>Click to edit Master title style</a:t>
            </a:r>
            <a:endParaRPr lang="en-US" dirty="0"/>
          </a:p>
        </p:txBody>
      </p:sp>
      <p:pic>
        <p:nvPicPr>
          <p:cNvPr id="3" name="Picture 2" descr="IBM 8-bar logo">
            <a:extLst>
              <a:ext uri="{FF2B5EF4-FFF2-40B4-BE49-F238E27FC236}">
                <a16:creationId xmlns:a16="http://schemas.microsoft.com/office/drawing/2014/main" id="{D1A09496-D938-6EB1-106C-48C5E423EAB0}"/>
              </a:ext>
            </a:extLst>
          </p:cNvPr>
          <p:cNvPicPr>
            <a:picLocks noChangeAspect="1"/>
          </p:cNvPicPr>
          <p:nvPr/>
        </p:nvPicPr>
        <p:blipFill>
          <a:blip r:embed="rId2"/>
          <a:stretch>
            <a:fillRect/>
          </a:stretch>
        </p:blipFill>
        <p:spPr>
          <a:xfrm>
            <a:off x="11138526" y="6263482"/>
            <a:ext cx="819044" cy="304800"/>
          </a:xfrm>
          <a:prstGeom prst="rect">
            <a:avLst/>
          </a:prstGeom>
        </p:spPr>
      </p:pic>
    </p:spTree>
    <p:extLst>
      <p:ext uri="{BB962C8B-B14F-4D97-AF65-F5344CB8AC3E}">
        <p14:creationId xmlns:p14="http://schemas.microsoft.com/office/powerpoint/2010/main" val="4276162600"/>
      </p:ext>
    </p:extLst>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Boxes, 4 horizontal, small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24353C-7670-AC55-CDA3-888971A5482E}"/>
              </a:ext>
            </a:extLst>
          </p:cNvPr>
          <p:cNvSpPr>
            <a:spLocks noGrp="1"/>
          </p:cNvSpPr>
          <p:nvPr>
            <p:ph type="title"/>
          </p:nvPr>
        </p:nvSpPr>
        <p:spPr>
          <a:xfrm>
            <a:off x="287999" y="288036"/>
            <a:ext cx="2477765" cy="2286794"/>
          </a:xfrm>
        </p:spPr>
        <p:txBody>
          <a:bodyPr/>
          <a:lstStyle>
            <a:lvl1pPr>
              <a:lnSpc>
                <a:spcPct val="100000"/>
              </a:lnSpc>
              <a:defRPr sz="1050">
                <a:solidFill>
                  <a:schemeClr val="tx2"/>
                </a:solidFill>
              </a:defRPr>
            </a:lvl1p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2A71C2BF-857E-B291-7D82-5920AF4A5278}"/>
              </a:ext>
            </a:extLst>
          </p:cNvPr>
          <p:cNvSpPr>
            <a:spLocks noGrp="1"/>
          </p:cNvSpPr>
          <p:nvPr>
            <p:ph type="body" sz="quarter" idx="11"/>
          </p:nvPr>
        </p:nvSpPr>
        <p:spPr>
          <a:xfrm>
            <a:off x="287999" y="3328417"/>
            <a:ext cx="2474591" cy="2672459"/>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0">
            <a:extLst>
              <a:ext uri="{FF2B5EF4-FFF2-40B4-BE49-F238E27FC236}">
                <a16:creationId xmlns:a16="http://schemas.microsoft.com/office/drawing/2014/main" id="{257EC586-7CBB-7AC4-C2FA-85F4BA8AA030}"/>
              </a:ext>
            </a:extLst>
          </p:cNvPr>
          <p:cNvSpPr>
            <a:spLocks noGrp="1"/>
          </p:cNvSpPr>
          <p:nvPr>
            <p:ph type="body" sz="quarter" idx="12"/>
          </p:nvPr>
        </p:nvSpPr>
        <p:spPr>
          <a:xfrm>
            <a:off x="3331187" y="3333752"/>
            <a:ext cx="2474591" cy="2672459"/>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Text Placeholder 10">
            <a:extLst>
              <a:ext uri="{FF2B5EF4-FFF2-40B4-BE49-F238E27FC236}">
                <a16:creationId xmlns:a16="http://schemas.microsoft.com/office/drawing/2014/main" id="{A0ABD1EA-F6CD-F56B-B5E1-034EEB64D63E}"/>
              </a:ext>
            </a:extLst>
          </p:cNvPr>
          <p:cNvSpPr>
            <a:spLocks noGrp="1"/>
          </p:cNvSpPr>
          <p:nvPr>
            <p:ph type="body" sz="quarter" idx="13"/>
          </p:nvPr>
        </p:nvSpPr>
        <p:spPr>
          <a:xfrm>
            <a:off x="6383050" y="3333752"/>
            <a:ext cx="2474591" cy="2672459"/>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4" name="Text Placeholder 10">
            <a:extLst>
              <a:ext uri="{FF2B5EF4-FFF2-40B4-BE49-F238E27FC236}">
                <a16:creationId xmlns:a16="http://schemas.microsoft.com/office/drawing/2014/main" id="{0F2DD97F-E181-3C33-32D8-844B57967D83}"/>
              </a:ext>
            </a:extLst>
          </p:cNvPr>
          <p:cNvSpPr>
            <a:spLocks noGrp="1"/>
          </p:cNvSpPr>
          <p:nvPr>
            <p:ph type="body" sz="quarter" idx="14"/>
          </p:nvPr>
        </p:nvSpPr>
        <p:spPr>
          <a:xfrm>
            <a:off x="9428523" y="3333752"/>
            <a:ext cx="2474591" cy="2672459"/>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BAB76B22-9748-7A34-9D32-D77BB1B498E6}"/>
              </a:ext>
            </a:extLst>
          </p:cNvPr>
          <p:cNvSpPr>
            <a:spLocks noGrp="1"/>
          </p:cNvSpPr>
          <p:nvPr>
            <p:ph type="ftr" sz="quarter" idx="15"/>
          </p:nvPr>
        </p:nvSpPr>
        <p:spPr/>
        <p:txBody>
          <a:bodyPr/>
          <a:lstStyle/>
          <a:p>
            <a:endParaRPr lang="en-US"/>
          </a:p>
        </p:txBody>
      </p:sp>
      <p:sp>
        <p:nvSpPr>
          <p:cNvPr id="5" name="Slide Number">
            <a:extLst>
              <a:ext uri="{FF2B5EF4-FFF2-40B4-BE49-F238E27FC236}">
                <a16:creationId xmlns:a16="http://schemas.microsoft.com/office/drawing/2014/main" id="{7D0BCD34-4CA7-388C-5244-7DC8F9F36FAC}"/>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695104753"/>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Boxes, 4 horizontal, large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24353C-7670-AC55-CDA3-888971A5482E}"/>
              </a:ext>
            </a:extLst>
          </p:cNvPr>
          <p:cNvSpPr>
            <a:spLocks noGrp="1"/>
          </p:cNvSpPr>
          <p:nvPr>
            <p:ph type="title"/>
          </p:nvPr>
        </p:nvSpPr>
        <p:spPr>
          <a:xfrm>
            <a:off x="287999" y="192024"/>
            <a:ext cx="5524575" cy="2286794"/>
          </a:xfrm>
        </p:spPr>
        <p:txBody>
          <a:bodyPr rIns="457200"/>
          <a:lstStyle>
            <a:lvl1pPr>
              <a:lnSpc>
                <a:spcPct val="100000"/>
              </a:lnSpc>
              <a:defRPr>
                <a:solidFill>
                  <a:schemeClr val="tx2"/>
                </a:solidFill>
              </a:defRPr>
            </a:lvl1p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2A71C2BF-857E-B291-7D82-5920AF4A5278}"/>
              </a:ext>
            </a:extLst>
          </p:cNvPr>
          <p:cNvSpPr>
            <a:spLocks noGrp="1"/>
          </p:cNvSpPr>
          <p:nvPr>
            <p:ph type="body" sz="quarter" idx="11"/>
          </p:nvPr>
        </p:nvSpPr>
        <p:spPr>
          <a:xfrm>
            <a:off x="287999" y="3328417"/>
            <a:ext cx="2474591" cy="2672459"/>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0">
            <a:extLst>
              <a:ext uri="{FF2B5EF4-FFF2-40B4-BE49-F238E27FC236}">
                <a16:creationId xmlns:a16="http://schemas.microsoft.com/office/drawing/2014/main" id="{257EC586-7CBB-7AC4-C2FA-85F4BA8AA030}"/>
              </a:ext>
            </a:extLst>
          </p:cNvPr>
          <p:cNvSpPr>
            <a:spLocks noGrp="1"/>
          </p:cNvSpPr>
          <p:nvPr>
            <p:ph type="body" sz="quarter" idx="12"/>
          </p:nvPr>
        </p:nvSpPr>
        <p:spPr>
          <a:xfrm>
            <a:off x="3334362" y="3333752"/>
            <a:ext cx="2474591" cy="2672459"/>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Text Placeholder 10">
            <a:extLst>
              <a:ext uri="{FF2B5EF4-FFF2-40B4-BE49-F238E27FC236}">
                <a16:creationId xmlns:a16="http://schemas.microsoft.com/office/drawing/2014/main" id="{A0ABD1EA-F6CD-F56B-B5E1-034EEB64D63E}"/>
              </a:ext>
            </a:extLst>
          </p:cNvPr>
          <p:cNvSpPr>
            <a:spLocks noGrp="1"/>
          </p:cNvSpPr>
          <p:nvPr>
            <p:ph type="body" sz="quarter" idx="13"/>
          </p:nvPr>
        </p:nvSpPr>
        <p:spPr>
          <a:xfrm>
            <a:off x="6383050" y="3333752"/>
            <a:ext cx="2474591" cy="2672459"/>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4" name="Text Placeholder 10">
            <a:extLst>
              <a:ext uri="{FF2B5EF4-FFF2-40B4-BE49-F238E27FC236}">
                <a16:creationId xmlns:a16="http://schemas.microsoft.com/office/drawing/2014/main" id="{0F2DD97F-E181-3C33-32D8-844B57967D83}"/>
              </a:ext>
            </a:extLst>
          </p:cNvPr>
          <p:cNvSpPr>
            <a:spLocks noGrp="1"/>
          </p:cNvSpPr>
          <p:nvPr>
            <p:ph type="body" sz="quarter" idx="14"/>
          </p:nvPr>
        </p:nvSpPr>
        <p:spPr>
          <a:xfrm>
            <a:off x="9428523" y="3333752"/>
            <a:ext cx="2474591" cy="2672459"/>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BAB76B22-9748-7A34-9D32-D77BB1B498E6}"/>
              </a:ext>
            </a:extLst>
          </p:cNvPr>
          <p:cNvSpPr>
            <a:spLocks noGrp="1"/>
          </p:cNvSpPr>
          <p:nvPr>
            <p:ph type="ftr" sz="quarter" idx="15"/>
          </p:nvPr>
        </p:nvSpPr>
        <p:spPr/>
        <p:txBody>
          <a:bodyPr/>
          <a:lstStyle/>
          <a:p>
            <a:endParaRPr lang="en-US"/>
          </a:p>
        </p:txBody>
      </p:sp>
      <p:sp>
        <p:nvSpPr>
          <p:cNvPr id="5" name="Slide Number">
            <a:extLst>
              <a:ext uri="{FF2B5EF4-FFF2-40B4-BE49-F238E27FC236}">
                <a16:creationId xmlns:a16="http://schemas.microsoft.com/office/drawing/2014/main" id="{238163DF-77AB-875A-C8AC-2F8AEABFB85F}"/>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550903576"/>
      </p:ext>
    </p:extLst>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Boxes, 6 stacke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288036"/>
            <a:ext cx="2474591" cy="2286794"/>
          </a:xfrm>
        </p:spPr>
        <p:txBody>
          <a:bodyPr/>
          <a:lstStyle>
            <a:lvl1pPr>
              <a:lnSpc>
                <a:spcPct val="110000"/>
              </a:lnSpc>
              <a:defRPr sz="1050">
                <a:solidFill>
                  <a:schemeClr val="tx2"/>
                </a:solidFill>
              </a:defRPr>
            </a:lvl1pPr>
          </a:lstStyle>
          <a:p>
            <a:r>
              <a:rPr lang="en-US"/>
              <a:t>Click to edit Master title style</a:t>
            </a:r>
            <a:endParaRPr lang="en-US" dirty="0"/>
          </a:p>
        </p:txBody>
      </p:sp>
      <p:sp>
        <p:nvSpPr>
          <p:cNvPr id="14" name="Text Placeholder 9">
            <a:extLst>
              <a:ext uri="{FF2B5EF4-FFF2-40B4-BE49-F238E27FC236}">
                <a16:creationId xmlns:a16="http://schemas.microsoft.com/office/drawing/2014/main" id="{B1D44C30-196F-B4B1-540A-E556579735DB}"/>
              </a:ext>
            </a:extLst>
          </p:cNvPr>
          <p:cNvSpPr>
            <a:spLocks noGrp="1"/>
          </p:cNvSpPr>
          <p:nvPr>
            <p:ph type="body" sz="quarter" idx="20"/>
          </p:nvPr>
        </p:nvSpPr>
        <p:spPr>
          <a:xfrm>
            <a:off x="3332556" y="288036"/>
            <a:ext cx="2476177" cy="2572544"/>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9">
            <a:extLst>
              <a:ext uri="{FF2B5EF4-FFF2-40B4-BE49-F238E27FC236}">
                <a16:creationId xmlns:a16="http://schemas.microsoft.com/office/drawing/2014/main" id="{793A9C8C-F98C-5899-BE8B-D1A544D66C6A}"/>
              </a:ext>
            </a:extLst>
          </p:cNvPr>
          <p:cNvSpPr>
            <a:spLocks noGrp="1"/>
          </p:cNvSpPr>
          <p:nvPr>
            <p:ph type="body" sz="quarter" idx="16"/>
          </p:nvPr>
        </p:nvSpPr>
        <p:spPr>
          <a:xfrm>
            <a:off x="6380920" y="288036"/>
            <a:ext cx="2476177" cy="2572544"/>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Text Placeholder 12">
            <a:extLst>
              <a:ext uri="{FF2B5EF4-FFF2-40B4-BE49-F238E27FC236}">
                <a16:creationId xmlns:a16="http://schemas.microsoft.com/office/drawing/2014/main" id="{2A62B128-D226-0D9B-89EC-51AFD07F30CF}"/>
              </a:ext>
            </a:extLst>
          </p:cNvPr>
          <p:cNvSpPr>
            <a:spLocks noGrp="1"/>
          </p:cNvSpPr>
          <p:nvPr>
            <p:ph type="body" sz="quarter" idx="17"/>
          </p:nvPr>
        </p:nvSpPr>
        <p:spPr>
          <a:xfrm>
            <a:off x="9428523" y="288036"/>
            <a:ext cx="2479352" cy="2572544"/>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ext Placeholder 4">
            <a:extLst>
              <a:ext uri="{FF2B5EF4-FFF2-40B4-BE49-F238E27FC236}">
                <a16:creationId xmlns:a16="http://schemas.microsoft.com/office/drawing/2014/main" id="{AB1A268B-43F5-F600-93B7-6248877F5D30}"/>
              </a:ext>
            </a:extLst>
          </p:cNvPr>
          <p:cNvSpPr>
            <a:spLocks noGrp="1"/>
          </p:cNvSpPr>
          <p:nvPr>
            <p:ph type="body" sz="quarter" idx="21"/>
          </p:nvPr>
        </p:nvSpPr>
        <p:spPr>
          <a:xfrm>
            <a:off x="3334142" y="3333750"/>
            <a:ext cx="2476177" cy="2476500"/>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a:extLst>
              <a:ext uri="{FF2B5EF4-FFF2-40B4-BE49-F238E27FC236}">
                <a16:creationId xmlns:a16="http://schemas.microsoft.com/office/drawing/2014/main" id="{A5DD5CF1-28D6-74AF-B345-5911CB10D454}"/>
              </a:ext>
            </a:extLst>
          </p:cNvPr>
          <p:cNvSpPr>
            <a:spLocks noGrp="1"/>
          </p:cNvSpPr>
          <p:nvPr>
            <p:ph type="body" sz="quarter" idx="18"/>
          </p:nvPr>
        </p:nvSpPr>
        <p:spPr>
          <a:xfrm>
            <a:off x="6380920" y="3333750"/>
            <a:ext cx="2476177" cy="2476500"/>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1">
            <a:extLst>
              <a:ext uri="{FF2B5EF4-FFF2-40B4-BE49-F238E27FC236}">
                <a16:creationId xmlns:a16="http://schemas.microsoft.com/office/drawing/2014/main" id="{67B1C684-915C-90D4-C69F-C24979A42EFC}"/>
              </a:ext>
            </a:extLst>
          </p:cNvPr>
          <p:cNvSpPr>
            <a:spLocks noGrp="1"/>
          </p:cNvSpPr>
          <p:nvPr>
            <p:ph type="body" sz="quarter" idx="19"/>
          </p:nvPr>
        </p:nvSpPr>
        <p:spPr>
          <a:xfrm>
            <a:off x="9428524" y="3333750"/>
            <a:ext cx="2476177" cy="2476500"/>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01A4BD59-9F51-7E32-8659-A763D0799EB2}"/>
              </a:ext>
            </a:extLst>
          </p:cNvPr>
          <p:cNvSpPr>
            <a:spLocks noGrp="1"/>
          </p:cNvSpPr>
          <p:nvPr>
            <p:ph type="ftr" sz="quarter" idx="22"/>
          </p:nvPr>
        </p:nvSpPr>
        <p:spPr/>
        <p:txBody>
          <a:bodyPr/>
          <a:lstStyle/>
          <a:p>
            <a:endParaRPr lang="en-US"/>
          </a:p>
        </p:txBody>
      </p:sp>
      <p:sp>
        <p:nvSpPr>
          <p:cNvPr id="6" name="Slide Number">
            <a:extLst>
              <a:ext uri="{FF2B5EF4-FFF2-40B4-BE49-F238E27FC236}">
                <a16:creationId xmlns:a16="http://schemas.microsoft.com/office/drawing/2014/main" id="{180E7AB4-F0E4-7C09-7FE7-9F182217FE07}"/>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931740966"/>
      </p:ext>
    </p:extLst>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Boxes, 6 stacked, icon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3A5819-78ED-4475-16CD-65C8A2C5EC85}"/>
              </a:ext>
            </a:extLst>
          </p:cNvPr>
          <p:cNvSpPr>
            <a:spLocks noGrp="1"/>
          </p:cNvSpPr>
          <p:nvPr>
            <p:ph type="title"/>
          </p:nvPr>
        </p:nvSpPr>
        <p:spPr>
          <a:xfrm>
            <a:off x="287999" y="288036"/>
            <a:ext cx="2474591" cy="1429544"/>
          </a:xfrm>
        </p:spPr>
        <p:txBody>
          <a:bodyPr/>
          <a:lstStyle>
            <a:lvl1pPr>
              <a:lnSpc>
                <a:spcPct val="110000"/>
              </a:lnSpc>
              <a:defRPr sz="1050">
                <a:solidFill>
                  <a:schemeClr val="tx2"/>
                </a:solidFill>
              </a:defRPr>
            </a:lvl1pPr>
          </a:lstStyle>
          <a:p>
            <a:r>
              <a:rPr lang="en-US"/>
              <a:t>Click to edit Master title style</a:t>
            </a:r>
            <a:endParaRPr lang="en-US" dirty="0"/>
          </a:p>
        </p:txBody>
      </p:sp>
      <p:cxnSp>
        <p:nvCxnSpPr>
          <p:cNvPr id="24" name="Straight Connector 23" descr="Vertical column divider">
            <a:extLst>
              <a:ext uri="{FF2B5EF4-FFF2-40B4-BE49-F238E27FC236}">
                <a16:creationId xmlns:a16="http://schemas.microsoft.com/office/drawing/2014/main" id="{B5CBE6E3-0E18-8A57-578D-D314948AF14F}"/>
              </a:ext>
              <a:ext uri="{C183D7F6-B498-43B3-948B-1728B52AA6E4}">
                <adec:decorative xmlns:adec="http://schemas.microsoft.com/office/drawing/2017/decorative" val="0"/>
              </a:ext>
            </a:extLst>
          </p:cNvPr>
          <p:cNvCxnSpPr/>
          <p:nvPr/>
        </p:nvCxnSpPr>
        <p:spPr bwMode="auto">
          <a:xfrm>
            <a:off x="3047603"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6" name="Picture Placeholder 15" descr="Place icon here">
            <a:extLst>
              <a:ext uri="{FF2B5EF4-FFF2-40B4-BE49-F238E27FC236}">
                <a16:creationId xmlns:a16="http://schemas.microsoft.com/office/drawing/2014/main" id="{DD1F0C48-79E5-E356-43FC-0FCF2DE89A20}"/>
              </a:ext>
            </a:extLst>
          </p:cNvPr>
          <p:cNvSpPr>
            <a:spLocks noGrp="1"/>
          </p:cNvSpPr>
          <p:nvPr>
            <p:ph type="pic" sz="quarter" idx="17" hasCustomPrompt="1"/>
          </p:nvPr>
        </p:nvSpPr>
        <p:spPr>
          <a:xfrm>
            <a:off x="3333316" y="288037"/>
            <a:ext cx="201141" cy="201613"/>
          </a:xfrm>
        </p:spPr>
        <p:txBody>
          <a:bodyPr/>
          <a:lstStyle>
            <a:lvl1pPr>
              <a:defRPr sz="525">
                <a:solidFill>
                  <a:schemeClr val="tx1"/>
                </a:solidFill>
              </a:defRPr>
            </a:lvl1pPr>
          </a:lstStyle>
          <a:p>
            <a:r>
              <a:rPr lang="en-US" dirty="0"/>
              <a:t>Icon</a:t>
            </a:r>
          </a:p>
        </p:txBody>
      </p:sp>
      <p:sp>
        <p:nvSpPr>
          <p:cNvPr id="5" name="Text Placeholder 4">
            <a:extLst>
              <a:ext uri="{FF2B5EF4-FFF2-40B4-BE49-F238E27FC236}">
                <a16:creationId xmlns:a16="http://schemas.microsoft.com/office/drawing/2014/main" id="{B3148C06-F3C6-0E95-A225-29F730DD158B}"/>
              </a:ext>
            </a:extLst>
          </p:cNvPr>
          <p:cNvSpPr>
            <a:spLocks noGrp="1"/>
          </p:cNvSpPr>
          <p:nvPr>
            <p:ph type="body" sz="quarter" idx="11"/>
          </p:nvPr>
        </p:nvSpPr>
        <p:spPr>
          <a:xfrm>
            <a:off x="3333316" y="666750"/>
            <a:ext cx="2475384" cy="1905000"/>
          </a:xfrm>
        </p:spPr>
        <p:txBody>
          <a:bodyPr/>
          <a:lstStyle>
            <a:lvl1pPr>
              <a:lnSpc>
                <a:spcPct val="110000"/>
              </a:lnSpc>
              <a:spcBef>
                <a:spcPts val="0"/>
              </a:spcBef>
              <a:defRPr sz="900">
                <a:solidFill>
                  <a:schemeClr val="tx1"/>
                </a:solidFill>
              </a:defRPr>
            </a:lvl1pPr>
            <a:lvl2pPr marL="82296" indent="-82296">
              <a:lnSpc>
                <a:spcPct val="110000"/>
              </a:lnSpc>
              <a:spcBef>
                <a:spcPts val="0"/>
              </a:spcBef>
              <a:defRPr sz="900">
                <a:solidFill>
                  <a:schemeClr val="tx1"/>
                </a:solidFill>
              </a:defRPr>
            </a:lvl2pPr>
            <a:lvl3pPr marL="164592" indent="-82296">
              <a:lnSpc>
                <a:spcPct val="110000"/>
              </a:lnSpc>
              <a:spcBef>
                <a:spcPts val="0"/>
              </a:spcBef>
              <a:defRPr sz="900">
                <a:solidFill>
                  <a:schemeClr val="tx1"/>
                </a:solidFill>
              </a:defRPr>
            </a:lvl3pPr>
            <a:lvl4pPr marL="246888" indent="-82296">
              <a:lnSpc>
                <a:spcPct val="110000"/>
              </a:lnSpc>
              <a:spcBef>
                <a:spcPts val="0"/>
              </a:spcBef>
              <a:defRPr sz="900">
                <a:solidFill>
                  <a:schemeClr val="tx1"/>
                </a:solidFill>
              </a:defRPr>
            </a:lvl4pPr>
            <a:lvl5pPr>
              <a:lnSpc>
                <a:spcPct val="110000"/>
              </a:lnSpc>
              <a:spcBef>
                <a:spcPts val="0"/>
              </a:spcBef>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8" name="Straight Connector 27" descr="Vertical column divider">
            <a:extLst>
              <a:ext uri="{FF2B5EF4-FFF2-40B4-BE49-F238E27FC236}">
                <a16:creationId xmlns:a16="http://schemas.microsoft.com/office/drawing/2014/main" id="{52FF3B59-8BBA-8C99-9D4D-743723E434FC}"/>
              </a:ext>
              <a:ext uri="{C183D7F6-B498-43B3-948B-1728B52AA6E4}">
                <adec:decorative xmlns:adec="http://schemas.microsoft.com/office/drawing/2017/decorative" val="0"/>
              </a:ext>
            </a:extLst>
          </p:cNvPr>
          <p:cNvCxnSpPr/>
          <p:nvPr/>
        </p:nvCxnSpPr>
        <p:spPr bwMode="auto">
          <a:xfrm>
            <a:off x="6093683" y="283464"/>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7" name="Picture Placeholder 15" descr="Place icon here">
            <a:extLst>
              <a:ext uri="{FF2B5EF4-FFF2-40B4-BE49-F238E27FC236}">
                <a16:creationId xmlns:a16="http://schemas.microsoft.com/office/drawing/2014/main" id="{18E9E323-0756-7849-8F52-19C58A517BD5}"/>
              </a:ext>
            </a:extLst>
          </p:cNvPr>
          <p:cNvSpPr>
            <a:spLocks noGrp="1"/>
          </p:cNvSpPr>
          <p:nvPr>
            <p:ph type="pic" sz="quarter" idx="18" hasCustomPrompt="1"/>
          </p:nvPr>
        </p:nvSpPr>
        <p:spPr>
          <a:xfrm>
            <a:off x="6380920" y="288037"/>
            <a:ext cx="201141" cy="201613"/>
          </a:xfrm>
        </p:spPr>
        <p:txBody>
          <a:bodyPr/>
          <a:lstStyle>
            <a:lvl1pPr>
              <a:defRPr sz="525">
                <a:solidFill>
                  <a:schemeClr val="tx1"/>
                </a:solidFill>
              </a:defRPr>
            </a:lvl1pPr>
          </a:lstStyle>
          <a:p>
            <a:r>
              <a:rPr lang="en-US"/>
              <a:t>Icon</a:t>
            </a:r>
          </a:p>
        </p:txBody>
      </p:sp>
      <p:sp>
        <p:nvSpPr>
          <p:cNvPr id="6" name="Text Placeholder 4">
            <a:extLst>
              <a:ext uri="{FF2B5EF4-FFF2-40B4-BE49-F238E27FC236}">
                <a16:creationId xmlns:a16="http://schemas.microsoft.com/office/drawing/2014/main" id="{81FD5E03-A007-B728-4616-E05622A43A3D}"/>
              </a:ext>
            </a:extLst>
          </p:cNvPr>
          <p:cNvSpPr>
            <a:spLocks noGrp="1"/>
          </p:cNvSpPr>
          <p:nvPr>
            <p:ph type="body" sz="quarter" idx="12"/>
          </p:nvPr>
        </p:nvSpPr>
        <p:spPr>
          <a:xfrm>
            <a:off x="6380921" y="666750"/>
            <a:ext cx="2476177" cy="1905000"/>
          </a:xfrm>
        </p:spPr>
        <p:txBody>
          <a:bodyPr/>
          <a:lstStyle>
            <a:lvl1pPr>
              <a:lnSpc>
                <a:spcPct val="110000"/>
              </a:lnSpc>
              <a:spcBef>
                <a:spcPts val="0"/>
              </a:spcBef>
              <a:defRPr sz="900">
                <a:solidFill>
                  <a:schemeClr val="tx1"/>
                </a:solidFill>
              </a:defRPr>
            </a:lvl1pPr>
            <a:lvl2pPr marL="82296" indent="-82296">
              <a:lnSpc>
                <a:spcPct val="110000"/>
              </a:lnSpc>
              <a:spcBef>
                <a:spcPts val="0"/>
              </a:spcBef>
              <a:defRPr sz="900">
                <a:solidFill>
                  <a:schemeClr val="tx1"/>
                </a:solidFill>
              </a:defRPr>
            </a:lvl2pPr>
            <a:lvl3pPr marL="164592" indent="-82296">
              <a:lnSpc>
                <a:spcPct val="110000"/>
              </a:lnSpc>
              <a:spcBef>
                <a:spcPts val="0"/>
              </a:spcBef>
              <a:defRPr sz="900">
                <a:solidFill>
                  <a:schemeClr val="tx1"/>
                </a:solidFill>
              </a:defRPr>
            </a:lvl3pPr>
            <a:lvl4pPr marL="246888" indent="-82296">
              <a:lnSpc>
                <a:spcPct val="110000"/>
              </a:lnSpc>
              <a:spcBef>
                <a:spcPts val="0"/>
              </a:spcBef>
              <a:defRPr sz="900">
                <a:solidFill>
                  <a:schemeClr val="tx1"/>
                </a:solidFill>
              </a:defRPr>
            </a:lvl4pPr>
            <a:lvl5pPr>
              <a:lnSpc>
                <a:spcPct val="110000"/>
              </a:lnSpc>
              <a:spcBef>
                <a:spcPts val="0"/>
              </a:spcBef>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7" name="Straight Connector 26" descr="Vertical column divider">
            <a:extLst>
              <a:ext uri="{FF2B5EF4-FFF2-40B4-BE49-F238E27FC236}">
                <a16:creationId xmlns:a16="http://schemas.microsoft.com/office/drawing/2014/main" id="{47200B05-7E36-4E03-3739-0BA983764616}"/>
              </a:ext>
              <a:ext uri="{C183D7F6-B498-43B3-948B-1728B52AA6E4}">
                <adec:decorative xmlns:adec="http://schemas.microsoft.com/office/drawing/2017/decorative" val="0"/>
              </a:ext>
            </a:extLst>
          </p:cNvPr>
          <p:cNvCxnSpPr/>
          <p:nvPr/>
        </p:nvCxnSpPr>
        <p:spPr bwMode="auto">
          <a:xfrm>
            <a:off x="9142809"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8" name="Picture Placeholder 15" descr="Place icon here">
            <a:extLst>
              <a:ext uri="{FF2B5EF4-FFF2-40B4-BE49-F238E27FC236}">
                <a16:creationId xmlns:a16="http://schemas.microsoft.com/office/drawing/2014/main" id="{7C3BFFDB-5499-B3D7-98B2-1ABDA7D5C9DD}"/>
              </a:ext>
            </a:extLst>
          </p:cNvPr>
          <p:cNvSpPr>
            <a:spLocks noGrp="1"/>
          </p:cNvSpPr>
          <p:nvPr>
            <p:ph type="pic" sz="quarter" idx="19" hasCustomPrompt="1"/>
          </p:nvPr>
        </p:nvSpPr>
        <p:spPr>
          <a:xfrm>
            <a:off x="9428523" y="288037"/>
            <a:ext cx="201141" cy="201613"/>
          </a:xfrm>
        </p:spPr>
        <p:txBody>
          <a:bodyPr/>
          <a:lstStyle>
            <a:lvl1pPr>
              <a:defRPr sz="525">
                <a:solidFill>
                  <a:schemeClr val="tx1"/>
                </a:solidFill>
              </a:defRPr>
            </a:lvl1pPr>
          </a:lstStyle>
          <a:p>
            <a:r>
              <a:rPr lang="en-US"/>
              <a:t>Icon</a:t>
            </a:r>
          </a:p>
        </p:txBody>
      </p:sp>
      <p:sp>
        <p:nvSpPr>
          <p:cNvPr id="7" name="Text Placeholder 4">
            <a:extLst>
              <a:ext uri="{FF2B5EF4-FFF2-40B4-BE49-F238E27FC236}">
                <a16:creationId xmlns:a16="http://schemas.microsoft.com/office/drawing/2014/main" id="{EEC06719-7195-BBE7-0154-56A039A4B388}"/>
              </a:ext>
            </a:extLst>
          </p:cNvPr>
          <p:cNvSpPr>
            <a:spLocks noGrp="1"/>
          </p:cNvSpPr>
          <p:nvPr>
            <p:ph type="body" sz="quarter" idx="13"/>
          </p:nvPr>
        </p:nvSpPr>
        <p:spPr>
          <a:xfrm>
            <a:off x="9428524" y="666750"/>
            <a:ext cx="2476177" cy="1905000"/>
          </a:xfrm>
        </p:spPr>
        <p:txBody>
          <a:bodyPr/>
          <a:lstStyle>
            <a:lvl1pPr>
              <a:lnSpc>
                <a:spcPct val="110000"/>
              </a:lnSpc>
              <a:spcBef>
                <a:spcPts val="0"/>
              </a:spcBef>
              <a:defRPr sz="900">
                <a:solidFill>
                  <a:schemeClr val="tx1"/>
                </a:solidFill>
              </a:defRPr>
            </a:lvl1pPr>
            <a:lvl2pPr marL="82296" indent="-82296">
              <a:lnSpc>
                <a:spcPct val="110000"/>
              </a:lnSpc>
              <a:spcBef>
                <a:spcPts val="0"/>
              </a:spcBef>
              <a:defRPr sz="900">
                <a:solidFill>
                  <a:schemeClr val="tx1"/>
                </a:solidFill>
              </a:defRPr>
            </a:lvl2pPr>
            <a:lvl3pPr marL="164592" indent="-82296">
              <a:lnSpc>
                <a:spcPct val="110000"/>
              </a:lnSpc>
              <a:spcBef>
                <a:spcPts val="0"/>
              </a:spcBef>
              <a:defRPr sz="900">
                <a:solidFill>
                  <a:schemeClr val="tx1"/>
                </a:solidFill>
              </a:defRPr>
            </a:lvl3pPr>
            <a:lvl4pPr marL="246888" indent="-82296">
              <a:lnSpc>
                <a:spcPct val="110000"/>
              </a:lnSpc>
              <a:spcBef>
                <a:spcPts val="0"/>
              </a:spcBef>
              <a:defRPr sz="900">
                <a:solidFill>
                  <a:schemeClr val="tx1"/>
                </a:solidFill>
              </a:defRPr>
            </a:lvl4pPr>
            <a:lvl5pPr>
              <a:lnSpc>
                <a:spcPct val="110000"/>
              </a:lnSpc>
              <a:spcBef>
                <a:spcPts val="0"/>
              </a:spcBef>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3" name="Straight Connector 22" descr="Horizontal row divider">
            <a:extLst>
              <a:ext uri="{FF2B5EF4-FFF2-40B4-BE49-F238E27FC236}">
                <a16:creationId xmlns:a16="http://schemas.microsoft.com/office/drawing/2014/main" id="{252CDB94-BA57-B58F-95F0-D406FE34BB40}"/>
              </a:ext>
              <a:ext uri="{C183D7F6-B498-43B3-948B-1728B52AA6E4}">
                <adec:decorative xmlns:adec="http://schemas.microsoft.com/office/drawing/2017/decorative" val="0"/>
              </a:ext>
            </a:extLst>
          </p:cNvPr>
          <p:cNvCxnSpPr>
            <a:cxnSpLocks/>
          </p:cNvCxnSpPr>
          <p:nvPr/>
        </p:nvCxnSpPr>
        <p:spPr bwMode="auto">
          <a:xfrm>
            <a:off x="3047605" y="3048000"/>
            <a:ext cx="8860271"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9" name="Picture Placeholder 15" descr="Place icon here">
            <a:extLst>
              <a:ext uri="{FF2B5EF4-FFF2-40B4-BE49-F238E27FC236}">
                <a16:creationId xmlns:a16="http://schemas.microsoft.com/office/drawing/2014/main" id="{C00295A2-8D30-455D-EBB9-FA7A46791936}"/>
              </a:ext>
            </a:extLst>
          </p:cNvPr>
          <p:cNvSpPr>
            <a:spLocks noGrp="1"/>
          </p:cNvSpPr>
          <p:nvPr>
            <p:ph type="pic" sz="quarter" idx="20" hasCustomPrompt="1"/>
          </p:nvPr>
        </p:nvSpPr>
        <p:spPr>
          <a:xfrm>
            <a:off x="3333316" y="3347315"/>
            <a:ext cx="201141" cy="201613"/>
          </a:xfrm>
        </p:spPr>
        <p:txBody>
          <a:bodyPr/>
          <a:lstStyle>
            <a:lvl1pPr>
              <a:defRPr sz="525">
                <a:solidFill>
                  <a:schemeClr val="tx1"/>
                </a:solidFill>
              </a:defRPr>
            </a:lvl1pPr>
          </a:lstStyle>
          <a:p>
            <a:r>
              <a:rPr lang="en-US"/>
              <a:t>Icon</a:t>
            </a:r>
          </a:p>
        </p:txBody>
      </p:sp>
      <p:sp>
        <p:nvSpPr>
          <p:cNvPr id="8" name="Text Placeholder 4">
            <a:extLst>
              <a:ext uri="{FF2B5EF4-FFF2-40B4-BE49-F238E27FC236}">
                <a16:creationId xmlns:a16="http://schemas.microsoft.com/office/drawing/2014/main" id="{2704E464-B0E0-CDD0-B14B-FA6386285AEC}"/>
              </a:ext>
            </a:extLst>
          </p:cNvPr>
          <p:cNvSpPr>
            <a:spLocks noGrp="1"/>
          </p:cNvSpPr>
          <p:nvPr>
            <p:ph type="body" sz="quarter" idx="14"/>
          </p:nvPr>
        </p:nvSpPr>
        <p:spPr>
          <a:xfrm>
            <a:off x="3333316" y="3714750"/>
            <a:ext cx="2475384" cy="1905000"/>
          </a:xfrm>
        </p:spPr>
        <p:txBody>
          <a:bodyPr/>
          <a:lstStyle>
            <a:lvl1pPr>
              <a:lnSpc>
                <a:spcPct val="110000"/>
              </a:lnSpc>
              <a:spcBef>
                <a:spcPts val="0"/>
              </a:spcBef>
              <a:defRPr sz="900">
                <a:solidFill>
                  <a:schemeClr val="tx1"/>
                </a:solidFill>
              </a:defRPr>
            </a:lvl1pPr>
            <a:lvl2pPr marL="82296" indent="-82296">
              <a:lnSpc>
                <a:spcPct val="110000"/>
              </a:lnSpc>
              <a:spcBef>
                <a:spcPts val="0"/>
              </a:spcBef>
              <a:defRPr sz="900">
                <a:solidFill>
                  <a:schemeClr val="tx1"/>
                </a:solidFill>
              </a:defRPr>
            </a:lvl2pPr>
            <a:lvl3pPr marL="164592" indent="-82296">
              <a:lnSpc>
                <a:spcPct val="110000"/>
              </a:lnSpc>
              <a:spcBef>
                <a:spcPts val="0"/>
              </a:spcBef>
              <a:defRPr sz="900">
                <a:solidFill>
                  <a:schemeClr val="tx1"/>
                </a:solidFill>
              </a:defRPr>
            </a:lvl3pPr>
            <a:lvl4pPr marL="246888" indent="-82296">
              <a:lnSpc>
                <a:spcPct val="110000"/>
              </a:lnSpc>
              <a:spcBef>
                <a:spcPts val="0"/>
              </a:spcBef>
              <a:defRPr sz="900">
                <a:solidFill>
                  <a:schemeClr val="tx1"/>
                </a:solidFill>
              </a:defRPr>
            </a:lvl4pPr>
            <a:lvl5pPr>
              <a:lnSpc>
                <a:spcPct val="110000"/>
              </a:lnSpc>
              <a:spcBef>
                <a:spcPts val="0"/>
              </a:spcBef>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0" name="Picture Placeholder 15" descr="Place icon here">
            <a:extLst>
              <a:ext uri="{FF2B5EF4-FFF2-40B4-BE49-F238E27FC236}">
                <a16:creationId xmlns:a16="http://schemas.microsoft.com/office/drawing/2014/main" id="{F30F0F2C-CA19-3A79-4375-EB8A00FA887C}"/>
              </a:ext>
            </a:extLst>
          </p:cNvPr>
          <p:cNvSpPr>
            <a:spLocks noGrp="1"/>
          </p:cNvSpPr>
          <p:nvPr>
            <p:ph type="pic" sz="quarter" idx="21" hasCustomPrompt="1"/>
          </p:nvPr>
        </p:nvSpPr>
        <p:spPr>
          <a:xfrm>
            <a:off x="6380920" y="3347315"/>
            <a:ext cx="201141" cy="201613"/>
          </a:xfrm>
        </p:spPr>
        <p:txBody>
          <a:bodyPr/>
          <a:lstStyle>
            <a:lvl1pPr>
              <a:defRPr sz="525">
                <a:solidFill>
                  <a:schemeClr val="tx1"/>
                </a:solidFill>
              </a:defRPr>
            </a:lvl1pPr>
          </a:lstStyle>
          <a:p>
            <a:r>
              <a:rPr lang="en-US"/>
              <a:t>Icon</a:t>
            </a:r>
          </a:p>
        </p:txBody>
      </p:sp>
      <p:sp>
        <p:nvSpPr>
          <p:cNvPr id="9" name="Text Placeholder 4">
            <a:extLst>
              <a:ext uri="{FF2B5EF4-FFF2-40B4-BE49-F238E27FC236}">
                <a16:creationId xmlns:a16="http://schemas.microsoft.com/office/drawing/2014/main" id="{E96B64B8-6DA8-8704-DD30-37587B3E6824}"/>
              </a:ext>
            </a:extLst>
          </p:cNvPr>
          <p:cNvSpPr>
            <a:spLocks noGrp="1"/>
          </p:cNvSpPr>
          <p:nvPr>
            <p:ph type="body" sz="quarter" idx="15"/>
          </p:nvPr>
        </p:nvSpPr>
        <p:spPr>
          <a:xfrm>
            <a:off x="6380920" y="3714751"/>
            <a:ext cx="2475384" cy="1896341"/>
          </a:xfrm>
        </p:spPr>
        <p:txBody>
          <a:bodyPr/>
          <a:lstStyle>
            <a:lvl1pPr>
              <a:lnSpc>
                <a:spcPct val="110000"/>
              </a:lnSpc>
              <a:spcBef>
                <a:spcPts val="0"/>
              </a:spcBef>
              <a:defRPr sz="900">
                <a:solidFill>
                  <a:schemeClr val="tx1"/>
                </a:solidFill>
              </a:defRPr>
            </a:lvl1pPr>
            <a:lvl2pPr marL="82296" indent="-82296">
              <a:lnSpc>
                <a:spcPct val="110000"/>
              </a:lnSpc>
              <a:spcBef>
                <a:spcPts val="0"/>
              </a:spcBef>
              <a:defRPr sz="900">
                <a:solidFill>
                  <a:schemeClr val="tx1"/>
                </a:solidFill>
              </a:defRPr>
            </a:lvl2pPr>
            <a:lvl3pPr marL="164592" indent="-82296">
              <a:lnSpc>
                <a:spcPct val="110000"/>
              </a:lnSpc>
              <a:spcBef>
                <a:spcPts val="0"/>
              </a:spcBef>
              <a:defRPr sz="900">
                <a:solidFill>
                  <a:schemeClr val="tx1"/>
                </a:solidFill>
              </a:defRPr>
            </a:lvl3pPr>
            <a:lvl4pPr marL="246888" indent="-82296">
              <a:lnSpc>
                <a:spcPct val="110000"/>
              </a:lnSpc>
              <a:spcBef>
                <a:spcPts val="0"/>
              </a:spcBef>
              <a:defRPr sz="900">
                <a:solidFill>
                  <a:schemeClr val="tx1"/>
                </a:solidFill>
              </a:defRPr>
            </a:lvl4pPr>
            <a:lvl5pPr>
              <a:lnSpc>
                <a:spcPct val="110000"/>
              </a:lnSpc>
              <a:spcBef>
                <a:spcPts val="0"/>
              </a:spcBef>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1" name="Picture Placeholder 15" descr="Place icon here">
            <a:extLst>
              <a:ext uri="{FF2B5EF4-FFF2-40B4-BE49-F238E27FC236}">
                <a16:creationId xmlns:a16="http://schemas.microsoft.com/office/drawing/2014/main" id="{9354D8C6-F61D-3FC1-07F8-FEE730E2D7A8}"/>
              </a:ext>
            </a:extLst>
          </p:cNvPr>
          <p:cNvSpPr>
            <a:spLocks noGrp="1"/>
          </p:cNvSpPr>
          <p:nvPr>
            <p:ph type="pic" sz="quarter" idx="22" hasCustomPrompt="1"/>
          </p:nvPr>
        </p:nvSpPr>
        <p:spPr>
          <a:xfrm>
            <a:off x="9428523" y="3347315"/>
            <a:ext cx="201141" cy="201613"/>
          </a:xfrm>
        </p:spPr>
        <p:txBody>
          <a:bodyPr/>
          <a:lstStyle>
            <a:lvl1pPr>
              <a:defRPr sz="525">
                <a:solidFill>
                  <a:schemeClr val="tx1"/>
                </a:solidFill>
              </a:defRPr>
            </a:lvl1pPr>
          </a:lstStyle>
          <a:p>
            <a:r>
              <a:rPr lang="en-US"/>
              <a:t>Icon</a:t>
            </a:r>
          </a:p>
        </p:txBody>
      </p:sp>
      <p:sp>
        <p:nvSpPr>
          <p:cNvPr id="10" name="Text Placeholder 4">
            <a:extLst>
              <a:ext uri="{FF2B5EF4-FFF2-40B4-BE49-F238E27FC236}">
                <a16:creationId xmlns:a16="http://schemas.microsoft.com/office/drawing/2014/main" id="{AF965C82-A0A6-A670-C10A-6073DD3549EB}"/>
              </a:ext>
            </a:extLst>
          </p:cNvPr>
          <p:cNvSpPr>
            <a:spLocks noGrp="1"/>
          </p:cNvSpPr>
          <p:nvPr>
            <p:ph type="body" sz="quarter" idx="16"/>
          </p:nvPr>
        </p:nvSpPr>
        <p:spPr>
          <a:xfrm>
            <a:off x="9428524" y="3714750"/>
            <a:ext cx="2476177" cy="1905000"/>
          </a:xfrm>
        </p:spPr>
        <p:txBody>
          <a:bodyPr/>
          <a:lstStyle>
            <a:lvl1pPr>
              <a:lnSpc>
                <a:spcPct val="110000"/>
              </a:lnSpc>
              <a:spcBef>
                <a:spcPts val="0"/>
              </a:spcBef>
              <a:defRPr sz="900">
                <a:solidFill>
                  <a:schemeClr val="tx1"/>
                </a:solidFill>
              </a:defRPr>
            </a:lvl1pPr>
            <a:lvl2pPr marL="82296" indent="-82296">
              <a:lnSpc>
                <a:spcPct val="110000"/>
              </a:lnSpc>
              <a:spcBef>
                <a:spcPts val="0"/>
              </a:spcBef>
              <a:defRPr sz="900">
                <a:solidFill>
                  <a:schemeClr val="tx1"/>
                </a:solidFill>
              </a:defRPr>
            </a:lvl2pPr>
            <a:lvl3pPr marL="164592" indent="-82296">
              <a:lnSpc>
                <a:spcPct val="110000"/>
              </a:lnSpc>
              <a:spcBef>
                <a:spcPts val="0"/>
              </a:spcBef>
              <a:defRPr sz="900">
                <a:solidFill>
                  <a:schemeClr val="tx1"/>
                </a:solidFill>
              </a:defRPr>
            </a:lvl3pPr>
            <a:lvl4pPr marL="246888" indent="-82296">
              <a:lnSpc>
                <a:spcPct val="110000"/>
              </a:lnSpc>
              <a:spcBef>
                <a:spcPts val="0"/>
              </a:spcBef>
              <a:defRPr sz="900">
                <a:solidFill>
                  <a:schemeClr val="tx1"/>
                </a:solidFill>
              </a:defRPr>
            </a:lvl4pPr>
            <a:lvl5pPr>
              <a:lnSpc>
                <a:spcPct val="110000"/>
              </a:lnSpc>
              <a:spcBef>
                <a:spcPts val="0"/>
              </a:spcBef>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09A430D6-E733-E611-E1EF-A795D0B0362A}"/>
              </a:ext>
            </a:extLst>
          </p:cNvPr>
          <p:cNvSpPr>
            <a:spLocks noGrp="1"/>
          </p:cNvSpPr>
          <p:nvPr>
            <p:ph type="ftr" sz="quarter" idx="23"/>
          </p:nvPr>
        </p:nvSpPr>
        <p:spPr/>
        <p:txBody>
          <a:bodyPr/>
          <a:lstStyle/>
          <a:p>
            <a:endParaRPr lang="en-US"/>
          </a:p>
        </p:txBody>
      </p:sp>
      <p:sp>
        <p:nvSpPr>
          <p:cNvPr id="11" name="Slide Number">
            <a:extLst>
              <a:ext uri="{FF2B5EF4-FFF2-40B4-BE49-F238E27FC236}">
                <a16:creationId xmlns:a16="http://schemas.microsoft.com/office/drawing/2014/main" id="{A0B46D22-64E6-4222-F4E2-B807A7A15287}"/>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469557984"/>
      </p:ext>
    </p:extLst>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Boxes, 6 stacked, alternate, large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3E52F-EEA1-D56F-5E7A-C1983151DCC0}"/>
              </a:ext>
            </a:extLst>
          </p:cNvPr>
          <p:cNvSpPr>
            <a:spLocks noGrp="1"/>
          </p:cNvSpPr>
          <p:nvPr>
            <p:ph type="title"/>
          </p:nvPr>
        </p:nvSpPr>
        <p:spPr>
          <a:xfrm>
            <a:off x="287999" y="192025"/>
            <a:ext cx="5519019" cy="1706563"/>
          </a:xfrm>
        </p:spPr>
        <p:txBody>
          <a:bodyPr rIns="457200"/>
          <a:lstStyle>
            <a:lvl1pPr>
              <a:lnSpc>
                <a:spcPct val="100000"/>
              </a:lnSpc>
              <a:defRPr sz="2400">
                <a:solidFill>
                  <a:schemeClr val="tx2"/>
                </a:solidFill>
              </a:defRPr>
            </a:lvl1pPr>
          </a:lstStyle>
          <a:p>
            <a:r>
              <a:rPr lang="en-US"/>
              <a:t>Click to edit Master title style</a:t>
            </a:r>
            <a:endParaRPr lang="en-US" dirty="0"/>
          </a:p>
        </p:txBody>
      </p:sp>
      <p:cxnSp>
        <p:nvCxnSpPr>
          <p:cNvPr id="20" name="Straight Connector 19" descr="Vertical column divider">
            <a:extLst>
              <a:ext uri="{FF2B5EF4-FFF2-40B4-BE49-F238E27FC236}">
                <a16:creationId xmlns:a16="http://schemas.microsoft.com/office/drawing/2014/main" id="{F764036E-86AB-0893-B72B-200B84A6BCFD}"/>
              </a:ext>
              <a:ext uri="{C183D7F6-B498-43B3-948B-1728B52AA6E4}">
                <adec:decorative xmlns:adec="http://schemas.microsoft.com/office/drawing/2017/decorative" val="0"/>
              </a:ext>
            </a:extLst>
          </p:cNvPr>
          <p:cNvCxnSpPr/>
          <p:nvPr/>
        </p:nvCxnSpPr>
        <p:spPr bwMode="auto">
          <a:xfrm>
            <a:off x="6093683" y="283464"/>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7" name="Text Placeholder 6">
            <a:extLst>
              <a:ext uri="{FF2B5EF4-FFF2-40B4-BE49-F238E27FC236}">
                <a16:creationId xmlns:a16="http://schemas.microsoft.com/office/drawing/2014/main" id="{6D534223-A15F-A9E6-C7FA-95FFDF117A57}"/>
              </a:ext>
            </a:extLst>
          </p:cNvPr>
          <p:cNvSpPr>
            <a:spLocks noGrp="1"/>
          </p:cNvSpPr>
          <p:nvPr>
            <p:ph type="body" sz="quarter" idx="12"/>
          </p:nvPr>
        </p:nvSpPr>
        <p:spPr>
          <a:xfrm>
            <a:off x="6380920" y="288036"/>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9" name="Straight Connector 18" descr="Vertical column divider">
            <a:extLst>
              <a:ext uri="{FF2B5EF4-FFF2-40B4-BE49-F238E27FC236}">
                <a16:creationId xmlns:a16="http://schemas.microsoft.com/office/drawing/2014/main" id="{B87B78A1-A315-98D3-1692-18AAAF4C6002}"/>
              </a:ext>
              <a:ext uri="{C183D7F6-B498-43B3-948B-1728B52AA6E4}">
                <adec:decorative xmlns:adec="http://schemas.microsoft.com/office/drawing/2017/decorative" val="0"/>
              </a:ext>
            </a:extLst>
          </p:cNvPr>
          <p:cNvCxnSpPr/>
          <p:nvPr/>
        </p:nvCxnSpPr>
        <p:spPr bwMode="auto">
          <a:xfrm>
            <a:off x="9142809"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8" name="Text Placeholder 6">
            <a:extLst>
              <a:ext uri="{FF2B5EF4-FFF2-40B4-BE49-F238E27FC236}">
                <a16:creationId xmlns:a16="http://schemas.microsoft.com/office/drawing/2014/main" id="{C1675E3B-BB72-1CF2-CC6C-1977AEAF5921}"/>
              </a:ext>
            </a:extLst>
          </p:cNvPr>
          <p:cNvSpPr>
            <a:spLocks noGrp="1"/>
          </p:cNvSpPr>
          <p:nvPr>
            <p:ph type="body" sz="quarter" idx="13"/>
          </p:nvPr>
        </p:nvSpPr>
        <p:spPr>
          <a:xfrm>
            <a:off x="9430110" y="288036"/>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6" name="Straight Connector 15" descr="Horizontal row divider">
            <a:extLst>
              <a:ext uri="{FF2B5EF4-FFF2-40B4-BE49-F238E27FC236}">
                <a16:creationId xmlns:a16="http://schemas.microsoft.com/office/drawing/2014/main" id="{4F455E69-0B51-1D31-E569-651079398D33}"/>
              </a:ext>
              <a:ext uri="{C183D7F6-B498-43B3-948B-1728B52AA6E4}">
                <adec:decorative xmlns:adec="http://schemas.microsoft.com/office/drawing/2017/decorative" val="0"/>
              </a:ext>
            </a:extLst>
          </p:cNvPr>
          <p:cNvCxnSpPr>
            <a:cxnSpLocks/>
          </p:cNvCxnSpPr>
          <p:nvPr/>
        </p:nvCxnSpPr>
        <p:spPr bwMode="auto">
          <a:xfrm>
            <a:off x="287301" y="3048000"/>
            <a:ext cx="11620575"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1" name="Text Placeholder 6">
            <a:extLst>
              <a:ext uri="{FF2B5EF4-FFF2-40B4-BE49-F238E27FC236}">
                <a16:creationId xmlns:a16="http://schemas.microsoft.com/office/drawing/2014/main" id="{75681CC4-265E-A18C-1C70-60E527BC6249}"/>
              </a:ext>
            </a:extLst>
          </p:cNvPr>
          <p:cNvSpPr>
            <a:spLocks noGrp="1"/>
          </p:cNvSpPr>
          <p:nvPr>
            <p:ph type="body" sz="quarter" idx="16"/>
          </p:nvPr>
        </p:nvSpPr>
        <p:spPr>
          <a:xfrm>
            <a:off x="287999" y="3332988"/>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8" name="Straight Connector 17" descr="Vertical column divider">
            <a:extLst>
              <a:ext uri="{FF2B5EF4-FFF2-40B4-BE49-F238E27FC236}">
                <a16:creationId xmlns:a16="http://schemas.microsoft.com/office/drawing/2014/main" id="{54C560F4-CB2D-6B04-588B-57BB4D4E6DC3}"/>
              </a:ext>
              <a:ext uri="{C183D7F6-B498-43B3-948B-1728B52AA6E4}">
                <adec:decorative xmlns:adec="http://schemas.microsoft.com/office/drawing/2017/decorative" val="0"/>
              </a:ext>
            </a:extLst>
          </p:cNvPr>
          <p:cNvCxnSpPr>
            <a:cxnSpLocks/>
          </p:cNvCxnSpPr>
          <p:nvPr/>
        </p:nvCxnSpPr>
        <p:spPr bwMode="auto">
          <a:xfrm>
            <a:off x="3047603" y="3048000"/>
            <a:ext cx="0" cy="295275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2" name="Text Placeholder 6">
            <a:extLst>
              <a:ext uri="{FF2B5EF4-FFF2-40B4-BE49-F238E27FC236}">
                <a16:creationId xmlns:a16="http://schemas.microsoft.com/office/drawing/2014/main" id="{8D234ED4-217E-BF9B-FDEE-0BE07F831EDD}"/>
              </a:ext>
            </a:extLst>
          </p:cNvPr>
          <p:cNvSpPr>
            <a:spLocks noGrp="1"/>
          </p:cNvSpPr>
          <p:nvPr>
            <p:ph type="body" sz="quarter" idx="17"/>
          </p:nvPr>
        </p:nvSpPr>
        <p:spPr>
          <a:xfrm>
            <a:off x="3333317" y="3333750"/>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6">
            <a:extLst>
              <a:ext uri="{FF2B5EF4-FFF2-40B4-BE49-F238E27FC236}">
                <a16:creationId xmlns:a16="http://schemas.microsoft.com/office/drawing/2014/main" id="{9258F0BD-A5CC-CECC-5230-86FB175FD67E}"/>
              </a:ext>
            </a:extLst>
          </p:cNvPr>
          <p:cNvSpPr>
            <a:spLocks noGrp="1"/>
          </p:cNvSpPr>
          <p:nvPr>
            <p:ph type="body" sz="quarter" idx="14"/>
          </p:nvPr>
        </p:nvSpPr>
        <p:spPr>
          <a:xfrm>
            <a:off x="6380920" y="3333750"/>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6">
            <a:extLst>
              <a:ext uri="{FF2B5EF4-FFF2-40B4-BE49-F238E27FC236}">
                <a16:creationId xmlns:a16="http://schemas.microsoft.com/office/drawing/2014/main" id="{D9573D61-18CF-FC91-A019-041D3206DAEC}"/>
              </a:ext>
            </a:extLst>
          </p:cNvPr>
          <p:cNvSpPr>
            <a:spLocks noGrp="1"/>
          </p:cNvSpPr>
          <p:nvPr>
            <p:ph type="body" sz="quarter" idx="15"/>
          </p:nvPr>
        </p:nvSpPr>
        <p:spPr>
          <a:xfrm>
            <a:off x="9430110" y="3333750"/>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BDA5ACE3-ACF8-D072-E98D-B30BD47D0818}"/>
              </a:ext>
            </a:extLst>
          </p:cNvPr>
          <p:cNvSpPr>
            <a:spLocks noGrp="1"/>
          </p:cNvSpPr>
          <p:nvPr>
            <p:ph type="ftr" sz="quarter" idx="18"/>
          </p:nvPr>
        </p:nvSpPr>
        <p:spPr/>
        <p:txBody>
          <a:bodyPr/>
          <a:lstStyle/>
          <a:p>
            <a:endParaRPr lang="en-US"/>
          </a:p>
        </p:txBody>
      </p:sp>
      <p:sp>
        <p:nvSpPr>
          <p:cNvPr id="5" name="Slide Number">
            <a:extLst>
              <a:ext uri="{FF2B5EF4-FFF2-40B4-BE49-F238E27FC236}">
                <a16:creationId xmlns:a16="http://schemas.microsoft.com/office/drawing/2014/main" id="{25C7A71B-E65D-0A5D-606D-9F95D5AC6BE8}"/>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7472816"/>
      </p:ext>
    </p:extLst>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Boxes, 6 stacked, alternate, small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3E52F-EEA1-D56F-5E7A-C1983151DCC0}"/>
              </a:ext>
            </a:extLst>
          </p:cNvPr>
          <p:cNvSpPr>
            <a:spLocks noGrp="1"/>
          </p:cNvSpPr>
          <p:nvPr>
            <p:ph type="title"/>
          </p:nvPr>
        </p:nvSpPr>
        <p:spPr>
          <a:xfrm>
            <a:off x="287999" y="288037"/>
            <a:ext cx="2474591" cy="1706563"/>
          </a:xfrm>
        </p:spPr>
        <p:txBody>
          <a:bodyPr rIns="0"/>
          <a:lstStyle>
            <a:lvl1pPr>
              <a:lnSpc>
                <a:spcPct val="110000"/>
              </a:lnSpc>
              <a:defRPr sz="1350">
                <a:solidFill>
                  <a:schemeClr val="tx2"/>
                </a:solidFill>
              </a:defRPr>
            </a:lvl1pPr>
          </a:lstStyle>
          <a:p>
            <a:r>
              <a:rPr lang="en-US"/>
              <a:t>Click to edit Master title style</a:t>
            </a:r>
            <a:endParaRPr lang="en-US" dirty="0"/>
          </a:p>
        </p:txBody>
      </p:sp>
      <p:cxnSp>
        <p:nvCxnSpPr>
          <p:cNvPr id="20" name="Straight Connector 19" descr="Vertical column divider">
            <a:extLst>
              <a:ext uri="{FF2B5EF4-FFF2-40B4-BE49-F238E27FC236}">
                <a16:creationId xmlns:a16="http://schemas.microsoft.com/office/drawing/2014/main" id="{F764036E-86AB-0893-B72B-200B84A6BCFD}"/>
              </a:ext>
              <a:ext uri="{C183D7F6-B498-43B3-948B-1728B52AA6E4}">
                <adec:decorative xmlns:adec="http://schemas.microsoft.com/office/drawing/2017/decorative" val="0"/>
              </a:ext>
            </a:extLst>
          </p:cNvPr>
          <p:cNvCxnSpPr/>
          <p:nvPr/>
        </p:nvCxnSpPr>
        <p:spPr bwMode="auto">
          <a:xfrm>
            <a:off x="6093683" y="283464"/>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7" name="Text Placeholder 6">
            <a:extLst>
              <a:ext uri="{FF2B5EF4-FFF2-40B4-BE49-F238E27FC236}">
                <a16:creationId xmlns:a16="http://schemas.microsoft.com/office/drawing/2014/main" id="{6D534223-A15F-A9E6-C7FA-95FFDF117A57}"/>
              </a:ext>
            </a:extLst>
          </p:cNvPr>
          <p:cNvSpPr>
            <a:spLocks noGrp="1"/>
          </p:cNvSpPr>
          <p:nvPr>
            <p:ph type="body" sz="quarter" idx="12"/>
          </p:nvPr>
        </p:nvSpPr>
        <p:spPr>
          <a:xfrm>
            <a:off x="6380920" y="288036"/>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9" name="Straight Connector 18" descr="Vertical column divider">
            <a:extLst>
              <a:ext uri="{FF2B5EF4-FFF2-40B4-BE49-F238E27FC236}">
                <a16:creationId xmlns:a16="http://schemas.microsoft.com/office/drawing/2014/main" id="{B87B78A1-A315-98D3-1692-18AAAF4C6002}"/>
              </a:ext>
              <a:ext uri="{C183D7F6-B498-43B3-948B-1728B52AA6E4}">
                <adec:decorative xmlns:adec="http://schemas.microsoft.com/office/drawing/2017/decorative" val="0"/>
              </a:ext>
            </a:extLst>
          </p:cNvPr>
          <p:cNvCxnSpPr/>
          <p:nvPr/>
        </p:nvCxnSpPr>
        <p:spPr bwMode="auto">
          <a:xfrm>
            <a:off x="9142809"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8" name="Text Placeholder 6">
            <a:extLst>
              <a:ext uri="{FF2B5EF4-FFF2-40B4-BE49-F238E27FC236}">
                <a16:creationId xmlns:a16="http://schemas.microsoft.com/office/drawing/2014/main" id="{C1675E3B-BB72-1CF2-CC6C-1977AEAF5921}"/>
              </a:ext>
            </a:extLst>
          </p:cNvPr>
          <p:cNvSpPr>
            <a:spLocks noGrp="1"/>
          </p:cNvSpPr>
          <p:nvPr>
            <p:ph type="body" sz="quarter" idx="13"/>
          </p:nvPr>
        </p:nvSpPr>
        <p:spPr>
          <a:xfrm>
            <a:off x="9430110" y="288036"/>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6" name="Straight Connector 15" descr="Horizontal row divider">
            <a:extLst>
              <a:ext uri="{FF2B5EF4-FFF2-40B4-BE49-F238E27FC236}">
                <a16:creationId xmlns:a16="http://schemas.microsoft.com/office/drawing/2014/main" id="{4F455E69-0B51-1D31-E569-651079398D33}"/>
              </a:ext>
              <a:ext uri="{C183D7F6-B498-43B3-948B-1728B52AA6E4}">
                <adec:decorative xmlns:adec="http://schemas.microsoft.com/office/drawing/2017/decorative" val="0"/>
              </a:ext>
            </a:extLst>
          </p:cNvPr>
          <p:cNvCxnSpPr>
            <a:cxnSpLocks/>
          </p:cNvCxnSpPr>
          <p:nvPr/>
        </p:nvCxnSpPr>
        <p:spPr bwMode="auto">
          <a:xfrm>
            <a:off x="287301" y="3048000"/>
            <a:ext cx="11620575"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1" name="Text Placeholder 6">
            <a:extLst>
              <a:ext uri="{FF2B5EF4-FFF2-40B4-BE49-F238E27FC236}">
                <a16:creationId xmlns:a16="http://schemas.microsoft.com/office/drawing/2014/main" id="{75681CC4-265E-A18C-1C70-60E527BC6249}"/>
              </a:ext>
            </a:extLst>
          </p:cNvPr>
          <p:cNvSpPr>
            <a:spLocks noGrp="1"/>
          </p:cNvSpPr>
          <p:nvPr>
            <p:ph type="body" sz="quarter" idx="16"/>
          </p:nvPr>
        </p:nvSpPr>
        <p:spPr>
          <a:xfrm>
            <a:off x="290044" y="3333750"/>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8" name="Straight Connector 17" descr="Vertical column divider">
            <a:extLst>
              <a:ext uri="{FF2B5EF4-FFF2-40B4-BE49-F238E27FC236}">
                <a16:creationId xmlns:a16="http://schemas.microsoft.com/office/drawing/2014/main" id="{54C560F4-CB2D-6B04-588B-57BB4D4E6DC3}"/>
              </a:ext>
              <a:ext uri="{C183D7F6-B498-43B3-948B-1728B52AA6E4}">
                <adec:decorative xmlns:adec="http://schemas.microsoft.com/office/drawing/2017/decorative" val="0"/>
              </a:ext>
            </a:extLst>
          </p:cNvPr>
          <p:cNvCxnSpPr>
            <a:cxnSpLocks/>
          </p:cNvCxnSpPr>
          <p:nvPr/>
        </p:nvCxnSpPr>
        <p:spPr bwMode="auto">
          <a:xfrm>
            <a:off x="3047603" y="3048000"/>
            <a:ext cx="0" cy="295275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2" name="Text Placeholder 6">
            <a:extLst>
              <a:ext uri="{FF2B5EF4-FFF2-40B4-BE49-F238E27FC236}">
                <a16:creationId xmlns:a16="http://schemas.microsoft.com/office/drawing/2014/main" id="{8D234ED4-217E-BF9B-FDEE-0BE07F831EDD}"/>
              </a:ext>
            </a:extLst>
          </p:cNvPr>
          <p:cNvSpPr>
            <a:spLocks noGrp="1"/>
          </p:cNvSpPr>
          <p:nvPr>
            <p:ph type="body" sz="quarter" idx="17"/>
          </p:nvPr>
        </p:nvSpPr>
        <p:spPr>
          <a:xfrm>
            <a:off x="3333317" y="3333750"/>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6">
            <a:extLst>
              <a:ext uri="{FF2B5EF4-FFF2-40B4-BE49-F238E27FC236}">
                <a16:creationId xmlns:a16="http://schemas.microsoft.com/office/drawing/2014/main" id="{9258F0BD-A5CC-CECC-5230-86FB175FD67E}"/>
              </a:ext>
            </a:extLst>
          </p:cNvPr>
          <p:cNvSpPr>
            <a:spLocks noGrp="1"/>
          </p:cNvSpPr>
          <p:nvPr>
            <p:ph type="body" sz="quarter" idx="14"/>
          </p:nvPr>
        </p:nvSpPr>
        <p:spPr>
          <a:xfrm>
            <a:off x="6380920" y="3333750"/>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6">
            <a:extLst>
              <a:ext uri="{FF2B5EF4-FFF2-40B4-BE49-F238E27FC236}">
                <a16:creationId xmlns:a16="http://schemas.microsoft.com/office/drawing/2014/main" id="{D9573D61-18CF-FC91-A019-041D3206DAEC}"/>
              </a:ext>
            </a:extLst>
          </p:cNvPr>
          <p:cNvSpPr>
            <a:spLocks noGrp="1"/>
          </p:cNvSpPr>
          <p:nvPr>
            <p:ph type="body" sz="quarter" idx="15"/>
          </p:nvPr>
        </p:nvSpPr>
        <p:spPr>
          <a:xfrm>
            <a:off x="9430110" y="3333750"/>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BDA5ACE3-ACF8-D072-E98D-B30BD47D0818}"/>
              </a:ext>
            </a:extLst>
          </p:cNvPr>
          <p:cNvSpPr>
            <a:spLocks noGrp="1"/>
          </p:cNvSpPr>
          <p:nvPr>
            <p:ph type="ftr" sz="quarter" idx="18"/>
          </p:nvPr>
        </p:nvSpPr>
        <p:spPr/>
        <p:txBody>
          <a:bodyPr/>
          <a:lstStyle/>
          <a:p>
            <a:endParaRPr lang="en-US"/>
          </a:p>
        </p:txBody>
      </p:sp>
      <p:sp>
        <p:nvSpPr>
          <p:cNvPr id="5" name="Slide Number">
            <a:extLst>
              <a:ext uri="{FF2B5EF4-FFF2-40B4-BE49-F238E27FC236}">
                <a16:creationId xmlns:a16="http://schemas.microsoft.com/office/drawing/2014/main" id="{78DA00F4-B5C9-B0CB-71F8-ED123EAA68CC}"/>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64316869"/>
      </p:ext>
    </p:extLst>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Video or imagery, half, inse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7999" y="288036"/>
            <a:ext cx="2474591" cy="762794"/>
          </a:xfrm>
        </p:spPr>
        <p:txBody>
          <a:bodyPr/>
          <a:lstStyle>
            <a:lvl1pPr>
              <a:lnSpc>
                <a:spcPct val="110000"/>
              </a:lnSpc>
              <a:defRPr sz="1050">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28FE37E5-0FED-B2B2-3150-F02A8956CD38}"/>
              </a:ext>
            </a:extLst>
          </p:cNvPr>
          <p:cNvSpPr>
            <a:spLocks noGrp="1"/>
          </p:cNvSpPr>
          <p:nvPr>
            <p:ph type="body" sz="quarter" idx="12"/>
          </p:nvPr>
        </p:nvSpPr>
        <p:spPr>
          <a:xfrm>
            <a:off x="287999" y="1714500"/>
            <a:ext cx="2477765" cy="4286250"/>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Text Placeholder 5">
            <a:extLst>
              <a:ext uri="{FF2B5EF4-FFF2-40B4-BE49-F238E27FC236}">
                <a16:creationId xmlns:a16="http://schemas.microsoft.com/office/drawing/2014/main" id="{88F00625-4E10-D884-2256-56B294B4BA89}"/>
              </a:ext>
            </a:extLst>
          </p:cNvPr>
          <p:cNvSpPr>
            <a:spLocks noGrp="1"/>
          </p:cNvSpPr>
          <p:nvPr>
            <p:ph type="body" sz="quarter" idx="13"/>
          </p:nvPr>
        </p:nvSpPr>
        <p:spPr>
          <a:xfrm>
            <a:off x="3333316" y="1714500"/>
            <a:ext cx="2475384" cy="4286250"/>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Picture Placeholder 10" descr="Place imagery here">
            <a:extLst>
              <a:ext uri="{FF2B5EF4-FFF2-40B4-BE49-F238E27FC236}">
                <a16:creationId xmlns:a16="http://schemas.microsoft.com/office/drawing/2014/main" id="{468A48E8-BE84-7972-AB73-8E31C1C13499}"/>
              </a:ext>
            </a:extLst>
          </p:cNvPr>
          <p:cNvSpPr>
            <a:spLocks noGrp="1"/>
          </p:cNvSpPr>
          <p:nvPr>
            <p:ph type="pic" sz="quarter" idx="15" hasCustomPrompt="1"/>
          </p:nvPr>
        </p:nvSpPr>
        <p:spPr>
          <a:xfrm>
            <a:off x="6380919" y="284957"/>
            <a:ext cx="5523781" cy="6287294"/>
          </a:xfrm>
          <a:solidFill>
            <a:srgbClr val="E0E0E0"/>
          </a:solidFill>
        </p:spPr>
        <p:txBody>
          <a:bodyPr anchor="ctr"/>
          <a:lstStyle>
            <a:lvl1pPr algn="ctr">
              <a:defRPr>
                <a:solidFill>
                  <a:schemeClr val="accent5"/>
                </a:solidFill>
              </a:defRPr>
            </a:lvl1pPr>
          </a:lstStyle>
          <a:p>
            <a:r>
              <a:rPr lang="en-US"/>
              <a:t>Place imagery here</a:t>
            </a:r>
          </a:p>
        </p:txBody>
      </p:sp>
      <p:sp>
        <p:nvSpPr>
          <p:cNvPr id="4" name="Footer Placeholder 3">
            <a:extLst>
              <a:ext uri="{FF2B5EF4-FFF2-40B4-BE49-F238E27FC236}">
                <a16:creationId xmlns:a16="http://schemas.microsoft.com/office/drawing/2014/main" id="{C977F84A-1700-568D-FF6C-C74EAF713E1A}"/>
              </a:ext>
            </a:extLst>
          </p:cNvPr>
          <p:cNvSpPr>
            <a:spLocks noGrp="1"/>
          </p:cNvSpPr>
          <p:nvPr>
            <p:ph type="ftr" sz="quarter" idx="14"/>
          </p:nvPr>
        </p:nvSpPr>
        <p:spPr/>
        <p:txBody>
          <a:bodyPr/>
          <a:lstStyle/>
          <a:p>
            <a:endParaRPr lang="en-US"/>
          </a:p>
        </p:txBody>
      </p:sp>
    </p:spTree>
    <p:extLst>
      <p:ext uri="{BB962C8B-B14F-4D97-AF65-F5344CB8AC3E}">
        <p14:creationId xmlns:p14="http://schemas.microsoft.com/office/powerpoint/2010/main" val="1904495666"/>
      </p:ext>
    </p:extLst>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Video or imagery, 3/4, blee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7999" y="288036"/>
            <a:ext cx="2474591" cy="762794"/>
          </a:xfrm>
        </p:spPr>
        <p:txBody>
          <a:bodyPr/>
          <a:lstStyle>
            <a:lvl1pPr>
              <a:lnSpc>
                <a:spcPct val="110000"/>
              </a:lnSpc>
              <a:defRPr sz="1050">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75EDE688-75EF-DA04-F0B3-24F53FFC6BAF}"/>
              </a:ext>
            </a:extLst>
          </p:cNvPr>
          <p:cNvSpPr>
            <a:spLocks noGrp="1"/>
          </p:cNvSpPr>
          <p:nvPr>
            <p:ph type="body" sz="quarter" idx="13"/>
          </p:nvPr>
        </p:nvSpPr>
        <p:spPr>
          <a:xfrm>
            <a:off x="287999" y="1714500"/>
            <a:ext cx="2477765" cy="4286250"/>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Picture Placeholder 11" descr="Place imagery here">
            <a:extLst>
              <a:ext uri="{FF2B5EF4-FFF2-40B4-BE49-F238E27FC236}">
                <a16:creationId xmlns:a16="http://schemas.microsoft.com/office/drawing/2014/main" id="{DE390102-FDF4-C834-3F45-02B57A70ADB2}"/>
              </a:ext>
            </a:extLst>
          </p:cNvPr>
          <p:cNvSpPr>
            <a:spLocks noGrp="1"/>
          </p:cNvSpPr>
          <p:nvPr>
            <p:ph type="pic" sz="quarter" idx="14" hasCustomPrompt="1"/>
          </p:nvPr>
        </p:nvSpPr>
        <p:spPr>
          <a:xfrm>
            <a:off x="3047603" y="0"/>
            <a:ext cx="9144397" cy="6858000"/>
          </a:xfrm>
          <a:solidFill>
            <a:srgbClr val="E0E0E0"/>
          </a:solidFill>
        </p:spPr>
        <p:txBody>
          <a:bodyPr anchor="ctr"/>
          <a:lstStyle>
            <a:lvl1pPr algn="ctr">
              <a:defRPr>
                <a:solidFill>
                  <a:schemeClr val="accent5"/>
                </a:solidFill>
              </a:defRPr>
            </a:lvl1pPr>
          </a:lstStyle>
          <a:p>
            <a:r>
              <a:rPr lang="en-US"/>
              <a:t>Place imagery here</a:t>
            </a:r>
          </a:p>
        </p:txBody>
      </p:sp>
      <p:sp>
        <p:nvSpPr>
          <p:cNvPr id="4" name="Footer Placeholder 3">
            <a:extLst>
              <a:ext uri="{FF2B5EF4-FFF2-40B4-BE49-F238E27FC236}">
                <a16:creationId xmlns:a16="http://schemas.microsoft.com/office/drawing/2014/main" id="{69559113-A66F-B148-0A73-FD8B5C2B023D}"/>
              </a:ext>
            </a:extLst>
          </p:cNvPr>
          <p:cNvSpPr>
            <a:spLocks noGrp="1"/>
          </p:cNvSpPr>
          <p:nvPr>
            <p:ph type="ftr" sz="quarter" idx="12"/>
          </p:nvPr>
        </p:nvSpPr>
        <p:spPr/>
        <p:txBody>
          <a:bodyPr/>
          <a:lstStyle/>
          <a:p>
            <a:endParaRPr lang="en-US"/>
          </a:p>
        </p:txBody>
      </p:sp>
      <p:sp>
        <p:nvSpPr>
          <p:cNvPr id="3" name="Slide Number Placeholder 2">
            <a:extLst>
              <a:ext uri="{FF2B5EF4-FFF2-40B4-BE49-F238E27FC236}">
                <a16:creationId xmlns:a16="http://schemas.microsoft.com/office/drawing/2014/main" id="{5075B039-5865-7356-B725-0FF3C8F73E3C}"/>
              </a:ext>
            </a:extLst>
          </p:cNvPr>
          <p:cNvSpPr>
            <a:spLocks noGrp="1"/>
          </p:cNvSpPr>
          <p:nvPr>
            <p:ph type="sldNum" sz="quarter" idx="10"/>
          </p:nvPr>
        </p:nvSpPr>
        <p:spPr>
          <a:xfrm>
            <a:off x="11802108" y="6483093"/>
            <a:ext cx="102592" cy="92333"/>
          </a:xfrm>
          <a:prstGeom prst="rect">
            <a:avLst/>
          </a:prstGeom>
        </p:spPr>
        <p:txBody>
          <a:bodyPr/>
          <a:lstStyle/>
          <a:p>
            <a:fld id="{86CB4B4D-7CA3-9044-876B-883B54F8677D}" type="slidenum">
              <a:rPr lang="en-US" smtClean="0"/>
              <a:t>‹#›</a:t>
            </a:fld>
            <a:endParaRPr lang="en-US"/>
          </a:p>
        </p:txBody>
      </p:sp>
    </p:spTree>
    <p:extLst>
      <p:ext uri="{BB962C8B-B14F-4D97-AF65-F5344CB8AC3E}">
        <p14:creationId xmlns:p14="http://schemas.microsoft.com/office/powerpoint/2010/main" val="2783997861"/>
      </p:ext>
    </p:extLst>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Video or imagery, 3/4, inse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7999" y="288036"/>
            <a:ext cx="2474591" cy="762794"/>
          </a:xfrm>
        </p:spPr>
        <p:txBody>
          <a:bodyPr/>
          <a:lstStyle>
            <a:lvl1pPr>
              <a:lnSpc>
                <a:spcPct val="110000"/>
              </a:lnSpc>
              <a:defRPr sz="1050">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28FE37E5-0FED-B2B2-3150-F02A8956CD38}"/>
              </a:ext>
            </a:extLst>
          </p:cNvPr>
          <p:cNvSpPr>
            <a:spLocks noGrp="1"/>
          </p:cNvSpPr>
          <p:nvPr>
            <p:ph type="body" sz="quarter" idx="12"/>
          </p:nvPr>
        </p:nvSpPr>
        <p:spPr>
          <a:xfrm>
            <a:off x="287999" y="1714500"/>
            <a:ext cx="2477765" cy="4286250"/>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Picture Placeholder 6" descr="Place imagery here">
            <a:extLst>
              <a:ext uri="{FF2B5EF4-FFF2-40B4-BE49-F238E27FC236}">
                <a16:creationId xmlns:a16="http://schemas.microsoft.com/office/drawing/2014/main" id="{CC70703B-65B6-4B78-8B7C-73857A06C3A8}"/>
              </a:ext>
            </a:extLst>
          </p:cNvPr>
          <p:cNvSpPr>
            <a:spLocks noGrp="1"/>
          </p:cNvSpPr>
          <p:nvPr>
            <p:ph type="pic" sz="quarter" idx="14" hasCustomPrompt="1"/>
          </p:nvPr>
        </p:nvSpPr>
        <p:spPr>
          <a:xfrm>
            <a:off x="3333317" y="282577"/>
            <a:ext cx="8574559" cy="6289675"/>
          </a:xfrm>
          <a:solidFill>
            <a:srgbClr val="E0E0E0"/>
          </a:solidFill>
        </p:spPr>
        <p:txBody>
          <a:bodyPr anchor="ctr"/>
          <a:lstStyle>
            <a:lvl1pPr algn="ctr">
              <a:defRPr>
                <a:solidFill>
                  <a:schemeClr val="accent5"/>
                </a:solidFill>
              </a:defRPr>
            </a:lvl1pPr>
          </a:lstStyle>
          <a:p>
            <a:r>
              <a:rPr lang="en-US"/>
              <a:t>Place imagery here</a:t>
            </a:r>
          </a:p>
        </p:txBody>
      </p:sp>
      <p:sp>
        <p:nvSpPr>
          <p:cNvPr id="4" name="Footer Placeholder 3">
            <a:extLst>
              <a:ext uri="{FF2B5EF4-FFF2-40B4-BE49-F238E27FC236}">
                <a16:creationId xmlns:a16="http://schemas.microsoft.com/office/drawing/2014/main" id="{378C6A11-84D9-C1BA-F3C9-2E9D1A288B25}"/>
              </a:ext>
            </a:extLst>
          </p:cNvPr>
          <p:cNvSpPr>
            <a:spLocks noGrp="1"/>
          </p:cNvSpPr>
          <p:nvPr>
            <p:ph type="ftr" sz="quarter" idx="13"/>
          </p:nvPr>
        </p:nvSpPr>
        <p:spPr/>
        <p:txBody>
          <a:bodyPr/>
          <a:lstStyle/>
          <a:p>
            <a:endParaRPr lang="en-US"/>
          </a:p>
        </p:txBody>
      </p:sp>
    </p:spTree>
    <p:extLst>
      <p:ext uri="{BB962C8B-B14F-4D97-AF65-F5344CB8AC3E}">
        <p14:creationId xmlns:p14="http://schemas.microsoft.com/office/powerpoint/2010/main" val="1501714428"/>
      </p:ext>
    </p:extLst>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Video or imagery, bleed">
    <p:bg>
      <p:bgPr>
        <a:solidFill>
          <a:schemeClr val="bg1"/>
        </a:solidFill>
        <a:effectLst/>
      </p:bgPr>
    </p:bg>
    <p:spTree>
      <p:nvGrpSpPr>
        <p:cNvPr id="1" name=""/>
        <p:cNvGrpSpPr/>
        <p:nvPr/>
      </p:nvGrpSpPr>
      <p:grpSpPr>
        <a:xfrm>
          <a:off x="0" y="0"/>
          <a:ext cx="0" cy="0"/>
          <a:chOff x="0" y="0"/>
          <a:chExt cx="0" cy="0"/>
        </a:xfrm>
      </p:grpSpPr>
      <p:sp>
        <p:nvSpPr>
          <p:cNvPr id="4" name="Picture Placeholder 3" descr="Place imagery here">
            <a:extLst>
              <a:ext uri="{FF2B5EF4-FFF2-40B4-BE49-F238E27FC236}">
                <a16:creationId xmlns:a16="http://schemas.microsoft.com/office/drawing/2014/main" id="{F6679120-DB81-97FD-CD5A-00DC1F5E6658}"/>
              </a:ext>
            </a:extLst>
          </p:cNvPr>
          <p:cNvSpPr>
            <a:spLocks noGrp="1"/>
          </p:cNvSpPr>
          <p:nvPr>
            <p:ph type="pic" sz="quarter" idx="11" hasCustomPrompt="1"/>
          </p:nvPr>
        </p:nvSpPr>
        <p:spPr>
          <a:xfrm>
            <a:off x="0" y="0"/>
            <a:ext cx="12192000" cy="6858000"/>
          </a:xfrm>
          <a:solidFill>
            <a:srgbClr val="E0E0E0"/>
          </a:solidFill>
        </p:spPr>
        <p:txBody>
          <a:bodyPr anchor="ctr"/>
          <a:lstStyle>
            <a:lvl1pPr algn="ctr">
              <a:defRPr>
                <a:solidFill>
                  <a:schemeClr val="accent5"/>
                </a:solidFill>
              </a:defRPr>
            </a:lvl1pPr>
          </a:lstStyle>
          <a:p>
            <a:r>
              <a:rPr lang="en-US"/>
              <a:t>Place imagery here</a:t>
            </a:r>
          </a:p>
        </p:txBody>
      </p:sp>
      <p:sp>
        <p:nvSpPr>
          <p:cNvPr id="3" name="Slide Number Placeholder 2">
            <a:extLst>
              <a:ext uri="{FF2B5EF4-FFF2-40B4-BE49-F238E27FC236}">
                <a16:creationId xmlns:a16="http://schemas.microsoft.com/office/drawing/2014/main" id="{60C9F466-AC9D-B311-5655-93E326ED59B1}"/>
              </a:ext>
            </a:extLst>
          </p:cNvPr>
          <p:cNvSpPr>
            <a:spLocks noGrp="1"/>
          </p:cNvSpPr>
          <p:nvPr>
            <p:ph type="sldNum" sz="quarter" idx="10"/>
          </p:nvPr>
        </p:nvSpPr>
        <p:spPr>
          <a:xfrm>
            <a:off x="11802108" y="6483093"/>
            <a:ext cx="102592" cy="92333"/>
          </a:xfrm>
          <a:prstGeom prst="rect">
            <a:avLst/>
          </a:prstGeom>
        </p:spPr>
        <p:txBody>
          <a:bodyPr/>
          <a:lstStyle/>
          <a:p>
            <a:fld id="{86CB4B4D-7CA3-9044-876B-883B54F8677D}" type="slidenum">
              <a:rPr lang="en-US" smtClean="0"/>
              <a:t>‹#›</a:t>
            </a:fld>
            <a:endParaRPr lang="en-US"/>
          </a:p>
        </p:txBody>
      </p:sp>
    </p:spTree>
    <p:extLst>
      <p:ext uri="{BB962C8B-B14F-4D97-AF65-F5344CB8AC3E}">
        <p14:creationId xmlns:p14="http://schemas.microsoft.com/office/powerpoint/2010/main" val="2981601911"/>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ver, plain, business uni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9" y="192024"/>
            <a:ext cx="5524575" cy="2286794"/>
          </a:xfrm>
        </p:spPr>
        <p:txBody>
          <a:bodyPr/>
          <a:lstStyle>
            <a:lvl1pPr>
              <a:lnSpc>
                <a:spcPct val="100000"/>
              </a:lnSpc>
              <a:defRPr sz="3225">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F3A2629C-3C99-5809-3D6C-46ACEB922F7C}"/>
              </a:ext>
            </a:extLst>
          </p:cNvPr>
          <p:cNvSpPr>
            <a:spLocks noGrp="1"/>
          </p:cNvSpPr>
          <p:nvPr>
            <p:ph type="body" sz="quarter" idx="10"/>
          </p:nvPr>
        </p:nvSpPr>
        <p:spPr>
          <a:xfrm>
            <a:off x="287999" y="6231636"/>
            <a:ext cx="5524575" cy="381000"/>
          </a:xfrm>
        </p:spPr>
        <p:txBody>
          <a:bodyPr anchor="b"/>
          <a:lstStyle>
            <a:lvl1pPr>
              <a:lnSpc>
                <a:spcPct val="110000"/>
              </a:lnSpc>
              <a:spcBef>
                <a:spcPts val="0"/>
              </a:spcBef>
              <a:defRPr sz="1050">
                <a:solidFill>
                  <a:schemeClr val="tx1"/>
                </a:solidFill>
              </a:defRPr>
            </a:lvl1pPr>
          </a:lstStyle>
          <a:p>
            <a:pPr lvl="0"/>
            <a:r>
              <a:rPr lang="en-US"/>
              <a:t>Click to edit Master text styles</a:t>
            </a:r>
          </a:p>
        </p:txBody>
      </p:sp>
      <p:pic>
        <p:nvPicPr>
          <p:cNvPr id="3" name="Picture 2" descr="IBM 8-bar logo">
            <a:extLst>
              <a:ext uri="{FF2B5EF4-FFF2-40B4-BE49-F238E27FC236}">
                <a16:creationId xmlns:a16="http://schemas.microsoft.com/office/drawing/2014/main" id="{6C5E26C6-9CEF-2A61-0C64-FAACB68F53D2}"/>
              </a:ext>
            </a:extLst>
          </p:cNvPr>
          <p:cNvPicPr>
            <a:picLocks noChangeAspect="1"/>
          </p:cNvPicPr>
          <p:nvPr/>
        </p:nvPicPr>
        <p:blipFill>
          <a:blip r:embed="rId2"/>
          <a:stretch>
            <a:fillRect/>
          </a:stretch>
        </p:blipFill>
        <p:spPr>
          <a:xfrm>
            <a:off x="11138526" y="6263482"/>
            <a:ext cx="819044" cy="304800"/>
          </a:xfrm>
          <a:prstGeom prst="rect">
            <a:avLst/>
          </a:prstGeom>
        </p:spPr>
      </p:pic>
    </p:spTree>
    <p:extLst>
      <p:ext uri="{BB962C8B-B14F-4D97-AF65-F5344CB8AC3E}">
        <p14:creationId xmlns:p14="http://schemas.microsoft.com/office/powerpoint/2010/main" val="1649549490"/>
      </p:ext>
    </p:extLst>
  </p:cSld>
  <p:clrMapOvr>
    <a:masterClrMapping/>
  </p:clrMapOvr>
  <p:transition spd="med"/>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Video or imagery, inset">
    <p:bg>
      <p:bgPr>
        <a:solidFill>
          <a:schemeClr val="bg1"/>
        </a:solidFill>
        <a:effectLst/>
      </p:bgPr>
    </p:bg>
    <p:spTree>
      <p:nvGrpSpPr>
        <p:cNvPr id="1" name=""/>
        <p:cNvGrpSpPr/>
        <p:nvPr/>
      </p:nvGrpSpPr>
      <p:grpSpPr>
        <a:xfrm>
          <a:off x="0" y="0"/>
          <a:ext cx="0" cy="0"/>
          <a:chOff x="0" y="0"/>
          <a:chExt cx="0" cy="0"/>
        </a:xfrm>
      </p:grpSpPr>
      <p:sp>
        <p:nvSpPr>
          <p:cNvPr id="4" name="Picture Placeholder 3" descr="Place imagery here">
            <a:extLst>
              <a:ext uri="{FF2B5EF4-FFF2-40B4-BE49-F238E27FC236}">
                <a16:creationId xmlns:a16="http://schemas.microsoft.com/office/drawing/2014/main" id="{34239CCE-9A38-90E1-F860-FF40FBDA2409}"/>
              </a:ext>
            </a:extLst>
          </p:cNvPr>
          <p:cNvSpPr>
            <a:spLocks noGrp="1"/>
          </p:cNvSpPr>
          <p:nvPr>
            <p:ph type="pic" sz="quarter" idx="11" hasCustomPrompt="1"/>
          </p:nvPr>
        </p:nvSpPr>
        <p:spPr>
          <a:xfrm>
            <a:off x="284126" y="284957"/>
            <a:ext cx="11620575" cy="6290468"/>
          </a:xfrm>
          <a:solidFill>
            <a:srgbClr val="E0E0E0"/>
          </a:solidFill>
        </p:spPr>
        <p:txBody>
          <a:bodyPr anchor="ctr"/>
          <a:lstStyle>
            <a:lvl1pPr algn="ctr">
              <a:defRPr>
                <a:solidFill>
                  <a:schemeClr val="accent5"/>
                </a:solidFill>
              </a:defRPr>
            </a:lvl1pPr>
          </a:lstStyle>
          <a:p>
            <a:r>
              <a:rPr lang="en-US"/>
              <a:t>Place imagery here</a:t>
            </a:r>
          </a:p>
        </p:txBody>
      </p:sp>
    </p:spTree>
    <p:extLst>
      <p:ext uri="{BB962C8B-B14F-4D97-AF65-F5344CB8AC3E}">
        <p14:creationId xmlns:p14="http://schemas.microsoft.com/office/powerpoint/2010/main" val="2269683646"/>
      </p:ext>
    </p:extLst>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Contacts, profiles, contributor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7999" y="288036"/>
            <a:ext cx="2474591" cy="762794"/>
          </a:xfrm>
        </p:spPr>
        <p:txBody>
          <a:bodyPr/>
          <a:lstStyle>
            <a:lvl1pPr>
              <a:lnSpc>
                <a:spcPct val="110000"/>
              </a:lnSpc>
              <a:defRPr sz="1050">
                <a:solidFill>
                  <a:schemeClr val="tx2"/>
                </a:solidFill>
              </a:defRPr>
            </a:lvl1pPr>
          </a:lstStyle>
          <a:p>
            <a:r>
              <a:rPr lang="en-US"/>
              <a:t>Click to edit Master title style</a:t>
            </a:r>
            <a:endParaRPr lang="en-US" dirty="0"/>
          </a:p>
        </p:txBody>
      </p:sp>
      <p:sp>
        <p:nvSpPr>
          <p:cNvPr id="17" name="Picture Placeholder 7" descr="Place bio portrait here">
            <a:extLst>
              <a:ext uri="{FF2B5EF4-FFF2-40B4-BE49-F238E27FC236}">
                <a16:creationId xmlns:a16="http://schemas.microsoft.com/office/drawing/2014/main" id="{E889D859-F4A1-3E97-F05E-8D134A25B9F2}"/>
              </a:ext>
            </a:extLst>
          </p:cNvPr>
          <p:cNvSpPr>
            <a:spLocks noGrp="1"/>
          </p:cNvSpPr>
          <p:nvPr>
            <p:ph type="pic" sz="quarter" idx="20" hasCustomPrompt="1"/>
          </p:nvPr>
        </p:nvSpPr>
        <p:spPr>
          <a:xfrm>
            <a:off x="287999" y="1333500"/>
            <a:ext cx="1236501" cy="1238250"/>
          </a:xfrm>
          <a:solidFill>
            <a:srgbClr val="E0E0E0"/>
          </a:solidFill>
        </p:spPr>
        <p:txBody>
          <a:bodyPr anchor="ctr"/>
          <a:lstStyle>
            <a:lvl1pPr algn="ctr">
              <a:defRPr>
                <a:solidFill>
                  <a:schemeClr val="accent5"/>
                </a:solidFill>
              </a:defRPr>
            </a:lvl1pPr>
          </a:lstStyle>
          <a:p>
            <a:r>
              <a:rPr lang="en-US"/>
              <a:t>Place imagery here</a:t>
            </a:r>
          </a:p>
        </p:txBody>
      </p:sp>
      <p:sp>
        <p:nvSpPr>
          <p:cNvPr id="18" name="Text Placeholder 9">
            <a:extLst>
              <a:ext uri="{FF2B5EF4-FFF2-40B4-BE49-F238E27FC236}">
                <a16:creationId xmlns:a16="http://schemas.microsoft.com/office/drawing/2014/main" id="{31D025A0-5106-DFB0-90B1-8B366B78913F}"/>
              </a:ext>
            </a:extLst>
          </p:cNvPr>
          <p:cNvSpPr>
            <a:spLocks noGrp="1"/>
          </p:cNvSpPr>
          <p:nvPr>
            <p:ph type="body" sz="quarter" idx="21"/>
          </p:nvPr>
        </p:nvSpPr>
        <p:spPr>
          <a:xfrm>
            <a:off x="1714278" y="1333500"/>
            <a:ext cx="2853953" cy="1238250"/>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Picture Placeholder 7" descr="Place bio portrait here">
            <a:extLst>
              <a:ext uri="{FF2B5EF4-FFF2-40B4-BE49-F238E27FC236}">
                <a16:creationId xmlns:a16="http://schemas.microsoft.com/office/drawing/2014/main" id="{AB8510EE-4140-AEDB-B7AB-EF1D4B72D2AD}"/>
              </a:ext>
            </a:extLst>
          </p:cNvPr>
          <p:cNvSpPr>
            <a:spLocks noGrp="1"/>
          </p:cNvSpPr>
          <p:nvPr>
            <p:ph type="pic" sz="quarter" idx="11" hasCustomPrompt="1"/>
          </p:nvPr>
        </p:nvSpPr>
        <p:spPr>
          <a:xfrm>
            <a:off x="287999" y="3060700"/>
            <a:ext cx="1236501" cy="1238250"/>
          </a:xfrm>
          <a:solidFill>
            <a:srgbClr val="E0E0E0"/>
          </a:solidFill>
        </p:spPr>
        <p:txBody>
          <a:bodyPr anchor="ctr"/>
          <a:lstStyle>
            <a:lvl1pPr marL="0" marR="0" indent="0" algn="ctr" defTabSz="914400" rtl="0" eaLnBrk="1" fontAlgn="auto" latinLnBrk="0" hangingPunct="1">
              <a:lnSpc>
                <a:spcPct val="110000"/>
              </a:lnSpc>
              <a:spcBef>
                <a:spcPts val="0"/>
              </a:spcBef>
              <a:spcAft>
                <a:spcPts val="0"/>
              </a:spcAft>
              <a:buClrTx/>
              <a:buSzTx/>
              <a:buFontTx/>
              <a:buNone/>
              <a:tabLst/>
              <a:defRPr>
                <a:solidFill>
                  <a:schemeClr val="accent5"/>
                </a:solidFill>
              </a:defRPr>
            </a:lvl1pPr>
          </a:lstStyle>
          <a:p>
            <a:pPr marL="0" marR="0" lvl="0" indent="0" algn="ctr" defTabSz="914400" rtl="0" eaLnBrk="1" fontAlgn="auto" latinLnBrk="0" hangingPunct="1">
              <a:lnSpc>
                <a:spcPct val="110000"/>
              </a:lnSpc>
              <a:spcBef>
                <a:spcPts val="0"/>
              </a:spcBef>
              <a:spcAft>
                <a:spcPts val="0"/>
              </a:spcAft>
              <a:buClrTx/>
              <a:buSzTx/>
              <a:buFontTx/>
              <a:buNone/>
              <a:tabLst/>
              <a:defRPr/>
            </a:pPr>
            <a:r>
              <a:rPr lang="en-US"/>
              <a:t>Place imagery here</a:t>
            </a:r>
          </a:p>
        </p:txBody>
      </p:sp>
      <p:sp>
        <p:nvSpPr>
          <p:cNvPr id="10" name="Text Placeholder 9">
            <a:extLst>
              <a:ext uri="{FF2B5EF4-FFF2-40B4-BE49-F238E27FC236}">
                <a16:creationId xmlns:a16="http://schemas.microsoft.com/office/drawing/2014/main" id="{126F49A0-96BE-0B44-B1C8-17D765B10B3E}"/>
              </a:ext>
            </a:extLst>
          </p:cNvPr>
          <p:cNvSpPr>
            <a:spLocks noGrp="1"/>
          </p:cNvSpPr>
          <p:nvPr>
            <p:ph type="body" sz="quarter" idx="12"/>
          </p:nvPr>
        </p:nvSpPr>
        <p:spPr>
          <a:xfrm>
            <a:off x="1714278" y="3060700"/>
            <a:ext cx="2853953" cy="1238250"/>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1" name="Picture Placeholder 7" descr="Place bio portrait here">
            <a:extLst>
              <a:ext uri="{FF2B5EF4-FFF2-40B4-BE49-F238E27FC236}">
                <a16:creationId xmlns:a16="http://schemas.microsoft.com/office/drawing/2014/main" id="{3F048335-9A0B-2C1F-47A6-67051F20075E}"/>
              </a:ext>
            </a:extLst>
          </p:cNvPr>
          <p:cNvSpPr>
            <a:spLocks noGrp="1"/>
          </p:cNvSpPr>
          <p:nvPr>
            <p:ph type="pic" sz="quarter" idx="13" hasCustomPrompt="1"/>
          </p:nvPr>
        </p:nvSpPr>
        <p:spPr>
          <a:xfrm>
            <a:off x="287999" y="4762500"/>
            <a:ext cx="1236501" cy="1238250"/>
          </a:xfrm>
          <a:solidFill>
            <a:srgbClr val="E0E0E0"/>
          </a:solidFill>
        </p:spPr>
        <p:txBody>
          <a:bodyPr anchor="ctr"/>
          <a:lstStyle>
            <a:lvl1pPr marL="0" marR="0" indent="0" algn="ctr" defTabSz="914400" rtl="0" eaLnBrk="1" fontAlgn="auto" latinLnBrk="0" hangingPunct="1">
              <a:lnSpc>
                <a:spcPct val="110000"/>
              </a:lnSpc>
              <a:spcBef>
                <a:spcPts val="0"/>
              </a:spcBef>
              <a:spcAft>
                <a:spcPts val="0"/>
              </a:spcAft>
              <a:buClrTx/>
              <a:buSzTx/>
              <a:buFontTx/>
              <a:buNone/>
              <a:tabLst/>
              <a:defRPr>
                <a:solidFill>
                  <a:schemeClr val="accent5"/>
                </a:solidFill>
              </a:defRPr>
            </a:lvl1pPr>
          </a:lstStyle>
          <a:p>
            <a:pPr marL="0" marR="0" lvl="0" indent="0" algn="ctr" defTabSz="914400" rtl="0" eaLnBrk="1" fontAlgn="auto" latinLnBrk="0" hangingPunct="1">
              <a:lnSpc>
                <a:spcPct val="110000"/>
              </a:lnSpc>
              <a:spcBef>
                <a:spcPts val="0"/>
              </a:spcBef>
              <a:spcAft>
                <a:spcPts val="0"/>
              </a:spcAft>
              <a:buClrTx/>
              <a:buSzTx/>
              <a:buFontTx/>
              <a:buNone/>
              <a:tabLst/>
              <a:defRPr/>
            </a:pPr>
            <a:r>
              <a:rPr lang="en-US"/>
              <a:t>Place imagery here</a:t>
            </a:r>
          </a:p>
        </p:txBody>
      </p:sp>
      <p:sp>
        <p:nvSpPr>
          <p:cNvPr id="12" name="Text Placeholder 9">
            <a:extLst>
              <a:ext uri="{FF2B5EF4-FFF2-40B4-BE49-F238E27FC236}">
                <a16:creationId xmlns:a16="http://schemas.microsoft.com/office/drawing/2014/main" id="{D4772377-8015-4C99-7ED3-E4475C524D2A}"/>
              </a:ext>
            </a:extLst>
          </p:cNvPr>
          <p:cNvSpPr>
            <a:spLocks noGrp="1"/>
          </p:cNvSpPr>
          <p:nvPr>
            <p:ph type="body" sz="quarter" idx="14"/>
          </p:nvPr>
        </p:nvSpPr>
        <p:spPr>
          <a:xfrm>
            <a:off x="1714278" y="4762501"/>
            <a:ext cx="2853953" cy="1238250"/>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3" name="Picture Placeholder 7" descr="Place bio portrait here">
            <a:extLst>
              <a:ext uri="{FF2B5EF4-FFF2-40B4-BE49-F238E27FC236}">
                <a16:creationId xmlns:a16="http://schemas.microsoft.com/office/drawing/2014/main" id="{F94AC7E0-2DC4-5DEB-8E1E-2F27996F98E6}"/>
              </a:ext>
            </a:extLst>
          </p:cNvPr>
          <p:cNvSpPr>
            <a:spLocks noGrp="1"/>
          </p:cNvSpPr>
          <p:nvPr>
            <p:ph type="pic" sz="quarter" idx="26" hasCustomPrompt="1"/>
          </p:nvPr>
        </p:nvSpPr>
        <p:spPr>
          <a:xfrm>
            <a:off x="6377745" y="1333500"/>
            <a:ext cx="1236501" cy="1238250"/>
          </a:xfrm>
          <a:solidFill>
            <a:srgbClr val="E0E0E0"/>
          </a:solidFill>
        </p:spPr>
        <p:txBody>
          <a:bodyPr anchor="ctr"/>
          <a:lstStyle>
            <a:lvl1pPr marL="0" marR="0" indent="0" algn="ctr" defTabSz="914400" rtl="0" eaLnBrk="1" fontAlgn="auto" latinLnBrk="0" hangingPunct="1">
              <a:lnSpc>
                <a:spcPct val="110000"/>
              </a:lnSpc>
              <a:spcBef>
                <a:spcPts val="0"/>
              </a:spcBef>
              <a:spcAft>
                <a:spcPts val="0"/>
              </a:spcAft>
              <a:buClrTx/>
              <a:buSzTx/>
              <a:buFontTx/>
              <a:buNone/>
              <a:tabLst/>
              <a:defRPr>
                <a:solidFill>
                  <a:schemeClr val="accent5"/>
                </a:solidFill>
              </a:defRPr>
            </a:lvl1pPr>
          </a:lstStyle>
          <a:p>
            <a:pPr marL="0" marR="0" lvl="0" indent="0" algn="ctr" defTabSz="914400" rtl="0" eaLnBrk="1" fontAlgn="auto" latinLnBrk="0" hangingPunct="1">
              <a:lnSpc>
                <a:spcPct val="110000"/>
              </a:lnSpc>
              <a:spcBef>
                <a:spcPts val="0"/>
              </a:spcBef>
              <a:spcAft>
                <a:spcPts val="0"/>
              </a:spcAft>
              <a:buClrTx/>
              <a:buSzTx/>
              <a:buFontTx/>
              <a:buNone/>
              <a:tabLst/>
              <a:defRPr/>
            </a:pPr>
            <a:r>
              <a:rPr lang="en-US"/>
              <a:t>Place imagery here</a:t>
            </a:r>
          </a:p>
        </p:txBody>
      </p:sp>
      <p:sp>
        <p:nvSpPr>
          <p:cNvPr id="24" name="Text Placeholder 9">
            <a:extLst>
              <a:ext uri="{FF2B5EF4-FFF2-40B4-BE49-F238E27FC236}">
                <a16:creationId xmlns:a16="http://schemas.microsoft.com/office/drawing/2014/main" id="{3E3566C7-C728-77B2-2A34-BBB83D482F56}"/>
              </a:ext>
            </a:extLst>
          </p:cNvPr>
          <p:cNvSpPr>
            <a:spLocks noGrp="1"/>
          </p:cNvSpPr>
          <p:nvPr>
            <p:ph type="body" sz="quarter" idx="27"/>
          </p:nvPr>
        </p:nvSpPr>
        <p:spPr>
          <a:xfrm>
            <a:off x="7807897" y="1333500"/>
            <a:ext cx="2853953" cy="1238250"/>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9" name="Picture Placeholder 7" descr="Place bio portrait here">
            <a:extLst>
              <a:ext uri="{FF2B5EF4-FFF2-40B4-BE49-F238E27FC236}">
                <a16:creationId xmlns:a16="http://schemas.microsoft.com/office/drawing/2014/main" id="{A33F8C74-1D30-FEA9-4F3C-636531C86142}"/>
              </a:ext>
            </a:extLst>
          </p:cNvPr>
          <p:cNvSpPr>
            <a:spLocks noGrp="1"/>
          </p:cNvSpPr>
          <p:nvPr>
            <p:ph type="pic" sz="quarter" idx="22" hasCustomPrompt="1"/>
          </p:nvPr>
        </p:nvSpPr>
        <p:spPr>
          <a:xfrm>
            <a:off x="6377745" y="3060700"/>
            <a:ext cx="1236501" cy="1238250"/>
          </a:xfrm>
          <a:solidFill>
            <a:srgbClr val="E0E0E0"/>
          </a:solidFill>
        </p:spPr>
        <p:txBody>
          <a:bodyPr anchor="ctr"/>
          <a:lstStyle>
            <a:lvl1pPr marL="0" marR="0" indent="0" algn="ctr" defTabSz="914400" rtl="0" eaLnBrk="1" fontAlgn="auto" latinLnBrk="0" hangingPunct="1">
              <a:lnSpc>
                <a:spcPct val="110000"/>
              </a:lnSpc>
              <a:spcBef>
                <a:spcPts val="0"/>
              </a:spcBef>
              <a:spcAft>
                <a:spcPts val="0"/>
              </a:spcAft>
              <a:buClrTx/>
              <a:buSzTx/>
              <a:buFontTx/>
              <a:buNone/>
              <a:tabLst/>
              <a:defRPr>
                <a:solidFill>
                  <a:schemeClr val="accent5"/>
                </a:solidFill>
              </a:defRPr>
            </a:lvl1pPr>
          </a:lstStyle>
          <a:p>
            <a:pPr marL="0" marR="0" lvl="0" indent="0" algn="ctr" defTabSz="914400" rtl="0" eaLnBrk="1" fontAlgn="auto" latinLnBrk="0" hangingPunct="1">
              <a:lnSpc>
                <a:spcPct val="110000"/>
              </a:lnSpc>
              <a:spcBef>
                <a:spcPts val="0"/>
              </a:spcBef>
              <a:spcAft>
                <a:spcPts val="0"/>
              </a:spcAft>
              <a:buClrTx/>
              <a:buSzTx/>
              <a:buFontTx/>
              <a:buNone/>
              <a:tabLst/>
              <a:defRPr/>
            </a:pPr>
            <a:r>
              <a:rPr lang="en-US"/>
              <a:t>Place imagery here</a:t>
            </a:r>
          </a:p>
        </p:txBody>
      </p:sp>
      <p:sp>
        <p:nvSpPr>
          <p:cNvPr id="20" name="Text Placeholder 9">
            <a:extLst>
              <a:ext uri="{FF2B5EF4-FFF2-40B4-BE49-F238E27FC236}">
                <a16:creationId xmlns:a16="http://schemas.microsoft.com/office/drawing/2014/main" id="{A52D1EA1-405F-7875-BAB9-B258776E1460}"/>
              </a:ext>
            </a:extLst>
          </p:cNvPr>
          <p:cNvSpPr>
            <a:spLocks noGrp="1"/>
          </p:cNvSpPr>
          <p:nvPr>
            <p:ph type="body" sz="quarter" idx="23"/>
          </p:nvPr>
        </p:nvSpPr>
        <p:spPr>
          <a:xfrm>
            <a:off x="7807897" y="3060700"/>
            <a:ext cx="2853953" cy="1238250"/>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1" name="Picture Placeholder 7" descr="Place bio portrait here">
            <a:extLst>
              <a:ext uri="{FF2B5EF4-FFF2-40B4-BE49-F238E27FC236}">
                <a16:creationId xmlns:a16="http://schemas.microsoft.com/office/drawing/2014/main" id="{2E690121-61A1-708E-E5B8-5B65A668E628}"/>
              </a:ext>
            </a:extLst>
          </p:cNvPr>
          <p:cNvSpPr>
            <a:spLocks noGrp="1"/>
          </p:cNvSpPr>
          <p:nvPr>
            <p:ph type="pic" sz="quarter" idx="24" hasCustomPrompt="1"/>
          </p:nvPr>
        </p:nvSpPr>
        <p:spPr>
          <a:xfrm>
            <a:off x="6377745" y="4762500"/>
            <a:ext cx="1236501" cy="1238250"/>
          </a:xfrm>
          <a:solidFill>
            <a:srgbClr val="E0E0E0"/>
          </a:solidFill>
        </p:spPr>
        <p:txBody>
          <a:bodyPr anchor="ctr"/>
          <a:lstStyle>
            <a:lvl1pPr marL="0" marR="0" indent="0" algn="ctr" defTabSz="914400" rtl="0" eaLnBrk="1" fontAlgn="auto" latinLnBrk="0" hangingPunct="1">
              <a:lnSpc>
                <a:spcPct val="110000"/>
              </a:lnSpc>
              <a:spcBef>
                <a:spcPts val="0"/>
              </a:spcBef>
              <a:spcAft>
                <a:spcPts val="0"/>
              </a:spcAft>
              <a:buClrTx/>
              <a:buSzTx/>
              <a:buFontTx/>
              <a:buNone/>
              <a:tabLst/>
              <a:defRPr>
                <a:solidFill>
                  <a:schemeClr val="accent5"/>
                </a:solidFill>
              </a:defRPr>
            </a:lvl1pPr>
          </a:lstStyle>
          <a:p>
            <a:pPr marL="0" marR="0" lvl="0" indent="0" algn="ctr" defTabSz="914400" rtl="0" eaLnBrk="1" fontAlgn="auto" latinLnBrk="0" hangingPunct="1">
              <a:lnSpc>
                <a:spcPct val="110000"/>
              </a:lnSpc>
              <a:spcBef>
                <a:spcPts val="0"/>
              </a:spcBef>
              <a:spcAft>
                <a:spcPts val="0"/>
              </a:spcAft>
              <a:buClrTx/>
              <a:buSzTx/>
              <a:buFontTx/>
              <a:buNone/>
              <a:tabLst/>
              <a:defRPr/>
            </a:pPr>
            <a:r>
              <a:rPr lang="en-US"/>
              <a:t>Place imagery here</a:t>
            </a:r>
          </a:p>
        </p:txBody>
      </p:sp>
      <p:sp>
        <p:nvSpPr>
          <p:cNvPr id="22" name="Text Placeholder 9">
            <a:extLst>
              <a:ext uri="{FF2B5EF4-FFF2-40B4-BE49-F238E27FC236}">
                <a16:creationId xmlns:a16="http://schemas.microsoft.com/office/drawing/2014/main" id="{73849969-24A3-113A-C58E-4A4B0FB29BAD}"/>
              </a:ext>
            </a:extLst>
          </p:cNvPr>
          <p:cNvSpPr>
            <a:spLocks noGrp="1"/>
          </p:cNvSpPr>
          <p:nvPr>
            <p:ph type="body" sz="quarter" idx="25"/>
          </p:nvPr>
        </p:nvSpPr>
        <p:spPr>
          <a:xfrm>
            <a:off x="7807897" y="4762501"/>
            <a:ext cx="2853953" cy="1238250"/>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85D83A84-CCD3-C297-7314-225B96D47D6A}"/>
              </a:ext>
            </a:extLst>
          </p:cNvPr>
          <p:cNvSpPr>
            <a:spLocks noGrp="1"/>
          </p:cNvSpPr>
          <p:nvPr>
            <p:ph type="ftr" sz="quarter" idx="19"/>
          </p:nvPr>
        </p:nvSpPr>
        <p:spPr/>
        <p:txBody>
          <a:bodyPr/>
          <a:lstStyle/>
          <a:p>
            <a:endParaRPr lang="en-US"/>
          </a:p>
        </p:txBody>
      </p:sp>
      <p:sp>
        <p:nvSpPr>
          <p:cNvPr id="5" name="Slide Number">
            <a:extLst>
              <a:ext uri="{FF2B5EF4-FFF2-40B4-BE49-F238E27FC236}">
                <a16:creationId xmlns:a16="http://schemas.microsoft.com/office/drawing/2014/main" id="{74870601-E9CA-9D0E-804F-2A7353CE534A}"/>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999861044"/>
      </p:ext>
    </p:extLst>
  </p:cSld>
  <p:clrMapOvr>
    <a:masterClrMapping/>
  </p:clrMapOvr>
  <p:transition spd="med"/>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Tab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7999" y="288036"/>
            <a:ext cx="2474591" cy="2286794"/>
          </a:xfrm>
        </p:spPr>
        <p:txBody>
          <a:bodyPr/>
          <a:lstStyle>
            <a:lvl1pPr>
              <a:lnSpc>
                <a:spcPct val="110000"/>
              </a:lnSpc>
              <a:defRPr sz="1050">
                <a:solidFill>
                  <a:schemeClr val="tx2"/>
                </a:solidFill>
              </a:defRPr>
            </a:lvl1pPr>
          </a:lstStyle>
          <a:p>
            <a:r>
              <a:rPr lang="en-US"/>
              <a:t>Click to edit Master title style</a:t>
            </a:r>
            <a:endParaRPr lang="en-US" dirty="0"/>
          </a:p>
        </p:txBody>
      </p:sp>
      <p:sp>
        <p:nvSpPr>
          <p:cNvPr id="5" name="Table Placeholder 4">
            <a:extLst>
              <a:ext uri="{FF2B5EF4-FFF2-40B4-BE49-F238E27FC236}">
                <a16:creationId xmlns:a16="http://schemas.microsoft.com/office/drawing/2014/main" id="{B3D8D357-75A1-F4FD-F531-380CF7DE4340}"/>
              </a:ext>
            </a:extLst>
          </p:cNvPr>
          <p:cNvSpPr>
            <a:spLocks noGrp="1"/>
          </p:cNvSpPr>
          <p:nvPr>
            <p:ph type="tbl" sz="quarter" idx="11"/>
          </p:nvPr>
        </p:nvSpPr>
        <p:spPr>
          <a:xfrm>
            <a:off x="3333316" y="284957"/>
            <a:ext cx="8571384" cy="5715794"/>
          </a:xfrm>
        </p:spPr>
        <p:txBody>
          <a:bodyPr anchor="ctr"/>
          <a:lstStyle>
            <a:lvl1pPr algn="ctr">
              <a:defRPr>
                <a:solidFill>
                  <a:schemeClr val="tx1"/>
                </a:solidFill>
              </a:defRPr>
            </a:lvl1pPr>
          </a:lstStyle>
          <a:p>
            <a:r>
              <a:rPr lang="en-US"/>
              <a:t>Click icon to add table</a:t>
            </a:r>
          </a:p>
        </p:txBody>
      </p:sp>
      <p:sp>
        <p:nvSpPr>
          <p:cNvPr id="4" name="Footer Placeholder 3">
            <a:extLst>
              <a:ext uri="{FF2B5EF4-FFF2-40B4-BE49-F238E27FC236}">
                <a16:creationId xmlns:a16="http://schemas.microsoft.com/office/drawing/2014/main" id="{B48A8EE3-1224-3A4B-8A9E-611D8DCF629F}"/>
              </a:ext>
            </a:extLst>
          </p:cNvPr>
          <p:cNvSpPr>
            <a:spLocks noGrp="1"/>
          </p:cNvSpPr>
          <p:nvPr>
            <p:ph type="ftr" sz="quarter" idx="12"/>
          </p:nvPr>
        </p:nvSpPr>
        <p:spPr/>
        <p:txBody>
          <a:bodyPr/>
          <a:lstStyle/>
          <a:p>
            <a:endParaRPr lang="en-US"/>
          </a:p>
        </p:txBody>
      </p:sp>
      <p:sp>
        <p:nvSpPr>
          <p:cNvPr id="6" name="Slide Number">
            <a:extLst>
              <a:ext uri="{FF2B5EF4-FFF2-40B4-BE49-F238E27FC236}">
                <a16:creationId xmlns:a16="http://schemas.microsoft.com/office/drawing/2014/main" id="{7989FA07-F7B7-BE4B-581F-7BE47BBA6051}"/>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549420145"/>
      </p:ext>
    </p:extLst>
  </p:cSld>
  <p:clrMapOvr>
    <a:masterClrMapping/>
  </p:clrMapOvr>
  <p:transition spd="med"/>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Legal disclaimer, one column">
    <p:bg>
      <p:bgPr>
        <a:solidFill>
          <a:schemeClr val="bg1"/>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B717A5-5D28-36C3-250F-93E0C68721CA}"/>
              </a:ext>
            </a:extLst>
          </p:cNvPr>
          <p:cNvSpPr>
            <a:spLocks noGrp="1"/>
          </p:cNvSpPr>
          <p:nvPr>
            <p:ph type="body" sz="quarter" idx="14"/>
          </p:nvPr>
        </p:nvSpPr>
        <p:spPr>
          <a:xfrm>
            <a:off x="287999" y="192024"/>
            <a:ext cx="2477765" cy="1429544"/>
          </a:xfrm>
        </p:spPr>
        <p:txBody>
          <a:bodyPr/>
          <a:lstStyle>
            <a:lvl1pPr>
              <a:lnSpc>
                <a:spcPct val="90000"/>
              </a:lnSpc>
              <a:spcBef>
                <a:spcPts val="0"/>
              </a:spcBef>
              <a:defRPr sz="2400">
                <a:solidFill>
                  <a:schemeClr val="tx2"/>
                </a:solidFill>
              </a:defRPr>
            </a:lvl1pPr>
            <a:lvl2pPr>
              <a:lnSpc>
                <a:spcPct val="100000"/>
              </a:lnSpc>
              <a:spcBef>
                <a:spcPts val="0"/>
              </a:spcBef>
              <a:defRPr sz="2400">
                <a:solidFill>
                  <a:schemeClr val="tx1"/>
                </a:solidFill>
              </a:defRPr>
            </a:lvl2pPr>
            <a:lvl3pPr>
              <a:lnSpc>
                <a:spcPct val="100000"/>
              </a:lnSpc>
              <a:spcBef>
                <a:spcPts val="0"/>
              </a:spcBef>
              <a:defRPr sz="2400">
                <a:solidFill>
                  <a:schemeClr val="tx1"/>
                </a:solidFill>
              </a:defRPr>
            </a:lvl3pPr>
            <a:lvl4pPr>
              <a:lnSpc>
                <a:spcPct val="100000"/>
              </a:lnSpc>
              <a:spcBef>
                <a:spcPts val="0"/>
              </a:spcBef>
              <a:defRPr sz="2400">
                <a:solidFill>
                  <a:schemeClr val="tx1"/>
                </a:solidFill>
              </a:defRPr>
            </a:lvl4pPr>
            <a:lvl5pPr>
              <a:lnSpc>
                <a:spcPct val="100000"/>
              </a:lnSpc>
              <a:spcBef>
                <a:spcPts val="0"/>
              </a:spcBef>
              <a:defRPr sz="2400">
                <a:solidFill>
                  <a:schemeClr val="tx1"/>
                </a:solidFill>
              </a:defRPr>
            </a:lvl5pPr>
          </a:lstStyle>
          <a:p>
            <a:pPr lvl="0"/>
            <a:r>
              <a:rPr lang="en-US"/>
              <a:t>Click to edit Master text styles</a:t>
            </a:r>
          </a:p>
        </p:txBody>
      </p:sp>
      <p:sp>
        <p:nvSpPr>
          <p:cNvPr id="7" name="Text Placeholder 6">
            <a:extLst>
              <a:ext uri="{FF2B5EF4-FFF2-40B4-BE49-F238E27FC236}">
                <a16:creationId xmlns:a16="http://schemas.microsoft.com/office/drawing/2014/main" id="{13FF5DC1-E283-8AC5-8620-936474303181}"/>
              </a:ext>
            </a:extLst>
          </p:cNvPr>
          <p:cNvSpPr>
            <a:spLocks noGrp="1"/>
          </p:cNvSpPr>
          <p:nvPr>
            <p:ph type="body" sz="quarter" idx="15" hasCustomPrompt="1"/>
          </p:nvPr>
        </p:nvSpPr>
        <p:spPr>
          <a:xfrm>
            <a:off x="9428524" y="284957"/>
            <a:ext cx="2476177" cy="5715794"/>
          </a:xfrm>
        </p:spPr>
        <p:txBody>
          <a:bodyPr/>
          <a:lstStyle>
            <a:lvl1pPr>
              <a:lnSpc>
                <a:spcPct val="120000"/>
              </a:lnSpc>
              <a:spcBef>
                <a:spcPts val="0"/>
              </a:spcBef>
              <a:defRPr sz="600" b="0" i="0">
                <a:solidFill>
                  <a:schemeClr val="tx1"/>
                </a:solidFill>
                <a:latin typeface="IBM Plex Sans" panose="020B0503050203000203" pitchFamily="34" charset="0"/>
              </a:defRPr>
            </a:lvl1pPr>
            <a:lvl2pPr marL="54864" indent="-54864">
              <a:lnSpc>
                <a:spcPct val="120000"/>
              </a:lnSpc>
              <a:spcBef>
                <a:spcPts val="0"/>
              </a:spcBef>
              <a:defRPr sz="600" b="0" i="0">
                <a:solidFill>
                  <a:schemeClr val="tx1"/>
                </a:solidFill>
                <a:latin typeface="IBM Plex Sans" panose="020B0503050203000203" pitchFamily="34" charset="0"/>
              </a:defRPr>
            </a:lvl2pPr>
            <a:lvl3pPr marL="109728" indent="-54864">
              <a:lnSpc>
                <a:spcPct val="120000"/>
              </a:lnSpc>
              <a:spcBef>
                <a:spcPts val="0"/>
              </a:spcBef>
              <a:defRPr sz="600" b="0" i="0">
                <a:solidFill>
                  <a:schemeClr val="tx1"/>
                </a:solidFill>
                <a:latin typeface="IBM Plex Sans" panose="020B0503050203000203" pitchFamily="34" charset="0"/>
              </a:defRPr>
            </a:lvl3pPr>
            <a:lvl4pPr marL="164592" indent="-54864">
              <a:lnSpc>
                <a:spcPct val="120000"/>
              </a:lnSpc>
              <a:spcBef>
                <a:spcPts val="0"/>
              </a:spcBef>
              <a:defRPr sz="600" b="0" i="0">
                <a:solidFill>
                  <a:schemeClr val="tx1"/>
                </a:solidFill>
                <a:latin typeface="IBM Plex Sans" panose="020B0503050203000203" pitchFamily="34" charset="0"/>
              </a:defRPr>
            </a:lvl4pPr>
            <a:lvl5pPr>
              <a:lnSpc>
                <a:spcPct val="120000"/>
              </a:lnSpc>
              <a:spcBef>
                <a:spcPts val="0"/>
              </a:spcBef>
              <a:defRPr sz="600" b="0" i="0">
                <a:solidFill>
                  <a:schemeClr val="tx1"/>
                </a:solidFill>
                <a:latin typeface="IBM Plex Sans" panose="020B0503050203000203" pitchFamily="34" charset="0"/>
              </a:defRPr>
            </a:lvl5pPr>
          </a:lstStyle>
          <a:p>
            <a:r>
              <a:rPr lang="en-US" dirty="0"/>
              <a:t>Copy and paste appropriate legal disclaimer text from one of the three options in the PDF guidance deck, found on pages 22-24. Always use the proper legal disclaimer for your presentation audience.</a:t>
            </a:r>
          </a:p>
        </p:txBody>
      </p:sp>
      <p:sp>
        <p:nvSpPr>
          <p:cNvPr id="2" name="Footer Placeholder 1">
            <a:extLst>
              <a:ext uri="{FF2B5EF4-FFF2-40B4-BE49-F238E27FC236}">
                <a16:creationId xmlns:a16="http://schemas.microsoft.com/office/drawing/2014/main" id="{04A6E1A4-1881-81E9-2BBE-BC4DBFE11A0E}"/>
              </a:ext>
            </a:extLst>
          </p:cNvPr>
          <p:cNvSpPr>
            <a:spLocks noGrp="1"/>
          </p:cNvSpPr>
          <p:nvPr>
            <p:ph type="ftr" sz="quarter" idx="16"/>
          </p:nvPr>
        </p:nvSpPr>
        <p:spPr/>
        <p:txBody>
          <a:bodyPr/>
          <a:lstStyle/>
          <a:p>
            <a:endParaRPr lang="en-US"/>
          </a:p>
        </p:txBody>
      </p:sp>
      <p:sp>
        <p:nvSpPr>
          <p:cNvPr id="6" name="Slide Number">
            <a:extLst>
              <a:ext uri="{FF2B5EF4-FFF2-40B4-BE49-F238E27FC236}">
                <a16:creationId xmlns:a16="http://schemas.microsoft.com/office/drawing/2014/main" id="{80270476-9FE1-F85E-6F9B-322B184D8FC9}"/>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461643675"/>
      </p:ext>
    </p:extLst>
  </p:cSld>
  <p:clrMapOvr>
    <a:masterClrMapping/>
  </p:clrMapOvr>
  <p:transition spd="med"/>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Blank slid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7999" y="288036"/>
            <a:ext cx="2474591" cy="763524"/>
          </a:xfrm>
        </p:spPr>
        <p:txBody>
          <a:bodyPr/>
          <a:lstStyle>
            <a:lvl1pPr>
              <a:lnSpc>
                <a:spcPct val="110000"/>
              </a:lnSpc>
              <a:defRPr sz="1050">
                <a:solidFill>
                  <a:schemeClr val="tx2"/>
                </a:solidFill>
              </a:defRPr>
            </a:lvl1pPr>
          </a:lstStyle>
          <a:p>
            <a:r>
              <a:rPr lang="en-US"/>
              <a:t>Click to edit Master title style</a:t>
            </a:r>
            <a:endParaRPr lang="en-US" dirty="0"/>
          </a:p>
        </p:txBody>
      </p:sp>
      <p:sp>
        <p:nvSpPr>
          <p:cNvPr id="4" name="Footer Placeholder 3">
            <a:extLst>
              <a:ext uri="{FF2B5EF4-FFF2-40B4-BE49-F238E27FC236}">
                <a16:creationId xmlns:a16="http://schemas.microsoft.com/office/drawing/2014/main" id="{69559113-A66F-B148-0A73-FD8B5C2B023D}"/>
              </a:ext>
            </a:extLst>
          </p:cNvPr>
          <p:cNvSpPr>
            <a:spLocks noGrp="1"/>
          </p:cNvSpPr>
          <p:nvPr>
            <p:ph type="ftr" sz="quarter" idx="12"/>
          </p:nvPr>
        </p:nvSpPr>
        <p:spPr/>
        <p:txBody>
          <a:bodyPr/>
          <a:lstStyle/>
          <a:p>
            <a:endParaRPr lang="en-US"/>
          </a:p>
        </p:txBody>
      </p:sp>
      <p:sp>
        <p:nvSpPr>
          <p:cNvPr id="5" name="Slide Number">
            <a:extLst>
              <a:ext uri="{FF2B5EF4-FFF2-40B4-BE49-F238E27FC236}">
                <a16:creationId xmlns:a16="http://schemas.microsoft.com/office/drawing/2014/main" id="{BAFC9C6E-79FD-9BB8-F74D-EAA013319C68}"/>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445609154"/>
      </p:ext>
    </p:extLst>
  </p:cSld>
  <p:clrMapOvr>
    <a:masterClrMapping/>
  </p:clrMapOvr>
  <p:transition spd="med"/>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Legal disclaimer, two columns">
    <p:bg>
      <p:bgPr>
        <a:solidFill>
          <a:schemeClr val="bg1"/>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B717A5-5D28-36C3-250F-93E0C68721CA}"/>
              </a:ext>
            </a:extLst>
          </p:cNvPr>
          <p:cNvSpPr>
            <a:spLocks noGrp="1"/>
          </p:cNvSpPr>
          <p:nvPr>
            <p:ph type="body" sz="quarter" idx="14"/>
          </p:nvPr>
        </p:nvSpPr>
        <p:spPr>
          <a:xfrm>
            <a:off x="287999" y="192024"/>
            <a:ext cx="2477765" cy="1429544"/>
          </a:xfrm>
        </p:spPr>
        <p:txBody>
          <a:bodyPr/>
          <a:lstStyle>
            <a:lvl1pPr>
              <a:lnSpc>
                <a:spcPct val="90000"/>
              </a:lnSpc>
              <a:spcBef>
                <a:spcPts val="0"/>
              </a:spcBef>
              <a:defRPr sz="2400">
                <a:solidFill>
                  <a:schemeClr val="tx2"/>
                </a:solidFill>
              </a:defRPr>
            </a:lvl1pPr>
            <a:lvl2pPr>
              <a:lnSpc>
                <a:spcPct val="100000"/>
              </a:lnSpc>
              <a:spcBef>
                <a:spcPts val="0"/>
              </a:spcBef>
              <a:defRPr sz="2400">
                <a:solidFill>
                  <a:schemeClr val="tx1"/>
                </a:solidFill>
              </a:defRPr>
            </a:lvl2pPr>
            <a:lvl3pPr>
              <a:lnSpc>
                <a:spcPct val="100000"/>
              </a:lnSpc>
              <a:spcBef>
                <a:spcPts val="0"/>
              </a:spcBef>
              <a:defRPr sz="2400">
                <a:solidFill>
                  <a:schemeClr val="tx1"/>
                </a:solidFill>
              </a:defRPr>
            </a:lvl3pPr>
            <a:lvl4pPr>
              <a:lnSpc>
                <a:spcPct val="100000"/>
              </a:lnSpc>
              <a:spcBef>
                <a:spcPts val="0"/>
              </a:spcBef>
              <a:defRPr sz="2400">
                <a:solidFill>
                  <a:schemeClr val="tx1"/>
                </a:solidFill>
              </a:defRPr>
            </a:lvl4pPr>
            <a:lvl5pPr>
              <a:lnSpc>
                <a:spcPct val="100000"/>
              </a:lnSpc>
              <a:spcBef>
                <a:spcPts val="0"/>
              </a:spcBef>
              <a:defRPr sz="2400">
                <a:solidFill>
                  <a:schemeClr val="tx1"/>
                </a:solidFill>
              </a:defRPr>
            </a:lvl5pPr>
          </a:lstStyle>
          <a:p>
            <a:pPr lvl="0"/>
            <a:r>
              <a:rPr lang="en-US"/>
              <a:t>Click to edit Master text styles</a:t>
            </a:r>
          </a:p>
        </p:txBody>
      </p:sp>
      <p:sp>
        <p:nvSpPr>
          <p:cNvPr id="6" name="Text Placeholder 6">
            <a:extLst>
              <a:ext uri="{FF2B5EF4-FFF2-40B4-BE49-F238E27FC236}">
                <a16:creationId xmlns:a16="http://schemas.microsoft.com/office/drawing/2014/main" id="{54E531DA-4051-706E-065B-21A03914153D}"/>
              </a:ext>
            </a:extLst>
          </p:cNvPr>
          <p:cNvSpPr>
            <a:spLocks noGrp="1"/>
          </p:cNvSpPr>
          <p:nvPr>
            <p:ph type="body" sz="quarter" idx="17" hasCustomPrompt="1"/>
          </p:nvPr>
        </p:nvSpPr>
        <p:spPr>
          <a:xfrm>
            <a:off x="6380920" y="284957"/>
            <a:ext cx="2476177" cy="5715794"/>
          </a:xfrm>
        </p:spPr>
        <p:txBody>
          <a:bodyPr/>
          <a:lstStyle>
            <a:lvl1pPr>
              <a:lnSpc>
                <a:spcPct val="120000"/>
              </a:lnSpc>
              <a:spcBef>
                <a:spcPts val="0"/>
              </a:spcBef>
              <a:defRPr sz="600" b="0" i="0">
                <a:solidFill>
                  <a:schemeClr val="tx1"/>
                </a:solidFill>
                <a:latin typeface="IBM Plex Sans" panose="020B0503050203000203" pitchFamily="34" charset="0"/>
              </a:defRPr>
            </a:lvl1pPr>
            <a:lvl2pPr marL="54864" indent="-54864">
              <a:lnSpc>
                <a:spcPct val="120000"/>
              </a:lnSpc>
              <a:spcBef>
                <a:spcPts val="0"/>
              </a:spcBef>
              <a:defRPr sz="600" b="0" i="0">
                <a:solidFill>
                  <a:schemeClr val="tx1"/>
                </a:solidFill>
                <a:latin typeface="IBM Plex Sans" panose="020B0503050203000203" pitchFamily="34" charset="0"/>
              </a:defRPr>
            </a:lvl2pPr>
            <a:lvl3pPr marL="109728" indent="-54864">
              <a:lnSpc>
                <a:spcPct val="120000"/>
              </a:lnSpc>
              <a:spcBef>
                <a:spcPts val="0"/>
              </a:spcBef>
              <a:defRPr sz="600" b="0" i="0">
                <a:solidFill>
                  <a:schemeClr val="tx1"/>
                </a:solidFill>
                <a:latin typeface="IBM Plex Sans" panose="020B0503050203000203" pitchFamily="34" charset="0"/>
              </a:defRPr>
            </a:lvl3pPr>
            <a:lvl4pPr marL="164592" indent="-54864">
              <a:lnSpc>
                <a:spcPct val="120000"/>
              </a:lnSpc>
              <a:spcBef>
                <a:spcPts val="0"/>
              </a:spcBef>
              <a:defRPr sz="600" b="0" i="0">
                <a:solidFill>
                  <a:schemeClr val="tx1"/>
                </a:solidFill>
                <a:latin typeface="IBM Plex Sans" panose="020B0503050203000203" pitchFamily="34" charset="0"/>
              </a:defRPr>
            </a:lvl4pPr>
            <a:lvl5pPr>
              <a:lnSpc>
                <a:spcPct val="120000"/>
              </a:lnSpc>
              <a:spcBef>
                <a:spcPts val="0"/>
              </a:spcBef>
              <a:defRPr sz="600" b="0" i="0">
                <a:solidFill>
                  <a:schemeClr val="tx1"/>
                </a:solidFill>
                <a:latin typeface="IBM Plex Sans" panose="020B0503050203000203" pitchFamily="34" charset="0"/>
              </a:defRPr>
            </a:lvl5pPr>
          </a:lstStyle>
          <a:p>
            <a:r>
              <a:rPr lang="en-US" dirty="0"/>
              <a:t>Copy and paste appropriate legal disclaimer text from one of the three options in the PDF guidance deck, found on pages 22-24. Always use the proper legal disclaimer for your presentation audience.</a:t>
            </a:r>
          </a:p>
        </p:txBody>
      </p:sp>
      <p:sp>
        <p:nvSpPr>
          <p:cNvPr id="7" name="Text Placeholder 6">
            <a:extLst>
              <a:ext uri="{FF2B5EF4-FFF2-40B4-BE49-F238E27FC236}">
                <a16:creationId xmlns:a16="http://schemas.microsoft.com/office/drawing/2014/main" id="{13FF5DC1-E283-8AC5-8620-936474303181}"/>
              </a:ext>
            </a:extLst>
          </p:cNvPr>
          <p:cNvSpPr>
            <a:spLocks noGrp="1"/>
          </p:cNvSpPr>
          <p:nvPr>
            <p:ph type="body" sz="quarter" idx="15" hasCustomPrompt="1"/>
          </p:nvPr>
        </p:nvSpPr>
        <p:spPr>
          <a:xfrm>
            <a:off x="9428524" y="284957"/>
            <a:ext cx="2476177" cy="5715794"/>
          </a:xfrm>
        </p:spPr>
        <p:txBody>
          <a:bodyPr/>
          <a:lstStyle>
            <a:lvl1pPr>
              <a:lnSpc>
                <a:spcPct val="120000"/>
              </a:lnSpc>
              <a:spcBef>
                <a:spcPts val="0"/>
              </a:spcBef>
              <a:defRPr sz="600" b="0" i="0">
                <a:solidFill>
                  <a:schemeClr val="tx1"/>
                </a:solidFill>
                <a:latin typeface="IBM Plex Sans" panose="020B0503050203000203" pitchFamily="34" charset="0"/>
              </a:defRPr>
            </a:lvl1pPr>
            <a:lvl2pPr marL="54864" indent="-54864">
              <a:lnSpc>
                <a:spcPct val="120000"/>
              </a:lnSpc>
              <a:spcBef>
                <a:spcPts val="0"/>
              </a:spcBef>
              <a:defRPr sz="600" b="0" i="0">
                <a:solidFill>
                  <a:schemeClr val="tx1"/>
                </a:solidFill>
                <a:latin typeface="IBM Plex Sans" panose="020B0503050203000203" pitchFamily="34" charset="0"/>
              </a:defRPr>
            </a:lvl2pPr>
            <a:lvl3pPr marL="109728" indent="-54864">
              <a:lnSpc>
                <a:spcPct val="120000"/>
              </a:lnSpc>
              <a:spcBef>
                <a:spcPts val="0"/>
              </a:spcBef>
              <a:defRPr sz="600" b="0" i="0">
                <a:solidFill>
                  <a:schemeClr val="tx1"/>
                </a:solidFill>
                <a:latin typeface="IBM Plex Sans" panose="020B0503050203000203" pitchFamily="34" charset="0"/>
              </a:defRPr>
            </a:lvl3pPr>
            <a:lvl4pPr marL="164592" indent="-54864">
              <a:lnSpc>
                <a:spcPct val="120000"/>
              </a:lnSpc>
              <a:spcBef>
                <a:spcPts val="0"/>
              </a:spcBef>
              <a:defRPr sz="600" b="0" i="0">
                <a:solidFill>
                  <a:schemeClr val="tx1"/>
                </a:solidFill>
                <a:latin typeface="IBM Plex Sans" panose="020B0503050203000203" pitchFamily="34" charset="0"/>
              </a:defRPr>
            </a:lvl4pPr>
            <a:lvl5pPr>
              <a:lnSpc>
                <a:spcPct val="120000"/>
              </a:lnSpc>
              <a:spcBef>
                <a:spcPts val="0"/>
              </a:spcBef>
              <a:defRPr sz="600" b="0" i="0">
                <a:solidFill>
                  <a:schemeClr val="tx1"/>
                </a:solidFill>
                <a:latin typeface="IBM Plex Sans" panose="020B0503050203000203" pitchFamily="34" charset="0"/>
              </a:defRPr>
            </a:lvl5pPr>
          </a:lstStyle>
          <a:p>
            <a:r>
              <a:rPr lang="en-US" dirty="0"/>
              <a:t>Copy and paste appropriate legal disclaimer text from one of the three options in the PDF guidance deck, found on pages 22-24. Always use the proper legal disclaimer for your presentation audience.</a:t>
            </a:r>
          </a:p>
        </p:txBody>
      </p:sp>
      <p:sp>
        <p:nvSpPr>
          <p:cNvPr id="2" name="Footer Placeholder 1">
            <a:extLst>
              <a:ext uri="{FF2B5EF4-FFF2-40B4-BE49-F238E27FC236}">
                <a16:creationId xmlns:a16="http://schemas.microsoft.com/office/drawing/2014/main" id="{04A6E1A4-1881-81E9-2BBE-BC4DBFE11A0E}"/>
              </a:ext>
            </a:extLst>
          </p:cNvPr>
          <p:cNvSpPr>
            <a:spLocks noGrp="1"/>
          </p:cNvSpPr>
          <p:nvPr>
            <p:ph type="ftr" sz="quarter" idx="16"/>
          </p:nvPr>
        </p:nvSpPr>
        <p:spPr>
          <a:xfrm>
            <a:off x="290475" y="6402388"/>
            <a:ext cx="2477765" cy="190500"/>
          </a:xfrm>
        </p:spPr>
        <p:txBody>
          <a:bodyPr/>
          <a:lstStyle/>
          <a:p>
            <a:endParaRPr lang="en-US"/>
          </a:p>
        </p:txBody>
      </p:sp>
      <p:sp>
        <p:nvSpPr>
          <p:cNvPr id="5" name="Slide Number">
            <a:extLst>
              <a:ext uri="{FF2B5EF4-FFF2-40B4-BE49-F238E27FC236}">
                <a16:creationId xmlns:a16="http://schemas.microsoft.com/office/drawing/2014/main" id="{CAD686F0-BF95-1E62-61EC-967907338873}"/>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564426379"/>
      </p:ext>
    </p:extLst>
  </p:cSld>
  <p:clrMapOvr>
    <a:masterClrMapping/>
  </p:clrMapOvr>
  <p:transition spd="med"/>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End slide">
    <p:bg>
      <p:bgPr>
        <a:solidFill>
          <a:schemeClr val="bg1"/>
        </a:solidFill>
        <a:effectLst/>
      </p:bgPr>
    </p:bg>
    <p:spTree>
      <p:nvGrpSpPr>
        <p:cNvPr id="1" name=""/>
        <p:cNvGrpSpPr/>
        <p:nvPr/>
      </p:nvGrpSpPr>
      <p:grpSpPr>
        <a:xfrm>
          <a:off x="0" y="0"/>
          <a:ext cx="0" cy="0"/>
          <a:chOff x="0" y="0"/>
          <a:chExt cx="0" cy="0"/>
        </a:xfrm>
      </p:grpSpPr>
      <p:pic>
        <p:nvPicPr>
          <p:cNvPr id="4" name="Picture 3" descr="IBM 8-bar logo">
            <a:extLst>
              <a:ext uri="{FF2B5EF4-FFF2-40B4-BE49-F238E27FC236}">
                <a16:creationId xmlns:a16="http://schemas.microsoft.com/office/drawing/2014/main" id="{F7060FE5-C047-4041-AB41-F553D2847ED5}"/>
              </a:ext>
            </a:extLst>
          </p:cNvPr>
          <p:cNvPicPr>
            <a:picLocks noChangeAspect="1"/>
          </p:cNvPicPr>
          <p:nvPr/>
        </p:nvPicPr>
        <p:blipFill>
          <a:blip r:embed="rId2"/>
          <a:stretch>
            <a:fillRect/>
          </a:stretch>
        </p:blipFill>
        <p:spPr>
          <a:xfrm>
            <a:off x="5232005" y="3084231"/>
            <a:ext cx="1727991" cy="689541"/>
          </a:xfrm>
          <a:prstGeom prst="rect">
            <a:avLst/>
          </a:prstGeom>
        </p:spPr>
      </p:pic>
    </p:spTree>
    <p:extLst>
      <p:ext uri="{BB962C8B-B14F-4D97-AF65-F5344CB8AC3E}">
        <p14:creationId xmlns:p14="http://schemas.microsoft.com/office/powerpoint/2010/main" val="2855304190"/>
      </p:ext>
    </p:extLst>
  </p:cSld>
  <p:clrMapOvr>
    <a:masterClrMapping/>
  </p:clrMapOvr>
  <p:transition spd="med"/>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userDrawn="1">
  <p:cSld name="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6E09974-B0FA-B0D5-6240-9E793DA52A91}"/>
              </a:ext>
            </a:extLst>
          </p:cNvPr>
          <p:cNvSpPr>
            <a:spLocks noChangeArrowheads="1"/>
          </p:cNvSpPr>
          <p:nvPr/>
        </p:nvSpPr>
        <p:spPr bwMode="blackWhite">
          <a:xfrm>
            <a:off x="0" y="0"/>
            <a:ext cx="12192000" cy="1690688"/>
          </a:xfrm>
          <a:prstGeom prst="rect">
            <a:avLst/>
          </a:prstGeom>
          <a:solidFill>
            <a:srgbClr val="7889FB"/>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endParaRPr lang="en-US" sz="3600">
              <a:effectLst>
                <a:outerShdw blurRad="38100" dist="38100" dir="2700000" algn="tl">
                  <a:srgbClr val="000000">
                    <a:alpha val="43137"/>
                  </a:srgbClr>
                </a:outerShdw>
              </a:effectLst>
            </a:endParaRPr>
          </a:p>
        </p:txBody>
      </p:sp>
      <p:grpSp>
        <p:nvGrpSpPr>
          <p:cNvPr id="3" name="Group 8">
            <a:extLst>
              <a:ext uri="{FF2B5EF4-FFF2-40B4-BE49-F238E27FC236}">
                <a16:creationId xmlns:a16="http://schemas.microsoft.com/office/drawing/2014/main" id="{DB77B649-680A-28C4-13C6-50A4A3DF5A0F}"/>
              </a:ext>
            </a:extLst>
          </p:cNvPr>
          <p:cNvGrpSpPr>
            <a:grpSpLocks/>
          </p:cNvGrpSpPr>
          <p:nvPr/>
        </p:nvGrpSpPr>
        <p:grpSpPr bwMode="auto">
          <a:xfrm>
            <a:off x="10231967" y="687388"/>
            <a:ext cx="1549400" cy="558800"/>
            <a:chOff x="4738" y="433"/>
            <a:chExt cx="732" cy="352"/>
          </a:xfrm>
        </p:grpSpPr>
        <p:pic>
          <p:nvPicPr>
            <p:cNvPr id="4" name="Picture 9" descr="ibm_white_logo_300dpi">
              <a:extLst>
                <a:ext uri="{FF2B5EF4-FFF2-40B4-BE49-F238E27FC236}">
                  <a16:creationId xmlns:a16="http://schemas.microsoft.com/office/drawing/2014/main" id="{88862A89-915D-1376-6DDE-9CB92CB049F4}"/>
                </a:ext>
              </a:extLst>
            </p:cNvPr>
            <p:cNvPicPr>
              <a:picLocks noChangeAspect="1" noChangeArrowheads="1"/>
            </p:cNvPicPr>
            <p:nvPr/>
          </p:nvPicPr>
          <p:blipFill>
            <a:blip r:embed="rId3">
              <a:clrChange>
                <a:clrFrom>
                  <a:srgbClr val="7889FB"/>
                </a:clrFrom>
                <a:clrTo>
                  <a:srgbClr val="7889FB">
                    <a:alpha val="0"/>
                  </a:srgbClr>
                </a:clrTo>
              </a:clrChange>
              <a:extLst>
                <a:ext uri="{28A0092B-C50C-407E-A947-70E740481C1C}">
                  <a14:useLocalDpi xmlns:a14="http://schemas.microsoft.com/office/drawing/2010/main" val="0"/>
                </a:ext>
              </a:extLst>
            </a:blip>
            <a:srcRect r="6470"/>
            <a:stretch>
              <a:fillRect/>
            </a:stretch>
          </p:blipFill>
          <p:spPr bwMode="invGray">
            <a:xfrm>
              <a:off x="4738" y="433"/>
              <a:ext cx="63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7C417B02-75AC-C990-B8A2-2C2CE2603EBD}"/>
                </a:ext>
              </a:extLst>
            </p:cNvPr>
            <p:cNvSpPr>
              <a:spLocks noChangeArrowheads="1"/>
            </p:cNvSpPr>
            <p:nvPr/>
          </p:nvSpPr>
          <p:spPr bwMode="black">
            <a:xfrm>
              <a:off x="5325" y="611"/>
              <a:ext cx="145" cy="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lgn="r">
                <a:defRPr/>
              </a:pPr>
              <a:r>
                <a:rPr lang="en-US" altLang="en-US" sz="600">
                  <a:solidFill>
                    <a:schemeClr val="bg1"/>
                  </a:solidFill>
                  <a:latin typeface="Arial" panose="020B0604020202020204" pitchFamily="34" charset="0"/>
                  <a:cs typeface="Arial" panose="020B0604020202020204" pitchFamily="34" charset="0"/>
                </a:rPr>
                <a:t>®</a:t>
              </a:r>
            </a:p>
            <a:p>
              <a:pPr algn="r">
                <a:defRPr/>
              </a:pPr>
              <a:endParaRPr lang="en-US" altLang="en-US" sz="600">
                <a:solidFill>
                  <a:schemeClr val="bg1"/>
                </a:solidFill>
                <a:latin typeface="Arial" panose="020B0604020202020204" pitchFamily="34" charset="0"/>
                <a:cs typeface="Arial" panose="020B0604020202020204" pitchFamily="34" charset="0"/>
              </a:endParaRPr>
            </a:p>
          </p:txBody>
        </p:sp>
      </p:grpSp>
      <p:sp>
        <p:nvSpPr>
          <p:cNvPr id="6" name="Rectangle 5">
            <a:extLst>
              <a:ext uri="{FF2B5EF4-FFF2-40B4-BE49-F238E27FC236}">
                <a16:creationId xmlns:a16="http://schemas.microsoft.com/office/drawing/2014/main" id="{E35FDA2D-8F6E-1038-0DC9-1FF57D2F0E7F}"/>
              </a:ext>
            </a:extLst>
          </p:cNvPr>
          <p:cNvSpPr>
            <a:spLocks noChangeArrowheads="1"/>
          </p:cNvSpPr>
          <p:nvPr/>
        </p:nvSpPr>
        <p:spPr bwMode="blackWhite">
          <a:xfrm>
            <a:off x="0" y="5153025"/>
            <a:ext cx="12192000" cy="1760538"/>
          </a:xfrm>
          <a:prstGeom prst="rect">
            <a:avLst/>
          </a:prstGeom>
          <a:solidFill>
            <a:srgbClr val="7889FB"/>
          </a:solidFill>
          <a:ln>
            <a:noFill/>
          </a:ln>
          <a:effectLst/>
          <a:extLs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endParaRPr lang="en-US" sz="3600">
              <a:effectLst>
                <a:outerShdw blurRad="38100" dist="38100" dir="2700000" algn="tl">
                  <a:srgbClr val="000000">
                    <a:alpha val="43137"/>
                  </a:srgbClr>
                </a:outerShdw>
              </a:effectLst>
            </a:endParaRPr>
          </a:p>
        </p:txBody>
      </p:sp>
      <p:pic>
        <p:nvPicPr>
          <p:cNvPr id="7" name="Picture 12">
            <a:extLst>
              <a:ext uri="{FF2B5EF4-FFF2-40B4-BE49-F238E27FC236}">
                <a16:creationId xmlns:a16="http://schemas.microsoft.com/office/drawing/2014/main" id="{6EA952E7-4E20-0F89-544D-1264E8ADAAE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4778376"/>
            <a:ext cx="12189884"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15">
            <a:extLst>
              <a:ext uri="{FF2B5EF4-FFF2-40B4-BE49-F238E27FC236}">
                <a16:creationId xmlns:a16="http://schemas.microsoft.com/office/drawing/2014/main" id="{D8043D38-35BD-6B5B-C72F-F4A8251C3CA5}"/>
              </a:ext>
            </a:extLst>
          </p:cNvPr>
          <p:cNvSpPr>
            <a:spLocks noChangeArrowheads="1"/>
          </p:cNvSpPr>
          <p:nvPr/>
        </p:nvSpPr>
        <p:spPr bwMode="black">
          <a:xfrm>
            <a:off x="2709333" y="1301750"/>
            <a:ext cx="5471584"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288" tIns="18288" rIns="18288" bIns="18288" anchor="ctr"/>
          <a:lstStyle>
            <a:lvl1pPr marL="342900" indent="-342900"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lnSpc>
                <a:spcPct val="98000"/>
              </a:lnSpc>
              <a:spcBef>
                <a:spcPct val="20000"/>
              </a:spcBef>
              <a:defRPr/>
            </a:pPr>
            <a:r>
              <a:rPr lang="en-US" altLang="en-US" sz="1800">
                <a:solidFill>
                  <a:srgbClr val="FFFFFF"/>
                </a:solidFill>
                <a:latin typeface="Arial" panose="020B0604020202020204" pitchFamily="34" charset="0"/>
                <a:cs typeface="Arial" panose="020B0604020202020204" pitchFamily="34" charset="0"/>
              </a:rPr>
              <a:t>IBM Software Group</a:t>
            </a:r>
          </a:p>
        </p:txBody>
      </p:sp>
      <p:sp>
        <p:nvSpPr>
          <p:cNvPr id="9" name="Line 16">
            <a:extLst>
              <a:ext uri="{FF2B5EF4-FFF2-40B4-BE49-F238E27FC236}">
                <a16:creationId xmlns:a16="http://schemas.microsoft.com/office/drawing/2014/main" id="{FF2B108F-5CE3-2B69-6777-719749EDCD42}"/>
              </a:ext>
            </a:extLst>
          </p:cNvPr>
          <p:cNvSpPr>
            <a:spLocks noChangeShapeType="1"/>
          </p:cNvSpPr>
          <p:nvPr/>
        </p:nvSpPr>
        <p:spPr bwMode="black">
          <a:xfrm flipV="1">
            <a:off x="2516717" y="1362076"/>
            <a:ext cx="0" cy="328613"/>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defRPr/>
            </a:pPr>
            <a:endParaRPr lang="en-US" sz="3600">
              <a:effectLst>
                <a:outerShdw blurRad="38100" dist="38100" dir="2700000" algn="tl">
                  <a:srgbClr val="000000">
                    <a:alpha val="43137"/>
                  </a:srgbClr>
                </a:outerShdw>
              </a:effectLst>
            </a:endParaRPr>
          </a:p>
        </p:txBody>
      </p:sp>
      <p:pic>
        <p:nvPicPr>
          <p:cNvPr id="10" name="Picture 18" descr="rational_logo">
            <a:extLst>
              <a:ext uri="{FF2B5EF4-FFF2-40B4-BE49-F238E27FC236}">
                <a16:creationId xmlns:a16="http://schemas.microsoft.com/office/drawing/2014/main" id="{F21857E0-1239-8F49-362E-B834BC7D079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invGray">
          <a:xfrm>
            <a:off x="812800" y="5257800"/>
            <a:ext cx="210820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oup 3">
            <a:extLst>
              <a:ext uri="{FF2B5EF4-FFF2-40B4-BE49-F238E27FC236}">
                <a16:creationId xmlns:a16="http://schemas.microsoft.com/office/drawing/2014/main" id="{A9BD4470-E267-9142-4E56-3D7C582E6835}"/>
              </a:ext>
            </a:extLst>
          </p:cNvPr>
          <p:cNvGrpSpPr>
            <a:grpSpLocks/>
          </p:cNvGrpSpPr>
          <p:nvPr userDrawn="1"/>
        </p:nvGrpSpPr>
        <p:grpSpPr bwMode="auto">
          <a:xfrm>
            <a:off x="10231967" y="687388"/>
            <a:ext cx="1549400" cy="558800"/>
            <a:chOff x="4738" y="433"/>
            <a:chExt cx="732" cy="352"/>
          </a:xfrm>
        </p:grpSpPr>
        <p:pic>
          <p:nvPicPr>
            <p:cNvPr id="12" name="Picture 4" descr="ibm_white_logo_300dpi">
              <a:extLst>
                <a:ext uri="{FF2B5EF4-FFF2-40B4-BE49-F238E27FC236}">
                  <a16:creationId xmlns:a16="http://schemas.microsoft.com/office/drawing/2014/main" id="{A7105A30-9733-AACC-CB32-06A8D4115538}"/>
                </a:ext>
              </a:extLst>
            </p:cNvPr>
            <p:cNvPicPr>
              <a:picLocks noChangeAspect="1" noChangeArrowheads="1"/>
            </p:cNvPicPr>
            <p:nvPr/>
          </p:nvPicPr>
          <p:blipFill>
            <a:blip r:embed="rId3">
              <a:clrChange>
                <a:clrFrom>
                  <a:srgbClr val="7889FB"/>
                </a:clrFrom>
                <a:clrTo>
                  <a:srgbClr val="7889FB">
                    <a:alpha val="0"/>
                  </a:srgbClr>
                </a:clrTo>
              </a:clrChange>
              <a:extLst>
                <a:ext uri="{28A0092B-C50C-407E-A947-70E740481C1C}">
                  <a14:useLocalDpi xmlns:a14="http://schemas.microsoft.com/office/drawing/2010/main" val="0"/>
                </a:ext>
              </a:extLst>
            </a:blip>
            <a:srcRect r="6470"/>
            <a:stretch>
              <a:fillRect/>
            </a:stretch>
          </p:blipFill>
          <p:spPr bwMode="invGray">
            <a:xfrm>
              <a:off x="4738" y="433"/>
              <a:ext cx="63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5">
              <a:extLst>
                <a:ext uri="{FF2B5EF4-FFF2-40B4-BE49-F238E27FC236}">
                  <a16:creationId xmlns:a16="http://schemas.microsoft.com/office/drawing/2014/main" id="{F489D411-1488-8775-D25A-0732063EFF49}"/>
                </a:ext>
              </a:extLst>
            </p:cNvPr>
            <p:cNvSpPr>
              <a:spLocks noChangeArrowheads="1"/>
            </p:cNvSpPr>
            <p:nvPr/>
          </p:nvSpPr>
          <p:spPr bwMode="black">
            <a:xfrm>
              <a:off x="5325" y="611"/>
              <a:ext cx="145" cy="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algn="ctr" eaLnBrk="0" fontAlgn="base" hangingPunct="0">
                <a:spcBef>
                  <a:spcPct val="0"/>
                </a:spcBef>
                <a:spcAft>
                  <a:spcPct val="0"/>
                </a:spcAft>
                <a:defRPr sz="800" b="1">
                  <a:solidFill>
                    <a:schemeClr val="tx1"/>
                  </a:solidFill>
                  <a:latin typeface="Verdana" panose="020B0604030504040204" pitchFamily="34" charset="0"/>
                </a:defRPr>
              </a:lvl6pPr>
              <a:lvl7pPr marL="2971800" indent="-228600" algn="ctr" eaLnBrk="0" fontAlgn="base" hangingPunct="0">
                <a:spcBef>
                  <a:spcPct val="0"/>
                </a:spcBef>
                <a:spcAft>
                  <a:spcPct val="0"/>
                </a:spcAft>
                <a:defRPr sz="800" b="1">
                  <a:solidFill>
                    <a:schemeClr val="tx1"/>
                  </a:solidFill>
                  <a:latin typeface="Verdana" panose="020B0604030504040204" pitchFamily="34" charset="0"/>
                </a:defRPr>
              </a:lvl7pPr>
              <a:lvl8pPr marL="3429000" indent="-228600" algn="ctr" eaLnBrk="0" fontAlgn="base" hangingPunct="0">
                <a:spcBef>
                  <a:spcPct val="0"/>
                </a:spcBef>
                <a:spcAft>
                  <a:spcPct val="0"/>
                </a:spcAft>
                <a:defRPr sz="800" b="1">
                  <a:solidFill>
                    <a:schemeClr val="tx1"/>
                  </a:solidFill>
                  <a:latin typeface="Verdana" panose="020B0604030504040204" pitchFamily="34" charset="0"/>
                </a:defRPr>
              </a:lvl8pPr>
              <a:lvl9pPr marL="3886200" indent="-228600" algn="ctr" eaLnBrk="0" fontAlgn="base" hangingPunct="0">
                <a:spcBef>
                  <a:spcPct val="0"/>
                </a:spcBef>
                <a:spcAft>
                  <a:spcPct val="0"/>
                </a:spcAft>
                <a:defRPr sz="800" b="1">
                  <a:solidFill>
                    <a:schemeClr val="tx1"/>
                  </a:solidFill>
                  <a:latin typeface="Verdana" panose="020B0604030504040204" pitchFamily="34" charset="0"/>
                </a:defRPr>
              </a:lvl9pPr>
            </a:lstStyle>
            <a:p>
              <a:pPr algn="r">
                <a:defRPr/>
              </a:pPr>
              <a:r>
                <a:rPr lang="en-US" altLang="en-US" sz="600" b="0">
                  <a:solidFill>
                    <a:schemeClr val="bg1"/>
                  </a:solidFill>
                  <a:latin typeface="Arial" panose="020B0604020202020204" pitchFamily="34" charset="0"/>
                  <a:cs typeface="Arial" panose="020B0604020202020204" pitchFamily="34" charset="0"/>
                </a:rPr>
                <a:t>®</a:t>
              </a:r>
            </a:p>
            <a:p>
              <a:pPr algn="r">
                <a:defRPr/>
              </a:pPr>
              <a:endParaRPr lang="en-US" altLang="en-US" sz="600" b="0">
                <a:solidFill>
                  <a:schemeClr val="bg1"/>
                </a:solidFill>
                <a:latin typeface="Arial" panose="020B0604020202020204" pitchFamily="34" charset="0"/>
                <a:cs typeface="Arial" panose="020B0604020202020204" pitchFamily="34" charset="0"/>
              </a:endParaRPr>
            </a:p>
          </p:txBody>
        </p:sp>
      </p:grpSp>
      <p:sp>
        <p:nvSpPr>
          <p:cNvPr id="14" name="Rectangle 6">
            <a:extLst>
              <a:ext uri="{FF2B5EF4-FFF2-40B4-BE49-F238E27FC236}">
                <a16:creationId xmlns:a16="http://schemas.microsoft.com/office/drawing/2014/main" id="{ABB9C37C-D560-4DEF-56E2-10CEC4D7FC0D}"/>
              </a:ext>
            </a:extLst>
          </p:cNvPr>
          <p:cNvSpPr>
            <a:spLocks noChangeArrowheads="1"/>
          </p:cNvSpPr>
          <p:nvPr userDrawn="1"/>
        </p:nvSpPr>
        <p:spPr bwMode="blackWhite">
          <a:xfrm>
            <a:off x="0" y="5153025"/>
            <a:ext cx="12192000" cy="1760538"/>
          </a:xfrm>
          <a:prstGeom prst="rect">
            <a:avLst/>
          </a:prstGeom>
          <a:solidFill>
            <a:srgbClr val="7889FB"/>
          </a:solidFill>
          <a:ln>
            <a:noFill/>
          </a:ln>
          <a:effectLst/>
          <a:extLs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algn="ctr" eaLnBrk="0" fontAlgn="base" hangingPunct="0">
              <a:spcBef>
                <a:spcPct val="0"/>
              </a:spcBef>
              <a:spcAft>
                <a:spcPct val="0"/>
              </a:spcAft>
              <a:defRPr sz="800" b="1">
                <a:solidFill>
                  <a:schemeClr val="tx1"/>
                </a:solidFill>
                <a:latin typeface="Verdana" panose="020B0604030504040204" pitchFamily="34" charset="0"/>
              </a:defRPr>
            </a:lvl6pPr>
            <a:lvl7pPr marL="2971800" indent="-228600" algn="ctr" eaLnBrk="0" fontAlgn="base" hangingPunct="0">
              <a:spcBef>
                <a:spcPct val="0"/>
              </a:spcBef>
              <a:spcAft>
                <a:spcPct val="0"/>
              </a:spcAft>
              <a:defRPr sz="800" b="1">
                <a:solidFill>
                  <a:schemeClr val="tx1"/>
                </a:solidFill>
                <a:latin typeface="Verdana" panose="020B0604030504040204" pitchFamily="34" charset="0"/>
              </a:defRPr>
            </a:lvl7pPr>
            <a:lvl8pPr marL="3429000" indent="-228600" algn="ctr" eaLnBrk="0" fontAlgn="base" hangingPunct="0">
              <a:spcBef>
                <a:spcPct val="0"/>
              </a:spcBef>
              <a:spcAft>
                <a:spcPct val="0"/>
              </a:spcAft>
              <a:defRPr sz="800" b="1">
                <a:solidFill>
                  <a:schemeClr val="tx1"/>
                </a:solidFill>
                <a:latin typeface="Verdana" panose="020B0604030504040204" pitchFamily="34" charset="0"/>
              </a:defRPr>
            </a:lvl8pPr>
            <a:lvl9pPr marL="3886200" indent="-228600" algn="ctr" eaLnBrk="0" fontAlgn="base" hangingPunct="0">
              <a:spcBef>
                <a:spcPct val="0"/>
              </a:spcBef>
              <a:spcAft>
                <a:spcPct val="0"/>
              </a:spcAft>
              <a:defRPr sz="800" b="1">
                <a:solidFill>
                  <a:schemeClr val="tx1"/>
                </a:solidFill>
                <a:latin typeface="Verdana" panose="020B0604030504040204" pitchFamily="34" charset="0"/>
              </a:defRPr>
            </a:lvl9pPr>
          </a:lstStyle>
          <a:p>
            <a:pPr algn="ctr" eaLnBrk="1" hangingPunct="1">
              <a:defRPr/>
            </a:pPr>
            <a:endParaRPr lang="en-US" altLang="en-US" sz="800"/>
          </a:p>
        </p:txBody>
      </p:sp>
      <p:pic>
        <p:nvPicPr>
          <p:cNvPr id="15" name="Picture 7">
            <a:extLst>
              <a:ext uri="{FF2B5EF4-FFF2-40B4-BE49-F238E27FC236}">
                <a16:creationId xmlns:a16="http://schemas.microsoft.com/office/drawing/2014/main" id="{6BD2D9CC-E289-5415-BEE5-E1EE03B88E80}"/>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 y="4778376"/>
            <a:ext cx="12189884"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0">
            <a:extLst>
              <a:ext uri="{FF2B5EF4-FFF2-40B4-BE49-F238E27FC236}">
                <a16:creationId xmlns:a16="http://schemas.microsoft.com/office/drawing/2014/main" id="{D343353F-7CD9-1B7F-9F0E-42DCDB9A1D47}"/>
              </a:ext>
            </a:extLst>
          </p:cNvPr>
          <p:cNvSpPr>
            <a:spLocks noChangeArrowheads="1"/>
          </p:cNvSpPr>
          <p:nvPr userDrawn="1"/>
        </p:nvSpPr>
        <p:spPr bwMode="black">
          <a:xfrm>
            <a:off x="2709333" y="1301750"/>
            <a:ext cx="5471584"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288" tIns="18288" rIns="18288" bIns="18288" anchor="ctr"/>
          <a:lstStyle>
            <a:lvl1pPr marL="342900" indent="-342900"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algn="ctr" eaLnBrk="0" fontAlgn="base" hangingPunct="0">
              <a:spcBef>
                <a:spcPct val="0"/>
              </a:spcBef>
              <a:spcAft>
                <a:spcPct val="0"/>
              </a:spcAft>
              <a:defRPr sz="800" b="1">
                <a:solidFill>
                  <a:schemeClr val="tx1"/>
                </a:solidFill>
                <a:latin typeface="Verdana" panose="020B0604030504040204" pitchFamily="34" charset="0"/>
              </a:defRPr>
            </a:lvl6pPr>
            <a:lvl7pPr marL="2971800" indent="-228600" algn="ctr" eaLnBrk="0" fontAlgn="base" hangingPunct="0">
              <a:spcBef>
                <a:spcPct val="0"/>
              </a:spcBef>
              <a:spcAft>
                <a:spcPct val="0"/>
              </a:spcAft>
              <a:defRPr sz="800" b="1">
                <a:solidFill>
                  <a:schemeClr val="tx1"/>
                </a:solidFill>
                <a:latin typeface="Verdana" panose="020B0604030504040204" pitchFamily="34" charset="0"/>
              </a:defRPr>
            </a:lvl7pPr>
            <a:lvl8pPr marL="3429000" indent="-228600" algn="ctr" eaLnBrk="0" fontAlgn="base" hangingPunct="0">
              <a:spcBef>
                <a:spcPct val="0"/>
              </a:spcBef>
              <a:spcAft>
                <a:spcPct val="0"/>
              </a:spcAft>
              <a:defRPr sz="800" b="1">
                <a:solidFill>
                  <a:schemeClr val="tx1"/>
                </a:solidFill>
                <a:latin typeface="Verdana" panose="020B0604030504040204" pitchFamily="34" charset="0"/>
              </a:defRPr>
            </a:lvl8pPr>
            <a:lvl9pPr marL="3886200" indent="-228600" algn="ctr"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lnSpc>
                <a:spcPct val="98000"/>
              </a:lnSpc>
              <a:spcBef>
                <a:spcPct val="20000"/>
              </a:spcBef>
              <a:defRPr/>
            </a:pPr>
            <a:r>
              <a:rPr lang="en-US" altLang="en-US" sz="1800" b="0">
                <a:solidFill>
                  <a:srgbClr val="FFFFFF"/>
                </a:solidFill>
                <a:latin typeface="Arial" panose="020B0604020202020204" pitchFamily="34" charset="0"/>
                <a:cs typeface="Arial" panose="020B0604020202020204" pitchFamily="34" charset="0"/>
              </a:rPr>
              <a:t>IBM Software Group</a:t>
            </a:r>
          </a:p>
        </p:txBody>
      </p:sp>
      <p:sp>
        <p:nvSpPr>
          <p:cNvPr id="17" name="Line 11">
            <a:extLst>
              <a:ext uri="{FF2B5EF4-FFF2-40B4-BE49-F238E27FC236}">
                <a16:creationId xmlns:a16="http://schemas.microsoft.com/office/drawing/2014/main" id="{583B2B21-68C7-E37D-AAD3-A851253D00D2}"/>
              </a:ext>
            </a:extLst>
          </p:cNvPr>
          <p:cNvSpPr>
            <a:spLocks noChangeShapeType="1"/>
          </p:cNvSpPr>
          <p:nvPr userDrawn="1"/>
        </p:nvSpPr>
        <p:spPr bwMode="black">
          <a:xfrm flipV="1">
            <a:off x="2516717" y="1362076"/>
            <a:ext cx="0" cy="328613"/>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3600"/>
          </a:p>
        </p:txBody>
      </p:sp>
      <p:pic>
        <p:nvPicPr>
          <p:cNvPr id="18" name="Picture 13" descr="rational_logo">
            <a:extLst>
              <a:ext uri="{FF2B5EF4-FFF2-40B4-BE49-F238E27FC236}">
                <a16:creationId xmlns:a16="http://schemas.microsoft.com/office/drawing/2014/main" id="{06DE5A6E-B57A-CCF6-2FF5-3F24214CBA25}"/>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invGray">
          <a:xfrm>
            <a:off x="812800" y="5257800"/>
            <a:ext cx="210820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 name="Group 3">
            <a:extLst>
              <a:ext uri="{FF2B5EF4-FFF2-40B4-BE49-F238E27FC236}">
                <a16:creationId xmlns:a16="http://schemas.microsoft.com/office/drawing/2014/main" id="{6EFBD12D-8C26-5D4C-4A88-C740E89CA819}"/>
              </a:ext>
            </a:extLst>
          </p:cNvPr>
          <p:cNvGrpSpPr>
            <a:grpSpLocks/>
          </p:cNvGrpSpPr>
          <p:nvPr userDrawn="1"/>
        </p:nvGrpSpPr>
        <p:grpSpPr bwMode="auto">
          <a:xfrm>
            <a:off x="10231967" y="687388"/>
            <a:ext cx="1549400" cy="558800"/>
            <a:chOff x="4738" y="433"/>
            <a:chExt cx="732" cy="352"/>
          </a:xfrm>
        </p:grpSpPr>
        <p:pic>
          <p:nvPicPr>
            <p:cNvPr id="20" name="Picture 4" descr="ibm_white_logo_300dpi">
              <a:extLst>
                <a:ext uri="{FF2B5EF4-FFF2-40B4-BE49-F238E27FC236}">
                  <a16:creationId xmlns:a16="http://schemas.microsoft.com/office/drawing/2014/main" id="{E5E49C0F-CEB1-7C65-FB52-89E9EA46F3C1}"/>
                </a:ext>
              </a:extLst>
            </p:cNvPr>
            <p:cNvPicPr>
              <a:picLocks noChangeAspect="1" noChangeArrowheads="1"/>
            </p:cNvPicPr>
            <p:nvPr/>
          </p:nvPicPr>
          <p:blipFill>
            <a:blip r:embed="rId3">
              <a:clrChange>
                <a:clrFrom>
                  <a:srgbClr val="7889FB"/>
                </a:clrFrom>
                <a:clrTo>
                  <a:srgbClr val="7889FB">
                    <a:alpha val="0"/>
                  </a:srgbClr>
                </a:clrTo>
              </a:clrChange>
              <a:extLst>
                <a:ext uri="{28A0092B-C50C-407E-A947-70E740481C1C}">
                  <a14:useLocalDpi xmlns:a14="http://schemas.microsoft.com/office/drawing/2010/main" val="0"/>
                </a:ext>
              </a:extLst>
            </a:blip>
            <a:srcRect r="6470"/>
            <a:stretch>
              <a:fillRect/>
            </a:stretch>
          </p:blipFill>
          <p:spPr bwMode="invGray">
            <a:xfrm>
              <a:off x="4738" y="433"/>
              <a:ext cx="63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ectangle 5">
              <a:extLst>
                <a:ext uri="{FF2B5EF4-FFF2-40B4-BE49-F238E27FC236}">
                  <a16:creationId xmlns:a16="http://schemas.microsoft.com/office/drawing/2014/main" id="{A308D8DF-59B7-EC57-4434-06DA66FAA780}"/>
                </a:ext>
              </a:extLst>
            </p:cNvPr>
            <p:cNvSpPr>
              <a:spLocks noChangeArrowheads="1"/>
            </p:cNvSpPr>
            <p:nvPr/>
          </p:nvSpPr>
          <p:spPr bwMode="black">
            <a:xfrm>
              <a:off x="5325" y="611"/>
              <a:ext cx="145" cy="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lgn="r">
                <a:defRPr/>
              </a:pPr>
              <a:r>
                <a:rPr lang="en-US" altLang="en-US" sz="600" b="0">
                  <a:solidFill>
                    <a:srgbClr val="FFFFFF"/>
                  </a:solidFill>
                  <a:latin typeface="Arial" panose="020B0604020202020204" pitchFamily="34" charset="0"/>
                  <a:cs typeface="Arial" panose="020B0604020202020204" pitchFamily="34" charset="0"/>
                </a:rPr>
                <a:t>®</a:t>
              </a:r>
            </a:p>
            <a:p>
              <a:pPr algn="r">
                <a:defRPr/>
              </a:pPr>
              <a:endParaRPr lang="en-US" altLang="en-US" sz="600" b="0">
                <a:solidFill>
                  <a:srgbClr val="FFFFFF"/>
                </a:solidFill>
                <a:latin typeface="Arial" panose="020B0604020202020204" pitchFamily="34" charset="0"/>
                <a:cs typeface="Arial" panose="020B0604020202020204" pitchFamily="34" charset="0"/>
              </a:endParaRPr>
            </a:p>
          </p:txBody>
        </p:sp>
      </p:grpSp>
      <p:sp>
        <p:nvSpPr>
          <p:cNvPr id="22" name="Rectangle 6">
            <a:extLst>
              <a:ext uri="{FF2B5EF4-FFF2-40B4-BE49-F238E27FC236}">
                <a16:creationId xmlns:a16="http://schemas.microsoft.com/office/drawing/2014/main" id="{60A957AB-9BA5-4FF8-5CF2-9C82AD69EC94}"/>
              </a:ext>
            </a:extLst>
          </p:cNvPr>
          <p:cNvSpPr>
            <a:spLocks noChangeArrowheads="1"/>
          </p:cNvSpPr>
          <p:nvPr userDrawn="1"/>
        </p:nvSpPr>
        <p:spPr bwMode="blackWhite">
          <a:xfrm>
            <a:off x="0" y="5153025"/>
            <a:ext cx="12192000" cy="1760538"/>
          </a:xfrm>
          <a:prstGeom prst="rect">
            <a:avLst/>
          </a:prstGeom>
          <a:solidFill>
            <a:srgbClr val="7889FB"/>
          </a:solidFill>
          <a:ln>
            <a:noFill/>
          </a:ln>
          <a:effectLst/>
          <a:extLs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defRPr/>
            </a:pPr>
            <a:endParaRPr lang="en-US" altLang="en-US" sz="800">
              <a:solidFill>
                <a:srgbClr val="000000"/>
              </a:solidFill>
            </a:endParaRPr>
          </a:p>
        </p:txBody>
      </p:sp>
      <p:pic>
        <p:nvPicPr>
          <p:cNvPr id="23" name="Picture 7">
            <a:extLst>
              <a:ext uri="{FF2B5EF4-FFF2-40B4-BE49-F238E27FC236}">
                <a16:creationId xmlns:a16="http://schemas.microsoft.com/office/drawing/2014/main" id="{23F22725-C657-0081-8BDF-391BF5D002D8}"/>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 y="4778376"/>
            <a:ext cx="12189884"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ectangle 10">
            <a:extLst>
              <a:ext uri="{FF2B5EF4-FFF2-40B4-BE49-F238E27FC236}">
                <a16:creationId xmlns:a16="http://schemas.microsoft.com/office/drawing/2014/main" id="{605334C9-7431-755D-B39C-6E123C8DEA76}"/>
              </a:ext>
            </a:extLst>
          </p:cNvPr>
          <p:cNvSpPr>
            <a:spLocks noChangeArrowheads="1"/>
          </p:cNvSpPr>
          <p:nvPr userDrawn="1"/>
        </p:nvSpPr>
        <p:spPr bwMode="black">
          <a:xfrm>
            <a:off x="2709333" y="1301750"/>
            <a:ext cx="5471584"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288" tIns="18288" rIns="18288" bIns="18288" anchor="ctr"/>
          <a:lstStyle>
            <a:lvl1pPr marL="342900" indent="-342900"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lnSpc>
                <a:spcPct val="98000"/>
              </a:lnSpc>
              <a:spcBef>
                <a:spcPct val="20000"/>
              </a:spcBef>
              <a:defRPr/>
            </a:pPr>
            <a:r>
              <a:rPr lang="en-US" altLang="en-US" sz="1800" b="0">
                <a:solidFill>
                  <a:srgbClr val="FFFFFF"/>
                </a:solidFill>
                <a:latin typeface="Arial" panose="020B0604020202020204" pitchFamily="34" charset="0"/>
                <a:cs typeface="Arial" panose="020B0604020202020204" pitchFamily="34" charset="0"/>
              </a:rPr>
              <a:t>IBM Software Group</a:t>
            </a:r>
          </a:p>
        </p:txBody>
      </p:sp>
      <p:sp>
        <p:nvSpPr>
          <p:cNvPr id="25" name="Line 11">
            <a:extLst>
              <a:ext uri="{FF2B5EF4-FFF2-40B4-BE49-F238E27FC236}">
                <a16:creationId xmlns:a16="http://schemas.microsoft.com/office/drawing/2014/main" id="{C7C3D40D-3B96-4B50-BE4F-3F0A0C1D1707}"/>
              </a:ext>
            </a:extLst>
          </p:cNvPr>
          <p:cNvSpPr>
            <a:spLocks noChangeShapeType="1"/>
          </p:cNvSpPr>
          <p:nvPr userDrawn="1"/>
        </p:nvSpPr>
        <p:spPr bwMode="black">
          <a:xfrm flipV="1">
            <a:off x="2516717" y="1362076"/>
            <a:ext cx="0" cy="328613"/>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3600"/>
          </a:p>
        </p:txBody>
      </p:sp>
      <p:pic>
        <p:nvPicPr>
          <p:cNvPr id="26" name="Picture 13" descr="rational_logo">
            <a:extLst>
              <a:ext uri="{FF2B5EF4-FFF2-40B4-BE49-F238E27FC236}">
                <a16:creationId xmlns:a16="http://schemas.microsoft.com/office/drawing/2014/main" id="{1DDBACB9-8435-699C-0EA6-D2B782FB27D8}"/>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invGray">
          <a:xfrm>
            <a:off x="812800" y="5257800"/>
            <a:ext cx="210820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Rectangle 7">
            <a:extLst>
              <a:ext uri="{FF2B5EF4-FFF2-40B4-BE49-F238E27FC236}">
                <a16:creationId xmlns:a16="http://schemas.microsoft.com/office/drawing/2014/main" id="{C91D7A62-74A4-6556-1562-CBE168A27ADA}"/>
              </a:ext>
            </a:extLst>
          </p:cNvPr>
          <p:cNvSpPr>
            <a:spLocks noChangeArrowheads="1"/>
          </p:cNvSpPr>
          <p:nvPr userDrawn="1"/>
        </p:nvSpPr>
        <p:spPr bwMode="blackWhite">
          <a:xfrm>
            <a:off x="0" y="0"/>
            <a:ext cx="12192000" cy="1690688"/>
          </a:xfrm>
          <a:prstGeom prst="rect">
            <a:avLst/>
          </a:prstGeom>
          <a:gradFill rotWithShape="0">
            <a:gsLst>
              <a:gs pos="0">
                <a:srgbClr val="000000"/>
              </a:gs>
              <a:gs pos="74001">
                <a:srgbClr val="BAD1FF"/>
              </a:gs>
              <a:gs pos="83000">
                <a:srgbClr val="BAD1FF"/>
              </a:gs>
              <a:gs pos="100000">
                <a:srgbClr val="D1E0FF"/>
              </a:gs>
            </a:gsLst>
            <a:lin ang="5400000" scaled="1"/>
          </a:gradFill>
          <a:ln w="9525">
            <a:solidFill>
              <a:srgbClr val="6699FF"/>
            </a:solidFill>
            <a:miter lim="800000"/>
            <a:headEnd/>
            <a:tailEnd/>
          </a:ln>
        </p:spPr>
        <p:txBody>
          <a:bodyPr wrap="none" anchor="ct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lgn="r" eaLnBrk="1" hangingPunct="1">
              <a:lnSpc>
                <a:spcPct val="90000"/>
              </a:lnSpc>
              <a:spcBef>
                <a:spcPct val="30000"/>
              </a:spcBef>
              <a:buClr>
                <a:srgbClr val="006699"/>
              </a:buClr>
              <a:buFont typeface="Webdings" panose="05030102010509060703" pitchFamily="18" charset="2"/>
              <a:buChar char="4"/>
              <a:defRPr/>
            </a:pPr>
            <a:endParaRPr lang="en-US" altLang="en-US" sz="2400">
              <a:solidFill>
                <a:srgbClr val="006699"/>
              </a:solidFill>
              <a:latin typeface="Arial" panose="020B0604020202020204" pitchFamily="34" charset="0"/>
            </a:endParaRPr>
          </a:p>
        </p:txBody>
      </p:sp>
      <p:grpSp>
        <p:nvGrpSpPr>
          <p:cNvPr id="28" name="Group 8">
            <a:extLst>
              <a:ext uri="{FF2B5EF4-FFF2-40B4-BE49-F238E27FC236}">
                <a16:creationId xmlns:a16="http://schemas.microsoft.com/office/drawing/2014/main" id="{320D0FD0-7CCF-0832-FEF4-98913CF8E71E}"/>
              </a:ext>
            </a:extLst>
          </p:cNvPr>
          <p:cNvGrpSpPr>
            <a:grpSpLocks/>
          </p:cNvGrpSpPr>
          <p:nvPr userDrawn="1"/>
        </p:nvGrpSpPr>
        <p:grpSpPr bwMode="auto">
          <a:xfrm>
            <a:off x="10231967" y="687388"/>
            <a:ext cx="1549400" cy="558800"/>
            <a:chOff x="4738" y="433"/>
            <a:chExt cx="732" cy="352"/>
          </a:xfrm>
        </p:grpSpPr>
        <p:pic>
          <p:nvPicPr>
            <p:cNvPr id="29" name="Picture 9" descr="ibm_white_logo_300dpi">
              <a:extLst>
                <a:ext uri="{FF2B5EF4-FFF2-40B4-BE49-F238E27FC236}">
                  <a16:creationId xmlns:a16="http://schemas.microsoft.com/office/drawing/2014/main" id="{C7E29406-A99E-0470-2885-BA4E3A8688FD}"/>
                </a:ext>
              </a:extLst>
            </p:cNvPr>
            <p:cNvPicPr>
              <a:picLocks noChangeAspect="1" noChangeArrowheads="1"/>
            </p:cNvPicPr>
            <p:nvPr/>
          </p:nvPicPr>
          <p:blipFill>
            <a:blip r:embed="rId3">
              <a:clrChange>
                <a:clrFrom>
                  <a:srgbClr val="7889FB"/>
                </a:clrFrom>
                <a:clrTo>
                  <a:srgbClr val="7889FB">
                    <a:alpha val="0"/>
                  </a:srgbClr>
                </a:clrTo>
              </a:clrChange>
              <a:extLst>
                <a:ext uri="{28A0092B-C50C-407E-A947-70E740481C1C}">
                  <a14:useLocalDpi xmlns:a14="http://schemas.microsoft.com/office/drawing/2010/main" val="0"/>
                </a:ext>
              </a:extLst>
            </a:blip>
            <a:srcRect r="6470"/>
            <a:stretch>
              <a:fillRect/>
            </a:stretch>
          </p:blipFill>
          <p:spPr bwMode="invGray">
            <a:xfrm>
              <a:off x="4738" y="433"/>
              <a:ext cx="63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Rectangle 10">
              <a:extLst>
                <a:ext uri="{FF2B5EF4-FFF2-40B4-BE49-F238E27FC236}">
                  <a16:creationId xmlns:a16="http://schemas.microsoft.com/office/drawing/2014/main" id="{48E1CC4C-175E-37F1-DF85-E86EDDA506BD}"/>
                </a:ext>
              </a:extLst>
            </p:cNvPr>
            <p:cNvSpPr>
              <a:spLocks noChangeArrowheads="1"/>
            </p:cNvSpPr>
            <p:nvPr/>
          </p:nvSpPr>
          <p:spPr bwMode="black">
            <a:xfrm>
              <a:off x="5325" y="611"/>
              <a:ext cx="145" cy="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6699"/>
                  </a:solidFill>
                  <a:latin typeface="Arial" panose="020B0604020202020204" pitchFamily="34" charset="0"/>
                </a:defRPr>
              </a:lvl1pPr>
              <a:lvl2pPr marL="742950" indent="-285750" eaLnBrk="0" hangingPunct="0">
                <a:defRPr sz="2400" b="1">
                  <a:solidFill>
                    <a:srgbClr val="006699"/>
                  </a:solidFill>
                  <a:latin typeface="Arial" panose="020B0604020202020204" pitchFamily="34" charset="0"/>
                </a:defRPr>
              </a:lvl2pPr>
              <a:lvl3pPr marL="1143000" indent="-228600" eaLnBrk="0" hangingPunct="0">
                <a:defRPr sz="2400" b="1">
                  <a:solidFill>
                    <a:srgbClr val="006699"/>
                  </a:solidFill>
                  <a:latin typeface="Arial" panose="020B0604020202020204" pitchFamily="34" charset="0"/>
                </a:defRPr>
              </a:lvl3pPr>
              <a:lvl4pPr marL="1600200" indent="-228600" eaLnBrk="0" hangingPunct="0">
                <a:defRPr sz="2400" b="1">
                  <a:solidFill>
                    <a:srgbClr val="006699"/>
                  </a:solidFill>
                  <a:latin typeface="Arial" panose="020B0604020202020204" pitchFamily="34" charset="0"/>
                </a:defRPr>
              </a:lvl4pPr>
              <a:lvl5pPr marL="2057400" indent="-228600" eaLnBrk="0" hangingPunct="0">
                <a:defRPr sz="2400" b="1">
                  <a:solidFill>
                    <a:srgbClr val="006699"/>
                  </a:solidFill>
                  <a:latin typeface="Arial" panose="020B0604020202020204" pitchFamily="34" charset="0"/>
                </a:defRPr>
              </a:lvl5pPr>
              <a:lvl6pPr marL="25146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6pPr>
              <a:lvl7pPr marL="29718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7pPr>
              <a:lvl8pPr marL="34290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8pPr>
              <a:lvl9pPr marL="38862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9pPr>
            </a:lstStyle>
            <a:p>
              <a:pPr algn="r">
                <a:defRPr/>
              </a:pPr>
              <a:r>
                <a:rPr lang="en-US" altLang="en-US" sz="600" b="0">
                  <a:solidFill>
                    <a:srgbClr val="FFFFFF"/>
                  </a:solidFill>
                  <a:cs typeface="Arial" panose="020B0604020202020204" pitchFamily="34" charset="0"/>
                </a:rPr>
                <a:t>®</a:t>
              </a:r>
            </a:p>
            <a:p>
              <a:pPr algn="r">
                <a:defRPr/>
              </a:pPr>
              <a:endParaRPr lang="en-US" altLang="en-US" sz="600" b="0">
                <a:solidFill>
                  <a:srgbClr val="FFFFFF"/>
                </a:solidFill>
                <a:cs typeface="Arial" panose="020B0604020202020204" pitchFamily="34" charset="0"/>
              </a:endParaRPr>
            </a:p>
          </p:txBody>
        </p:sp>
      </p:grpSp>
      <p:sp>
        <p:nvSpPr>
          <p:cNvPr id="31" name="Rectangle 11">
            <a:extLst>
              <a:ext uri="{FF2B5EF4-FFF2-40B4-BE49-F238E27FC236}">
                <a16:creationId xmlns:a16="http://schemas.microsoft.com/office/drawing/2014/main" id="{D07FD6E6-2CDD-1DAD-A801-908CBCADBF03}"/>
              </a:ext>
            </a:extLst>
          </p:cNvPr>
          <p:cNvSpPr>
            <a:spLocks noChangeArrowheads="1"/>
          </p:cNvSpPr>
          <p:nvPr userDrawn="1"/>
        </p:nvSpPr>
        <p:spPr bwMode="blackWhite">
          <a:xfrm>
            <a:off x="0" y="5140325"/>
            <a:ext cx="12192000" cy="1760538"/>
          </a:xfrm>
          <a:prstGeom prst="rect">
            <a:avLst/>
          </a:prstGeom>
          <a:gradFill rotWithShape="0">
            <a:gsLst>
              <a:gs pos="0">
                <a:srgbClr val="F7FAFF"/>
              </a:gs>
              <a:gs pos="44000">
                <a:srgbClr val="BAD1FF"/>
              </a:gs>
              <a:gs pos="83000">
                <a:srgbClr val="7F7F7F"/>
              </a:gs>
              <a:gs pos="100000">
                <a:srgbClr val="00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lgn="r" eaLnBrk="1" hangingPunct="1">
              <a:lnSpc>
                <a:spcPct val="90000"/>
              </a:lnSpc>
              <a:spcBef>
                <a:spcPct val="30000"/>
              </a:spcBef>
              <a:buClr>
                <a:srgbClr val="006699"/>
              </a:buClr>
              <a:buFont typeface="Webdings" panose="05030102010509060703" pitchFamily="18" charset="2"/>
              <a:buChar char="4"/>
              <a:defRPr/>
            </a:pPr>
            <a:endParaRPr lang="en-US" altLang="en-US" sz="2400">
              <a:solidFill>
                <a:srgbClr val="006699"/>
              </a:solidFill>
              <a:latin typeface="Arial" panose="020B0604020202020204" pitchFamily="34" charset="0"/>
            </a:endParaRPr>
          </a:p>
        </p:txBody>
      </p:sp>
      <p:pic>
        <p:nvPicPr>
          <p:cNvPr id="32" name="Picture 12">
            <a:extLst>
              <a:ext uri="{FF2B5EF4-FFF2-40B4-BE49-F238E27FC236}">
                <a16:creationId xmlns:a16="http://schemas.microsoft.com/office/drawing/2014/main" id="{1F95A92C-1122-470A-293B-AE0134963C04}"/>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 y="4778376"/>
            <a:ext cx="12189884"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Rectangle 15">
            <a:extLst>
              <a:ext uri="{FF2B5EF4-FFF2-40B4-BE49-F238E27FC236}">
                <a16:creationId xmlns:a16="http://schemas.microsoft.com/office/drawing/2014/main" id="{F765626B-F839-476F-50E5-7BC23B14C5AF}"/>
              </a:ext>
            </a:extLst>
          </p:cNvPr>
          <p:cNvSpPr>
            <a:spLocks noChangeArrowheads="1"/>
          </p:cNvSpPr>
          <p:nvPr userDrawn="1"/>
        </p:nvSpPr>
        <p:spPr bwMode="black">
          <a:xfrm>
            <a:off x="2709333" y="1301750"/>
            <a:ext cx="5471584"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288" tIns="18288" rIns="18288" bIns="18288" anchor="ctr"/>
          <a:lstStyle>
            <a:lvl1pPr marL="342900" indent="-342900" eaLnBrk="0" hangingPunct="0">
              <a:defRPr sz="2400" b="1">
                <a:solidFill>
                  <a:srgbClr val="006699"/>
                </a:solidFill>
                <a:latin typeface="Arial" panose="020B0604020202020204" pitchFamily="34" charset="0"/>
              </a:defRPr>
            </a:lvl1pPr>
            <a:lvl2pPr marL="742950" indent="-285750" eaLnBrk="0" hangingPunct="0">
              <a:defRPr sz="2400" b="1">
                <a:solidFill>
                  <a:srgbClr val="006699"/>
                </a:solidFill>
                <a:latin typeface="Arial" panose="020B0604020202020204" pitchFamily="34" charset="0"/>
              </a:defRPr>
            </a:lvl2pPr>
            <a:lvl3pPr marL="1143000" indent="-228600" eaLnBrk="0" hangingPunct="0">
              <a:defRPr sz="2400" b="1">
                <a:solidFill>
                  <a:srgbClr val="006699"/>
                </a:solidFill>
                <a:latin typeface="Arial" panose="020B0604020202020204" pitchFamily="34" charset="0"/>
              </a:defRPr>
            </a:lvl3pPr>
            <a:lvl4pPr marL="1600200" indent="-228600" eaLnBrk="0" hangingPunct="0">
              <a:defRPr sz="2400" b="1">
                <a:solidFill>
                  <a:srgbClr val="006699"/>
                </a:solidFill>
                <a:latin typeface="Arial" panose="020B0604020202020204" pitchFamily="34" charset="0"/>
              </a:defRPr>
            </a:lvl4pPr>
            <a:lvl5pPr marL="2057400" indent="-228600" eaLnBrk="0" hangingPunct="0">
              <a:defRPr sz="2400" b="1">
                <a:solidFill>
                  <a:srgbClr val="006699"/>
                </a:solidFill>
                <a:latin typeface="Arial" panose="020B0604020202020204" pitchFamily="34" charset="0"/>
              </a:defRPr>
            </a:lvl5pPr>
            <a:lvl6pPr marL="25146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6pPr>
            <a:lvl7pPr marL="29718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7pPr>
            <a:lvl8pPr marL="34290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8pPr>
            <a:lvl9pPr marL="38862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9pPr>
          </a:lstStyle>
          <a:p>
            <a:pPr eaLnBrk="1" hangingPunct="1">
              <a:lnSpc>
                <a:spcPct val="98000"/>
              </a:lnSpc>
              <a:spcBef>
                <a:spcPct val="20000"/>
              </a:spcBef>
              <a:defRPr/>
            </a:pPr>
            <a:r>
              <a:rPr lang="en-US" altLang="en-US" sz="1800" b="0" dirty="0">
                <a:solidFill>
                  <a:srgbClr val="FFFFFF"/>
                </a:solidFill>
                <a:cs typeface="Arial" panose="020B0604020202020204" pitchFamily="34" charset="0"/>
              </a:rPr>
              <a:t>IBM Software Group</a:t>
            </a:r>
          </a:p>
        </p:txBody>
      </p:sp>
      <p:sp>
        <p:nvSpPr>
          <p:cNvPr id="34" name="Line 16">
            <a:extLst>
              <a:ext uri="{FF2B5EF4-FFF2-40B4-BE49-F238E27FC236}">
                <a16:creationId xmlns:a16="http://schemas.microsoft.com/office/drawing/2014/main" id="{48F28CA0-4E0B-1AAB-9542-CD88CFADC758}"/>
              </a:ext>
            </a:extLst>
          </p:cNvPr>
          <p:cNvSpPr>
            <a:spLocks noChangeShapeType="1"/>
          </p:cNvSpPr>
          <p:nvPr userDrawn="1"/>
        </p:nvSpPr>
        <p:spPr bwMode="black">
          <a:xfrm flipV="1">
            <a:off x="2516717" y="1362076"/>
            <a:ext cx="0" cy="328613"/>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3600"/>
          </a:p>
        </p:txBody>
      </p:sp>
    </p:spTree>
    <p:extLst>
      <p:ext uri="{BB962C8B-B14F-4D97-AF65-F5344CB8AC3E}">
        <p14:creationId xmlns:p14="http://schemas.microsoft.com/office/powerpoint/2010/main" val="3704660631"/>
      </p:ext>
    </p:extLst>
  </p:cSld>
  <p:clrMapOvr>
    <a:overrideClrMapping bg1="lt1" tx1="dk1" bg2="lt2" tx2="dk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4667" y="73025"/>
            <a:ext cx="11999384" cy="533400"/>
          </a:xfrm>
        </p:spPr>
        <p:txBody>
          <a:bodyPr/>
          <a:lstStyle/>
          <a:p>
            <a:r>
              <a:rPr lang="en-US"/>
              <a:t>Click to edit Master title style</a:t>
            </a:r>
          </a:p>
        </p:txBody>
      </p:sp>
      <p:sp>
        <p:nvSpPr>
          <p:cNvPr id="3" name="Text Placeholder 2"/>
          <p:cNvSpPr>
            <a:spLocks noGrp="1"/>
          </p:cNvSpPr>
          <p:nvPr>
            <p:ph type="body" sz="half" idx="1"/>
          </p:nvPr>
        </p:nvSpPr>
        <p:spPr>
          <a:xfrm>
            <a:off x="120651" y="776288"/>
            <a:ext cx="5869516" cy="56213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3368" y="776288"/>
            <a:ext cx="5871633" cy="56213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4539477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478925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ver, imagery, half ">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3A412C-EE28-6248-612D-41BAAD7F005C}"/>
              </a:ext>
            </a:extLst>
          </p:cNvPr>
          <p:cNvSpPr>
            <a:spLocks noGrp="1"/>
          </p:cNvSpPr>
          <p:nvPr>
            <p:ph type="title"/>
          </p:nvPr>
        </p:nvSpPr>
        <p:spPr>
          <a:xfrm>
            <a:off x="287999" y="192024"/>
            <a:ext cx="5049879" cy="5239544"/>
          </a:xfrm>
        </p:spPr>
        <p:txBody>
          <a:bodyPr/>
          <a:lstStyle>
            <a:lvl1pPr>
              <a:lnSpc>
                <a:spcPct val="100000"/>
              </a:lnSpc>
              <a:defRPr sz="3225">
                <a:solidFill>
                  <a:schemeClr val="tx2"/>
                </a:solidFill>
              </a:defRPr>
            </a:lvl1pPr>
          </a:lstStyle>
          <a:p>
            <a:r>
              <a:rPr lang="en-US"/>
              <a:t>Click to edit Master title style</a:t>
            </a:r>
            <a:endParaRPr lang="en-US" dirty="0"/>
          </a:p>
        </p:txBody>
      </p:sp>
      <p:sp>
        <p:nvSpPr>
          <p:cNvPr id="7" name="Picture Placeholder 6" descr="Place imagery here">
            <a:extLst>
              <a:ext uri="{FF2B5EF4-FFF2-40B4-BE49-F238E27FC236}">
                <a16:creationId xmlns:a16="http://schemas.microsoft.com/office/drawing/2014/main" id="{9CD5B627-E439-376E-A00C-87BAFF059FD8}"/>
              </a:ext>
            </a:extLst>
          </p:cNvPr>
          <p:cNvSpPr>
            <a:spLocks noGrp="1"/>
          </p:cNvSpPr>
          <p:nvPr>
            <p:ph type="pic" sz="quarter" idx="12" hasCustomPrompt="1"/>
          </p:nvPr>
        </p:nvSpPr>
        <p:spPr>
          <a:xfrm>
            <a:off x="6380919" y="284957"/>
            <a:ext cx="5523781" cy="6287294"/>
          </a:xfrm>
          <a:solidFill>
            <a:srgbClr val="E0E0E0"/>
          </a:solidFill>
        </p:spPr>
        <p:txBody>
          <a:bodyPr anchor="ctr"/>
          <a:lstStyle>
            <a:lvl1pPr algn="ctr">
              <a:defRPr>
                <a:solidFill>
                  <a:schemeClr val="accent5"/>
                </a:solidFill>
              </a:defRPr>
            </a:lvl1pPr>
          </a:lstStyle>
          <a:p>
            <a:r>
              <a:rPr lang="en-US"/>
              <a:t>Place imagery here</a:t>
            </a:r>
          </a:p>
        </p:txBody>
      </p:sp>
      <p:pic>
        <p:nvPicPr>
          <p:cNvPr id="9" name="Picture 8" descr="IBM 8-bar logo">
            <a:extLst>
              <a:ext uri="{FF2B5EF4-FFF2-40B4-BE49-F238E27FC236}">
                <a16:creationId xmlns:a16="http://schemas.microsoft.com/office/drawing/2014/main" id="{735CD4FC-3A11-28F6-09EF-9089FE9596BF}"/>
              </a:ext>
            </a:extLst>
          </p:cNvPr>
          <p:cNvPicPr>
            <a:picLocks noChangeAspect="1"/>
          </p:cNvPicPr>
          <p:nvPr/>
        </p:nvPicPr>
        <p:blipFill>
          <a:blip r:embed="rId2"/>
          <a:stretch>
            <a:fillRect/>
          </a:stretch>
        </p:blipFill>
        <p:spPr>
          <a:xfrm>
            <a:off x="288887" y="6263482"/>
            <a:ext cx="819044" cy="304800"/>
          </a:xfrm>
          <a:prstGeom prst="rect">
            <a:avLst/>
          </a:prstGeom>
        </p:spPr>
      </p:pic>
    </p:spTree>
    <p:extLst>
      <p:ext uri="{BB962C8B-B14F-4D97-AF65-F5344CB8AC3E}">
        <p14:creationId xmlns:p14="http://schemas.microsoft.com/office/powerpoint/2010/main" val="3027990240"/>
      </p:ext>
    </p:extLst>
  </p:cSld>
  <p:clrMapOvr>
    <a:masterClrMapping/>
  </p:clrMapOvr>
  <p:transition spd="med"/>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14521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Cover, imagery">
    <p:spTree>
      <p:nvGrpSpPr>
        <p:cNvPr id="1" name=""/>
        <p:cNvGrpSpPr/>
        <p:nvPr/>
      </p:nvGrpSpPr>
      <p:grpSpPr>
        <a:xfrm>
          <a:off x="0" y="0"/>
          <a:ext cx="0" cy="0"/>
          <a:chOff x="0" y="0"/>
          <a:chExt cx="0" cy="0"/>
        </a:xfrm>
      </p:grpSpPr>
      <p:sp>
        <p:nvSpPr>
          <p:cNvPr id="5" name="Picture Placeholder 4" descr="Place imagery here">
            <a:extLst>
              <a:ext uri="{FF2B5EF4-FFF2-40B4-BE49-F238E27FC236}">
                <a16:creationId xmlns:a16="http://schemas.microsoft.com/office/drawing/2014/main" id="{EA7055A2-0B5C-73F2-C2DB-FC7245A7AB38}"/>
              </a:ext>
            </a:extLst>
          </p:cNvPr>
          <p:cNvSpPr>
            <a:spLocks noGrp="1"/>
          </p:cNvSpPr>
          <p:nvPr>
            <p:ph type="pic" sz="quarter" idx="11" hasCustomPrompt="1"/>
          </p:nvPr>
        </p:nvSpPr>
        <p:spPr>
          <a:xfrm>
            <a:off x="0" y="0"/>
            <a:ext cx="12192000" cy="6000750"/>
          </a:xfrm>
          <a:solidFill>
            <a:srgbClr val="E0E0E0"/>
          </a:solidFill>
        </p:spPr>
        <p:txBody>
          <a:bodyPr anchor="ctr"/>
          <a:lstStyle>
            <a:lvl1pPr algn="ctr">
              <a:defRPr>
                <a:solidFill>
                  <a:schemeClr val="accent5"/>
                </a:solidFill>
              </a:defRPr>
            </a:lvl1pPr>
          </a:lstStyle>
          <a:p>
            <a:r>
              <a:rPr lang="en-US"/>
              <a:t>Place imagery here</a:t>
            </a:r>
          </a:p>
        </p:txBody>
      </p:sp>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8" y="192024"/>
            <a:ext cx="5524575" cy="3144044"/>
          </a:xfrm>
        </p:spPr>
        <p:txBody>
          <a:bodyPr/>
          <a:lstStyle>
            <a:lvl1pPr>
              <a:lnSpc>
                <a:spcPct val="100000"/>
              </a:lnSpc>
              <a:defRPr sz="4299">
                <a:solidFill>
                  <a:schemeClr val="tx2"/>
                </a:solidFill>
              </a:defRPr>
            </a:lvl1pPr>
          </a:lstStyle>
          <a:p>
            <a:r>
              <a:rPr lang="en-US"/>
              <a:t>Click to edit Master title style</a:t>
            </a:r>
            <a:endParaRPr lang="en-US" dirty="0"/>
          </a:p>
        </p:txBody>
      </p:sp>
      <p:sp>
        <p:nvSpPr>
          <p:cNvPr id="7" name="Text Placeholder 6">
            <a:extLst>
              <a:ext uri="{FF2B5EF4-FFF2-40B4-BE49-F238E27FC236}">
                <a16:creationId xmlns:a16="http://schemas.microsoft.com/office/drawing/2014/main" id="{D404A9AD-5866-6BA4-C928-31A5F88EF1E5}"/>
              </a:ext>
            </a:extLst>
          </p:cNvPr>
          <p:cNvSpPr>
            <a:spLocks noGrp="1"/>
          </p:cNvSpPr>
          <p:nvPr>
            <p:ph type="body" sz="quarter" idx="12"/>
          </p:nvPr>
        </p:nvSpPr>
        <p:spPr>
          <a:xfrm>
            <a:off x="287999" y="6044184"/>
            <a:ext cx="2468622" cy="571500"/>
          </a:xfrm>
        </p:spPr>
        <p:txBody>
          <a:bodyPr anchor="b"/>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Text Placeholder 5">
            <a:extLst>
              <a:ext uri="{FF2B5EF4-FFF2-40B4-BE49-F238E27FC236}">
                <a16:creationId xmlns:a16="http://schemas.microsoft.com/office/drawing/2014/main" id="{7D4A8A02-E5FB-018D-1574-2015680C3A07}"/>
              </a:ext>
            </a:extLst>
          </p:cNvPr>
          <p:cNvSpPr>
            <a:spLocks noGrp="1"/>
          </p:cNvSpPr>
          <p:nvPr>
            <p:ph type="body" sz="quarter" idx="13"/>
          </p:nvPr>
        </p:nvSpPr>
        <p:spPr>
          <a:xfrm>
            <a:off x="3335316" y="6042370"/>
            <a:ext cx="2468622" cy="571500"/>
          </a:xfrm>
        </p:spPr>
        <p:txBody>
          <a:bodyPr anchor="b"/>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pic>
        <p:nvPicPr>
          <p:cNvPr id="8" name="Picture 7" descr="IBM 8-bar logo">
            <a:extLst>
              <a:ext uri="{FF2B5EF4-FFF2-40B4-BE49-F238E27FC236}">
                <a16:creationId xmlns:a16="http://schemas.microsoft.com/office/drawing/2014/main" id="{418F6040-10C6-A4A5-7C1E-09A9F553C05B}"/>
              </a:ext>
            </a:extLst>
          </p:cNvPr>
          <p:cNvPicPr>
            <a:picLocks noChangeAspect="1"/>
          </p:cNvPicPr>
          <p:nvPr/>
        </p:nvPicPr>
        <p:blipFill>
          <a:blip r:embed="rId2"/>
          <a:stretch>
            <a:fillRect/>
          </a:stretch>
        </p:blipFill>
        <p:spPr>
          <a:xfrm>
            <a:off x="11138525" y="6263482"/>
            <a:ext cx="819043" cy="304800"/>
          </a:xfrm>
          <a:prstGeom prst="rect">
            <a:avLst/>
          </a:prstGeom>
        </p:spPr>
      </p:pic>
    </p:spTree>
    <p:extLst>
      <p:ext uri="{BB962C8B-B14F-4D97-AF65-F5344CB8AC3E}">
        <p14:creationId xmlns:p14="http://schemas.microsoft.com/office/powerpoint/2010/main" val="1143972402"/>
      </p:ext>
    </p:extLst>
  </p:cSld>
  <p:clrMapOvr>
    <a:masterClrMapping/>
  </p:clrMapOvr>
  <p:transition spd="med"/>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Cover, cyan">
    <p:spTree>
      <p:nvGrpSpPr>
        <p:cNvPr id="1" name=""/>
        <p:cNvGrpSpPr/>
        <p:nvPr/>
      </p:nvGrpSpPr>
      <p:grpSpPr>
        <a:xfrm>
          <a:off x="0" y="0"/>
          <a:ext cx="0" cy="0"/>
          <a:chOff x="0" y="0"/>
          <a:chExt cx="0" cy="0"/>
        </a:xfrm>
      </p:grpSpPr>
      <p:sp>
        <p:nvSpPr>
          <p:cNvPr id="3" name="Rectangle 2" descr="Blue 10 full slide background ">
            <a:extLst>
              <a:ext uri="{FF2B5EF4-FFF2-40B4-BE49-F238E27FC236}">
                <a16:creationId xmlns:a16="http://schemas.microsoft.com/office/drawing/2014/main" id="{8D23798D-A03E-2BC6-136A-14C1E387E723}"/>
              </a:ext>
            </a:extLst>
          </p:cNvPr>
          <p:cNvSpPr/>
          <p:nvPr/>
        </p:nvSpPr>
        <p:spPr bwMode="auto">
          <a:xfrm>
            <a:off x="0" y="0"/>
            <a:ext cx="12192000" cy="6000750"/>
          </a:xfrm>
          <a:prstGeom prst="rect">
            <a:avLst/>
          </a:prstGeom>
          <a:solidFill>
            <a:srgbClr val="E5F6FF"/>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45714" tIns="45714" rIns="45714" bIns="45714" numCol="1" rtlCol="0" anchor="t" anchorCtr="0" compatLnSpc="1">
            <a:prstTxWarp prst="textNoShape">
              <a:avLst/>
            </a:prstTxWarp>
          </a:bodyPr>
          <a:lstStyle/>
          <a:p>
            <a:pPr marL="0" marR="0" indent="0" algn="l" defTabSz="457109" rtl="0" eaLnBrk="1" fontAlgn="base" latinLnBrk="0" hangingPunct="1">
              <a:lnSpc>
                <a:spcPct val="100000"/>
              </a:lnSpc>
              <a:spcBef>
                <a:spcPct val="0"/>
              </a:spcBef>
              <a:spcAft>
                <a:spcPct val="0"/>
              </a:spcAft>
              <a:buClrTx/>
              <a:buSzTx/>
              <a:buFont typeface="IBM Plex Sans Light"/>
              <a:buNone/>
              <a:tabLst/>
            </a:pPr>
            <a:endParaRPr kumimoji="0" lang="en-US" sz="700" b="0" i="0" u="none" strike="noStrike" cap="none" normalizeH="0" baseline="0">
              <a:ln>
                <a:noFill/>
              </a:ln>
              <a:solidFill>
                <a:schemeClr val="bg1"/>
              </a:solidFill>
              <a:effectLst/>
              <a:latin typeface="+mn-lt"/>
            </a:endParaRPr>
          </a:p>
        </p:txBody>
      </p:sp>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9" y="192024"/>
            <a:ext cx="5524575" cy="2286794"/>
          </a:xfrm>
        </p:spPr>
        <p:txBody>
          <a:bodyPr/>
          <a:lstStyle>
            <a:lvl1pPr>
              <a:lnSpc>
                <a:spcPct val="100000"/>
              </a:lnSpc>
              <a:defRPr sz="4299">
                <a:solidFill>
                  <a:schemeClr val="tx2"/>
                </a:solidFill>
              </a:defRPr>
            </a:lvl1pPr>
          </a:lstStyle>
          <a:p>
            <a:r>
              <a:rPr lang="en-US"/>
              <a:t>Click to edit Master title style</a:t>
            </a:r>
            <a:endParaRPr lang="en-US" dirty="0"/>
          </a:p>
        </p:txBody>
      </p:sp>
      <p:sp>
        <p:nvSpPr>
          <p:cNvPr id="5" name="Text Placeholder 6">
            <a:extLst>
              <a:ext uri="{FF2B5EF4-FFF2-40B4-BE49-F238E27FC236}">
                <a16:creationId xmlns:a16="http://schemas.microsoft.com/office/drawing/2014/main" id="{28CADC67-06E4-9D0B-7A49-159C1E99D517}"/>
              </a:ext>
            </a:extLst>
          </p:cNvPr>
          <p:cNvSpPr>
            <a:spLocks noGrp="1"/>
          </p:cNvSpPr>
          <p:nvPr>
            <p:ph type="body" sz="quarter" idx="12"/>
          </p:nvPr>
        </p:nvSpPr>
        <p:spPr>
          <a:xfrm>
            <a:off x="287999" y="6044184"/>
            <a:ext cx="2468622" cy="571500"/>
          </a:xfrm>
        </p:spPr>
        <p:txBody>
          <a:bodyPr anchor="b"/>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Text Placeholder 5">
            <a:extLst>
              <a:ext uri="{FF2B5EF4-FFF2-40B4-BE49-F238E27FC236}">
                <a16:creationId xmlns:a16="http://schemas.microsoft.com/office/drawing/2014/main" id="{6BAFC6AD-C46B-8438-C789-096006859E45}"/>
              </a:ext>
            </a:extLst>
          </p:cNvPr>
          <p:cNvSpPr>
            <a:spLocks noGrp="1"/>
          </p:cNvSpPr>
          <p:nvPr>
            <p:ph type="body" sz="quarter" idx="13"/>
          </p:nvPr>
        </p:nvSpPr>
        <p:spPr>
          <a:xfrm>
            <a:off x="3335316" y="6042370"/>
            <a:ext cx="2468622" cy="571500"/>
          </a:xfrm>
        </p:spPr>
        <p:txBody>
          <a:bodyPr anchor="b"/>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pic>
        <p:nvPicPr>
          <p:cNvPr id="4" name="Picture 3" descr="IBM 8-bar logo">
            <a:extLst>
              <a:ext uri="{FF2B5EF4-FFF2-40B4-BE49-F238E27FC236}">
                <a16:creationId xmlns:a16="http://schemas.microsoft.com/office/drawing/2014/main" id="{CCD12723-D775-EE21-95A9-8E6D8BA4DC28}"/>
              </a:ext>
            </a:extLst>
          </p:cNvPr>
          <p:cNvPicPr>
            <a:picLocks noChangeAspect="1"/>
          </p:cNvPicPr>
          <p:nvPr/>
        </p:nvPicPr>
        <p:blipFill>
          <a:blip r:embed="rId2"/>
          <a:stretch>
            <a:fillRect/>
          </a:stretch>
        </p:blipFill>
        <p:spPr>
          <a:xfrm>
            <a:off x="11138525" y="6263482"/>
            <a:ext cx="819043" cy="304800"/>
          </a:xfrm>
          <a:prstGeom prst="rect">
            <a:avLst/>
          </a:prstGeom>
        </p:spPr>
      </p:pic>
    </p:spTree>
    <p:extLst>
      <p:ext uri="{BB962C8B-B14F-4D97-AF65-F5344CB8AC3E}">
        <p14:creationId xmlns:p14="http://schemas.microsoft.com/office/powerpoint/2010/main" val="2909422231"/>
      </p:ext>
    </p:extLst>
  </p:cSld>
  <p:clrMapOvr>
    <a:masterClrMapping/>
  </p:clrMapOvr>
  <p:transition spd="med"/>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Cover, plain">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9" y="192024"/>
            <a:ext cx="5524575" cy="2286794"/>
          </a:xfrm>
        </p:spPr>
        <p:txBody>
          <a:bodyPr/>
          <a:lstStyle>
            <a:lvl1pPr>
              <a:lnSpc>
                <a:spcPct val="100000"/>
              </a:lnSpc>
              <a:defRPr sz="4299"/>
            </a:lvl1pPr>
          </a:lstStyle>
          <a:p>
            <a:r>
              <a:rPr lang="en-US"/>
              <a:t>Click to edit Master title style</a:t>
            </a:r>
            <a:endParaRPr lang="en-US" dirty="0"/>
          </a:p>
        </p:txBody>
      </p:sp>
      <p:pic>
        <p:nvPicPr>
          <p:cNvPr id="3" name="Picture 2" descr="IBM 8-bar logo">
            <a:extLst>
              <a:ext uri="{FF2B5EF4-FFF2-40B4-BE49-F238E27FC236}">
                <a16:creationId xmlns:a16="http://schemas.microsoft.com/office/drawing/2014/main" id="{D1A09496-D938-6EB1-106C-48C5E423EAB0}"/>
              </a:ext>
            </a:extLst>
          </p:cNvPr>
          <p:cNvPicPr>
            <a:picLocks noChangeAspect="1"/>
          </p:cNvPicPr>
          <p:nvPr/>
        </p:nvPicPr>
        <p:blipFill>
          <a:blip r:embed="rId2"/>
          <a:stretch>
            <a:fillRect/>
          </a:stretch>
        </p:blipFill>
        <p:spPr>
          <a:xfrm>
            <a:off x="11138525" y="6263482"/>
            <a:ext cx="819043" cy="304800"/>
          </a:xfrm>
          <a:prstGeom prst="rect">
            <a:avLst/>
          </a:prstGeom>
        </p:spPr>
      </p:pic>
    </p:spTree>
    <p:extLst>
      <p:ext uri="{BB962C8B-B14F-4D97-AF65-F5344CB8AC3E}">
        <p14:creationId xmlns:p14="http://schemas.microsoft.com/office/powerpoint/2010/main" val="4005497415"/>
      </p:ext>
    </p:extLst>
  </p:cSld>
  <p:clrMapOvr>
    <a:masterClrMapping/>
  </p:clrMapOvr>
  <p:transition spd="med"/>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Cover, plain, business uni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8" y="192024"/>
            <a:ext cx="5524575" cy="2286794"/>
          </a:xfrm>
        </p:spPr>
        <p:txBody>
          <a:bodyPr/>
          <a:lstStyle>
            <a:lvl1pPr>
              <a:lnSpc>
                <a:spcPct val="100000"/>
              </a:lnSpc>
              <a:defRPr sz="4299">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F3A2629C-3C99-5809-3D6C-46ACEB922F7C}"/>
              </a:ext>
            </a:extLst>
          </p:cNvPr>
          <p:cNvSpPr>
            <a:spLocks noGrp="1"/>
          </p:cNvSpPr>
          <p:nvPr>
            <p:ph type="body" sz="quarter" idx="10"/>
          </p:nvPr>
        </p:nvSpPr>
        <p:spPr>
          <a:xfrm>
            <a:off x="287998" y="6231636"/>
            <a:ext cx="5524575" cy="381000"/>
          </a:xfrm>
        </p:spPr>
        <p:txBody>
          <a:bodyPr anchor="b"/>
          <a:lstStyle>
            <a:lvl1pPr>
              <a:lnSpc>
                <a:spcPct val="110000"/>
              </a:lnSpc>
              <a:spcBef>
                <a:spcPts val="0"/>
              </a:spcBef>
              <a:defRPr sz="1400">
                <a:solidFill>
                  <a:schemeClr val="tx1"/>
                </a:solidFill>
              </a:defRPr>
            </a:lvl1pPr>
          </a:lstStyle>
          <a:p>
            <a:pPr lvl="0"/>
            <a:r>
              <a:rPr lang="en-US"/>
              <a:t>Click to edit Master text styles</a:t>
            </a:r>
          </a:p>
        </p:txBody>
      </p:sp>
      <p:pic>
        <p:nvPicPr>
          <p:cNvPr id="3" name="Picture 2" descr="IBM 8-bar logo">
            <a:extLst>
              <a:ext uri="{FF2B5EF4-FFF2-40B4-BE49-F238E27FC236}">
                <a16:creationId xmlns:a16="http://schemas.microsoft.com/office/drawing/2014/main" id="{6C5E26C6-9CEF-2A61-0C64-FAACB68F53D2}"/>
              </a:ext>
            </a:extLst>
          </p:cNvPr>
          <p:cNvPicPr>
            <a:picLocks noChangeAspect="1"/>
          </p:cNvPicPr>
          <p:nvPr/>
        </p:nvPicPr>
        <p:blipFill>
          <a:blip r:embed="rId2"/>
          <a:stretch>
            <a:fillRect/>
          </a:stretch>
        </p:blipFill>
        <p:spPr>
          <a:xfrm>
            <a:off x="11138525" y="6263482"/>
            <a:ext cx="819043" cy="304800"/>
          </a:xfrm>
          <a:prstGeom prst="rect">
            <a:avLst/>
          </a:prstGeom>
        </p:spPr>
      </p:pic>
    </p:spTree>
    <p:extLst>
      <p:ext uri="{BB962C8B-B14F-4D97-AF65-F5344CB8AC3E}">
        <p14:creationId xmlns:p14="http://schemas.microsoft.com/office/powerpoint/2010/main" val="2531408367"/>
      </p:ext>
    </p:extLst>
  </p:cSld>
  <p:clrMapOvr>
    <a:masterClrMapping/>
  </p:clrMapOvr>
  <p:transition spd="med"/>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Cover, imagery, half ">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3A412C-EE28-6248-612D-41BAAD7F005C}"/>
              </a:ext>
            </a:extLst>
          </p:cNvPr>
          <p:cNvSpPr>
            <a:spLocks noGrp="1"/>
          </p:cNvSpPr>
          <p:nvPr>
            <p:ph type="title"/>
          </p:nvPr>
        </p:nvSpPr>
        <p:spPr>
          <a:xfrm>
            <a:off x="287999" y="192024"/>
            <a:ext cx="5049878" cy="5239544"/>
          </a:xfrm>
        </p:spPr>
        <p:txBody>
          <a:bodyPr/>
          <a:lstStyle>
            <a:lvl1pPr>
              <a:lnSpc>
                <a:spcPct val="100000"/>
              </a:lnSpc>
              <a:defRPr sz="4299">
                <a:solidFill>
                  <a:schemeClr val="tx2"/>
                </a:solidFill>
              </a:defRPr>
            </a:lvl1pPr>
          </a:lstStyle>
          <a:p>
            <a:r>
              <a:rPr lang="en-US"/>
              <a:t>Click to edit Master title style</a:t>
            </a:r>
            <a:endParaRPr lang="en-US" dirty="0"/>
          </a:p>
        </p:txBody>
      </p:sp>
      <p:sp>
        <p:nvSpPr>
          <p:cNvPr id="7" name="Picture Placeholder 6" descr="Place imagery here">
            <a:extLst>
              <a:ext uri="{FF2B5EF4-FFF2-40B4-BE49-F238E27FC236}">
                <a16:creationId xmlns:a16="http://schemas.microsoft.com/office/drawing/2014/main" id="{9CD5B627-E439-376E-A00C-87BAFF059FD8}"/>
              </a:ext>
            </a:extLst>
          </p:cNvPr>
          <p:cNvSpPr>
            <a:spLocks noGrp="1"/>
          </p:cNvSpPr>
          <p:nvPr>
            <p:ph type="pic" sz="quarter" idx="12" hasCustomPrompt="1"/>
          </p:nvPr>
        </p:nvSpPr>
        <p:spPr>
          <a:xfrm>
            <a:off x="6380919" y="284957"/>
            <a:ext cx="5523781" cy="6287294"/>
          </a:xfrm>
          <a:solidFill>
            <a:srgbClr val="E0E0E0"/>
          </a:solidFill>
        </p:spPr>
        <p:txBody>
          <a:bodyPr anchor="ctr"/>
          <a:lstStyle>
            <a:lvl1pPr algn="ctr">
              <a:defRPr>
                <a:solidFill>
                  <a:schemeClr val="accent5"/>
                </a:solidFill>
              </a:defRPr>
            </a:lvl1pPr>
          </a:lstStyle>
          <a:p>
            <a:r>
              <a:rPr lang="en-US"/>
              <a:t>Place imagery here</a:t>
            </a:r>
          </a:p>
        </p:txBody>
      </p:sp>
      <p:pic>
        <p:nvPicPr>
          <p:cNvPr id="9" name="Picture 8" descr="IBM 8-bar logo">
            <a:extLst>
              <a:ext uri="{FF2B5EF4-FFF2-40B4-BE49-F238E27FC236}">
                <a16:creationId xmlns:a16="http://schemas.microsoft.com/office/drawing/2014/main" id="{735CD4FC-3A11-28F6-09EF-9089FE9596BF}"/>
              </a:ext>
            </a:extLst>
          </p:cNvPr>
          <p:cNvPicPr>
            <a:picLocks noChangeAspect="1"/>
          </p:cNvPicPr>
          <p:nvPr/>
        </p:nvPicPr>
        <p:blipFill>
          <a:blip r:embed="rId2"/>
          <a:stretch>
            <a:fillRect/>
          </a:stretch>
        </p:blipFill>
        <p:spPr>
          <a:xfrm>
            <a:off x="288888" y="6263482"/>
            <a:ext cx="819043" cy="304800"/>
          </a:xfrm>
          <a:prstGeom prst="rect">
            <a:avLst/>
          </a:prstGeom>
        </p:spPr>
      </p:pic>
    </p:spTree>
    <p:extLst>
      <p:ext uri="{BB962C8B-B14F-4D97-AF65-F5344CB8AC3E}">
        <p14:creationId xmlns:p14="http://schemas.microsoft.com/office/powerpoint/2010/main" val="1677534933"/>
      </p:ext>
    </p:extLst>
  </p:cSld>
  <p:clrMapOvr>
    <a:masterClrMapping/>
  </p:clrMapOvr>
  <p:transition spd="med"/>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Cover, imagery, half, business unit">
    <p:bg>
      <p:bgPr>
        <a:solidFill>
          <a:schemeClr val="bg1"/>
        </a:solidFill>
        <a:effectLst/>
      </p:bgPr>
    </p:bg>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76E74B7-8F2A-46A5-97C4-76677246CFAF}"/>
              </a:ext>
            </a:extLst>
          </p:cNvPr>
          <p:cNvSpPr>
            <a:spLocks noGrp="1"/>
          </p:cNvSpPr>
          <p:nvPr>
            <p:ph type="body" sz="quarter" idx="11"/>
          </p:nvPr>
        </p:nvSpPr>
        <p:spPr>
          <a:xfrm>
            <a:off x="287999" y="288036"/>
            <a:ext cx="5049180" cy="285750"/>
          </a:xfrm>
        </p:spPr>
        <p:txBody>
          <a:bodyPr/>
          <a:lstStyle>
            <a:lvl1pPr>
              <a:spcBef>
                <a:spcPts val="0"/>
              </a:spcBef>
              <a:defRPr sz="1400">
                <a:solidFill>
                  <a:schemeClr val="tx2"/>
                </a:solidFill>
              </a:defRPr>
            </a:lvl1pPr>
            <a:lvl2pPr>
              <a:spcBef>
                <a:spcPts val="0"/>
              </a:spcBef>
              <a:defRPr/>
            </a:lvl2pPr>
            <a:lvl3pPr>
              <a:spcBef>
                <a:spcPts val="0"/>
              </a:spcBef>
              <a:defRPr/>
            </a:lvl3pPr>
            <a:lvl4pPr>
              <a:spcBef>
                <a:spcPts val="0"/>
              </a:spcBef>
              <a:defRPr/>
            </a:lvl4pPr>
            <a:lvl5pPr>
              <a:spcBef>
                <a:spcPts val="0"/>
              </a:spcBef>
              <a:defRPr/>
            </a:lvl5pPr>
          </a:lstStyle>
          <a:p>
            <a:pPr lvl="0"/>
            <a:r>
              <a:rPr lang="en-US"/>
              <a:t>Click to edit Master text styles</a:t>
            </a:r>
          </a:p>
        </p:txBody>
      </p:sp>
      <p:sp>
        <p:nvSpPr>
          <p:cNvPr id="2" name="Title 1">
            <a:extLst>
              <a:ext uri="{FF2B5EF4-FFF2-40B4-BE49-F238E27FC236}">
                <a16:creationId xmlns:a16="http://schemas.microsoft.com/office/drawing/2014/main" id="{413A412C-EE28-6248-612D-41BAAD7F005C}"/>
              </a:ext>
            </a:extLst>
          </p:cNvPr>
          <p:cNvSpPr>
            <a:spLocks noGrp="1"/>
          </p:cNvSpPr>
          <p:nvPr>
            <p:ph type="title"/>
          </p:nvPr>
        </p:nvSpPr>
        <p:spPr>
          <a:xfrm>
            <a:off x="287999" y="763524"/>
            <a:ext cx="5049180" cy="4668838"/>
          </a:xfrm>
        </p:spPr>
        <p:txBody>
          <a:bodyPr/>
          <a:lstStyle>
            <a:lvl1pPr>
              <a:lnSpc>
                <a:spcPct val="100000"/>
              </a:lnSpc>
              <a:defRPr sz="4299">
                <a:solidFill>
                  <a:schemeClr val="tx2"/>
                </a:solidFill>
              </a:defRPr>
            </a:lvl1pPr>
          </a:lstStyle>
          <a:p>
            <a:r>
              <a:rPr lang="en-US"/>
              <a:t>Click to edit Master title style</a:t>
            </a:r>
            <a:endParaRPr lang="en-US" dirty="0"/>
          </a:p>
        </p:txBody>
      </p:sp>
      <p:sp>
        <p:nvSpPr>
          <p:cNvPr id="7" name="Picture Placeholder 6" descr="Place imagery here">
            <a:extLst>
              <a:ext uri="{FF2B5EF4-FFF2-40B4-BE49-F238E27FC236}">
                <a16:creationId xmlns:a16="http://schemas.microsoft.com/office/drawing/2014/main" id="{9CD5B627-E439-376E-A00C-87BAFF059FD8}"/>
              </a:ext>
            </a:extLst>
          </p:cNvPr>
          <p:cNvSpPr>
            <a:spLocks noGrp="1"/>
          </p:cNvSpPr>
          <p:nvPr>
            <p:ph type="pic" sz="quarter" idx="12" hasCustomPrompt="1"/>
          </p:nvPr>
        </p:nvSpPr>
        <p:spPr>
          <a:xfrm>
            <a:off x="6380919" y="284957"/>
            <a:ext cx="5523781" cy="6287294"/>
          </a:xfrm>
          <a:solidFill>
            <a:srgbClr val="E0E0E0"/>
          </a:solidFill>
        </p:spPr>
        <p:txBody>
          <a:bodyPr anchor="ctr"/>
          <a:lstStyle>
            <a:lvl1pPr algn="ctr">
              <a:defRPr>
                <a:solidFill>
                  <a:schemeClr val="accent5"/>
                </a:solidFill>
              </a:defRPr>
            </a:lvl1pPr>
          </a:lstStyle>
          <a:p>
            <a:r>
              <a:rPr lang="en-US"/>
              <a:t>Place imagery here</a:t>
            </a:r>
          </a:p>
        </p:txBody>
      </p:sp>
      <p:pic>
        <p:nvPicPr>
          <p:cNvPr id="4" name="Picture 3" descr="IBM 8-bar logo">
            <a:extLst>
              <a:ext uri="{FF2B5EF4-FFF2-40B4-BE49-F238E27FC236}">
                <a16:creationId xmlns:a16="http://schemas.microsoft.com/office/drawing/2014/main" id="{EEE0A3D1-7815-E46E-77D1-E2DC099B4733}"/>
              </a:ext>
            </a:extLst>
          </p:cNvPr>
          <p:cNvPicPr>
            <a:picLocks noChangeAspect="1"/>
          </p:cNvPicPr>
          <p:nvPr/>
        </p:nvPicPr>
        <p:blipFill>
          <a:blip r:embed="rId2"/>
          <a:stretch>
            <a:fillRect/>
          </a:stretch>
        </p:blipFill>
        <p:spPr>
          <a:xfrm>
            <a:off x="288888" y="6263482"/>
            <a:ext cx="819043" cy="304800"/>
          </a:xfrm>
          <a:prstGeom prst="rect">
            <a:avLst/>
          </a:prstGeom>
        </p:spPr>
      </p:pic>
    </p:spTree>
    <p:extLst>
      <p:ext uri="{BB962C8B-B14F-4D97-AF65-F5344CB8AC3E}">
        <p14:creationId xmlns:p14="http://schemas.microsoft.com/office/powerpoint/2010/main" val="3696320379"/>
      </p:ext>
    </p:extLst>
  </p:cSld>
  <p:clrMapOvr>
    <a:masterClrMapping/>
  </p:clrMapOvr>
  <p:transition spd="med"/>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Content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9" y="192024"/>
            <a:ext cx="2477765" cy="2286794"/>
          </a:xfrm>
        </p:spPr>
        <p:txBody>
          <a:bodyPr/>
          <a:lstStyle>
            <a:lvl1pPr>
              <a:lnSpc>
                <a:spcPct val="100000"/>
              </a:lnSpc>
              <a:defRPr sz="3199">
                <a:solidFill>
                  <a:schemeClr val="tx2"/>
                </a:solidFill>
              </a:defRPr>
            </a:lvl1pPr>
          </a:lstStyle>
          <a:p>
            <a:r>
              <a:rPr lang="en-US"/>
              <a:t>Click to edit Master title style</a:t>
            </a:r>
            <a:endParaRPr lang="en-US" dirty="0"/>
          </a:p>
        </p:txBody>
      </p:sp>
      <p:sp>
        <p:nvSpPr>
          <p:cNvPr id="7" name="Text Placeholder 6">
            <a:extLst>
              <a:ext uri="{FF2B5EF4-FFF2-40B4-BE49-F238E27FC236}">
                <a16:creationId xmlns:a16="http://schemas.microsoft.com/office/drawing/2014/main" id="{675443B4-0187-FC99-0FDE-8EB191B6CEF4}"/>
              </a:ext>
            </a:extLst>
          </p:cNvPr>
          <p:cNvSpPr>
            <a:spLocks noGrp="1"/>
          </p:cNvSpPr>
          <p:nvPr>
            <p:ph type="body" sz="quarter" idx="10"/>
          </p:nvPr>
        </p:nvSpPr>
        <p:spPr>
          <a:xfrm>
            <a:off x="6380919" y="284957"/>
            <a:ext cx="2476178" cy="5715794"/>
          </a:xfrm>
        </p:spPr>
        <p:txBody>
          <a:bodyPr/>
          <a:lstStyle>
            <a:lvl1pPr defTabSz="580528">
              <a:spcBef>
                <a:spcPts val="0"/>
              </a:spcBef>
              <a:defRPr>
                <a:solidFill>
                  <a:schemeClr val="tx1"/>
                </a:solidFill>
              </a:defRPr>
            </a:lvl1pPr>
            <a:lvl2pPr defTabSz="580528">
              <a:spcBef>
                <a:spcPts val="0"/>
              </a:spcBef>
              <a:defRPr>
                <a:solidFill>
                  <a:schemeClr val="tx1"/>
                </a:solidFill>
              </a:defRPr>
            </a:lvl2pPr>
            <a:lvl3pPr defTabSz="580528">
              <a:spcBef>
                <a:spcPts val="0"/>
              </a:spcBef>
              <a:defRPr>
                <a:solidFill>
                  <a:schemeClr val="tx1"/>
                </a:solidFill>
              </a:defRPr>
            </a:lvl3pPr>
            <a:lvl4pPr defTabSz="580528">
              <a:spcBef>
                <a:spcPts val="0"/>
              </a:spcBef>
              <a:defRPr>
                <a:solidFill>
                  <a:schemeClr val="tx1"/>
                </a:solidFill>
              </a:defRPr>
            </a:lvl4pPr>
            <a:lvl5pPr defTabSz="580528">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9">
            <a:extLst>
              <a:ext uri="{FF2B5EF4-FFF2-40B4-BE49-F238E27FC236}">
                <a16:creationId xmlns:a16="http://schemas.microsoft.com/office/drawing/2014/main" id="{5A647AD3-098B-D1AB-C8D8-463E38402F94}"/>
              </a:ext>
            </a:extLst>
          </p:cNvPr>
          <p:cNvSpPr>
            <a:spLocks noGrp="1"/>
          </p:cNvSpPr>
          <p:nvPr>
            <p:ph type="body" sz="quarter" idx="11"/>
          </p:nvPr>
        </p:nvSpPr>
        <p:spPr>
          <a:xfrm>
            <a:off x="9430110" y="284957"/>
            <a:ext cx="2474590" cy="5715794"/>
          </a:xfrm>
        </p:spPr>
        <p:txBody>
          <a:bodyPr/>
          <a:lstStyle>
            <a:lvl1pPr defTabSz="580528">
              <a:spcBef>
                <a:spcPts val="0"/>
              </a:spcBef>
              <a:defRPr>
                <a:solidFill>
                  <a:schemeClr val="tx1"/>
                </a:solidFill>
              </a:defRPr>
            </a:lvl1pPr>
            <a:lvl2pPr defTabSz="580528">
              <a:spcBef>
                <a:spcPts val="0"/>
              </a:spcBef>
              <a:defRPr>
                <a:solidFill>
                  <a:schemeClr val="tx1"/>
                </a:solidFill>
              </a:defRPr>
            </a:lvl2pPr>
            <a:lvl3pPr defTabSz="580528">
              <a:spcBef>
                <a:spcPts val="0"/>
              </a:spcBef>
              <a:defRPr>
                <a:solidFill>
                  <a:schemeClr val="tx1"/>
                </a:solidFill>
              </a:defRPr>
            </a:lvl3pPr>
            <a:lvl4pPr defTabSz="580528">
              <a:spcBef>
                <a:spcPts val="0"/>
              </a:spcBef>
              <a:defRPr>
                <a:solidFill>
                  <a:schemeClr val="tx1"/>
                </a:solidFill>
              </a:defRPr>
            </a:lvl4pPr>
            <a:lvl5pPr defTabSz="580528">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3">
            <a:extLst>
              <a:ext uri="{FF2B5EF4-FFF2-40B4-BE49-F238E27FC236}">
                <a16:creationId xmlns:a16="http://schemas.microsoft.com/office/drawing/2014/main" id="{028AA764-A00C-AFFF-7F3F-49A733DCD474}"/>
              </a:ext>
            </a:extLst>
          </p:cNvPr>
          <p:cNvSpPr>
            <a:spLocks noGrp="1"/>
          </p:cNvSpPr>
          <p:nvPr>
            <p:ph type="ftr" sz="quarter" idx="18"/>
          </p:nvPr>
        </p:nvSpPr>
        <p:spPr>
          <a:xfrm>
            <a:off x="284125" y="6402118"/>
            <a:ext cx="2477765" cy="190500"/>
          </a:xfrm>
        </p:spPr>
        <p:txBody>
          <a:bodyPr/>
          <a:lstStyle/>
          <a:p>
            <a:endParaRPr lang="en-US"/>
          </a:p>
        </p:txBody>
      </p:sp>
      <p:sp>
        <p:nvSpPr>
          <p:cNvPr id="4" name="Slide Number">
            <a:extLst>
              <a:ext uri="{FF2B5EF4-FFF2-40B4-BE49-F238E27FC236}">
                <a16:creationId xmlns:a16="http://schemas.microsoft.com/office/drawing/2014/main" id="{D5D1D2A7-CF30-5698-14FC-F71CB82D5BCC}"/>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73817860"/>
      </p:ext>
    </p:extLst>
  </p:cSld>
  <p:clrMapOvr>
    <a:masterClrMapping/>
  </p:clrMapOvr>
  <p:transition spd="med"/>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Section divider">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8" y="192024"/>
            <a:ext cx="5524575" cy="1429544"/>
          </a:xfrm>
        </p:spPr>
        <p:txBody>
          <a:bodyPr rIns="457200"/>
          <a:lstStyle>
            <a:lvl1pPr>
              <a:lnSpc>
                <a:spcPct val="100000"/>
              </a:lnSpc>
              <a:defRPr sz="3199">
                <a:solidFill>
                  <a:schemeClr val="tx2"/>
                </a:solidFill>
              </a:defRPr>
            </a:lvl1pPr>
          </a:lstStyle>
          <a:p>
            <a:r>
              <a:rPr lang="en-US"/>
              <a:t>Click to edit Master title style</a:t>
            </a:r>
            <a:endParaRPr lang="en-US" dirty="0"/>
          </a:p>
        </p:txBody>
      </p:sp>
      <p:sp>
        <p:nvSpPr>
          <p:cNvPr id="5" name="Footer Placeholder 3">
            <a:extLst>
              <a:ext uri="{FF2B5EF4-FFF2-40B4-BE49-F238E27FC236}">
                <a16:creationId xmlns:a16="http://schemas.microsoft.com/office/drawing/2014/main" id="{A289B0F8-E9A7-CF76-E87F-8D4302E8DA4D}"/>
              </a:ext>
            </a:extLst>
          </p:cNvPr>
          <p:cNvSpPr>
            <a:spLocks noGrp="1"/>
          </p:cNvSpPr>
          <p:nvPr>
            <p:ph type="ftr" sz="quarter" idx="18"/>
          </p:nvPr>
        </p:nvSpPr>
        <p:spPr>
          <a:xfrm>
            <a:off x="284125" y="6402118"/>
            <a:ext cx="2477765" cy="190500"/>
          </a:xfrm>
        </p:spPr>
        <p:txBody>
          <a:bodyPr/>
          <a:lstStyle/>
          <a:p>
            <a:endParaRPr lang="en-US"/>
          </a:p>
        </p:txBody>
      </p:sp>
      <p:sp>
        <p:nvSpPr>
          <p:cNvPr id="4" name="Slide Number">
            <a:extLst>
              <a:ext uri="{FF2B5EF4-FFF2-40B4-BE49-F238E27FC236}">
                <a16:creationId xmlns:a16="http://schemas.microsoft.com/office/drawing/2014/main" id="{A4B74093-A800-CB62-8607-A04D569204E2}"/>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386721604"/>
      </p:ext>
    </p:extLst>
  </p:cSld>
  <p:clrMapOvr>
    <a:masterClrMapping/>
  </p:clrMapOvr>
  <p:transition spd="med"/>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Large tex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3C7EC0-4BFB-A603-5703-0D692C62692D}"/>
              </a:ext>
            </a:extLst>
          </p:cNvPr>
          <p:cNvSpPr>
            <a:spLocks noGrp="1"/>
          </p:cNvSpPr>
          <p:nvPr>
            <p:ph type="title"/>
          </p:nvPr>
        </p:nvSpPr>
        <p:spPr>
          <a:xfrm>
            <a:off x="287300" y="210312"/>
            <a:ext cx="8569797" cy="4095750"/>
          </a:xfrm>
        </p:spPr>
        <p:txBody>
          <a:bodyPr/>
          <a:lstStyle>
            <a:lvl1pPr>
              <a:defRPr sz="8598" b="0" i="0">
                <a:solidFill>
                  <a:schemeClr val="tx2"/>
                </a:solidFill>
                <a:latin typeface="IBM Plex Sans ExtLt" panose="020B0303050203000203" pitchFamily="34" charset="0"/>
              </a:defRPr>
            </a:lvl1pPr>
          </a:lstStyle>
          <a:p>
            <a:r>
              <a:rPr lang="en-US"/>
              <a:t>Click to edit Master title style</a:t>
            </a:r>
            <a:endParaRPr lang="en-US" dirty="0"/>
          </a:p>
        </p:txBody>
      </p:sp>
      <p:sp>
        <p:nvSpPr>
          <p:cNvPr id="5" name="Footer Placeholder 3">
            <a:extLst>
              <a:ext uri="{FF2B5EF4-FFF2-40B4-BE49-F238E27FC236}">
                <a16:creationId xmlns:a16="http://schemas.microsoft.com/office/drawing/2014/main" id="{BC591478-AD3F-2EF7-29A4-36A887DC1956}"/>
              </a:ext>
            </a:extLst>
          </p:cNvPr>
          <p:cNvSpPr>
            <a:spLocks noGrp="1"/>
          </p:cNvSpPr>
          <p:nvPr>
            <p:ph type="ftr" sz="quarter" idx="18"/>
          </p:nvPr>
        </p:nvSpPr>
        <p:spPr>
          <a:xfrm>
            <a:off x="284125" y="6402118"/>
            <a:ext cx="2477765" cy="190500"/>
          </a:xfrm>
        </p:spPr>
        <p:txBody>
          <a:bodyPr/>
          <a:lstStyle/>
          <a:p>
            <a:endParaRPr lang="en-US"/>
          </a:p>
        </p:txBody>
      </p:sp>
      <p:sp>
        <p:nvSpPr>
          <p:cNvPr id="4" name="Slide Number">
            <a:extLst>
              <a:ext uri="{FF2B5EF4-FFF2-40B4-BE49-F238E27FC236}">
                <a16:creationId xmlns:a16="http://schemas.microsoft.com/office/drawing/2014/main" id="{76697187-0170-8894-23C9-28F80A0C3B2B}"/>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546813934"/>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ver, imagery, half, business unit">
    <p:bg>
      <p:bgPr>
        <a:solidFill>
          <a:schemeClr val="bg1"/>
        </a:solidFill>
        <a:effectLst/>
      </p:bgPr>
    </p:bg>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76E74B7-8F2A-46A5-97C4-76677246CFAF}"/>
              </a:ext>
            </a:extLst>
          </p:cNvPr>
          <p:cNvSpPr>
            <a:spLocks noGrp="1"/>
          </p:cNvSpPr>
          <p:nvPr>
            <p:ph type="body" sz="quarter" idx="11"/>
          </p:nvPr>
        </p:nvSpPr>
        <p:spPr>
          <a:xfrm>
            <a:off x="287999" y="288036"/>
            <a:ext cx="5049180" cy="285750"/>
          </a:xfrm>
        </p:spPr>
        <p:txBody>
          <a:bodyPr/>
          <a:lstStyle>
            <a:lvl1pPr>
              <a:spcBef>
                <a:spcPts val="0"/>
              </a:spcBef>
              <a:defRPr sz="1050">
                <a:solidFill>
                  <a:schemeClr val="tx2"/>
                </a:solidFill>
              </a:defRPr>
            </a:lvl1pPr>
            <a:lvl2pPr>
              <a:spcBef>
                <a:spcPts val="0"/>
              </a:spcBef>
              <a:defRPr/>
            </a:lvl2pPr>
            <a:lvl3pPr>
              <a:spcBef>
                <a:spcPts val="0"/>
              </a:spcBef>
              <a:defRPr/>
            </a:lvl3pPr>
            <a:lvl4pPr>
              <a:spcBef>
                <a:spcPts val="0"/>
              </a:spcBef>
              <a:defRPr/>
            </a:lvl4pPr>
            <a:lvl5pPr>
              <a:spcBef>
                <a:spcPts val="0"/>
              </a:spcBef>
              <a:defRPr/>
            </a:lvl5pPr>
          </a:lstStyle>
          <a:p>
            <a:pPr lvl="0"/>
            <a:r>
              <a:rPr lang="en-US"/>
              <a:t>Click to edit Master text styles</a:t>
            </a:r>
          </a:p>
        </p:txBody>
      </p:sp>
      <p:sp>
        <p:nvSpPr>
          <p:cNvPr id="2" name="Title 1">
            <a:extLst>
              <a:ext uri="{FF2B5EF4-FFF2-40B4-BE49-F238E27FC236}">
                <a16:creationId xmlns:a16="http://schemas.microsoft.com/office/drawing/2014/main" id="{413A412C-EE28-6248-612D-41BAAD7F005C}"/>
              </a:ext>
            </a:extLst>
          </p:cNvPr>
          <p:cNvSpPr>
            <a:spLocks noGrp="1"/>
          </p:cNvSpPr>
          <p:nvPr>
            <p:ph type="title"/>
          </p:nvPr>
        </p:nvSpPr>
        <p:spPr>
          <a:xfrm>
            <a:off x="287999" y="763524"/>
            <a:ext cx="5049180" cy="4668838"/>
          </a:xfrm>
        </p:spPr>
        <p:txBody>
          <a:bodyPr/>
          <a:lstStyle>
            <a:lvl1pPr>
              <a:lnSpc>
                <a:spcPct val="100000"/>
              </a:lnSpc>
              <a:defRPr sz="3225">
                <a:solidFill>
                  <a:schemeClr val="tx2"/>
                </a:solidFill>
              </a:defRPr>
            </a:lvl1pPr>
          </a:lstStyle>
          <a:p>
            <a:r>
              <a:rPr lang="en-US"/>
              <a:t>Click to edit Master title style</a:t>
            </a:r>
            <a:endParaRPr lang="en-US" dirty="0"/>
          </a:p>
        </p:txBody>
      </p:sp>
      <p:sp>
        <p:nvSpPr>
          <p:cNvPr id="7" name="Picture Placeholder 6" descr="Place imagery here">
            <a:extLst>
              <a:ext uri="{FF2B5EF4-FFF2-40B4-BE49-F238E27FC236}">
                <a16:creationId xmlns:a16="http://schemas.microsoft.com/office/drawing/2014/main" id="{9CD5B627-E439-376E-A00C-87BAFF059FD8}"/>
              </a:ext>
            </a:extLst>
          </p:cNvPr>
          <p:cNvSpPr>
            <a:spLocks noGrp="1"/>
          </p:cNvSpPr>
          <p:nvPr>
            <p:ph type="pic" sz="quarter" idx="12" hasCustomPrompt="1"/>
          </p:nvPr>
        </p:nvSpPr>
        <p:spPr>
          <a:xfrm>
            <a:off x="6380919" y="284957"/>
            <a:ext cx="5523781" cy="6287294"/>
          </a:xfrm>
          <a:solidFill>
            <a:srgbClr val="E0E0E0"/>
          </a:solidFill>
        </p:spPr>
        <p:txBody>
          <a:bodyPr anchor="ctr"/>
          <a:lstStyle>
            <a:lvl1pPr algn="ctr">
              <a:defRPr>
                <a:solidFill>
                  <a:schemeClr val="accent5"/>
                </a:solidFill>
              </a:defRPr>
            </a:lvl1pPr>
          </a:lstStyle>
          <a:p>
            <a:r>
              <a:rPr lang="en-US"/>
              <a:t>Place imagery here</a:t>
            </a:r>
          </a:p>
        </p:txBody>
      </p:sp>
      <p:pic>
        <p:nvPicPr>
          <p:cNvPr id="4" name="Picture 3" descr="IBM 8-bar logo">
            <a:extLst>
              <a:ext uri="{FF2B5EF4-FFF2-40B4-BE49-F238E27FC236}">
                <a16:creationId xmlns:a16="http://schemas.microsoft.com/office/drawing/2014/main" id="{EEE0A3D1-7815-E46E-77D1-E2DC099B4733}"/>
              </a:ext>
            </a:extLst>
          </p:cNvPr>
          <p:cNvPicPr>
            <a:picLocks noChangeAspect="1"/>
          </p:cNvPicPr>
          <p:nvPr/>
        </p:nvPicPr>
        <p:blipFill>
          <a:blip r:embed="rId2"/>
          <a:stretch>
            <a:fillRect/>
          </a:stretch>
        </p:blipFill>
        <p:spPr>
          <a:xfrm>
            <a:off x="288887" y="6263482"/>
            <a:ext cx="819044" cy="304800"/>
          </a:xfrm>
          <a:prstGeom prst="rect">
            <a:avLst/>
          </a:prstGeom>
        </p:spPr>
      </p:pic>
    </p:spTree>
    <p:extLst>
      <p:ext uri="{BB962C8B-B14F-4D97-AF65-F5344CB8AC3E}">
        <p14:creationId xmlns:p14="http://schemas.microsoft.com/office/powerpoint/2010/main" val="1612686335"/>
      </p:ext>
    </p:extLst>
  </p:cSld>
  <p:clrMapOvr>
    <a:masterClrMapping/>
  </p:clrMapOvr>
  <p:transition spd="med"/>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Callout, headlin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9" y="192024"/>
            <a:ext cx="4953942" cy="1429544"/>
          </a:xfrm>
        </p:spPr>
        <p:txBody>
          <a:bodyPr/>
          <a:lstStyle>
            <a:lvl1pPr>
              <a:lnSpc>
                <a:spcPct val="100000"/>
              </a:lnSpc>
              <a:defRPr sz="3199">
                <a:solidFill>
                  <a:schemeClr val="tx2"/>
                </a:solidFill>
              </a:defRPr>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0354631A-4ED7-F527-1CBC-9AF7BE2CB676}"/>
              </a:ext>
            </a:extLst>
          </p:cNvPr>
          <p:cNvSpPr>
            <a:spLocks noGrp="1"/>
          </p:cNvSpPr>
          <p:nvPr>
            <p:ph type="body" sz="quarter" idx="10"/>
          </p:nvPr>
        </p:nvSpPr>
        <p:spPr>
          <a:xfrm>
            <a:off x="6382795" y="224028"/>
            <a:ext cx="5520318" cy="4287044"/>
          </a:xfrm>
        </p:spPr>
        <p:txBody>
          <a:bodyPr/>
          <a:lstStyle>
            <a:lvl1pPr>
              <a:lnSpc>
                <a:spcPct val="100000"/>
              </a:lnSpc>
              <a:spcBef>
                <a:spcPts val="0"/>
              </a:spcBef>
              <a:defRPr sz="3199">
                <a:solidFill>
                  <a:schemeClr val="tx2"/>
                </a:solidFill>
              </a:defRPr>
            </a:lvl1pPr>
            <a:lvl2pPr marL="292549" indent="-292549">
              <a:lnSpc>
                <a:spcPct val="100000"/>
              </a:lnSpc>
              <a:spcBef>
                <a:spcPts val="0"/>
              </a:spcBef>
              <a:defRPr sz="3199">
                <a:solidFill>
                  <a:schemeClr val="tx2"/>
                </a:solidFill>
              </a:defRPr>
            </a:lvl2pPr>
            <a:lvl3pPr marL="548530" indent="-292549">
              <a:lnSpc>
                <a:spcPct val="100000"/>
              </a:lnSpc>
              <a:spcBef>
                <a:spcPts val="0"/>
              </a:spcBef>
              <a:defRPr sz="3199">
                <a:solidFill>
                  <a:schemeClr val="tx2"/>
                </a:solidFill>
              </a:defRPr>
            </a:lvl3pPr>
            <a:lvl4pPr marL="877648">
              <a:lnSpc>
                <a:spcPct val="100000"/>
              </a:lnSpc>
              <a:spcBef>
                <a:spcPts val="0"/>
              </a:spcBef>
              <a:defRPr sz="3199">
                <a:solidFill>
                  <a:schemeClr val="tx2"/>
                </a:solidFill>
              </a:defRPr>
            </a:lvl4pPr>
            <a:lvl5pPr>
              <a:lnSpc>
                <a:spcPct val="100000"/>
              </a:lnSpc>
              <a:spcBef>
                <a:spcPts val="0"/>
              </a:spcBef>
              <a:defRPr sz="3199"/>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3">
            <a:extLst>
              <a:ext uri="{FF2B5EF4-FFF2-40B4-BE49-F238E27FC236}">
                <a16:creationId xmlns:a16="http://schemas.microsoft.com/office/drawing/2014/main" id="{7BE5947E-6D4A-9E09-E5A6-D31DBCAEE2C6}"/>
              </a:ext>
            </a:extLst>
          </p:cNvPr>
          <p:cNvSpPr>
            <a:spLocks noGrp="1"/>
          </p:cNvSpPr>
          <p:nvPr>
            <p:ph type="ftr" sz="quarter" idx="18"/>
          </p:nvPr>
        </p:nvSpPr>
        <p:spPr>
          <a:xfrm>
            <a:off x="284125" y="6402118"/>
            <a:ext cx="2477765" cy="190500"/>
          </a:xfrm>
        </p:spPr>
        <p:txBody>
          <a:bodyPr/>
          <a:lstStyle/>
          <a:p>
            <a:endParaRPr lang="en-US"/>
          </a:p>
        </p:txBody>
      </p:sp>
      <p:sp>
        <p:nvSpPr>
          <p:cNvPr id="6" name="Slide Number">
            <a:extLst>
              <a:ext uri="{FF2B5EF4-FFF2-40B4-BE49-F238E27FC236}">
                <a16:creationId xmlns:a16="http://schemas.microsoft.com/office/drawing/2014/main" id="{C82E6DCD-41A5-9DA3-C061-E8DA39B99059}"/>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612622453"/>
      </p:ext>
    </p:extLst>
  </p:cSld>
  <p:clrMapOvr>
    <a:masterClrMapping/>
  </p:clrMapOvr>
  <p:transition spd="med"/>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Callout, stand-alon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8" y="210312"/>
            <a:ext cx="7330121" cy="4858544"/>
          </a:xfrm>
        </p:spPr>
        <p:txBody>
          <a:bodyPr/>
          <a:lstStyle>
            <a:lvl1pPr>
              <a:lnSpc>
                <a:spcPct val="100000"/>
              </a:lnSpc>
              <a:defRPr sz="4299">
                <a:solidFill>
                  <a:schemeClr val="tx2"/>
                </a:solidFill>
              </a:defRPr>
            </a:lvl1pPr>
          </a:lstStyle>
          <a:p>
            <a:r>
              <a:rPr lang="en-US"/>
              <a:t>Click to edit Master title style</a:t>
            </a:r>
            <a:endParaRPr lang="en-US" dirty="0"/>
          </a:p>
        </p:txBody>
      </p:sp>
      <p:sp>
        <p:nvSpPr>
          <p:cNvPr id="5" name="Footer Placeholder 3">
            <a:extLst>
              <a:ext uri="{FF2B5EF4-FFF2-40B4-BE49-F238E27FC236}">
                <a16:creationId xmlns:a16="http://schemas.microsoft.com/office/drawing/2014/main" id="{1FCFA7EA-8E9F-E01B-AB9C-B7BE7D3D11E9}"/>
              </a:ext>
            </a:extLst>
          </p:cNvPr>
          <p:cNvSpPr>
            <a:spLocks noGrp="1"/>
          </p:cNvSpPr>
          <p:nvPr>
            <p:ph type="ftr" sz="quarter" idx="18"/>
          </p:nvPr>
        </p:nvSpPr>
        <p:spPr>
          <a:xfrm>
            <a:off x="284125" y="6402118"/>
            <a:ext cx="2477765" cy="190500"/>
          </a:xfrm>
        </p:spPr>
        <p:txBody>
          <a:bodyPr/>
          <a:lstStyle/>
          <a:p>
            <a:endParaRPr lang="en-US"/>
          </a:p>
        </p:txBody>
      </p:sp>
      <p:sp>
        <p:nvSpPr>
          <p:cNvPr id="4" name="Slide Number">
            <a:extLst>
              <a:ext uri="{FF2B5EF4-FFF2-40B4-BE49-F238E27FC236}">
                <a16:creationId xmlns:a16="http://schemas.microsoft.com/office/drawing/2014/main" id="{12510822-3D1B-0CFC-3FF0-1E55DA550F8D}"/>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946589159"/>
      </p:ext>
    </p:extLst>
  </p:cSld>
  <p:clrMapOvr>
    <a:masterClrMapping/>
  </p:clrMapOvr>
  <p:transition spd="med"/>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Data, 2 callouts, vertical">
    <p:bg>
      <p:bgPr>
        <a:solidFill>
          <a:schemeClr val="bg1"/>
        </a:solidFill>
        <a:effectLst/>
      </p:bgPr>
    </p:bg>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2D5E03B0-C633-E81D-0D42-3FCCAFD64B0F}"/>
              </a:ext>
            </a:extLst>
          </p:cNvPr>
          <p:cNvSpPr>
            <a:spLocks noGrp="1"/>
          </p:cNvSpPr>
          <p:nvPr>
            <p:ph type="body" sz="quarter" idx="12"/>
          </p:nvPr>
        </p:nvSpPr>
        <p:spPr>
          <a:xfrm>
            <a:off x="287999" y="288036"/>
            <a:ext cx="3811091" cy="3144044"/>
          </a:xfrm>
        </p:spPr>
        <p:txBody>
          <a:bodyPr/>
          <a:lstStyle>
            <a:lvl1pPr>
              <a:lnSpc>
                <a:spcPct val="100000"/>
              </a:lnSpc>
              <a:spcBef>
                <a:spcPts val="0"/>
              </a:spcBef>
              <a:defRPr sz="2200">
                <a:solidFill>
                  <a:schemeClr val="tx1"/>
                </a:solidFill>
              </a:defRPr>
            </a:lvl1pPr>
            <a:lvl2pPr marL="201128" indent="-201128">
              <a:lnSpc>
                <a:spcPct val="100000"/>
              </a:lnSpc>
              <a:spcBef>
                <a:spcPts val="0"/>
              </a:spcBef>
              <a:defRPr sz="2200">
                <a:solidFill>
                  <a:schemeClr val="tx1"/>
                </a:solidFill>
              </a:defRPr>
            </a:lvl2pPr>
            <a:lvl3pPr marL="402256" indent="-201128">
              <a:lnSpc>
                <a:spcPct val="100000"/>
              </a:lnSpc>
              <a:spcBef>
                <a:spcPts val="0"/>
              </a:spcBef>
              <a:defRPr sz="2200">
                <a:solidFill>
                  <a:schemeClr val="tx1"/>
                </a:solidFill>
              </a:defRPr>
            </a:lvl3pPr>
            <a:lvl4pPr marL="557672" indent="-201128">
              <a:lnSpc>
                <a:spcPct val="100000"/>
              </a:lnSpc>
              <a:spcBef>
                <a:spcPts val="0"/>
              </a:spcBef>
              <a:defRPr sz="2200">
                <a:solidFill>
                  <a:schemeClr val="tx1"/>
                </a:solidFill>
              </a:defRPr>
            </a:lvl4pPr>
            <a:lvl5pPr>
              <a:lnSpc>
                <a:spcPct val="100000"/>
              </a:lnSpc>
              <a:spcBef>
                <a:spcPts val="0"/>
              </a:spcBef>
              <a:defRPr sz="2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9">
            <a:extLst>
              <a:ext uri="{FF2B5EF4-FFF2-40B4-BE49-F238E27FC236}">
                <a16:creationId xmlns:a16="http://schemas.microsoft.com/office/drawing/2014/main" id="{DB20D7FD-6784-59C5-938D-4728A153F52B}"/>
              </a:ext>
            </a:extLst>
          </p:cNvPr>
          <p:cNvSpPr>
            <a:spLocks noGrp="1"/>
          </p:cNvSpPr>
          <p:nvPr>
            <p:ph type="body" sz="quarter" idx="13" hasCustomPrompt="1"/>
          </p:nvPr>
        </p:nvSpPr>
        <p:spPr>
          <a:xfrm>
            <a:off x="287998" y="4649724"/>
            <a:ext cx="5524575" cy="1771650"/>
          </a:xfrm>
        </p:spPr>
        <p:txBody>
          <a:bodyPr anchor="b"/>
          <a:lstStyle>
            <a:lvl1pPr>
              <a:lnSpc>
                <a:spcPct val="90000"/>
              </a:lnSpc>
              <a:spcBef>
                <a:spcPts val="0"/>
              </a:spcBef>
              <a:defRPr sz="12897" b="0" i="0">
                <a:solidFill>
                  <a:schemeClr val="accent1"/>
                </a:solidFill>
                <a:latin typeface="IBM Plex Sans ExtLt" panose="020B0303050203000203" pitchFamily="34" charset="0"/>
              </a:defRPr>
            </a:lvl1pPr>
          </a:lstStyle>
          <a:p>
            <a:r>
              <a:rPr lang="en-US" dirty="0"/>
              <a:t>↗︎00M</a:t>
            </a:r>
          </a:p>
        </p:txBody>
      </p:sp>
      <p:cxnSp>
        <p:nvCxnSpPr>
          <p:cNvPr id="9" name="Straight Connector 8" descr="Vertical column divider">
            <a:extLst>
              <a:ext uri="{FF2B5EF4-FFF2-40B4-BE49-F238E27FC236}">
                <a16:creationId xmlns:a16="http://schemas.microsoft.com/office/drawing/2014/main" id="{1C44518A-7FBB-67DA-E35B-8BC0AAFC6062}"/>
              </a:ext>
            </a:extLst>
          </p:cNvPr>
          <p:cNvCxnSpPr/>
          <p:nvPr/>
        </p:nvCxnSpPr>
        <p:spPr bwMode="auto">
          <a:xfrm>
            <a:off x="6096000"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6" name="Text Placeholder 5">
            <a:extLst>
              <a:ext uri="{FF2B5EF4-FFF2-40B4-BE49-F238E27FC236}">
                <a16:creationId xmlns:a16="http://schemas.microsoft.com/office/drawing/2014/main" id="{0A7285B0-4A1E-8885-0C0E-77D0ECA9CACD}"/>
              </a:ext>
            </a:extLst>
          </p:cNvPr>
          <p:cNvSpPr>
            <a:spLocks noGrp="1"/>
          </p:cNvSpPr>
          <p:nvPr>
            <p:ph type="body" sz="quarter" idx="11"/>
          </p:nvPr>
        </p:nvSpPr>
        <p:spPr>
          <a:xfrm>
            <a:off x="6380919" y="288036"/>
            <a:ext cx="3809504" cy="3144044"/>
          </a:xfrm>
        </p:spPr>
        <p:txBody>
          <a:bodyPr/>
          <a:lstStyle>
            <a:lvl1pPr>
              <a:lnSpc>
                <a:spcPct val="100000"/>
              </a:lnSpc>
              <a:spcBef>
                <a:spcPts val="0"/>
              </a:spcBef>
              <a:defRPr sz="2200">
                <a:solidFill>
                  <a:schemeClr val="tx1"/>
                </a:solidFill>
              </a:defRPr>
            </a:lvl1pPr>
            <a:lvl2pPr marL="201128" indent="-201128">
              <a:lnSpc>
                <a:spcPct val="100000"/>
              </a:lnSpc>
              <a:spcBef>
                <a:spcPts val="0"/>
              </a:spcBef>
              <a:defRPr sz="2200">
                <a:solidFill>
                  <a:schemeClr val="tx1"/>
                </a:solidFill>
              </a:defRPr>
            </a:lvl2pPr>
            <a:lvl3pPr marL="402256" indent="-201128">
              <a:lnSpc>
                <a:spcPct val="100000"/>
              </a:lnSpc>
              <a:spcBef>
                <a:spcPts val="0"/>
              </a:spcBef>
              <a:defRPr sz="2200">
                <a:solidFill>
                  <a:schemeClr val="tx1"/>
                </a:solidFill>
              </a:defRPr>
            </a:lvl3pPr>
            <a:lvl4pPr marL="557672" indent="-201128">
              <a:lnSpc>
                <a:spcPct val="100000"/>
              </a:lnSpc>
              <a:spcBef>
                <a:spcPts val="0"/>
              </a:spcBef>
              <a:defRPr sz="2200">
                <a:solidFill>
                  <a:schemeClr val="tx1"/>
                </a:solidFill>
              </a:defRPr>
            </a:lvl4pPr>
            <a:lvl5pPr>
              <a:lnSpc>
                <a:spcPct val="100000"/>
              </a:lnSpc>
              <a:spcBef>
                <a:spcPts val="0"/>
              </a:spcBef>
              <a:defRPr sz="2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1">
            <a:extLst>
              <a:ext uri="{FF2B5EF4-FFF2-40B4-BE49-F238E27FC236}">
                <a16:creationId xmlns:a16="http://schemas.microsoft.com/office/drawing/2014/main" id="{5F395CBF-E65B-9A42-BAE5-C2B2BD9B7BD2}"/>
              </a:ext>
            </a:extLst>
          </p:cNvPr>
          <p:cNvSpPr>
            <a:spLocks noGrp="1"/>
          </p:cNvSpPr>
          <p:nvPr>
            <p:ph type="body" sz="quarter" idx="14" hasCustomPrompt="1"/>
          </p:nvPr>
        </p:nvSpPr>
        <p:spPr>
          <a:xfrm>
            <a:off x="6380919" y="4648200"/>
            <a:ext cx="5523781" cy="1771650"/>
          </a:xfrm>
        </p:spPr>
        <p:txBody>
          <a:bodyPr anchor="b"/>
          <a:lstStyle>
            <a:lvl1pPr>
              <a:lnSpc>
                <a:spcPct val="90000"/>
              </a:lnSpc>
              <a:spcBef>
                <a:spcPts val="0"/>
              </a:spcBef>
              <a:defRPr sz="12897" b="0" i="0">
                <a:solidFill>
                  <a:schemeClr val="accent1"/>
                </a:solidFill>
                <a:latin typeface="IBM Plex Sans ExtLt" panose="020B0303050203000203" pitchFamily="34" charset="0"/>
              </a:defRPr>
            </a:lvl1pPr>
          </a:lstStyle>
          <a:p>
            <a:r>
              <a:rPr lang="en-US" dirty="0"/>
              <a:t>+00%</a:t>
            </a:r>
          </a:p>
        </p:txBody>
      </p:sp>
      <p:sp>
        <p:nvSpPr>
          <p:cNvPr id="3" name="Footer Placeholder 3">
            <a:extLst>
              <a:ext uri="{FF2B5EF4-FFF2-40B4-BE49-F238E27FC236}">
                <a16:creationId xmlns:a16="http://schemas.microsoft.com/office/drawing/2014/main" id="{8F3E002C-97C5-3260-CB49-7E93DF3397C8}"/>
              </a:ext>
            </a:extLst>
          </p:cNvPr>
          <p:cNvSpPr>
            <a:spLocks noGrp="1"/>
          </p:cNvSpPr>
          <p:nvPr>
            <p:ph type="ftr" sz="quarter" idx="18"/>
          </p:nvPr>
        </p:nvSpPr>
        <p:spPr>
          <a:xfrm>
            <a:off x="284125" y="6402118"/>
            <a:ext cx="2477765" cy="190500"/>
          </a:xfrm>
        </p:spPr>
        <p:txBody>
          <a:bodyPr/>
          <a:lstStyle/>
          <a:p>
            <a:endParaRPr lang="en-US"/>
          </a:p>
        </p:txBody>
      </p:sp>
      <p:sp>
        <p:nvSpPr>
          <p:cNvPr id="4" name="Slide Number">
            <a:extLst>
              <a:ext uri="{FF2B5EF4-FFF2-40B4-BE49-F238E27FC236}">
                <a16:creationId xmlns:a16="http://schemas.microsoft.com/office/drawing/2014/main" id="{160DC6C8-AF18-F14B-A164-C49B271F59AD}"/>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729447803"/>
      </p:ext>
    </p:extLst>
  </p:cSld>
  <p:clrMapOvr>
    <a:masterClrMapping/>
  </p:clrMapOvr>
  <p:transition spd="med"/>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Data, 3 callouts, vertical">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26D02D-89A9-0455-FACB-7B6D03346E4C}"/>
              </a:ext>
            </a:extLst>
          </p:cNvPr>
          <p:cNvSpPr>
            <a:spLocks noGrp="1"/>
          </p:cNvSpPr>
          <p:nvPr>
            <p:ph type="title"/>
          </p:nvPr>
        </p:nvSpPr>
        <p:spPr>
          <a:xfrm>
            <a:off x="287999" y="288036"/>
            <a:ext cx="2474590" cy="1429544"/>
          </a:xfrm>
        </p:spPr>
        <p:txBody>
          <a:bodyPr/>
          <a:lstStyle>
            <a:lvl1pPr>
              <a:lnSpc>
                <a:spcPct val="110000"/>
              </a:lnSpc>
              <a:defRPr sz="1800">
                <a:solidFill>
                  <a:schemeClr val="tx2"/>
                </a:solidFill>
              </a:defRPr>
            </a:lvl1pPr>
          </a:lstStyle>
          <a:p>
            <a:r>
              <a:rPr lang="en-US"/>
              <a:t>Click to edit Master title style</a:t>
            </a:r>
            <a:endParaRPr lang="en-US" dirty="0"/>
          </a:p>
        </p:txBody>
      </p:sp>
      <p:sp>
        <p:nvSpPr>
          <p:cNvPr id="16" name="Text Placeholder 15">
            <a:extLst>
              <a:ext uri="{FF2B5EF4-FFF2-40B4-BE49-F238E27FC236}">
                <a16:creationId xmlns:a16="http://schemas.microsoft.com/office/drawing/2014/main" id="{BBB79390-98CC-5F62-D373-F6646F767DD0}"/>
              </a:ext>
            </a:extLst>
          </p:cNvPr>
          <p:cNvSpPr>
            <a:spLocks noGrp="1"/>
          </p:cNvSpPr>
          <p:nvPr>
            <p:ph type="body" sz="quarter" idx="15" hasCustomPrompt="1"/>
          </p:nvPr>
        </p:nvSpPr>
        <p:spPr>
          <a:xfrm>
            <a:off x="3333316" y="214884"/>
            <a:ext cx="2475384" cy="953956"/>
          </a:xfrm>
        </p:spPr>
        <p:txBody>
          <a:bodyPr/>
          <a:lstStyle>
            <a:lvl1pPr>
              <a:lnSpc>
                <a:spcPct val="90000"/>
              </a:lnSpc>
              <a:defRPr sz="6499">
                <a:solidFill>
                  <a:schemeClr val="accent1"/>
                </a:solidFill>
              </a:defRPr>
            </a:lvl1pPr>
            <a:lvl2pPr marL="0" indent="0">
              <a:buNone/>
              <a:defRPr/>
            </a:lvl2pPr>
          </a:lstStyle>
          <a:p>
            <a:pPr lvl="0"/>
            <a:r>
              <a:rPr lang="en-US" dirty="0"/>
              <a:t>00%</a:t>
            </a:r>
          </a:p>
        </p:txBody>
      </p:sp>
      <p:sp>
        <p:nvSpPr>
          <p:cNvPr id="7" name="Text Placeholder 6">
            <a:extLst>
              <a:ext uri="{FF2B5EF4-FFF2-40B4-BE49-F238E27FC236}">
                <a16:creationId xmlns:a16="http://schemas.microsoft.com/office/drawing/2014/main" id="{FDDE7F16-A938-0D17-3BFA-034F142A8082}"/>
              </a:ext>
            </a:extLst>
          </p:cNvPr>
          <p:cNvSpPr>
            <a:spLocks noGrp="1"/>
          </p:cNvSpPr>
          <p:nvPr>
            <p:ph type="body" sz="quarter" idx="12"/>
          </p:nvPr>
        </p:nvSpPr>
        <p:spPr>
          <a:xfrm>
            <a:off x="3333316" y="1166534"/>
            <a:ext cx="2475384" cy="4836520"/>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8" name="Text Placeholder 17">
            <a:extLst>
              <a:ext uri="{FF2B5EF4-FFF2-40B4-BE49-F238E27FC236}">
                <a16:creationId xmlns:a16="http://schemas.microsoft.com/office/drawing/2014/main" id="{3516E6B1-7020-1EA5-CDD4-B1FC6CE2740C}"/>
              </a:ext>
            </a:extLst>
          </p:cNvPr>
          <p:cNvSpPr>
            <a:spLocks noGrp="1"/>
          </p:cNvSpPr>
          <p:nvPr>
            <p:ph type="body" sz="quarter" idx="16" hasCustomPrompt="1"/>
          </p:nvPr>
        </p:nvSpPr>
        <p:spPr>
          <a:xfrm>
            <a:off x="6383301" y="213241"/>
            <a:ext cx="2474590" cy="953294"/>
          </a:xfrm>
        </p:spPr>
        <p:txBody>
          <a:bodyPr/>
          <a:lstStyle>
            <a:lvl1pPr>
              <a:lnSpc>
                <a:spcPct val="90000"/>
              </a:lnSpc>
              <a:defRPr sz="6499">
                <a:solidFill>
                  <a:schemeClr val="accent1"/>
                </a:solidFill>
              </a:defRPr>
            </a:lvl1pPr>
          </a:lstStyle>
          <a:p>
            <a:pPr lvl="0"/>
            <a:r>
              <a:rPr lang="en-US" dirty="0"/>
              <a:t>00%</a:t>
            </a:r>
          </a:p>
        </p:txBody>
      </p:sp>
      <p:sp>
        <p:nvSpPr>
          <p:cNvPr id="9" name="Text Placeholder 8">
            <a:extLst>
              <a:ext uri="{FF2B5EF4-FFF2-40B4-BE49-F238E27FC236}">
                <a16:creationId xmlns:a16="http://schemas.microsoft.com/office/drawing/2014/main" id="{3F3FD8FB-143C-CB66-123C-0495EB1C33B7}"/>
              </a:ext>
            </a:extLst>
          </p:cNvPr>
          <p:cNvSpPr>
            <a:spLocks noGrp="1"/>
          </p:cNvSpPr>
          <p:nvPr>
            <p:ph type="body" sz="quarter" idx="13"/>
          </p:nvPr>
        </p:nvSpPr>
        <p:spPr>
          <a:xfrm>
            <a:off x="6380919" y="1167327"/>
            <a:ext cx="2476178" cy="4833423"/>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0" name="Text Placeholder 19">
            <a:extLst>
              <a:ext uri="{FF2B5EF4-FFF2-40B4-BE49-F238E27FC236}">
                <a16:creationId xmlns:a16="http://schemas.microsoft.com/office/drawing/2014/main" id="{AC11D906-6DD0-910D-48BA-0C197C90AA45}"/>
              </a:ext>
            </a:extLst>
          </p:cNvPr>
          <p:cNvSpPr>
            <a:spLocks noGrp="1"/>
          </p:cNvSpPr>
          <p:nvPr>
            <p:ph type="body" sz="quarter" idx="17" hasCustomPrompt="1"/>
          </p:nvPr>
        </p:nvSpPr>
        <p:spPr>
          <a:xfrm>
            <a:off x="9428523" y="214827"/>
            <a:ext cx="2474590" cy="951707"/>
          </a:xfrm>
        </p:spPr>
        <p:txBody>
          <a:bodyPr/>
          <a:lstStyle>
            <a:lvl1pPr>
              <a:lnSpc>
                <a:spcPct val="90000"/>
              </a:lnSpc>
              <a:defRPr sz="6499">
                <a:solidFill>
                  <a:schemeClr val="accent1"/>
                </a:solidFill>
              </a:defRPr>
            </a:lvl1pPr>
          </a:lstStyle>
          <a:p>
            <a:pPr lvl="0"/>
            <a:r>
              <a:rPr lang="en-US" dirty="0"/>
              <a:t>00%</a:t>
            </a:r>
          </a:p>
        </p:txBody>
      </p:sp>
      <p:sp>
        <p:nvSpPr>
          <p:cNvPr id="11" name="Text Placeholder 10">
            <a:extLst>
              <a:ext uri="{FF2B5EF4-FFF2-40B4-BE49-F238E27FC236}">
                <a16:creationId xmlns:a16="http://schemas.microsoft.com/office/drawing/2014/main" id="{BA1063D1-FD79-491C-791B-87858EA0CB85}"/>
              </a:ext>
            </a:extLst>
          </p:cNvPr>
          <p:cNvSpPr>
            <a:spLocks noGrp="1"/>
          </p:cNvSpPr>
          <p:nvPr>
            <p:ph type="body" sz="quarter" idx="14"/>
          </p:nvPr>
        </p:nvSpPr>
        <p:spPr>
          <a:xfrm>
            <a:off x="9428522" y="1166534"/>
            <a:ext cx="2476178" cy="4833423"/>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a:extLst>
              <a:ext uri="{FF2B5EF4-FFF2-40B4-BE49-F238E27FC236}">
                <a16:creationId xmlns:a16="http://schemas.microsoft.com/office/drawing/2014/main" id="{1B7E465D-4B5F-2DAE-57C4-590983308A95}"/>
              </a:ext>
            </a:extLst>
          </p:cNvPr>
          <p:cNvSpPr>
            <a:spLocks noGrp="1"/>
          </p:cNvSpPr>
          <p:nvPr>
            <p:ph type="body" sz="quarter" idx="11"/>
          </p:nvPr>
        </p:nvSpPr>
        <p:spPr>
          <a:xfrm>
            <a:off x="3333316" y="6021388"/>
            <a:ext cx="2475384" cy="571500"/>
          </a:xfrm>
        </p:spPr>
        <p:txBody>
          <a:bodyPr anchor="b"/>
          <a:lstStyle>
            <a:lvl1pPr>
              <a:lnSpc>
                <a:spcPct val="120000"/>
              </a:lnSpc>
              <a:spcBef>
                <a:spcPts val="0"/>
              </a:spcBef>
              <a:defRPr sz="800" b="0" i="0">
                <a:solidFill>
                  <a:schemeClr val="tx1"/>
                </a:solidFill>
                <a:latin typeface="IBM Plex Sans" panose="020B0503050203000203" pitchFamily="34" charset="0"/>
              </a:defRPr>
            </a:lvl1pPr>
            <a:lvl2pPr marL="73137" indent="-73137">
              <a:lnSpc>
                <a:spcPct val="120000"/>
              </a:lnSpc>
              <a:spcBef>
                <a:spcPts val="0"/>
              </a:spcBef>
              <a:defRPr sz="800" b="0" i="0">
                <a:solidFill>
                  <a:schemeClr val="tx1"/>
                </a:solidFill>
                <a:latin typeface="IBM Plex Sans" panose="020B0503050203000203" pitchFamily="34" charset="0"/>
              </a:defRPr>
            </a:lvl2pPr>
            <a:lvl3pPr marL="146275" indent="-73137">
              <a:lnSpc>
                <a:spcPct val="120000"/>
              </a:lnSpc>
              <a:spcBef>
                <a:spcPts val="0"/>
              </a:spcBef>
              <a:defRPr sz="800" b="0" i="0">
                <a:solidFill>
                  <a:schemeClr val="tx1"/>
                </a:solidFill>
                <a:latin typeface="IBM Plex Sans" panose="020B0503050203000203" pitchFamily="34" charset="0"/>
              </a:defRPr>
            </a:lvl3pPr>
            <a:lvl4pPr marL="219412" indent="-73137">
              <a:lnSpc>
                <a:spcPct val="120000"/>
              </a:lnSpc>
              <a:spcBef>
                <a:spcPts val="0"/>
              </a:spcBef>
              <a:defRPr sz="800" b="0" i="0">
                <a:solidFill>
                  <a:schemeClr val="tx1"/>
                </a:solidFill>
                <a:latin typeface="IBM Plex Sans" panose="020B0503050203000203" pitchFamily="34" charset="0"/>
              </a:defRPr>
            </a:lvl4pPr>
            <a:lvl5pPr>
              <a:lnSpc>
                <a:spcPct val="120000"/>
              </a:lnSpc>
              <a:spcBef>
                <a:spcPts val="0"/>
              </a:spcBef>
              <a:defRPr sz="8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15DBF980-9C8F-3F7A-E896-C207BA2781B7}"/>
              </a:ext>
            </a:extLst>
          </p:cNvPr>
          <p:cNvSpPr>
            <a:spLocks noGrp="1"/>
          </p:cNvSpPr>
          <p:nvPr>
            <p:ph type="ftr" sz="quarter" idx="18"/>
          </p:nvPr>
        </p:nvSpPr>
        <p:spPr>
          <a:xfrm>
            <a:off x="284125" y="6402118"/>
            <a:ext cx="2477765" cy="190500"/>
          </a:xfrm>
        </p:spPr>
        <p:txBody>
          <a:bodyPr/>
          <a:lstStyle/>
          <a:p>
            <a:endParaRPr lang="en-US"/>
          </a:p>
        </p:txBody>
      </p:sp>
      <p:sp>
        <p:nvSpPr>
          <p:cNvPr id="6" name="Slide Number">
            <a:extLst>
              <a:ext uri="{FF2B5EF4-FFF2-40B4-BE49-F238E27FC236}">
                <a16:creationId xmlns:a16="http://schemas.microsoft.com/office/drawing/2014/main" id="{85A7B871-06B9-0A3F-4D1D-A14D572C268D}"/>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451569434"/>
      </p:ext>
    </p:extLst>
  </p:cSld>
  <p:clrMapOvr>
    <a:masterClrMapping/>
  </p:clrMapOvr>
  <p:transition spd="med"/>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Data, 2 callouts, horizontal">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B48808-B77B-7E67-E7EA-BCC945D4D51B}"/>
              </a:ext>
            </a:extLst>
          </p:cNvPr>
          <p:cNvSpPr>
            <a:spLocks noGrp="1"/>
          </p:cNvSpPr>
          <p:nvPr>
            <p:ph type="title" hasCustomPrompt="1"/>
          </p:nvPr>
        </p:nvSpPr>
        <p:spPr>
          <a:xfrm>
            <a:off x="287300" y="201168"/>
            <a:ext cx="2474590" cy="2667794"/>
          </a:xfrm>
        </p:spPr>
        <p:txBody>
          <a:bodyPr/>
          <a:lstStyle>
            <a:lvl1pPr>
              <a:lnSpc>
                <a:spcPct val="100000"/>
              </a:lnSpc>
              <a:defRPr sz="4299">
                <a:solidFill>
                  <a:schemeClr val="accent1"/>
                </a:solidFill>
              </a:defRPr>
            </a:lvl1pPr>
          </a:lstStyle>
          <a:p>
            <a:r>
              <a:rPr lang="en-US" dirty="0"/>
              <a:t>+000%</a:t>
            </a:r>
          </a:p>
        </p:txBody>
      </p:sp>
      <p:sp>
        <p:nvSpPr>
          <p:cNvPr id="5" name="Text Placeholder 4">
            <a:extLst>
              <a:ext uri="{FF2B5EF4-FFF2-40B4-BE49-F238E27FC236}">
                <a16:creationId xmlns:a16="http://schemas.microsoft.com/office/drawing/2014/main" id="{88378CF2-9CD6-2749-A489-08A4608D0BDA}"/>
              </a:ext>
            </a:extLst>
          </p:cNvPr>
          <p:cNvSpPr>
            <a:spLocks noGrp="1"/>
          </p:cNvSpPr>
          <p:nvPr>
            <p:ph type="body" sz="quarter" idx="11"/>
          </p:nvPr>
        </p:nvSpPr>
        <p:spPr>
          <a:xfrm>
            <a:off x="3333316" y="201168"/>
            <a:ext cx="5523781" cy="2667794"/>
          </a:xfrm>
        </p:spPr>
        <p:txBody>
          <a:bodyPr/>
          <a:lstStyle>
            <a:lvl1pPr>
              <a:lnSpc>
                <a:spcPct val="100000"/>
              </a:lnSpc>
              <a:spcBef>
                <a:spcPts val="0"/>
              </a:spcBef>
              <a:defRPr sz="4299">
                <a:solidFill>
                  <a:schemeClr val="tx1"/>
                </a:solidFill>
              </a:defRPr>
            </a:lvl1pPr>
            <a:lvl2pPr marL="393113" indent="-393113">
              <a:lnSpc>
                <a:spcPct val="100000"/>
              </a:lnSpc>
              <a:spcBef>
                <a:spcPts val="0"/>
              </a:spcBef>
              <a:defRPr sz="4299">
                <a:solidFill>
                  <a:schemeClr val="tx1"/>
                </a:solidFill>
              </a:defRPr>
            </a:lvl2pPr>
            <a:lvl3pPr marL="749658" indent="-393113">
              <a:lnSpc>
                <a:spcPct val="100000"/>
              </a:lnSpc>
              <a:spcBef>
                <a:spcPts val="0"/>
              </a:spcBef>
              <a:defRPr sz="4299">
                <a:solidFill>
                  <a:schemeClr val="tx1"/>
                </a:solidFill>
              </a:defRPr>
            </a:lvl3pPr>
            <a:lvl4pPr marL="1142771" indent="-393113">
              <a:lnSpc>
                <a:spcPct val="100000"/>
              </a:lnSpc>
              <a:spcBef>
                <a:spcPts val="0"/>
              </a:spcBef>
              <a:defRPr sz="4299">
                <a:solidFill>
                  <a:schemeClr val="tx1"/>
                </a:solidFill>
              </a:defRPr>
            </a:lvl4pPr>
            <a:lvl5pPr>
              <a:lnSpc>
                <a:spcPct val="100000"/>
              </a:lnSpc>
              <a:spcBef>
                <a:spcPts val="0"/>
              </a:spcBef>
              <a:defRPr sz="42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0" name="Straight Connector 9" descr="Horizontal row divider">
            <a:extLst>
              <a:ext uri="{FF2B5EF4-FFF2-40B4-BE49-F238E27FC236}">
                <a16:creationId xmlns:a16="http://schemas.microsoft.com/office/drawing/2014/main" id="{3D81813D-DA09-FCA0-D570-1E2D428C59E9}"/>
              </a:ext>
            </a:extLst>
          </p:cNvPr>
          <p:cNvCxnSpPr/>
          <p:nvPr/>
        </p:nvCxnSpPr>
        <p:spPr bwMode="auto">
          <a:xfrm>
            <a:off x="284126" y="3048000"/>
            <a:ext cx="11620574"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9" name="Text Placeholder 8">
            <a:extLst>
              <a:ext uri="{FF2B5EF4-FFF2-40B4-BE49-F238E27FC236}">
                <a16:creationId xmlns:a16="http://schemas.microsoft.com/office/drawing/2014/main" id="{A16C1F9D-1D2C-5BDA-E821-35CB4A8708F5}"/>
              </a:ext>
            </a:extLst>
          </p:cNvPr>
          <p:cNvSpPr>
            <a:spLocks noGrp="1"/>
          </p:cNvSpPr>
          <p:nvPr>
            <p:ph type="body" sz="quarter" idx="12" hasCustomPrompt="1"/>
          </p:nvPr>
        </p:nvSpPr>
        <p:spPr>
          <a:xfrm>
            <a:off x="287300" y="3238500"/>
            <a:ext cx="2474590" cy="2667000"/>
          </a:xfrm>
        </p:spPr>
        <p:txBody>
          <a:bodyPr/>
          <a:lstStyle>
            <a:lvl1pPr>
              <a:lnSpc>
                <a:spcPct val="100000"/>
              </a:lnSpc>
              <a:defRPr sz="4299">
                <a:solidFill>
                  <a:schemeClr val="accent1"/>
                </a:solidFill>
              </a:defRPr>
            </a:lvl1pPr>
            <a:lvl2pPr>
              <a:lnSpc>
                <a:spcPct val="100000"/>
              </a:lnSpc>
              <a:defRPr sz="4299">
                <a:solidFill>
                  <a:schemeClr val="accent1"/>
                </a:solidFill>
              </a:defRPr>
            </a:lvl2pPr>
            <a:lvl3pPr>
              <a:lnSpc>
                <a:spcPct val="100000"/>
              </a:lnSpc>
              <a:defRPr sz="4299">
                <a:solidFill>
                  <a:schemeClr val="accent1"/>
                </a:solidFill>
              </a:defRPr>
            </a:lvl3pPr>
            <a:lvl4pPr>
              <a:lnSpc>
                <a:spcPct val="100000"/>
              </a:lnSpc>
              <a:defRPr sz="4299">
                <a:solidFill>
                  <a:schemeClr val="accent1"/>
                </a:solidFill>
              </a:defRPr>
            </a:lvl4pPr>
            <a:lvl5pPr>
              <a:lnSpc>
                <a:spcPct val="100000"/>
              </a:lnSpc>
              <a:defRPr sz="4299">
                <a:solidFill>
                  <a:schemeClr val="accent1"/>
                </a:solidFill>
              </a:defRPr>
            </a:lvl5pPr>
          </a:lstStyle>
          <a:p>
            <a:pPr lvl="0"/>
            <a:r>
              <a:rPr lang="en-US" dirty="0"/>
              <a:t>+000M</a:t>
            </a:r>
          </a:p>
        </p:txBody>
      </p:sp>
      <p:sp>
        <p:nvSpPr>
          <p:cNvPr id="11" name="Text Placeholder 10">
            <a:extLst>
              <a:ext uri="{FF2B5EF4-FFF2-40B4-BE49-F238E27FC236}">
                <a16:creationId xmlns:a16="http://schemas.microsoft.com/office/drawing/2014/main" id="{2C97FE8A-75E3-6FC8-02DD-50E0A4C8C958}"/>
              </a:ext>
            </a:extLst>
          </p:cNvPr>
          <p:cNvSpPr>
            <a:spLocks noGrp="1"/>
          </p:cNvSpPr>
          <p:nvPr>
            <p:ph type="body" sz="quarter" idx="13"/>
          </p:nvPr>
        </p:nvSpPr>
        <p:spPr>
          <a:xfrm>
            <a:off x="3333316" y="3238500"/>
            <a:ext cx="5523781" cy="2667000"/>
          </a:xfrm>
        </p:spPr>
        <p:txBody>
          <a:bodyPr/>
          <a:lstStyle>
            <a:lvl1pPr>
              <a:lnSpc>
                <a:spcPct val="100000"/>
              </a:lnSpc>
              <a:spcBef>
                <a:spcPts val="0"/>
              </a:spcBef>
              <a:defRPr sz="4299">
                <a:solidFill>
                  <a:schemeClr val="tx1"/>
                </a:solidFill>
              </a:defRPr>
            </a:lvl1pPr>
            <a:lvl2pPr marL="393113" indent="-393113">
              <a:lnSpc>
                <a:spcPct val="100000"/>
              </a:lnSpc>
              <a:spcBef>
                <a:spcPts val="0"/>
              </a:spcBef>
              <a:defRPr sz="4299">
                <a:solidFill>
                  <a:schemeClr val="tx1"/>
                </a:solidFill>
              </a:defRPr>
            </a:lvl2pPr>
            <a:lvl3pPr marL="749658" indent="-393113">
              <a:lnSpc>
                <a:spcPct val="100000"/>
              </a:lnSpc>
              <a:spcBef>
                <a:spcPts val="0"/>
              </a:spcBef>
              <a:defRPr sz="4299">
                <a:solidFill>
                  <a:schemeClr val="tx1"/>
                </a:solidFill>
              </a:defRPr>
            </a:lvl3pPr>
            <a:lvl4pPr marL="1142771" indent="-393113">
              <a:lnSpc>
                <a:spcPct val="100000"/>
              </a:lnSpc>
              <a:spcBef>
                <a:spcPts val="0"/>
              </a:spcBef>
              <a:defRPr sz="4299">
                <a:solidFill>
                  <a:schemeClr val="tx1"/>
                </a:solidFill>
              </a:defRPr>
            </a:lvl4pPr>
            <a:lvl5pPr>
              <a:lnSpc>
                <a:spcPct val="100000"/>
              </a:lnSpc>
              <a:spcBef>
                <a:spcPts val="0"/>
              </a:spcBef>
              <a:defRPr sz="42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0837D060-1DA4-2AC5-AC63-E1AFDD16370F}"/>
              </a:ext>
            </a:extLst>
          </p:cNvPr>
          <p:cNvSpPr>
            <a:spLocks noGrp="1"/>
          </p:cNvSpPr>
          <p:nvPr>
            <p:ph type="ftr" sz="quarter" idx="18"/>
          </p:nvPr>
        </p:nvSpPr>
        <p:spPr>
          <a:xfrm>
            <a:off x="284125" y="6402118"/>
            <a:ext cx="2477765" cy="190500"/>
          </a:xfrm>
        </p:spPr>
        <p:txBody>
          <a:bodyPr/>
          <a:lstStyle/>
          <a:p>
            <a:endParaRPr lang="en-US"/>
          </a:p>
        </p:txBody>
      </p:sp>
      <p:sp>
        <p:nvSpPr>
          <p:cNvPr id="6" name="Slide Number">
            <a:extLst>
              <a:ext uri="{FF2B5EF4-FFF2-40B4-BE49-F238E27FC236}">
                <a16:creationId xmlns:a16="http://schemas.microsoft.com/office/drawing/2014/main" id="{B3EE9E1A-5619-752E-836B-A127FD2C7D75}"/>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871870603"/>
      </p:ext>
    </p:extLst>
  </p:cSld>
  <p:clrMapOvr>
    <a:masterClrMapping/>
  </p:clrMapOvr>
  <p:transition spd="med"/>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Data, 3 callouts, horizontal">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26D02D-89A9-0455-FACB-7B6D03346E4C}"/>
              </a:ext>
            </a:extLst>
          </p:cNvPr>
          <p:cNvSpPr>
            <a:spLocks noGrp="1"/>
          </p:cNvSpPr>
          <p:nvPr>
            <p:ph type="title"/>
          </p:nvPr>
        </p:nvSpPr>
        <p:spPr>
          <a:xfrm>
            <a:off x="287999" y="288036"/>
            <a:ext cx="2474590" cy="1429544"/>
          </a:xfrm>
        </p:spPr>
        <p:txBody>
          <a:bodyPr/>
          <a:lstStyle>
            <a:lvl1pPr>
              <a:lnSpc>
                <a:spcPct val="110000"/>
              </a:lnSpc>
              <a:defRPr sz="1800">
                <a:solidFill>
                  <a:schemeClr val="tx2"/>
                </a:solidFill>
              </a:defRPr>
            </a:lvl1pPr>
          </a:lstStyle>
          <a:p>
            <a:r>
              <a:rPr lang="en-US"/>
              <a:t>Click to edit Master title style</a:t>
            </a:r>
            <a:endParaRPr lang="en-US" dirty="0"/>
          </a:p>
        </p:txBody>
      </p:sp>
      <p:sp>
        <p:nvSpPr>
          <p:cNvPr id="16" name="Text Placeholder 15">
            <a:extLst>
              <a:ext uri="{FF2B5EF4-FFF2-40B4-BE49-F238E27FC236}">
                <a16:creationId xmlns:a16="http://schemas.microsoft.com/office/drawing/2014/main" id="{BBB79390-98CC-5F62-D373-F6646F767DD0}"/>
              </a:ext>
            </a:extLst>
          </p:cNvPr>
          <p:cNvSpPr>
            <a:spLocks noGrp="1"/>
          </p:cNvSpPr>
          <p:nvPr>
            <p:ph type="body" sz="quarter" idx="15" hasCustomPrompt="1"/>
          </p:nvPr>
        </p:nvSpPr>
        <p:spPr>
          <a:xfrm>
            <a:off x="3333316" y="205740"/>
            <a:ext cx="2475384" cy="1429544"/>
          </a:xfrm>
        </p:spPr>
        <p:txBody>
          <a:bodyPr/>
          <a:lstStyle>
            <a:lvl1pPr>
              <a:lnSpc>
                <a:spcPct val="90000"/>
              </a:lnSpc>
              <a:defRPr sz="6499">
                <a:solidFill>
                  <a:schemeClr val="accent1"/>
                </a:solidFill>
              </a:defRPr>
            </a:lvl1pPr>
            <a:lvl2pPr marL="0" indent="0">
              <a:buNone/>
              <a:defRPr/>
            </a:lvl2pPr>
          </a:lstStyle>
          <a:p>
            <a:r>
              <a:rPr lang="en-US" dirty="0"/>
              <a:t>00%</a:t>
            </a:r>
          </a:p>
        </p:txBody>
      </p:sp>
      <p:sp>
        <p:nvSpPr>
          <p:cNvPr id="7" name="Text Placeholder 6">
            <a:extLst>
              <a:ext uri="{FF2B5EF4-FFF2-40B4-BE49-F238E27FC236}">
                <a16:creationId xmlns:a16="http://schemas.microsoft.com/office/drawing/2014/main" id="{FDDE7F16-A938-0D17-3BFA-034F142A8082}"/>
              </a:ext>
            </a:extLst>
          </p:cNvPr>
          <p:cNvSpPr>
            <a:spLocks noGrp="1"/>
          </p:cNvSpPr>
          <p:nvPr>
            <p:ph type="body" sz="quarter" idx="12"/>
          </p:nvPr>
        </p:nvSpPr>
        <p:spPr>
          <a:xfrm>
            <a:off x="6380919" y="288036"/>
            <a:ext cx="3809504" cy="1429544"/>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7" name="Straight Connector 16" descr="Horizontal row divider">
            <a:extLst>
              <a:ext uri="{FF2B5EF4-FFF2-40B4-BE49-F238E27FC236}">
                <a16:creationId xmlns:a16="http://schemas.microsoft.com/office/drawing/2014/main" id="{1103109C-6DA9-8F27-B4B1-EE276442E489}"/>
              </a:ext>
            </a:extLst>
          </p:cNvPr>
          <p:cNvCxnSpPr/>
          <p:nvPr/>
        </p:nvCxnSpPr>
        <p:spPr bwMode="auto">
          <a:xfrm>
            <a:off x="3333316" y="2000250"/>
            <a:ext cx="8571384"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8" name="Text Placeholder 17">
            <a:extLst>
              <a:ext uri="{FF2B5EF4-FFF2-40B4-BE49-F238E27FC236}">
                <a16:creationId xmlns:a16="http://schemas.microsoft.com/office/drawing/2014/main" id="{3516E6B1-7020-1EA5-CDD4-B1FC6CE2740C}"/>
              </a:ext>
            </a:extLst>
          </p:cNvPr>
          <p:cNvSpPr>
            <a:spLocks noGrp="1"/>
          </p:cNvSpPr>
          <p:nvPr>
            <p:ph type="body" sz="quarter" idx="16" hasCustomPrompt="1"/>
          </p:nvPr>
        </p:nvSpPr>
        <p:spPr>
          <a:xfrm>
            <a:off x="3333316" y="2093976"/>
            <a:ext cx="2475384" cy="1428753"/>
          </a:xfrm>
        </p:spPr>
        <p:txBody>
          <a:bodyPr/>
          <a:lstStyle>
            <a:lvl1pPr>
              <a:lnSpc>
                <a:spcPct val="90000"/>
              </a:lnSpc>
              <a:defRPr sz="6499">
                <a:solidFill>
                  <a:schemeClr val="accent1"/>
                </a:solidFill>
              </a:defRPr>
            </a:lvl1pPr>
          </a:lstStyle>
          <a:p>
            <a:r>
              <a:rPr lang="en-US" dirty="0"/>
              <a:t>00%</a:t>
            </a:r>
          </a:p>
        </p:txBody>
      </p:sp>
      <p:sp>
        <p:nvSpPr>
          <p:cNvPr id="9" name="Text Placeholder 8">
            <a:extLst>
              <a:ext uri="{FF2B5EF4-FFF2-40B4-BE49-F238E27FC236}">
                <a16:creationId xmlns:a16="http://schemas.microsoft.com/office/drawing/2014/main" id="{3F3FD8FB-143C-CB66-123C-0495EB1C33B7}"/>
              </a:ext>
            </a:extLst>
          </p:cNvPr>
          <p:cNvSpPr>
            <a:spLocks noGrp="1"/>
          </p:cNvSpPr>
          <p:nvPr>
            <p:ph type="body" sz="quarter" idx="13"/>
          </p:nvPr>
        </p:nvSpPr>
        <p:spPr>
          <a:xfrm>
            <a:off x="6380919" y="2190750"/>
            <a:ext cx="3809504" cy="1428750"/>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5" name="Straight Connector 14" descr="Horizontal row divider">
            <a:extLst>
              <a:ext uri="{FF2B5EF4-FFF2-40B4-BE49-F238E27FC236}">
                <a16:creationId xmlns:a16="http://schemas.microsoft.com/office/drawing/2014/main" id="{687931BB-B3EF-829C-B354-B048514D5138}"/>
              </a:ext>
            </a:extLst>
          </p:cNvPr>
          <p:cNvCxnSpPr/>
          <p:nvPr/>
        </p:nvCxnSpPr>
        <p:spPr bwMode="auto">
          <a:xfrm>
            <a:off x="3333316" y="4095750"/>
            <a:ext cx="8571384"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20" name="Text Placeholder 19">
            <a:extLst>
              <a:ext uri="{FF2B5EF4-FFF2-40B4-BE49-F238E27FC236}">
                <a16:creationId xmlns:a16="http://schemas.microsoft.com/office/drawing/2014/main" id="{AC11D906-6DD0-910D-48BA-0C197C90AA45}"/>
              </a:ext>
            </a:extLst>
          </p:cNvPr>
          <p:cNvSpPr>
            <a:spLocks noGrp="1"/>
          </p:cNvSpPr>
          <p:nvPr>
            <p:ph type="body" sz="quarter" idx="17" hasCustomPrompt="1"/>
          </p:nvPr>
        </p:nvSpPr>
        <p:spPr>
          <a:xfrm>
            <a:off x="3333317" y="4201668"/>
            <a:ext cx="2475383" cy="1428753"/>
          </a:xfrm>
        </p:spPr>
        <p:txBody>
          <a:bodyPr/>
          <a:lstStyle>
            <a:lvl1pPr>
              <a:lnSpc>
                <a:spcPct val="90000"/>
              </a:lnSpc>
              <a:defRPr sz="6499">
                <a:solidFill>
                  <a:schemeClr val="accent1"/>
                </a:solidFill>
              </a:defRPr>
            </a:lvl1pPr>
          </a:lstStyle>
          <a:p>
            <a:r>
              <a:rPr lang="en-US" dirty="0"/>
              <a:t>00%</a:t>
            </a:r>
          </a:p>
        </p:txBody>
      </p:sp>
      <p:sp>
        <p:nvSpPr>
          <p:cNvPr id="11" name="Text Placeholder 10">
            <a:extLst>
              <a:ext uri="{FF2B5EF4-FFF2-40B4-BE49-F238E27FC236}">
                <a16:creationId xmlns:a16="http://schemas.microsoft.com/office/drawing/2014/main" id="{BA1063D1-FD79-491C-791B-87858EA0CB85}"/>
              </a:ext>
            </a:extLst>
          </p:cNvPr>
          <p:cNvSpPr>
            <a:spLocks noGrp="1"/>
          </p:cNvSpPr>
          <p:nvPr>
            <p:ph type="body" sz="quarter" idx="14"/>
          </p:nvPr>
        </p:nvSpPr>
        <p:spPr>
          <a:xfrm>
            <a:off x="6380919" y="4286250"/>
            <a:ext cx="3809504" cy="1428750"/>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a:extLst>
              <a:ext uri="{FF2B5EF4-FFF2-40B4-BE49-F238E27FC236}">
                <a16:creationId xmlns:a16="http://schemas.microsoft.com/office/drawing/2014/main" id="{1B7E465D-4B5F-2DAE-57C4-590983308A95}"/>
              </a:ext>
            </a:extLst>
          </p:cNvPr>
          <p:cNvSpPr>
            <a:spLocks noGrp="1"/>
          </p:cNvSpPr>
          <p:nvPr>
            <p:ph type="body" sz="quarter" idx="11"/>
          </p:nvPr>
        </p:nvSpPr>
        <p:spPr>
          <a:xfrm>
            <a:off x="3333316" y="6021388"/>
            <a:ext cx="2475384" cy="571500"/>
          </a:xfrm>
        </p:spPr>
        <p:txBody>
          <a:bodyPr anchor="b"/>
          <a:lstStyle>
            <a:lvl1pPr>
              <a:lnSpc>
                <a:spcPct val="120000"/>
              </a:lnSpc>
              <a:spcBef>
                <a:spcPts val="0"/>
              </a:spcBef>
              <a:defRPr sz="800" b="0" i="0">
                <a:solidFill>
                  <a:schemeClr val="tx1"/>
                </a:solidFill>
                <a:latin typeface="IBM Plex Sans" panose="020B0503050203000203" pitchFamily="34" charset="0"/>
              </a:defRPr>
            </a:lvl1pPr>
            <a:lvl2pPr>
              <a:lnSpc>
                <a:spcPct val="120000"/>
              </a:lnSpc>
              <a:spcBef>
                <a:spcPts val="0"/>
              </a:spcBef>
              <a:defRPr sz="800" b="0" i="0">
                <a:solidFill>
                  <a:schemeClr val="tx1"/>
                </a:solidFill>
                <a:latin typeface="IBM Plex Sans" panose="020B0503050203000203" pitchFamily="34" charset="0"/>
              </a:defRPr>
            </a:lvl2pPr>
            <a:lvl3pPr>
              <a:lnSpc>
                <a:spcPct val="120000"/>
              </a:lnSpc>
              <a:spcBef>
                <a:spcPts val="0"/>
              </a:spcBef>
              <a:defRPr sz="800" b="0" i="0">
                <a:solidFill>
                  <a:schemeClr val="tx1"/>
                </a:solidFill>
                <a:latin typeface="IBM Plex Sans" panose="020B0503050203000203" pitchFamily="34" charset="0"/>
              </a:defRPr>
            </a:lvl3pPr>
            <a:lvl4pPr>
              <a:lnSpc>
                <a:spcPct val="120000"/>
              </a:lnSpc>
              <a:spcBef>
                <a:spcPts val="0"/>
              </a:spcBef>
              <a:defRPr sz="800" b="0" i="0">
                <a:solidFill>
                  <a:schemeClr val="tx1"/>
                </a:solidFill>
                <a:latin typeface="IBM Plex Sans" panose="020B0503050203000203" pitchFamily="34" charset="0"/>
              </a:defRPr>
            </a:lvl4pPr>
            <a:lvl5pPr>
              <a:lnSpc>
                <a:spcPct val="120000"/>
              </a:lnSpc>
              <a:spcBef>
                <a:spcPts val="0"/>
              </a:spcBef>
              <a:defRPr sz="800" b="0" i="0">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75C67502-D618-DC10-9CCC-905693ABB58E}"/>
              </a:ext>
            </a:extLst>
          </p:cNvPr>
          <p:cNvSpPr>
            <a:spLocks noGrp="1"/>
          </p:cNvSpPr>
          <p:nvPr>
            <p:ph type="ftr" sz="quarter" idx="18"/>
          </p:nvPr>
        </p:nvSpPr>
        <p:spPr>
          <a:xfrm>
            <a:off x="284125" y="6402118"/>
            <a:ext cx="2477765" cy="190500"/>
          </a:xfrm>
        </p:spPr>
        <p:txBody>
          <a:bodyPr/>
          <a:lstStyle/>
          <a:p>
            <a:endParaRPr lang="en-US"/>
          </a:p>
        </p:txBody>
      </p:sp>
      <p:sp>
        <p:nvSpPr>
          <p:cNvPr id="6" name="Slide Number">
            <a:extLst>
              <a:ext uri="{FF2B5EF4-FFF2-40B4-BE49-F238E27FC236}">
                <a16:creationId xmlns:a16="http://schemas.microsoft.com/office/drawing/2014/main" id="{022EFDDC-A614-EFF6-CE30-E60F4DB9F755}"/>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562079224"/>
      </p:ext>
    </p:extLst>
  </p:cSld>
  <p:clrMapOvr>
    <a:masterClrMapping/>
  </p:clrMapOvr>
  <p:transition spd="med"/>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Text, 4 columns ">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288036"/>
            <a:ext cx="2474590" cy="762794"/>
          </a:xfrm>
        </p:spPr>
        <p:txBody>
          <a:bodyPr/>
          <a:lstStyle>
            <a:lvl1pPr>
              <a:lnSpc>
                <a:spcPct val="110000"/>
              </a:lnSpc>
              <a:defRPr sz="1400">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1C17B282-9F6A-839A-442D-69BC9DF3749A}"/>
              </a:ext>
            </a:extLst>
          </p:cNvPr>
          <p:cNvSpPr>
            <a:spLocks noGrp="1"/>
          </p:cNvSpPr>
          <p:nvPr>
            <p:ph type="body" sz="quarter" idx="11"/>
          </p:nvPr>
        </p:nvSpPr>
        <p:spPr>
          <a:xfrm>
            <a:off x="287999" y="1714500"/>
            <a:ext cx="2477765" cy="4286250"/>
          </a:xfrm>
        </p:spPr>
        <p:txBody>
          <a:bodyPr/>
          <a:lstStyle>
            <a:lvl1pPr>
              <a:spcBef>
                <a:spcPts val="0"/>
              </a:spcBef>
              <a:defRPr sz="1000" b="0" i="0">
                <a:solidFill>
                  <a:schemeClr val="tx1"/>
                </a:solidFill>
                <a:latin typeface="IBM Plex Sans" panose="020B0503050203000203" pitchFamily="34" charset="0"/>
              </a:defRPr>
            </a:lvl1pPr>
            <a:lvl2pPr marL="91422" indent="-91422">
              <a:spcBef>
                <a:spcPts val="0"/>
              </a:spcBef>
              <a:defRPr sz="1000" b="0" i="0">
                <a:solidFill>
                  <a:schemeClr val="tx1"/>
                </a:solidFill>
                <a:latin typeface="IBM Plex Sans" panose="020B0503050203000203" pitchFamily="34" charset="0"/>
              </a:defRPr>
            </a:lvl2pPr>
            <a:lvl3pPr marL="182843" indent="-91422">
              <a:spcBef>
                <a:spcPts val="0"/>
              </a:spcBef>
              <a:defRPr sz="1000" b="0" i="0">
                <a:solidFill>
                  <a:schemeClr val="tx1"/>
                </a:solidFill>
                <a:latin typeface="IBM Plex Sans" panose="020B0503050203000203" pitchFamily="34" charset="0"/>
              </a:defRPr>
            </a:lvl3pPr>
            <a:lvl4pPr marL="274265" indent="-91422">
              <a:spcBef>
                <a:spcPts val="0"/>
              </a:spcBef>
              <a:defRPr sz="1000" b="0" i="0">
                <a:solidFill>
                  <a:schemeClr val="tx1"/>
                </a:solidFill>
                <a:latin typeface="IBM Plex Sans" panose="020B0503050203000203" pitchFamily="34" charset="0"/>
              </a:defRPr>
            </a:lvl4pPr>
            <a:lvl5pPr>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Text Placeholder 6">
            <a:extLst>
              <a:ext uri="{FF2B5EF4-FFF2-40B4-BE49-F238E27FC236}">
                <a16:creationId xmlns:a16="http://schemas.microsoft.com/office/drawing/2014/main" id="{F9E6C7C8-F097-FDD3-FF97-3FC4133BC68D}"/>
              </a:ext>
            </a:extLst>
          </p:cNvPr>
          <p:cNvSpPr>
            <a:spLocks noGrp="1"/>
          </p:cNvSpPr>
          <p:nvPr>
            <p:ph type="body" sz="quarter" idx="12"/>
          </p:nvPr>
        </p:nvSpPr>
        <p:spPr>
          <a:xfrm>
            <a:off x="3333316" y="1714500"/>
            <a:ext cx="2475384" cy="4286250"/>
          </a:xfrm>
        </p:spPr>
        <p:txBody>
          <a:bodyPr/>
          <a:lstStyle>
            <a:lvl1pPr>
              <a:spcBef>
                <a:spcPts val="0"/>
              </a:spcBef>
              <a:defRPr sz="1000" b="0" i="0">
                <a:solidFill>
                  <a:schemeClr val="tx1"/>
                </a:solidFill>
                <a:latin typeface="IBM Plex Sans" panose="020B0503050203000203" pitchFamily="34" charset="0"/>
              </a:defRPr>
            </a:lvl1pPr>
            <a:lvl2pPr marL="91422" indent="-91422">
              <a:spcBef>
                <a:spcPts val="0"/>
              </a:spcBef>
              <a:defRPr sz="1000" b="0" i="0">
                <a:solidFill>
                  <a:schemeClr val="tx1"/>
                </a:solidFill>
                <a:latin typeface="IBM Plex Sans" panose="020B0503050203000203" pitchFamily="34" charset="0"/>
              </a:defRPr>
            </a:lvl2pPr>
            <a:lvl3pPr marL="182843" indent="-91422">
              <a:spcBef>
                <a:spcPts val="0"/>
              </a:spcBef>
              <a:defRPr sz="1000" b="0" i="0">
                <a:solidFill>
                  <a:schemeClr val="tx1"/>
                </a:solidFill>
                <a:latin typeface="IBM Plex Sans" panose="020B0503050203000203" pitchFamily="34" charset="0"/>
              </a:defRPr>
            </a:lvl3pPr>
            <a:lvl4pPr marL="274265" indent="-91422">
              <a:spcBef>
                <a:spcPts val="0"/>
              </a:spcBef>
              <a:defRPr sz="1000" b="0" i="0">
                <a:solidFill>
                  <a:schemeClr val="tx1"/>
                </a:solidFill>
                <a:latin typeface="IBM Plex Sans" panose="020B0503050203000203" pitchFamily="34" charset="0"/>
              </a:defRPr>
            </a:lvl4pPr>
            <a:lvl5pPr>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8">
            <a:extLst>
              <a:ext uri="{FF2B5EF4-FFF2-40B4-BE49-F238E27FC236}">
                <a16:creationId xmlns:a16="http://schemas.microsoft.com/office/drawing/2014/main" id="{1E0B684B-61D6-CF9E-57FC-892D7CEE8D1D}"/>
              </a:ext>
            </a:extLst>
          </p:cNvPr>
          <p:cNvSpPr>
            <a:spLocks noGrp="1"/>
          </p:cNvSpPr>
          <p:nvPr>
            <p:ph type="body" sz="quarter" idx="13"/>
          </p:nvPr>
        </p:nvSpPr>
        <p:spPr>
          <a:xfrm>
            <a:off x="6380919" y="1714500"/>
            <a:ext cx="2476178" cy="4286250"/>
          </a:xfrm>
        </p:spPr>
        <p:txBody>
          <a:bodyPr/>
          <a:lstStyle>
            <a:lvl1pPr>
              <a:spcBef>
                <a:spcPts val="0"/>
              </a:spcBef>
              <a:defRPr sz="1000" b="0" i="0">
                <a:solidFill>
                  <a:schemeClr val="tx1"/>
                </a:solidFill>
                <a:latin typeface="IBM Plex Sans" panose="020B0503050203000203" pitchFamily="34" charset="0"/>
              </a:defRPr>
            </a:lvl1pPr>
            <a:lvl2pPr marL="91422" indent="-91422">
              <a:spcBef>
                <a:spcPts val="0"/>
              </a:spcBef>
              <a:defRPr sz="1000" b="0" i="0">
                <a:solidFill>
                  <a:schemeClr val="tx1"/>
                </a:solidFill>
                <a:latin typeface="IBM Plex Sans" panose="020B0503050203000203" pitchFamily="34" charset="0"/>
              </a:defRPr>
            </a:lvl2pPr>
            <a:lvl3pPr marL="182843" indent="-91422">
              <a:spcBef>
                <a:spcPts val="0"/>
              </a:spcBef>
              <a:defRPr sz="1000" b="0" i="0">
                <a:solidFill>
                  <a:schemeClr val="tx1"/>
                </a:solidFill>
                <a:latin typeface="IBM Plex Sans" panose="020B0503050203000203" pitchFamily="34" charset="0"/>
              </a:defRPr>
            </a:lvl3pPr>
            <a:lvl4pPr marL="274265" indent="-91422">
              <a:spcBef>
                <a:spcPts val="0"/>
              </a:spcBef>
              <a:defRPr sz="1000" b="0" i="0">
                <a:solidFill>
                  <a:schemeClr val="tx1"/>
                </a:solidFill>
                <a:latin typeface="IBM Plex Sans" panose="020B0503050203000203" pitchFamily="34" charset="0"/>
              </a:defRPr>
            </a:lvl4pPr>
            <a:lvl5pPr>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1" name="Text Placeholder 10">
            <a:extLst>
              <a:ext uri="{FF2B5EF4-FFF2-40B4-BE49-F238E27FC236}">
                <a16:creationId xmlns:a16="http://schemas.microsoft.com/office/drawing/2014/main" id="{1E0D5184-93C0-B658-7967-FBC78C38A518}"/>
              </a:ext>
            </a:extLst>
          </p:cNvPr>
          <p:cNvSpPr>
            <a:spLocks noGrp="1"/>
          </p:cNvSpPr>
          <p:nvPr>
            <p:ph type="body" sz="quarter" idx="14"/>
          </p:nvPr>
        </p:nvSpPr>
        <p:spPr>
          <a:xfrm>
            <a:off x="9428522" y="1714500"/>
            <a:ext cx="2479352" cy="4286250"/>
          </a:xfrm>
        </p:spPr>
        <p:txBody>
          <a:bodyPr/>
          <a:lstStyle>
            <a:lvl1pPr>
              <a:spcBef>
                <a:spcPts val="0"/>
              </a:spcBef>
              <a:defRPr sz="1000" b="0" i="0">
                <a:solidFill>
                  <a:schemeClr val="tx1"/>
                </a:solidFill>
                <a:latin typeface="IBM Plex Sans" panose="020B0503050203000203" pitchFamily="34" charset="0"/>
              </a:defRPr>
            </a:lvl1pPr>
            <a:lvl2pPr marL="91422" indent="-91422">
              <a:spcBef>
                <a:spcPts val="0"/>
              </a:spcBef>
              <a:defRPr sz="1000" b="0" i="0">
                <a:solidFill>
                  <a:schemeClr val="tx1"/>
                </a:solidFill>
                <a:latin typeface="IBM Plex Sans" panose="020B0503050203000203" pitchFamily="34" charset="0"/>
              </a:defRPr>
            </a:lvl2pPr>
            <a:lvl3pPr marL="182843" indent="-91422">
              <a:spcBef>
                <a:spcPts val="0"/>
              </a:spcBef>
              <a:defRPr sz="1000" b="0" i="0">
                <a:solidFill>
                  <a:schemeClr val="tx1"/>
                </a:solidFill>
                <a:latin typeface="IBM Plex Sans" panose="020B0503050203000203" pitchFamily="34" charset="0"/>
              </a:defRPr>
            </a:lvl3pPr>
            <a:lvl4pPr marL="274265" indent="-91422">
              <a:spcBef>
                <a:spcPts val="0"/>
              </a:spcBef>
              <a:defRPr sz="1000" b="0" i="0">
                <a:solidFill>
                  <a:schemeClr val="tx1"/>
                </a:solidFill>
                <a:latin typeface="IBM Plex Sans" panose="020B0503050203000203" pitchFamily="34" charset="0"/>
              </a:defRPr>
            </a:lvl4pPr>
            <a:lvl5pPr>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FBB77C83-5304-5E09-3590-D4337DA42A40}"/>
              </a:ext>
            </a:extLst>
          </p:cNvPr>
          <p:cNvSpPr>
            <a:spLocks noGrp="1"/>
          </p:cNvSpPr>
          <p:nvPr>
            <p:ph type="ftr" sz="quarter" idx="18"/>
          </p:nvPr>
        </p:nvSpPr>
        <p:spPr>
          <a:xfrm>
            <a:off x="284125" y="6402118"/>
            <a:ext cx="2477765" cy="190500"/>
          </a:xfrm>
        </p:spPr>
        <p:txBody>
          <a:bodyPr/>
          <a:lstStyle/>
          <a:p>
            <a:endParaRPr lang="en-US"/>
          </a:p>
        </p:txBody>
      </p:sp>
      <p:sp>
        <p:nvSpPr>
          <p:cNvPr id="6" name="Slide Number">
            <a:extLst>
              <a:ext uri="{FF2B5EF4-FFF2-40B4-BE49-F238E27FC236}">
                <a16:creationId xmlns:a16="http://schemas.microsoft.com/office/drawing/2014/main" id="{E78A9E4F-B41B-2A68-ED74-D619432AAB28}"/>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6415107"/>
      </p:ext>
    </p:extLst>
  </p:cSld>
  <p:clrMapOvr>
    <a:masterClrMapping/>
  </p:clrMapOvr>
  <p:transition spd="med"/>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Text, 4 columns, short divider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288036"/>
            <a:ext cx="2474590" cy="762794"/>
          </a:xfrm>
        </p:spPr>
        <p:txBody>
          <a:bodyPr/>
          <a:lstStyle>
            <a:lvl1pPr>
              <a:lnSpc>
                <a:spcPct val="110000"/>
              </a:lnSpc>
              <a:defRPr sz="1400">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9792CE3F-FA6A-2FE0-0146-4BFD45CF296A}"/>
              </a:ext>
            </a:extLst>
          </p:cNvPr>
          <p:cNvSpPr>
            <a:spLocks noGrp="1"/>
          </p:cNvSpPr>
          <p:nvPr>
            <p:ph type="body" sz="quarter" idx="15"/>
          </p:nvPr>
        </p:nvSpPr>
        <p:spPr>
          <a:xfrm>
            <a:off x="3333316" y="288036"/>
            <a:ext cx="2477765" cy="762794"/>
          </a:xfrm>
        </p:spPr>
        <p:txBody>
          <a:bodyPr/>
          <a:lstStyle>
            <a:lvl1pPr>
              <a:lnSpc>
                <a:spcPct val="110000"/>
              </a:lnSpc>
              <a:spcBef>
                <a:spcPts val="0"/>
              </a:spcBef>
              <a:defRPr sz="1000" b="0" i="0">
                <a:solidFill>
                  <a:schemeClr val="tx1"/>
                </a:solidFill>
                <a:latin typeface="IBM Plex Sans" panose="020B0503050203000203" pitchFamily="34" charset="0"/>
              </a:defRPr>
            </a:lvl1pPr>
            <a:lvl2pPr marL="91422" indent="-91422">
              <a:lnSpc>
                <a:spcPct val="110000"/>
              </a:lnSpc>
              <a:spcBef>
                <a:spcPts val="0"/>
              </a:spcBef>
              <a:defRPr sz="1000" b="0" i="0">
                <a:solidFill>
                  <a:schemeClr val="tx1"/>
                </a:solidFill>
                <a:latin typeface="IBM Plex Sans" panose="020B0503050203000203" pitchFamily="34" charset="0"/>
              </a:defRPr>
            </a:lvl2pPr>
            <a:lvl3pPr marL="182843" indent="-91422">
              <a:lnSpc>
                <a:spcPct val="110000"/>
              </a:lnSpc>
              <a:spcBef>
                <a:spcPts val="0"/>
              </a:spcBef>
              <a:defRPr sz="1000" b="0" i="0">
                <a:solidFill>
                  <a:schemeClr val="tx1"/>
                </a:solidFill>
                <a:latin typeface="IBM Plex Sans" panose="020B0503050203000203" pitchFamily="34" charset="0"/>
              </a:defRPr>
            </a:lvl3pPr>
            <a:lvl4pPr marL="274265" indent="-91422">
              <a:lnSpc>
                <a:spcPct val="110000"/>
              </a:lnSpc>
              <a:spcBef>
                <a:spcPts val="0"/>
              </a:spcBef>
              <a:defRPr sz="1000" b="0" i="0">
                <a:solidFill>
                  <a:schemeClr val="tx1"/>
                </a:solidFill>
                <a:latin typeface="IBM Plex Sans" panose="020B0503050203000203" pitchFamily="34" charset="0"/>
              </a:defRPr>
            </a:lvl4pPr>
            <a:lvl5pPr>
              <a:lnSpc>
                <a:spcPct val="110000"/>
              </a:lnSpc>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4" name="Text Placeholder 6">
            <a:extLst>
              <a:ext uri="{FF2B5EF4-FFF2-40B4-BE49-F238E27FC236}">
                <a16:creationId xmlns:a16="http://schemas.microsoft.com/office/drawing/2014/main" id="{1239EA8E-6B4C-405F-E7F6-ABB450E07109}"/>
              </a:ext>
            </a:extLst>
          </p:cNvPr>
          <p:cNvSpPr>
            <a:spLocks noGrp="1"/>
          </p:cNvSpPr>
          <p:nvPr>
            <p:ph type="body" sz="quarter" idx="19"/>
          </p:nvPr>
        </p:nvSpPr>
        <p:spPr>
          <a:xfrm>
            <a:off x="289681" y="1714500"/>
            <a:ext cx="2475384" cy="4286250"/>
          </a:xfrm>
        </p:spPr>
        <p:txBody>
          <a:bodyPr/>
          <a:lstStyle>
            <a:lvl1pPr>
              <a:lnSpc>
                <a:spcPct val="110000"/>
              </a:lnSpc>
              <a:spcBef>
                <a:spcPts val="0"/>
              </a:spcBef>
              <a:defRPr sz="1000" b="0" i="0">
                <a:solidFill>
                  <a:schemeClr val="tx1"/>
                </a:solidFill>
                <a:latin typeface="IBM Plex Sans" panose="020B0503050203000203" pitchFamily="34" charset="0"/>
              </a:defRPr>
            </a:lvl1pPr>
            <a:lvl2pPr marL="91422" indent="-91422">
              <a:lnSpc>
                <a:spcPct val="110000"/>
              </a:lnSpc>
              <a:spcBef>
                <a:spcPts val="0"/>
              </a:spcBef>
              <a:defRPr sz="1000" b="0" i="0">
                <a:solidFill>
                  <a:schemeClr val="tx1"/>
                </a:solidFill>
                <a:latin typeface="IBM Plex Sans" panose="020B0503050203000203" pitchFamily="34" charset="0"/>
              </a:defRPr>
            </a:lvl2pPr>
            <a:lvl3pPr marL="182843" indent="-91422">
              <a:lnSpc>
                <a:spcPct val="110000"/>
              </a:lnSpc>
              <a:spcBef>
                <a:spcPts val="0"/>
              </a:spcBef>
              <a:defRPr sz="1000" b="0" i="0">
                <a:solidFill>
                  <a:schemeClr val="tx1"/>
                </a:solidFill>
                <a:latin typeface="IBM Plex Sans" panose="020B0503050203000203" pitchFamily="34" charset="0"/>
              </a:defRPr>
            </a:lvl3pPr>
            <a:lvl4pPr marL="274265" indent="-91422">
              <a:lnSpc>
                <a:spcPct val="110000"/>
              </a:lnSpc>
              <a:spcBef>
                <a:spcPts val="0"/>
              </a:spcBef>
              <a:defRPr sz="1000" b="0" i="0">
                <a:solidFill>
                  <a:schemeClr val="tx1"/>
                </a:solidFill>
                <a:latin typeface="IBM Plex Sans" panose="020B0503050203000203" pitchFamily="34" charset="0"/>
              </a:defRPr>
            </a:lvl4pPr>
            <a:lvl5pPr>
              <a:lnSpc>
                <a:spcPct val="110000"/>
              </a:lnSpc>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0" name="Straight Connector 19" descr="Vertical column divider">
            <a:extLst>
              <a:ext uri="{FF2B5EF4-FFF2-40B4-BE49-F238E27FC236}">
                <a16:creationId xmlns:a16="http://schemas.microsoft.com/office/drawing/2014/main" id="{ABAB2974-AD95-0BF2-C41A-265AEF03B4F7}"/>
              </a:ext>
            </a:extLst>
          </p:cNvPr>
          <p:cNvCxnSpPr>
            <a:cxnSpLocks/>
          </p:cNvCxnSpPr>
          <p:nvPr/>
        </p:nvCxnSpPr>
        <p:spPr bwMode="auto">
          <a:xfrm>
            <a:off x="3047603" y="1714500"/>
            <a:ext cx="0" cy="428625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7" name="Text Placeholder 6">
            <a:extLst>
              <a:ext uri="{FF2B5EF4-FFF2-40B4-BE49-F238E27FC236}">
                <a16:creationId xmlns:a16="http://schemas.microsoft.com/office/drawing/2014/main" id="{F9E6C7C8-F097-FDD3-FF97-3FC4133BC68D}"/>
              </a:ext>
            </a:extLst>
          </p:cNvPr>
          <p:cNvSpPr>
            <a:spLocks noGrp="1"/>
          </p:cNvSpPr>
          <p:nvPr>
            <p:ph type="body" sz="quarter" idx="12"/>
          </p:nvPr>
        </p:nvSpPr>
        <p:spPr>
          <a:xfrm>
            <a:off x="3333316" y="1714500"/>
            <a:ext cx="2475384" cy="4286250"/>
          </a:xfrm>
        </p:spPr>
        <p:txBody>
          <a:bodyPr/>
          <a:lstStyle>
            <a:lvl1pPr>
              <a:lnSpc>
                <a:spcPct val="110000"/>
              </a:lnSpc>
              <a:spcBef>
                <a:spcPts val="0"/>
              </a:spcBef>
              <a:defRPr sz="1000" b="0" i="0">
                <a:solidFill>
                  <a:schemeClr val="tx1"/>
                </a:solidFill>
                <a:latin typeface="IBM Plex Sans" panose="020B0503050203000203" pitchFamily="34" charset="0"/>
              </a:defRPr>
            </a:lvl1pPr>
            <a:lvl2pPr marL="91422" indent="-91422">
              <a:lnSpc>
                <a:spcPct val="110000"/>
              </a:lnSpc>
              <a:spcBef>
                <a:spcPts val="0"/>
              </a:spcBef>
              <a:defRPr sz="1000" b="0" i="0">
                <a:solidFill>
                  <a:schemeClr val="tx1"/>
                </a:solidFill>
                <a:latin typeface="IBM Plex Sans" panose="020B0503050203000203" pitchFamily="34" charset="0"/>
              </a:defRPr>
            </a:lvl2pPr>
            <a:lvl3pPr marL="182843" indent="-91422">
              <a:lnSpc>
                <a:spcPct val="110000"/>
              </a:lnSpc>
              <a:spcBef>
                <a:spcPts val="0"/>
              </a:spcBef>
              <a:defRPr sz="1000" b="0" i="0">
                <a:solidFill>
                  <a:schemeClr val="tx1"/>
                </a:solidFill>
                <a:latin typeface="IBM Plex Sans" panose="020B0503050203000203" pitchFamily="34" charset="0"/>
              </a:defRPr>
            </a:lvl3pPr>
            <a:lvl4pPr marL="274265" indent="-91422">
              <a:lnSpc>
                <a:spcPct val="110000"/>
              </a:lnSpc>
              <a:spcBef>
                <a:spcPts val="0"/>
              </a:spcBef>
              <a:defRPr sz="1000" b="0" i="0">
                <a:solidFill>
                  <a:schemeClr val="tx1"/>
                </a:solidFill>
                <a:latin typeface="IBM Plex Sans" panose="020B0503050203000203" pitchFamily="34" charset="0"/>
              </a:defRPr>
            </a:lvl4pPr>
            <a:lvl5pPr>
              <a:lnSpc>
                <a:spcPct val="110000"/>
              </a:lnSpc>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1" name="Straight Connector 20" descr="Vertical column divider">
            <a:extLst>
              <a:ext uri="{FF2B5EF4-FFF2-40B4-BE49-F238E27FC236}">
                <a16:creationId xmlns:a16="http://schemas.microsoft.com/office/drawing/2014/main" id="{CDB8CB8D-C4DB-E357-4948-59CD6A18A9DC}"/>
              </a:ext>
            </a:extLst>
          </p:cNvPr>
          <p:cNvCxnSpPr/>
          <p:nvPr/>
        </p:nvCxnSpPr>
        <p:spPr bwMode="auto">
          <a:xfrm>
            <a:off x="6093683" y="1714500"/>
            <a:ext cx="0" cy="4288536"/>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9" name="Text Placeholder 8">
            <a:extLst>
              <a:ext uri="{FF2B5EF4-FFF2-40B4-BE49-F238E27FC236}">
                <a16:creationId xmlns:a16="http://schemas.microsoft.com/office/drawing/2014/main" id="{1E0B684B-61D6-CF9E-57FC-892D7CEE8D1D}"/>
              </a:ext>
            </a:extLst>
          </p:cNvPr>
          <p:cNvSpPr>
            <a:spLocks noGrp="1"/>
          </p:cNvSpPr>
          <p:nvPr>
            <p:ph type="body" sz="quarter" idx="13"/>
          </p:nvPr>
        </p:nvSpPr>
        <p:spPr>
          <a:xfrm>
            <a:off x="6380919" y="1714500"/>
            <a:ext cx="2476178" cy="4286250"/>
          </a:xfrm>
        </p:spPr>
        <p:txBody>
          <a:bodyPr/>
          <a:lstStyle>
            <a:lvl1pPr>
              <a:lnSpc>
                <a:spcPct val="110000"/>
              </a:lnSpc>
              <a:spcBef>
                <a:spcPts val="0"/>
              </a:spcBef>
              <a:defRPr sz="1000" b="0" i="0">
                <a:solidFill>
                  <a:schemeClr val="tx1"/>
                </a:solidFill>
                <a:latin typeface="IBM Plex Sans" panose="020B0503050203000203" pitchFamily="34" charset="0"/>
              </a:defRPr>
            </a:lvl1pPr>
            <a:lvl2pPr marL="91422" indent="-91422">
              <a:lnSpc>
                <a:spcPct val="110000"/>
              </a:lnSpc>
              <a:spcBef>
                <a:spcPts val="0"/>
              </a:spcBef>
              <a:defRPr sz="1000" b="0" i="0">
                <a:solidFill>
                  <a:schemeClr val="tx1"/>
                </a:solidFill>
                <a:latin typeface="IBM Plex Sans" panose="020B0503050203000203" pitchFamily="34" charset="0"/>
              </a:defRPr>
            </a:lvl2pPr>
            <a:lvl3pPr marL="182843" indent="-91422">
              <a:lnSpc>
                <a:spcPct val="110000"/>
              </a:lnSpc>
              <a:spcBef>
                <a:spcPts val="0"/>
              </a:spcBef>
              <a:defRPr sz="1000" b="0" i="0">
                <a:solidFill>
                  <a:schemeClr val="tx1"/>
                </a:solidFill>
                <a:latin typeface="IBM Plex Sans" panose="020B0503050203000203" pitchFamily="34" charset="0"/>
              </a:defRPr>
            </a:lvl3pPr>
            <a:lvl4pPr marL="274265" indent="-91422">
              <a:lnSpc>
                <a:spcPct val="110000"/>
              </a:lnSpc>
              <a:spcBef>
                <a:spcPts val="0"/>
              </a:spcBef>
              <a:defRPr sz="1000" b="0" i="0">
                <a:solidFill>
                  <a:schemeClr val="tx1"/>
                </a:solidFill>
                <a:latin typeface="IBM Plex Sans" panose="020B0503050203000203" pitchFamily="34" charset="0"/>
              </a:defRPr>
            </a:lvl4pPr>
            <a:lvl5pPr>
              <a:lnSpc>
                <a:spcPct val="110000"/>
              </a:lnSpc>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2" name="Straight Connector 21" descr="Vertical column divider">
            <a:extLst>
              <a:ext uri="{FF2B5EF4-FFF2-40B4-BE49-F238E27FC236}">
                <a16:creationId xmlns:a16="http://schemas.microsoft.com/office/drawing/2014/main" id="{8B5887E5-28C4-AA99-EBD5-E34B88F46F25}"/>
              </a:ext>
            </a:extLst>
          </p:cNvPr>
          <p:cNvCxnSpPr/>
          <p:nvPr/>
        </p:nvCxnSpPr>
        <p:spPr bwMode="auto">
          <a:xfrm>
            <a:off x="9142810" y="1714500"/>
            <a:ext cx="0" cy="4288536"/>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1" name="Text Placeholder 10">
            <a:extLst>
              <a:ext uri="{FF2B5EF4-FFF2-40B4-BE49-F238E27FC236}">
                <a16:creationId xmlns:a16="http://schemas.microsoft.com/office/drawing/2014/main" id="{1E0D5184-93C0-B658-7967-FBC78C38A518}"/>
              </a:ext>
            </a:extLst>
          </p:cNvPr>
          <p:cNvSpPr>
            <a:spLocks noGrp="1"/>
          </p:cNvSpPr>
          <p:nvPr>
            <p:ph type="body" sz="quarter" idx="14"/>
          </p:nvPr>
        </p:nvSpPr>
        <p:spPr>
          <a:xfrm>
            <a:off x="9428522" y="1714500"/>
            <a:ext cx="2479352" cy="4286250"/>
          </a:xfrm>
        </p:spPr>
        <p:txBody>
          <a:bodyPr/>
          <a:lstStyle>
            <a:lvl1pPr>
              <a:lnSpc>
                <a:spcPct val="110000"/>
              </a:lnSpc>
              <a:spcBef>
                <a:spcPts val="0"/>
              </a:spcBef>
              <a:defRPr sz="1000" b="0" i="0">
                <a:solidFill>
                  <a:schemeClr val="tx1"/>
                </a:solidFill>
                <a:latin typeface="IBM Plex Sans" panose="020B0503050203000203" pitchFamily="34" charset="0"/>
              </a:defRPr>
            </a:lvl1pPr>
            <a:lvl2pPr marL="91422" indent="-91422">
              <a:lnSpc>
                <a:spcPct val="110000"/>
              </a:lnSpc>
              <a:spcBef>
                <a:spcPts val="0"/>
              </a:spcBef>
              <a:defRPr sz="1000" b="0" i="0">
                <a:solidFill>
                  <a:schemeClr val="tx1"/>
                </a:solidFill>
                <a:latin typeface="IBM Plex Sans" panose="020B0503050203000203" pitchFamily="34" charset="0"/>
              </a:defRPr>
            </a:lvl2pPr>
            <a:lvl3pPr marL="182843" indent="-91422">
              <a:lnSpc>
                <a:spcPct val="110000"/>
              </a:lnSpc>
              <a:spcBef>
                <a:spcPts val="0"/>
              </a:spcBef>
              <a:defRPr sz="1000" b="0" i="0">
                <a:solidFill>
                  <a:schemeClr val="tx1"/>
                </a:solidFill>
                <a:latin typeface="IBM Plex Sans" panose="020B0503050203000203" pitchFamily="34" charset="0"/>
              </a:defRPr>
            </a:lvl3pPr>
            <a:lvl4pPr marL="274265" indent="-91422">
              <a:lnSpc>
                <a:spcPct val="110000"/>
              </a:lnSpc>
              <a:spcBef>
                <a:spcPts val="0"/>
              </a:spcBef>
              <a:defRPr sz="1000" b="0" i="0">
                <a:solidFill>
                  <a:schemeClr val="tx1"/>
                </a:solidFill>
                <a:latin typeface="IBM Plex Sans" panose="020B0503050203000203" pitchFamily="34" charset="0"/>
              </a:defRPr>
            </a:lvl4pPr>
            <a:lvl5pPr>
              <a:lnSpc>
                <a:spcPct val="110000"/>
              </a:lnSpc>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769EE7B3-BC6A-6676-8FA2-607F9B08DA3D}"/>
              </a:ext>
            </a:extLst>
          </p:cNvPr>
          <p:cNvSpPr>
            <a:spLocks noGrp="1"/>
          </p:cNvSpPr>
          <p:nvPr>
            <p:ph type="ftr" sz="quarter" idx="18"/>
          </p:nvPr>
        </p:nvSpPr>
        <p:spPr>
          <a:xfrm>
            <a:off x="284125" y="6402118"/>
            <a:ext cx="2477765" cy="190500"/>
          </a:xfrm>
        </p:spPr>
        <p:txBody>
          <a:bodyPr/>
          <a:lstStyle/>
          <a:p>
            <a:endParaRPr lang="en-US"/>
          </a:p>
        </p:txBody>
      </p:sp>
      <p:sp>
        <p:nvSpPr>
          <p:cNvPr id="5" name="Slide Number">
            <a:extLst>
              <a:ext uri="{FF2B5EF4-FFF2-40B4-BE49-F238E27FC236}">
                <a16:creationId xmlns:a16="http://schemas.microsoft.com/office/drawing/2014/main" id="{DB52D7E1-3828-A1B9-9239-637B1E2A5431}"/>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38905756"/>
      </p:ext>
    </p:extLst>
  </p:cSld>
  <p:clrMapOvr>
    <a:masterClrMapping/>
  </p:clrMapOvr>
  <p:transition spd="med"/>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Text, 4 columns, dividers, headline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288036"/>
            <a:ext cx="2474590" cy="762794"/>
          </a:xfrm>
        </p:spPr>
        <p:txBody>
          <a:bodyPr/>
          <a:lstStyle>
            <a:lvl1pPr>
              <a:lnSpc>
                <a:spcPct val="110000"/>
              </a:lnSpc>
              <a:defRPr sz="1400">
                <a:solidFill>
                  <a:schemeClr val="tx2"/>
                </a:solidFill>
              </a:defRPr>
            </a:lvl1pPr>
          </a:lstStyle>
          <a:p>
            <a:r>
              <a:rPr lang="en-US"/>
              <a:t>Click to edit Master title style</a:t>
            </a:r>
            <a:endParaRPr lang="en-US" dirty="0"/>
          </a:p>
        </p:txBody>
      </p:sp>
      <p:cxnSp>
        <p:nvCxnSpPr>
          <p:cNvPr id="14" name="Straight Connector 13" descr="Vertical column divider">
            <a:extLst>
              <a:ext uri="{FF2B5EF4-FFF2-40B4-BE49-F238E27FC236}">
                <a16:creationId xmlns:a16="http://schemas.microsoft.com/office/drawing/2014/main" id="{C6EB28FF-C21F-A83D-2D19-2242B76C6B09}"/>
              </a:ext>
            </a:extLst>
          </p:cNvPr>
          <p:cNvCxnSpPr/>
          <p:nvPr/>
        </p:nvCxnSpPr>
        <p:spPr bwMode="auto">
          <a:xfrm>
            <a:off x="3047603"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6" name="Text Placeholder 5">
            <a:extLst>
              <a:ext uri="{FF2B5EF4-FFF2-40B4-BE49-F238E27FC236}">
                <a16:creationId xmlns:a16="http://schemas.microsoft.com/office/drawing/2014/main" id="{9792CE3F-FA6A-2FE0-0146-4BFD45CF296A}"/>
              </a:ext>
            </a:extLst>
          </p:cNvPr>
          <p:cNvSpPr>
            <a:spLocks noGrp="1"/>
          </p:cNvSpPr>
          <p:nvPr>
            <p:ph type="body" sz="quarter" idx="15"/>
          </p:nvPr>
        </p:nvSpPr>
        <p:spPr>
          <a:xfrm>
            <a:off x="3333316" y="288036"/>
            <a:ext cx="2477765" cy="762794"/>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Text Placeholder 6">
            <a:extLst>
              <a:ext uri="{FF2B5EF4-FFF2-40B4-BE49-F238E27FC236}">
                <a16:creationId xmlns:a16="http://schemas.microsoft.com/office/drawing/2014/main" id="{F9E6C7C8-F097-FDD3-FF97-3FC4133BC68D}"/>
              </a:ext>
            </a:extLst>
          </p:cNvPr>
          <p:cNvSpPr>
            <a:spLocks noGrp="1"/>
          </p:cNvSpPr>
          <p:nvPr>
            <p:ph type="body" sz="quarter" idx="12"/>
          </p:nvPr>
        </p:nvSpPr>
        <p:spPr>
          <a:xfrm>
            <a:off x="3333316" y="1714500"/>
            <a:ext cx="2475384" cy="4286250"/>
          </a:xfrm>
        </p:spPr>
        <p:txBody>
          <a:bodyPr/>
          <a:lstStyle>
            <a:lvl1pPr>
              <a:spcBef>
                <a:spcPts val="0"/>
              </a:spcBef>
              <a:defRPr sz="1000" b="0" i="0">
                <a:solidFill>
                  <a:schemeClr val="tx1"/>
                </a:solidFill>
                <a:latin typeface="IBM Plex Sans" panose="020B0503050203000203" pitchFamily="34" charset="0"/>
              </a:defRPr>
            </a:lvl1pPr>
            <a:lvl2pPr marL="91422" indent="-91422">
              <a:spcBef>
                <a:spcPts val="0"/>
              </a:spcBef>
              <a:defRPr sz="1000" b="0" i="0">
                <a:solidFill>
                  <a:schemeClr val="tx1"/>
                </a:solidFill>
                <a:latin typeface="IBM Plex Sans" panose="020B0503050203000203" pitchFamily="34" charset="0"/>
              </a:defRPr>
            </a:lvl2pPr>
            <a:lvl3pPr marL="182843" indent="-91422">
              <a:spcBef>
                <a:spcPts val="0"/>
              </a:spcBef>
              <a:defRPr sz="1000" b="0" i="0">
                <a:solidFill>
                  <a:schemeClr val="tx1"/>
                </a:solidFill>
                <a:latin typeface="IBM Plex Sans" panose="020B0503050203000203" pitchFamily="34" charset="0"/>
              </a:defRPr>
            </a:lvl3pPr>
            <a:lvl4pPr marL="274265" indent="-91422">
              <a:spcBef>
                <a:spcPts val="0"/>
              </a:spcBef>
              <a:defRPr sz="1000" b="0" i="0">
                <a:solidFill>
                  <a:schemeClr val="tx1"/>
                </a:solidFill>
                <a:latin typeface="IBM Plex Sans" panose="020B0503050203000203" pitchFamily="34" charset="0"/>
              </a:defRPr>
            </a:lvl4pPr>
            <a:lvl5pPr>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8" name="Straight Connector 17" descr="Vertical column divider">
            <a:extLst>
              <a:ext uri="{FF2B5EF4-FFF2-40B4-BE49-F238E27FC236}">
                <a16:creationId xmlns:a16="http://schemas.microsoft.com/office/drawing/2014/main" id="{3D7A0E74-695D-C6F5-07CD-01209D58A70A}"/>
              </a:ext>
            </a:extLst>
          </p:cNvPr>
          <p:cNvCxnSpPr/>
          <p:nvPr/>
        </p:nvCxnSpPr>
        <p:spPr bwMode="auto">
          <a:xfrm>
            <a:off x="6093683" y="283464"/>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0" name="Text Placeholder 9">
            <a:extLst>
              <a:ext uri="{FF2B5EF4-FFF2-40B4-BE49-F238E27FC236}">
                <a16:creationId xmlns:a16="http://schemas.microsoft.com/office/drawing/2014/main" id="{793A9C8C-F98C-5899-BE8B-D1A544D66C6A}"/>
              </a:ext>
            </a:extLst>
          </p:cNvPr>
          <p:cNvSpPr>
            <a:spLocks noGrp="1"/>
          </p:cNvSpPr>
          <p:nvPr>
            <p:ph type="body" sz="quarter" idx="16"/>
          </p:nvPr>
        </p:nvSpPr>
        <p:spPr>
          <a:xfrm>
            <a:off x="6380919" y="288036"/>
            <a:ext cx="2476178" cy="762794"/>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8">
            <a:extLst>
              <a:ext uri="{FF2B5EF4-FFF2-40B4-BE49-F238E27FC236}">
                <a16:creationId xmlns:a16="http://schemas.microsoft.com/office/drawing/2014/main" id="{1E0B684B-61D6-CF9E-57FC-892D7CEE8D1D}"/>
              </a:ext>
            </a:extLst>
          </p:cNvPr>
          <p:cNvSpPr>
            <a:spLocks noGrp="1"/>
          </p:cNvSpPr>
          <p:nvPr>
            <p:ph type="body" sz="quarter" idx="13"/>
          </p:nvPr>
        </p:nvSpPr>
        <p:spPr>
          <a:xfrm>
            <a:off x="6380919" y="1714500"/>
            <a:ext cx="2476178" cy="4286250"/>
          </a:xfrm>
        </p:spPr>
        <p:txBody>
          <a:bodyPr/>
          <a:lstStyle>
            <a:lvl1pPr>
              <a:spcBef>
                <a:spcPts val="0"/>
              </a:spcBef>
              <a:defRPr sz="1000" b="0" i="0">
                <a:solidFill>
                  <a:schemeClr val="tx1"/>
                </a:solidFill>
                <a:latin typeface="IBM Plex Sans" panose="020B0503050203000203" pitchFamily="34" charset="0"/>
              </a:defRPr>
            </a:lvl1pPr>
            <a:lvl2pPr marL="91422" indent="-91422">
              <a:spcBef>
                <a:spcPts val="0"/>
              </a:spcBef>
              <a:defRPr sz="1000" b="0" i="0">
                <a:solidFill>
                  <a:schemeClr val="tx1"/>
                </a:solidFill>
                <a:latin typeface="IBM Plex Sans" panose="020B0503050203000203" pitchFamily="34" charset="0"/>
              </a:defRPr>
            </a:lvl2pPr>
            <a:lvl3pPr marL="182843" indent="-91422">
              <a:spcBef>
                <a:spcPts val="0"/>
              </a:spcBef>
              <a:defRPr sz="1000" b="0" i="0">
                <a:solidFill>
                  <a:schemeClr val="tx1"/>
                </a:solidFill>
                <a:latin typeface="IBM Plex Sans" panose="020B0503050203000203" pitchFamily="34" charset="0"/>
              </a:defRPr>
            </a:lvl3pPr>
            <a:lvl4pPr marL="274265" indent="-91422">
              <a:spcBef>
                <a:spcPts val="0"/>
              </a:spcBef>
              <a:defRPr sz="1000" b="0" i="0">
                <a:solidFill>
                  <a:schemeClr val="tx1"/>
                </a:solidFill>
                <a:latin typeface="IBM Plex Sans" panose="020B0503050203000203" pitchFamily="34" charset="0"/>
              </a:defRPr>
            </a:lvl4pPr>
            <a:lvl5pPr>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9" name="Straight Connector 18" descr="Vertical column divider">
            <a:extLst>
              <a:ext uri="{FF2B5EF4-FFF2-40B4-BE49-F238E27FC236}">
                <a16:creationId xmlns:a16="http://schemas.microsoft.com/office/drawing/2014/main" id="{19E1AC9A-B000-435B-E4BC-54B09FB7957C}"/>
              </a:ext>
            </a:extLst>
          </p:cNvPr>
          <p:cNvCxnSpPr/>
          <p:nvPr/>
        </p:nvCxnSpPr>
        <p:spPr bwMode="auto">
          <a:xfrm>
            <a:off x="9142810"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3" name="Text Placeholder 12">
            <a:extLst>
              <a:ext uri="{FF2B5EF4-FFF2-40B4-BE49-F238E27FC236}">
                <a16:creationId xmlns:a16="http://schemas.microsoft.com/office/drawing/2014/main" id="{2A62B128-D226-0D9B-89EC-51AFD07F30CF}"/>
              </a:ext>
            </a:extLst>
          </p:cNvPr>
          <p:cNvSpPr>
            <a:spLocks noGrp="1"/>
          </p:cNvSpPr>
          <p:nvPr>
            <p:ph type="body" sz="quarter" idx="17"/>
          </p:nvPr>
        </p:nvSpPr>
        <p:spPr>
          <a:xfrm>
            <a:off x="9428522" y="288036"/>
            <a:ext cx="2479352" cy="762794"/>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1" name="Text Placeholder 10">
            <a:extLst>
              <a:ext uri="{FF2B5EF4-FFF2-40B4-BE49-F238E27FC236}">
                <a16:creationId xmlns:a16="http://schemas.microsoft.com/office/drawing/2014/main" id="{1E0D5184-93C0-B658-7967-FBC78C38A518}"/>
              </a:ext>
            </a:extLst>
          </p:cNvPr>
          <p:cNvSpPr>
            <a:spLocks noGrp="1"/>
          </p:cNvSpPr>
          <p:nvPr>
            <p:ph type="body" sz="quarter" idx="14"/>
          </p:nvPr>
        </p:nvSpPr>
        <p:spPr>
          <a:xfrm>
            <a:off x="9428522" y="1714500"/>
            <a:ext cx="2479352" cy="4286250"/>
          </a:xfrm>
        </p:spPr>
        <p:txBody>
          <a:bodyPr/>
          <a:lstStyle>
            <a:lvl1pPr>
              <a:spcBef>
                <a:spcPts val="0"/>
              </a:spcBef>
              <a:defRPr sz="1000" b="0" i="0">
                <a:solidFill>
                  <a:schemeClr val="tx1"/>
                </a:solidFill>
                <a:latin typeface="IBM Plex Sans" panose="020B0503050203000203" pitchFamily="34" charset="0"/>
              </a:defRPr>
            </a:lvl1pPr>
            <a:lvl2pPr marL="91422" indent="-91422">
              <a:spcBef>
                <a:spcPts val="0"/>
              </a:spcBef>
              <a:defRPr sz="1000" b="0" i="0">
                <a:solidFill>
                  <a:schemeClr val="tx1"/>
                </a:solidFill>
                <a:latin typeface="IBM Plex Sans" panose="020B0503050203000203" pitchFamily="34" charset="0"/>
              </a:defRPr>
            </a:lvl2pPr>
            <a:lvl3pPr marL="182843" indent="-91422">
              <a:spcBef>
                <a:spcPts val="0"/>
              </a:spcBef>
              <a:defRPr sz="1000" b="0" i="0">
                <a:solidFill>
                  <a:schemeClr val="tx1"/>
                </a:solidFill>
                <a:latin typeface="IBM Plex Sans" panose="020B0503050203000203" pitchFamily="34" charset="0"/>
              </a:defRPr>
            </a:lvl3pPr>
            <a:lvl4pPr marL="274265" indent="-91422">
              <a:spcBef>
                <a:spcPts val="0"/>
              </a:spcBef>
              <a:defRPr sz="1000" b="0" i="0">
                <a:solidFill>
                  <a:schemeClr val="tx1"/>
                </a:solidFill>
                <a:latin typeface="IBM Plex Sans" panose="020B0503050203000203" pitchFamily="34" charset="0"/>
              </a:defRPr>
            </a:lvl4pPr>
            <a:lvl5pPr>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E3F3A850-F28F-F30E-5505-EA11791B052B}"/>
              </a:ext>
            </a:extLst>
          </p:cNvPr>
          <p:cNvSpPr>
            <a:spLocks noGrp="1"/>
          </p:cNvSpPr>
          <p:nvPr>
            <p:ph type="ftr" sz="quarter" idx="18"/>
          </p:nvPr>
        </p:nvSpPr>
        <p:spPr>
          <a:xfrm>
            <a:off x="284125" y="6402118"/>
            <a:ext cx="2477765" cy="190500"/>
          </a:xfrm>
        </p:spPr>
        <p:txBody>
          <a:bodyPr/>
          <a:lstStyle/>
          <a:p>
            <a:endParaRPr lang="en-US"/>
          </a:p>
        </p:txBody>
      </p:sp>
      <p:sp>
        <p:nvSpPr>
          <p:cNvPr id="5" name="Slide Number">
            <a:extLst>
              <a:ext uri="{FF2B5EF4-FFF2-40B4-BE49-F238E27FC236}">
                <a16:creationId xmlns:a16="http://schemas.microsoft.com/office/drawing/2014/main" id="{B96005D4-0874-989F-217D-8A2592F81D57}"/>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374092327"/>
      </p:ext>
    </p:extLst>
  </p:cSld>
  <p:clrMapOvr>
    <a:masterClrMapping/>
  </p:clrMapOvr>
  <p:transition spd="med"/>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Text, 4 columns, dividers, pictogram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734332-B5B5-4358-3C72-8B35F374A887}"/>
              </a:ext>
            </a:extLst>
          </p:cNvPr>
          <p:cNvSpPr>
            <a:spLocks noGrp="1"/>
          </p:cNvSpPr>
          <p:nvPr>
            <p:ph type="title"/>
          </p:nvPr>
        </p:nvSpPr>
        <p:spPr>
          <a:xfrm>
            <a:off x="287999" y="288036"/>
            <a:ext cx="2474590" cy="1048544"/>
          </a:xfrm>
        </p:spPr>
        <p:txBody>
          <a:bodyPr/>
          <a:lstStyle>
            <a:lvl1pPr>
              <a:lnSpc>
                <a:spcPct val="110000"/>
              </a:lnSpc>
              <a:defRPr sz="1200">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A59C4772-2960-241E-274D-18A4B5568DAB}"/>
              </a:ext>
            </a:extLst>
          </p:cNvPr>
          <p:cNvSpPr>
            <a:spLocks noGrp="1"/>
          </p:cNvSpPr>
          <p:nvPr>
            <p:ph type="body" sz="quarter" idx="11"/>
          </p:nvPr>
        </p:nvSpPr>
        <p:spPr>
          <a:xfrm>
            <a:off x="287999" y="1714500"/>
            <a:ext cx="2477765" cy="2000250"/>
          </a:xfrm>
        </p:spPr>
        <p:txBody>
          <a:bodyPr/>
          <a:lstStyle>
            <a:lvl1pPr>
              <a:lnSpc>
                <a:spcPct val="100000"/>
              </a:lnSpc>
              <a:spcBef>
                <a:spcPts val="0"/>
              </a:spcBef>
              <a:defRPr sz="1800">
                <a:solidFill>
                  <a:schemeClr val="tx1"/>
                </a:solidFill>
              </a:defRPr>
            </a:lvl1pPr>
          </a:lstStyle>
          <a:p>
            <a:pPr lvl="0"/>
            <a:r>
              <a:rPr lang="en-US"/>
              <a:t>Click to edit Master text styles</a:t>
            </a:r>
          </a:p>
        </p:txBody>
      </p:sp>
      <p:cxnSp>
        <p:nvCxnSpPr>
          <p:cNvPr id="17" name="Straight Connector 16" descr="Vertical column divider">
            <a:extLst>
              <a:ext uri="{FF2B5EF4-FFF2-40B4-BE49-F238E27FC236}">
                <a16:creationId xmlns:a16="http://schemas.microsoft.com/office/drawing/2014/main" id="{4D695107-5427-4D2D-F88F-89BA74127CBF}"/>
              </a:ext>
            </a:extLst>
          </p:cNvPr>
          <p:cNvCxnSpPr/>
          <p:nvPr/>
        </p:nvCxnSpPr>
        <p:spPr bwMode="auto">
          <a:xfrm>
            <a:off x="3047603"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4" name="Picture Placeholder 13" descr="Place pictogram here">
            <a:extLst>
              <a:ext uri="{FF2B5EF4-FFF2-40B4-BE49-F238E27FC236}">
                <a16:creationId xmlns:a16="http://schemas.microsoft.com/office/drawing/2014/main" id="{637C5D5A-A533-DB2D-8BBE-C9DAA013CA01}"/>
              </a:ext>
            </a:extLst>
          </p:cNvPr>
          <p:cNvSpPr>
            <a:spLocks noGrp="1"/>
          </p:cNvSpPr>
          <p:nvPr>
            <p:ph type="pic" sz="quarter" idx="15" hasCustomPrompt="1"/>
          </p:nvPr>
        </p:nvSpPr>
        <p:spPr>
          <a:xfrm>
            <a:off x="3333316" y="288036"/>
            <a:ext cx="607997" cy="608076"/>
          </a:xfrm>
        </p:spPr>
        <p:txBody>
          <a:bodyPr anchor="ctr"/>
          <a:lstStyle>
            <a:lvl1pPr algn="ctr">
              <a:defRPr sz="800">
                <a:solidFill>
                  <a:schemeClr val="tx1"/>
                </a:solidFill>
              </a:defRPr>
            </a:lvl1pPr>
          </a:lstStyle>
          <a:p>
            <a:r>
              <a:rPr lang="en-US"/>
              <a:t>Pictogram</a:t>
            </a:r>
          </a:p>
        </p:txBody>
      </p:sp>
      <p:sp>
        <p:nvSpPr>
          <p:cNvPr id="10" name="Text Placeholder 9">
            <a:extLst>
              <a:ext uri="{FF2B5EF4-FFF2-40B4-BE49-F238E27FC236}">
                <a16:creationId xmlns:a16="http://schemas.microsoft.com/office/drawing/2014/main" id="{627CF39F-F0FC-7815-2582-A13E0599BC21}"/>
              </a:ext>
            </a:extLst>
          </p:cNvPr>
          <p:cNvSpPr>
            <a:spLocks noGrp="1"/>
          </p:cNvSpPr>
          <p:nvPr>
            <p:ph type="body" sz="quarter" idx="12"/>
          </p:nvPr>
        </p:nvSpPr>
        <p:spPr>
          <a:xfrm>
            <a:off x="3333316" y="1714500"/>
            <a:ext cx="2475384" cy="4286250"/>
          </a:xfrm>
        </p:spPr>
        <p:txBody>
          <a:bodyPr/>
          <a:lstStyle>
            <a:lvl1pPr>
              <a:lnSpc>
                <a:spcPct val="110000"/>
              </a:lnSpc>
              <a:spcBef>
                <a:spcPts val="0"/>
              </a:spcBef>
              <a:defRPr sz="1200">
                <a:solidFill>
                  <a:schemeClr val="tx1"/>
                </a:solidFill>
              </a:defRPr>
            </a:lvl1pPr>
            <a:lvl2pPr marL="109706" indent="-109706">
              <a:lnSpc>
                <a:spcPct val="110000"/>
              </a:lnSpc>
              <a:spcBef>
                <a:spcPts val="0"/>
              </a:spcBef>
              <a:defRPr sz="1200">
                <a:solidFill>
                  <a:schemeClr val="tx1"/>
                </a:solidFill>
              </a:defRPr>
            </a:lvl2pPr>
            <a:lvl3pPr marL="219412" indent="-109706">
              <a:lnSpc>
                <a:spcPct val="110000"/>
              </a:lnSpc>
              <a:spcBef>
                <a:spcPts val="0"/>
              </a:spcBef>
              <a:defRPr sz="1200">
                <a:solidFill>
                  <a:schemeClr val="tx1"/>
                </a:solidFill>
              </a:defRPr>
            </a:lvl3pPr>
            <a:lvl4pPr marL="329118" indent="-109706">
              <a:lnSpc>
                <a:spcPct val="110000"/>
              </a:lnSpc>
              <a:spcBef>
                <a:spcPts val="0"/>
              </a:spcBef>
              <a:defRPr sz="1200">
                <a:solidFill>
                  <a:schemeClr val="tx1"/>
                </a:solidFill>
              </a:defRPr>
            </a:lvl4pPr>
            <a:lvl5pPr>
              <a:lnSpc>
                <a:spcPct val="110000"/>
              </a:lnSpc>
              <a:spcBef>
                <a:spcPts val="0"/>
              </a:spcBef>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8" name="Straight Connector 17" descr="Vertical column divider">
            <a:extLst>
              <a:ext uri="{FF2B5EF4-FFF2-40B4-BE49-F238E27FC236}">
                <a16:creationId xmlns:a16="http://schemas.microsoft.com/office/drawing/2014/main" id="{43B07B4A-5DB5-8126-EA79-502787053E82}"/>
              </a:ext>
            </a:extLst>
          </p:cNvPr>
          <p:cNvCxnSpPr/>
          <p:nvPr/>
        </p:nvCxnSpPr>
        <p:spPr bwMode="auto">
          <a:xfrm>
            <a:off x="6093683" y="283464"/>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5" name="Picture Placeholder 13" descr="Place pictogram here">
            <a:extLst>
              <a:ext uri="{FF2B5EF4-FFF2-40B4-BE49-F238E27FC236}">
                <a16:creationId xmlns:a16="http://schemas.microsoft.com/office/drawing/2014/main" id="{81413BEF-DDD1-548F-409B-224DE030B67E}"/>
              </a:ext>
            </a:extLst>
          </p:cNvPr>
          <p:cNvSpPr>
            <a:spLocks noGrp="1"/>
          </p:cNvSpPr>
          <p:nvPr>
            <p:ph type="pic" sz="quarter" idx="16" hasCustomPrompt="1"/>
          </p:nvPr>
        </p:nvSpPr>
        <p:spPr>
          <a:xfrm>
            <a:off x="6387345" y="288036"/>
            <a:ext cx="607997" cy="608076"/>
          </a:xfrm>
        </p:spPr>
        <p:txBody>
          <a:bodyPr anchor="ctr"/>
          <a:lstStyle>
            <a:lvl1pPr algn="ctr">
              <a:defRPr sz="800">
                <a:solidFill>
                  <a:schemeClr val="tx1"/>
                </a:solidFill>
              </a:defRPr>
            </a:lvl1pPr>
          </a:lstStyle>
          <a:p>
            <a:r>
              <a:rPr lang="en-US"/>
              <a:t>Pictogram</a:t>
            </a:r>
          </a:p>
        </p:txBody>
      </p:sp>
      <p:sp>
        <p:nvSpPr>
          <p:cNvPr id="11" name="Text Placeholder 9">
            <a:extLst>
              <a:ext uri="{FF2B5EF4-FFF2-40B4-BE49-F238E27FC236}">
                <a16:creationId xmlns:a16="http://schemas.microsoft.com/office/drawing/2014/main" id="{68C92137-8AC3-46D8-C9A2-F6F058938BEF}"/>
              </a:ext>
            </a:extLst>
          </p:cNvPr>
          <p:cNvSpPr>
            <a:spLocks noGrp="1"/>
          </p:cNvSpPr>
          <p:nvPr>
            <p:ph type="body" sz="quarter" idx="13"/>
          </p:nvPr>
        </p:nvSpPr>
        <p:spPr>
          <a:xfrm>
            <a:off x="6383185" y="1714500"/>
            <a:ext cx="2470738" cy="4286250"/>
          </a:xfrm>
        </p:spPr>
        <p:txBody>
          <a:bodyPr/>
          <a:lstStyle>
            <a:lvl1pPr>
              <a:lnSpc>
                <a:spcPct val="110000"/>
              </a:lnSpc>
              <a:spcBef>
                <a:spcPts val="0"/>
              </a:spcBef>
              <a:defRPr sz="1200">
                <a:solidFill>
                  <a:schemeClr val="tx1"/>
                </a:solidFill>
              </a:defRPr>
            </a:lvl1pPr>
            <a:lvl2pPr marL="109706" indent="-109706">
              <a:lnSpc>
                <a:spcPct val="110000"/>
              </a:lnSpc>
              <a:spcBef>
                <a:spcPts val="0"/>
              </a:spcBef>
              <a:defRPr sz="1200">
                <a:solidFill>
                  <a:schemeClr val="tx1"/>
                </a:solidFill>
              </a:defRPr>
            </a:lvl2pPr>
            <a:lvl3pPr marL="219412" indent="-109706">
              <a:lnSpc>
                <a:spcPct val="110000"/>
              </a:lnSpc>
              <a:spcBef>
                <a:spcPts val="0"/>
              </a:spcBef>
              <a:defRPr sz="1200">
                <a:solidFill>
                  <a:schemeClr val="tx1"/>
                </a:solidFill>
              </a:defRPr>
            </a:lvl3pPr>
            <a:lvl4pPr marL="329118" indent="-109706">
              <a:lnSpc>
                <a:spcPct val="110000"/>
              </a:lnSpc>
              <a:spcBef>
                <a:spcPts val="0"/>
              </a:spcBef>
              <a:defRPr sz="1200">
                <a:solidFill>
                  <a:schemeClr val="tx1"/>
                </a:solidFill>
              </a:defRPr>
            </a:lvl4pPr>
            <a:lvl5pPr>
              <a:lnSpc>
                <a:spcPct val="110000"/>
              </a:lnSpc>
              <a:spcBef>
                <a:spcPts val="0"/>
              </a:spcBef>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9" name="Straight Connector 18" descr="Vertical column divider">
            <a:extLst>
              <a:ext uri="{FF2B5EF4-FFF2-40B4-BE49-F238E27FC236}">
                <a16:creationId xmlns:a16="http://schemas.microsoft.com/office/drawing/2014/main" id="{4D829559-0A72-8826-E06A-C6CCD39750A4}"/>
              </a:ext>
            </a:extLst>
          </p:cNvPr>
          <p:cNvCxnSpPr/>
          <p:nvPr/>
        </p:nvCxnSpPr>
        <p:spPr bwMode="auto">
          <a:xfrm>
            <a:off x="9142810"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6" name="Picture Placeholder 13" descr="Place pictogram here">
            <a:extLst>
              <a:ext uri="{FF2B5EF4-FFF2-40B4-BE49-F238E27FC236}">
                <a16:creationId xmlns:a16="http://schemas.microsoft.com/office/drawing/2014/main" id="{B37C3DBB-1177-5FC6-7F7F-E6C5931C9620}"/>
              </a:ext>
            </a:extLst>
          </p:cNvPr>
          <p:cNvSpPr>
            <a:spLocks noGrp="1"/>
          </p:cNvSpPr>
          <p:nvPr>
            <p:ph type="pic" sz="quarter" idx="17" hasCustomPrompt="1"/>
          </p:nvPr>
        </p:nvSpPr>
        <p:spPr>
          <a:xfrm>
            <a:off x="9428522" y="288036"/>
            <a:ext cx="607997" cy="608076"/>
          </a:xfrm>
        </p:spPr>
        <p:txBody>
          <a:bodyPr anchor="ctr"/>
          <a:lstStyle>
            <a:lvl1pPr algn="ctr">
              <a:defRPr sz="800">
                <a:solidFill>
                  <a:schemeClr val="tx1"/>
                </a:solidFill>
              </a:defRPr>
            </a:lvl1pPr>
          </a:lstStyle>
          <a:p>
            <a:r>
              <a:rPr lang="en-US"/>
              <a:t>Pictogram</a:t>
            </a:r>
          </a:p>
        </p:txBody>
      </p:sp>
      <p:sp>
        <p:nvSpPr>
          <p:cNvPr id="12" name="Text Placeholder 9">
            <a:extLst>
              <a:ext uri="{FF2B5EF4-FFF2-40B4-BE49-F238E27FC236}">
                <a16:creationId xmlns:a16="http://schemas.microsoft.com/office/drawing/2014/main" id="{AC380211-AA5F-2F8D-309F-DC766DF1EF52}"/>
              </a:ext>
            </a:extLst>
          </p:cNvPr>
          <p:cNvSpPr>
            <a:spLocks noGrp="1"/>
          </p:cNvSpPr>
          <p:nvPr>
            <p:ph type="body" sz="quarter" idx="14"/>
          </p:nvPr>
        </p:nvSpPr>
        <p:spPr>
          <a:xfrm>
            <a:off x="9428523" y="1714500"/>
            <a:ext cx="2476177" cy="4286250"/>
          </a:xfrm>
        </p:spPr>
        <p:txBody>
          <a:bodyPr/>
          <a:lstStyle>
            <a:lvl1pPr>
              <a:lnSpc>
                <a:spcPct val="110000"/>
              </a:lnSpc>
              <a:spcBef>
                <a:spcPts val="0"/>
              </a:spcBef>
              <a:defRPr sz="1200">
                <a:solidFill>
                  <a:schemeClr val="tx1"/>
                </a:solidFill>
              </a:defRPr>
            </a:lvl1pPr>
            <a:lvl2pPr marL="109706" indent="-109706">
              <a:lnSpc>
                <a:spcPct val="110000"/>
              </a:lnSpc>
              <a:spcBef>
                <a:spcPts val="0"/>
              </a:spcBef>
              <a:defRPr sz="1200">
                <a:solidFill>
                  <a:schemeClr val="tx1"/>
                </a:solidFill>
              </a:defRPr>
            </a:lvl2pPr>
            <a:lvl3pPr marL="219412" indent="-109706">
              <a:lnSpc>
                <a:spcPct val="110000"/>
              </a:lnSpc>
              <a:spcBef>
                <a:spcPts val="0"/>
              </a:spcBef>
              <a:defRPr sz="1200">
                <a:solidFill>
                  <a:schemeClr val="tx1"/>
                </a:solidFill>
              </a:defRPr>
            </a:lvl3pPr>
            <a:lvl4pPr marL="329118" indent="-109706">
              <a:lnSpc>
                <a:spcPct val="110000"/>
              </a:lnSpc>
              <a:spcBef>
                <a:spcPts val="0"/>
              </a:spcBef>
              <a:defRPr sz="1200">
                <a:solidFill>
                  <a:schemeClr val="tx1"/>
                </a:solidFill>
              </a:defRPr>
            </a:lvl4pPr>
            <a:lvl5pPr>
              <a:lnSpc>
                <a:spcPct val="110000"/>
              </a:lnSpc>
              <a:spcBef>
                <a:spcPts val="0"/>
              </a:spcBef>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ACE782CF-665F-3C56-698C-16112EB19B2F}"/>
              </a:ext>
            </a:extLst>
          </p:cNvPr>
          <p:cNvSpPr>
            <a:spLocks noGrp="1"/>
          </p:cNvSpPr>
          <p:nvPr>
            <p:ph type="ftr" sz="quarter" idx="18"/>
          </p:nvPr>
        </p:nvSpPr>
        <p:spPr/>
        <p:txBody>
          <a:bodyPr/>
          <a:lstStyle/>
          <a:p>
            <a:endParaRPr lang="en-US"/>
          </a:p>
        </p:txBody>
      </p:sp>
      <p:sp>
        <p:nvSpPr>
          <p:cNvPr id="6" name="Slide Number">
            <a:extLst>
              <a:ext uri="{FF2B5EF4-FFF2-40B4-BE49-F238E27FC236}">
                <a16:creationId xmlns:a16="http://schemas.microsoft.com/office/drawing/2014/main" id="{D2A45AB7-102C-FBDF-94FD-99783B6A5A18}"/>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080749303"/>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ntent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9" y="192024"/>
            <a:ext cx="2477765" cy="2286794"/>
          </a:xfrm>
        </p:spPr>
        <p:txBody>
          <a:bodyPr/>
          <a:lstStyle>
            <a:lvl1pPr>
              <a:lnSpc>
                <a:spcPct val="100000"/>
              </a:lnSpc>
              <a:defRPr sz="2400">
                <a:solidFill>
                  <a:schemeClr val="tx2"/>
                </a:solidFill>
              </a:defRPr>
            </a:lvl1pPr>
          </a:lstStyle>
          <a:p>
            <a:r>
              <a:rPr lang="en-US"/>
              <a:t>Click to edit Master title style</a:t>
            </a:r>
            <a:endParaRPr lang="en-US" dirty="0"/>
          </a:p>
        </p:txBody>
      </p:sp>
      <p:sp>
        <p:nvSpPr>
          <p:cNvPr id="7" name="Text Placeholder 6">
            <a:extLst>
              <a:ext uri="{FF2B5EF4-FFF2-40B4-BE49-F238E27FC236}">
                <a16:creationId xmlns:a16="http://schemas.microsoft.com/office/drawing/2014/main" id="{675443B4-0187-FC99-0FDE-8EB191B6CEF4}"/>
              </a:ext>
            </a:extLst>
          </p:cNvPr>
          <p:cNvSpPr>
            <a:spLocks noGrp="1"/>
          </p:cNvSpPr>
          <p:nvPr>
            <p:ph type="body" sz="quarter" idx="10"/>
          </p:nvPr>
        </p:nvSpPr>
        <p:spPr>
          <a:xfrm>
            <a:off x="6380920" y="284957"/>
            <a:ext cx="2476177" cy="5715794"/>
          </a:xfrm>
        </p:spPr>
        <p:txBody>
          <a:bodyPr/>
          <a:lstStyle>
            <a:lvl1pPr defTabSz="435483">
              <a:spcBef>
                <a:spcPts val="0"/>
              </a:spcBef>
              <a:defRPr>
                <a:solidFill>
                  <a:schemeClr val="tx1"/>
                </a:solidFill>
              </a:defRPr>
            </a:lvl1pPr>
            <a:lvl2pPr defTabSz="435483">
              <a:spcBef>
                <a:spcPts val="0"/>
              </a:spcBef>
              <a:defRPr>
                <a:solidFill>
                  <a:schemeClr val="tx1"/>
                </a:solidFill>
              </a:defRPr>
            </a:lvl2pPr>
            <a:lvl3pPr defTabSz="435483">
              <a:spcBef>
                <a:spcPts val="0"/>
              </a:spcBef>
              <a:defRPr>
                <a:solidFill>
                  <a:schemeClr val="tx1"/>
                </a:solidFill>
              </a:defRPr>
            </a:lvl3pPr>
            <a:lvl4pPr defTabSz="435483">
              <a:spcBef>
                <a:spcPts val="0"/>
              </a:spcBef>
              <a:defRPr>
                <a:solidFill>
                  <a:schemeClr val="tx1"/>
                </a:solidFill>
              </a:defRPr>
            </a:lvl4pPr>
            <a:lvl5pPr defTabSz="435483">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9">
            <a:extLst>
              <a:ext uri="{FF2B5EF4-FFF2-40B4-BE49-F238E27FC236}">
                <a16:creationId xmlns:a16="http://schemas.microsoft.com/office/drawing/2014/main" id="{5A647AD3-098B-D1AB-C8D8-463E38402F94}"/>
              </a:ext>
            </a:extLst>
          </p:cNvPr>
          <p:cNvSpPr>
            <a:spLocks noGrp="1"/>
          </p:cNvSpPr>
          <p:nvPr>
            <p:ph type="body" sz="quarter" idx="11"/>
          </p:nvPr>
        </p:nvSpPr>
        <p:spPr>
          <a:xfrm>
            <a:off x="9430110" y="284957"/>
            <a:ext cx="2474591" cy="5715794"/>
          </a:xfrm>
        </p:spPr>
        <p:txBody>
          <a:bodyPr/>
          <a:lstStyle>
            <a:lvl1pPr defTabSz="435483">
              <a:spcBef>
                <a:spcPts val="0"/>
              </a:spcBef>
              <a:defRPr>
                <a:solidFill>
                  <a:schemeClr val="tx1"/>
                </a:solidFill>
              </a:defRPr>
            </a:lvl1pPr>
            <a:lvl2pPr defTabSz="435483">
              <a:spcBef>
                <a:spcPts val="0"/>
              </a:spcBef>
              <a:defRPr>
                <a:solidFill>
                  <a:schemeClr val="tx1"/>
                </a:solidFill>
              </a:defRPr>
            </a:lvl2pPr>
            <a:lvl3pPr defTabSz="435483">
              <a:spcBef>
                <a:spcPts val="0"/>
              </a:spcBef>
              <a:defRPr>
                <a:solidFill>
                  <a:schemeClr val="tx1"/>
                </a:solidFill>
              </a:defRPr>
            </a:lvl3pPr>
            <a:lvl4pPr defTabSz="435483">
              <a:spcBef>
                <a:spcPts val="0"/>
              </a:spcBef>
              <a:defRPr>
                <a:solidFill>
                  <a:schemeClr val="tx1"/>
                </a:solidFill>
              </a:defRPr>
            </a:lvl4pPr>
            <a:lvl5pPr defTabSz="435483">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3">
            <a:extLst>
              <a:ext uri="{FF2B5EF4-FFF2-40B4-BE49-F238E27FC236}">
                <a16:creationId xmlns:a16="http://schemas.microsoft.com/office/drawing/2014/main" id="{028AA764-A00C-AFFF-7F3F-49A733DCD474}"/>
              </a:ext>
            </a:extLst>
          </p:cNvPr>
          <p:cNvSpPr>
            <a:spLocks noGrp="1"/>
          </p:cNvSpPr>
          <p:nvPr>
            <p:ph type="ftr" sz="quarter" idx="18"/>
          </p:nvPr>
        </p:nvSpPr>
        <p:spPr>
          <a:xfrm>
            <a:off x="284126" y="6402118"/>
            <a:ext cx="2477765" cy="190500"/>
          </a:xfrm>
        </p:spPr>
        <p:txBody>
          <a:bodyPr/>
          <a:lstStyle/>
          <a:p>
            <a:endParaRPr lang="en-US"/>
          </a:p>
        </p:txBody>
      </p:sp>
      <p:sp>
        <p:nvSpPr>
          <p:cNvPr id="4" name="Slide Number">
            <a:extLst>
              <a:ext uri="{FF2B5EF4-FFF2-40B4-BE49-F238E27FC236}">
                <a16:creationId xmlns:a16="http://schemas.microsoft.com/office/drawing/2014/main" id="{D5D1D2A7-CF30-5698-14FC-F71CB82D5BCC}"/>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758021542"/>
      </p:ext>
    </p:extLst>
  </p:cSld>
  <p:clrMapOvr>
    <a:masterClrMapping/>
  </p:clrMapOvr>
  <p:transition spd="med"/>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ext, 1 wide column, divider">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192024"/>
            <a:ext cx="2474590" cy="570706"/>
          </a:xfrm>
        </p:spPr>
        <p:txBody>
          <a:bodyPr/>
          <a:lstStyle>
            <a:lvl1pPr>
              <a:lnSpc>
                <a:spcPct val="100000"/>
              </a:lnSpc>
              <a:defRPr sz="3199">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9792CE3F-FA6A-2FE0-0146-4BFD45CF296A}"/>
              </a:ext>
            </a:extLst>
          </p:cNvPr>
          <p:cNvSpPr>
            <a:spLocks noGrp="1"/>
          </p:cNvSpPr>
          <p:nvPr>
            <p:ph type="body" sz="quarter" idx="15"/>
          </p:nvPr>
        </p:nvSpPr>
        <p:spPr>
          <a:xfrm>
            <a:off x="3332554" y="192024"/>
            <a:ext cx="2477765" cy="570706"/>
          </a:xfrm>
        </p:spPr>
        <p:txBody>
          <a:bodyPr/>
          <a:lstStyle>
            <a:lvl1pPr>
              <a:lnSpc>
                <a:spcPct val="100000"/>
              </a:lnSpc>
              <a:spcBef>
                <a:spcPts val="0"/>
              </a:spcBef>
              <a:defRPr sz="3199">
                <a:solidFill>
                  <a:schemeClr val="tx2"/>
                </a:solidFill>
              </a:defRPr>
            </a:lvl1pPr>
            <a:lvl2pPr>
              <a:spcBef>
                <a:spcPts val="0"/>
              </a:spcBef>
              <a:defRPr sz="1400"/>
            </a:lvl2pPr>
            <a:lvl3pPr>
              <a:spcBef>
                <a:spcPts val="0"/>
              </a:spcBef>
              <a:defRPr sz="1400"/>
            </a:lvl3pPr>
            <a:lvl4pPr>
              <a:spcBef>
                <a:spcPts val="0"/>
              </a:spcBef>
              <a:defRPr sz="1400"/>
            </a:lvl4pPr>
            <a:lvl5pPr>
              <a:spcBef>
                <a:spcPts val="0"/>
              </a:spcBef>
              <a:defRPr sz="1400"/>
            </a:lvl5pPr>
          </a:lstStyle>
          <a:p>
            <a:pPr lvl="0"/>
            <a:r>
              <a:rPr lang="en-US"/>
              <a:t>Click to edit Master text styles</a:t>
            </a:r>
          </a:p>
        </p:txBody>
      </p:sp>
      <p:sp>
        <p:nvSpPr>
          <p:cNvPr id="7" name="Text Placeholder 6">
            <a:extLst>
              <a:ext uri="{FF2B5EF4-FFF2-40B4-BE49-F238E27FC236}">
                <a16:creationId xmlns:a16="http://schemas.microsoft.com/office/drawing/2014/main" id="{F9E6C7C8-F097-FDD3-FF97-3FC4133BC68D}"/>
              </a:ext>
            </a:extLst>
          </p:cNvPr>
          <p:cNvSpPr>
            <a:spLocks noGrp="1"/>
          </p:cNvSpPr>
          <p:nvPr>
            <p:ph type="body" sz="quarter" idx="12"/>
          </p:nvPr>
        </p:nvSpPr>
        <p:spPr>
          <a:xfrm>
            <a:off x="3333316" y="1714500"/>
            <a:ext cx="2475384" cy="4286250"/>
          </a:xfrm>
        </p:spPr>
        <p:txBody>
          <a:bodyPr/>
          <a:lstStyle>
            <a:lvl1pPr>
              <a:spcBef>
                <a:spcPts val="0"/>
              </a:spcBef>
              <a:defRPr sz="1400" b="0" i="0">
                <a:solidFill>
                  <a:schemeClr val="tx1"/>
                </a:solidFill>
                <a:latin typeface="IBM Plex Sans Light" panose="020B0403050203000203" pitchFamily="34" charset="0"/>
              </a:defRPr>
            </a:lvl1pPr>
            <a:lvl2pPr marL="127990" indent="-127990">
              <a:spcBef>
                <a:spcPts val="0"/>
              </a:spcBef>
              <a:defRPr sz="1400" b="0" i="0">
                <a:solidFill>
                  <a:schemeClr val="tx1"/>
                </a:solidFill>
                <a:latin typeface="IBM Plex Sans Light" panose="020B0403050203000203" pitchFamily="34" charset="0"/>
              </a:defRPr>
            </a:lvl2pPr>
            <a:lvl3pPr marL="255981" indent="-127990">
              <a:spcBef>
                <a:spcPts val="0"/>
              </a:spcBef>
              <a:defRPr sz="1400" b="0" i="0">
                <a:solidFill>
                  <a:schemeClr val="tx1"/>
                </a:solidFill>
                <a:latin typeface="IBM Plex Sans Light" panose="020B0403050203000203" pitchFamily="34" charset="0"/>
              </a:defRPr>
            </a:lvl3pPr>
            <a:lvl4pPr marL="383971" indent="-127990">
              <a:spcBef>
                <a:spcPts val="0"/>
              </a:spcBef>
              <a:defRPr sz="1400" b="0" i="0">
                <a:solidFill>
                  <a:schemeClr val="tx1"/>
                </a:solidFill>
                <a:latin typeface="IBM Plex Sans Light" panose="020B0403050203000203" pitchFamily="34" charset="0"/>
              </a:defRPr>
            </a:lvl4pPr>
            <a:lvl5pPr>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8">
            <a:extLst>
              <a:ext uri="{FF2B5EF4-FFF2-40B4-BE49-F238E27FC236}">
                <a16:creationId xmlns:a16="http://schemas.microsoft.com/office/drawing/2014/main" id="{1E0B684B-61D6-CF9E-57FC-892D7CEE8D1D}"/>
              </a:ext>
            </a:extLst>
          </p:cNvPr>
          <p:cNvSpPr>
            <a:spLocks noGrp="1"/>
          </p:cNvSpPr>
          <p:nvPr>
            <p:ph type="body" sz="quarter" idx="13"/>
          </p:nvPr>
        </p:nvSpPr>
        <p:spPr>
          <a:xfrm>
            <a:off x="6380919" y="1714500"/>
            <a:ext cx="5047593" cy="4286250"/>
          </a:xfrm>
        </p:spPr>
        <p:txBody>
          <a:bodyPr/>
          <a:lstStyle>
            <a:lvl1pPr>
              <a:spcBef>
                <a:spcPts val="0"/>
              </a:spcBef>
              <a:defRPr sz="1400" b="0" i="0">
                <a:solidFill>
                  <a:schemeClr val="tx1"/>
                </a:solidFill>
                <a:latin typeface="IBM Plex Sans Light" panose="020B0403050203000203" pitchFamily="34" charset="0"/>
              </a:defRPr>
            </a:lvl1pPr>
            <a:lvl2pPr marL="127990" indent="-127990">
              <a:spcBef>
                <a:spcPts val="0"/>
              </a:spcBef>
              <a:defRPr sz="1400" b="0" i="0">
                <a:solidFill>
                  <a:schemeClr val="tx1"/>
                </a:solidFill>
                <a:latin typeface="IBM Plex Sans Light" panose="020B0403050203000203" pitchFamily="34" charset="0"/>
              </a:defRPr>
            </a:lvl2pPr>
            <a:lvl3pPr marL="255981" indent="-127990">
              <a:spcBef>
                <a:spcPts val="0"/>
              </a:spcBef>
              <a:defRPr sz="1400" b="0" i="0">
                <a:solidFill>
                  <a:schemeClr val="tx1"/>
                </a:solidFill>
                <a:latin typeface="IBM Plex Sans Light" panose="020B0403050203000203" pitchFamily="34" charset="0"/>
              </a:defRPr>
            </a:lvl3pPr>
            <a:lvl4pPr marL="383971" indent="-127990">
              <a:spcBef>
                <a:spcPts val="0"/>
              </a:spcBef>
              <a:defRPr sz="1400" b="0" i="0">
                <a:solidFill>
                  <a:schemeClr val="tx1"/>
                </a:solidFill>
                <a:latin typeface="IBM Plex Sans Light" panose="020B0403050203000203" pitchFamily="34" charset="0"/>
              </a:defRPr>
            </a:lvl4pPr>
            <a:lvl5pPr>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BA03B922-FA59-5165-48BF-0B57DFD66348}"/>
              </a:ext>
            </a:extLst>
          </p:cNvPr>
          <p:cNvSpPr>
            <a:spLocks noGrp="1"/>
          </p:cNvSpPr>
          <p:nvPr>
            <p:ph type="ftr" sz="quarter" idx="16"/>
          </p:nvPr>
        </p:nvSpPr>
        <p:spPr/>
        <p:txBody>
          <a:bodyPr/>
          <a:lstStyle/>
          <a:p>
            <a:endParaRPr lang="en-US"/>
          </a:p>
        </p:txBody>
      </p:sp>
      <p:sp>
        <p:nvSpPr>
          <p:cNvPr id="5" name="Slide Number">
            <a:extLst>
              <a:ext uri="{FF2B5EF4-FFF2-40B4-BE49-F238E27FC236}">
                <a16:creationId xmlns:a16="http://schemas.microsoft.com/office/drawing/2014/main" id="{5C3B405E-94D1-4A09-C6BF-A66D9CBEF63D}"/>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955902364"/>
      </p:ext>
    </p:extLst>
  </p:cSld>
  <p:clrMapOvr>
    <a:masterClrMapping/>
  </p:clrMapOvr>
  <p:transition spd="med"/>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Text, 2 wide column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D46C39-902F-3DA0-AAF4-319DA8AE384D}"/>
              </a:ext>
            </a:extLst>
          </p:cNvPr>
          <p:cNvSpPr>
            <a:spLocks noGrp="1"/>
          </p:cNvSpPr>
          <p:nvPr>
            <p:ph type="title"/>
          </p:nvPr>
        </p:nvSpPr>
        <p:spPr>
          <a:xfrm>
            <a:off x="287999" y="288036"/>
            <a:ext cx="3711980" cy="953294"/>
          </a:xfrm>
        </p:spPr>
        <p:txBody>
          <a:bodyPr/>
          <a:lstStyle>
            <a:lvl1pPr>
              <a:lnSpc>
                <a:spcPct val="110000"/>
              </a:lnSpc>
              <a:defRPr sz="1800">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DABBA43D-8D00-4EDB-B803-D1EEE6CE2CB5}"/>
              </a:ext>
            </a:extLst>
          </p:cNvPr>
          <p:cNvSpPr>
            <a:spLocks noGrp="1"/>
          </p:cNvSpPr>
          <p:nvPr>
            <p:ph type="body" sz="quarter" idx="11"/>
          </p:nvPr>
        </p:nvSpPr>
        <p:spPr>
          <a:xfrm>
            <a:off x="287999" y="1714500"/>
            <a:ext cx="5049180" cy="4286250"/>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Text Placeholder 4">
            <a:extLst>
              <a:ext uri="{FF2B5EF4-FFF2-40B4-BE49-F238E27FC236}">
                <a16:creationId xmlns:a16="http://schemas.microsoft.com/office/drawing/2014/main" id="{D32DCE7C-29C5-BC86-B154-7DD0C4F0553A}"/>
              </a:ext>
            </a:extLst>
          </p:cNvPr>
          <p:cNvSpPr>
            <a:spLocks noGrp="1"/>
          </p:cNvSpPr>
          <p:nvPr>
            <p:ph type="body" sz="quarter" idx="12"/>
          </p:nvPr>
        </p:nvSpPr>
        <p:spPr>
          <a:xfrm>
            <a:off x="6380919" y="1714500"/>
            <a:ext cx="5047593" cy="4286250"/>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91A0F4B3-D63C-0D8F-2804-F97776F90E4E}"/>
              </a:ext>
            </a:extLst>
          </p:cNvPr>
          <p:cNvSpPr>
            <a:spLocks noGrp="1"/>
          </p:cNvSpPr>
          <p:nvPr>
            <p:ph type="ftr" sz="quarter" idx="13"/>
          </p:nvPr>
        </p:nvSpPr>
        <p:spPr/>
        <p:txBody>
          <a:bodyPr/>
          <a:lstStyle/>
          <a:p>
            <a:endParaRPr lang="en-US"/>
          </a:p>
        </p:txBody>
      </p:sp>
      <p:sp>
        <p:nvSpPr>
          <p:cNvPr id="7" name="Slide Number">
            <a:extLst>
              <a:ext uri="{FF2B5EF4-FFF2-40B4-BE49-F238E27FC236}">
                <a16:creationId xmlns:a16="http://schemas.microsoft.com/office/drawing/2014/main" id="{38EC09FB-402F-F3CE-E1D2-51583F1BCCFA}"/>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891899391"/>
      </p:ext>
    </p:extLst>
  </p:cSld>
  <p:clrMapOvr>
    <a:masterClrMapping/>
  </p:clrMapOvr>
  <p:transition spd="med"/>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Text, 2 columns, large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4691A7-388D-D543-2C74-58FA1F3BC20C}"/>
              </a:ext>
            </a:extLst>
          </p:cNvPr>
          <p:cNvSpPr>
            <a:spLocks noGrp="1"/>
          </p:cNvSpPr>
          <p:nvPr>
            <p:ph type="title"/>
          </p:nvPr>
        </p:nvSpPr>
        <p:spPr>
          <a:xfrm>
            <a:off x="287999" y="192024"/>
            <a:ext cx="5522193" cy="2286794"/>
          </a:xfrm>
        </p:spPr>
        <p:txBody>
          <a:bodyPr rIns="457200"/>
          <a:lstStyle>
            <a:lvl1pPr>
              <a:lnSpc>
                <a:spcPct val="100000"/>
              </a:lnSpc>
              <a:defRPr>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CDE09569-73DF-2226-A7D7-ABBE84A47048}"/>
              </a:ext>
            </a:extLst>
          </p:cNvPr>
          <p:cNvSpPr>
            <a:spLocks noGrp="1"/>
          </p:cNvSpPr>
          <p:nvPr>
            <p:ph type="body" sz="quarter" idx="11"/>
          </p:nvPr>
        </p:nvSpPr>
        <p:spPr>
          <a:xfrm>
            <a:off x="6380919" y="288036"/>
            <a:ext cx="2476178" cy="57157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Text Placeholder 4">
            <a:extLst>
              <a:ext uri="{FF2B5EF4-FFF2-40B4-BE49-F238E27FC236}">
                <a16:creationId xmlns:a16="http://schemas.microsoft.com/office/drawing/2014/main" id="{9B0D0BB0-9896-0353-D972-26B687C3D8DD}"/>
              </a:ext>
            </a:extLst>
          </p:cNvPr>
          <p:cNvSpPr>
            <a:spLocks noGrp="1"/>
          </p:cNvSpPr>
          <p:nvPr>
            <p:ph type="body" sz="quarter" idx="12"/>
          </p:nvPr>
        </p:nvSpPr>
        <p:spPr>
          <a:xfrm>
            <a:off x="9428522" y="288036"/>
            <a:ext cx="2476178" cy="57157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5AA54578-ECD5-347E-35A9-C3F93EB8CDFE}"/>
              </a:ext>
            </a:extLst>
          </p:cNvPr>
          <p:cNvSpPr>
            <a:spLocks noGrp="1"/>
          </p:cNvSpPr>
          <p:nvPr>
            <p:ph type="ftr" sz="quarter" idx="13"/>
          </p:nvPr>
        </p:nvSpPr>
        <p:spPr/>
        <p:txBody>
          <a:bodyPr/>
          <a:lstStyle/>
          <a:p>
            <a:endParaRPr lang="en-US"/>
          </a:p>
        </p:txBody>
      </p:sp>
      <p:sp>
        <p:nvSpPr>
          <p:cNvPr id="7" name="Slide Number">
            <a:extLst>
              <a:ext uri="{FF2B5EF4-FFF2-40B4-BE49-F238E27FC236}">
                <a16:creationId xmlns:a16="http://schemas.microsoft.com/office/drawing/2014/main" id="{C7A51FE3-0F54-1487-47B4-164B5B802CA1}"/>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359552067"/>
      </p:ext>
    </p:extLst>
  </p:cSld>
  <p:clrMapOvr>
    <a:masterClrMapping/>
  </p:clrMapOvr>
  <p:transition spd="med"/>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Text, 2 columns, small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4691A7-388D-D543-2C74-58FA1F3BC20C}"/>
              </a:ext>
            </a:extLst>
          </p:cNvPr>
          <p:cNvSpPr>
            <a:spLocks noGrp="1"/>
          </p:cNvSpPr>
          <p:nvPr>
            <p:ph type="title"/>
          </p:nvPr>
        </p:nvSpPr>
        <p:spPr>
          <a:xfrm>
            <a:off x="287998" y="288036"/>
            <a:ext cx="2476178" cy="2286794"/>
          </a:xfrm>
        </p:spPr>
        <p:txBody>
          <a:bodyPr/>
          <a:lstStyle>
            <a:lvl1pPr>
              <a:lnSpc>
                <a:spcPct val="100000"/>
              </a:lnSpc>
              <a:defRPr sz="1800">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CDE09569-73DF-2226-A7D7-ABBE84A47048}"/>
              </a:ext>
            </a:extLst>
          </p:cNvPr>
          <p:cNvSpPr>
            <a:spLocks noGrp="1"/>
          </p:cNvSpPr>
          <p:nvPr>
            <p:ph type="body" sz="quarter" idx="11"/>
          </p:nvPr>
        </p:nvSpPr>
        <p:spPr>
          <a:xfrm>
            <a:off x="6380919" y="284957"/>
            <a:ext cx="2476178" cy="57157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Text Placeholder 4">
            <a:extLst>
              <a:ext uri="{FF2B5EF4-FFF2-40B4-BE49-F238E27FC236}">
                <a16:creationId xmlns:a16="http://schemas.microsoft.com/office/drawing/2014/main" id="{9B0D0BB0-9896-0353-D972-26B687C3D8DD}"/>
              </a:ext>
            </a:extLst>
          </p:cNvPr>
          <p:cNvSpPr>
            <a:spLocks noGrp="1"/>
          </p:cNvSpPr>
          <p:nvPr>
            <p:ph type="body" sz="quarter" idx="12"/>
          </p:nvPr>
        </p:nvSpPr>
        <p:spPr>
          <a:xfrm>
            <a:off x="9428522" y="284957"/>
            <a:ext cx="2476178" cy="57157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5AA54578-ECD5-347E-35A9-C3F93EB8CDFE}"/>
              </a:ext>
            </a:extLst>
          </p:cNvPr>
          <p:cNvSpPr>
            <a:spLocks noGrp="1"/>
          </p:cNvSpPr>
          <p:nvPr>
            <p:ph type="ftr" sz="quarter" idx="13"/>
          </p:nvPr>
        </p:nvSpPr>
        <p:spPr/>
        <p:txBody>
          <a:bodyPr/>
          <a:lstStyle/>
          <a:p>
            <a:endParaRPr lang="en-US"/>
          </a:p>
        </p:txBody>
      </p:sp>
      <p:sp>
        <p:nvSpPr>
          <p:cNvPr id="7" name="Slide Number">
            <a:extLst>
              <a:ext uri="{FF2B5EF4-FFF2-40B4-BE49-F238E27FC236}">
                <a16:creationId xmlns:a16="http://schemas.microsoft.com/office/drawing/2014/main" id="{745FF4F8-7F82-E9C2-8046-C791019E1694}"/>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588199246"/>
      </p:ext>
    </p:extLst>
  </p:cSld>
  <p:clrMapOvr>
    <a:masterClrMapping/>
  </p:clrMapOvr>
  <p:transition spd="med"/>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Text, 2 columns, dividers, large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3E75BA-E283-08AE-B230-A89A2245C127}"/>
              </a:ext>
            </a:extLst>
          </p:cNvPr>
          <p:cNvSpPr>
            <a:spLocks noGrp="1"/>
          </p:cNvSpPr>
          <p:nvPr>
            <p:ph type="title"/>
          </p:nvPr>
        </p:nvSpPr>
        <p:spPr>
          <a:xfrm>
            <a:off x="287999" y="192024"/>
            <a:ext cx="5519019" cy="2286794"/>
          </a:xfrm>
        </p:spPr>
        <p:txBody>
          <a:bodyPr rIns="457200"/>
          <a:lstStyle>
            <a:lvl1pPr>
              <a:lnSpc>
                <a:spcPct val="100000"/>
              </a:lnSpc>
              <a:defRPr>
                <a:solidFill>
                  <a:schemeClr val="tx2"/>
                </a:solidFill>
              </a:defRPr>
            </a:lvl1pPr>
          </a:lstStyle>
          <a:p>
            <a:r>
              <a:rPr lang="en-US"/>
              <a:t>Click to edit Master title style</a:t>
            </a:r>
            <a:endParaRPr lang="en-US" dirty="0"/>
          </a:p>
        </p:txBody>
      </p:sp>
      <p:sp>
        <p:nvSpPr>
          <p:cNvPr id="4" name="Text Placeholder 9">
            <a:extLst>
              <a:ext uri="{FF2B5EF4-FFF2-40B4-BE49-F238E27FC236}">
                <a16:creationId xmlns:a16="http://schemas.microsoft.com/office/drawing/2014/main" id="{8AF10F27-0178-9C93-8741-F0241501B4B0}"/>
              </a:ext>
            </a:extLst>
          </p:cNvPr>
          <p:cNvSpPr>
            <a:spLocks noGrp="1"/>
          </p:cNvSpPr>
          <p:nvPr>
            <p:ph type="body" sz="quarter" idx="16"/>
          </p:nvPr>
        </p:nvSpPr>
        <p:spPr>
          <a:xfrm>
            <a:off x="6380919" y="288036"/>
            <a:ext cx="2476178" cy="762794"/>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8">
            <a:extLst>
              <a:ext uri="{FF2B5EF4-FFF2-40B4-BE49-F238E27FC236}">
                <a16:creationId xmlns:a16="http://schemas.microsoft.com/office/drawing/2014/main" id="{5898D950-EA52-ABF9-D15D-C6C8FE946495}"/>
              </a:ext>
            </a:extLst>
          </p:cNvPr>
          <p:cNvSpPr>
            <a:spLocks noGrp="1"/>
          </p:cNvSpPr>
          <p:nvPr>
            <p:ph type="body" sz="quarter" idx="18"/>
          </p:nvPr>
        </p:nvSpPr>
        <p:spPr>
          <a:xfrm>
            <a:off x="6380919" y="1714500"/>
            <a:ext cx="2476178" cy="4286250"/>
          </a:xfrm>
        </p:spPr>
        <p:txBody>
          <a:bodyPr/>
          <a:lstStyle>
            <a:lvl1pPr>
              <a:lnSpc>
                <a:spcPct val="110000"/>
              </a:lnSpc>
              <a:spcBef>
                <a:spcPts val="0"/>
              </a:spcBef>
              <a:defRPr sz="1000" b="0" i="0">
                <a:solidFill>
                  <a:schemeClr val="tx1"/>
                </a:solidFill>
                <a:latin typeface="IBM Plex Sans" panose="020B0503050203000203" pitchFamily="34" charset="0"/>
              </a:defRPr>
            </a:lvl1pPr>
            <a:lvl2pPr marL="91422" indent="-91422">
              <a:lnSpc>
                <a:spcPct val="110000"/>
              </a:lnSpc>
              <a:spcBef>
                <a:spcPts val="0"/>
              </a:spcBef>
              <a:defRPr sz="1000" b="0" i="0">
                <a:solidFill>
                  <a:schemeClr val="tx1"/>
                </a:solidFill>
                <a:latin typeface="IBM Plex Sans" panose="020B0503050203000203" pitchFamily="34" charset="0"/>
              </a:defRPr>
            </a:lvl2pPr>
            <a:lvl3pPr marL="182843" indent="-91422">
              <a:lnSpc>
                <a:spcPct val="110000"/>
              </a:lnSpc>
              <a:spcBef>
                <a:spcPts val="0"/>
              </a:spcBef>
              <a:defRPr sz="1000" b="0" i="0">
                <a:solidFill>
                  <a:schemeClr val="tx1"/>
                </a:solidFill>
                <a:latin typeface="IBM Plex Sans" panose="020B0503050203000203" pitchFamily="34" charset="0"/>
              </a:defRPr>
            </a:lvl3pPr>
            <a:lvl4pPr marL="274265" indent="-91422">
              <a:lnSpc>
                <a:spcPct val="110000"/>
              </a:lnSpc>
              <a:spcBef>
                <a:spcPts val="0"/>
              </a:spcBef>
              <a:defRPr sz="1000" b="0" i="0">
                <a:solidFill>
                  <a:schemeClr val="tx1"/>
                </a:solidFill>
                <a:latin typeface="IBM Plex Sans" panose="020B0503050203000203" pitchFamily="34" charset="0"/>
              </a:defRPr>
            </a:lvl4pPr>
            <a:lvl5pPr>
              <a:lnSpc>
                <a:spcPct val="110000"/>
              </a:lnSpc>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12">
            <a:extLst>
              <a:ext uri="{FF2B5EF4-FFF2-40B4-BE49-F238E27FC236}">
                <a16:creationId xmlns:a16="http://schemas.microsoft.com/office/drawing/2014/main" id="{17CD3DC6-7946-2D82-C3E4-10BC579C88DE}"/>
              </a:ext>
            </a:extLst>
          </p:cNvPr>
          <p:cNvSpPr>
            <a:spLocks noGrp="1"/>
          </p:cNvSpPr>
          <p:nvPr>
            <p:ph type="body" sz="quarter" idx="17"/>
          </p:nvPr>
        </p:nvSpPr>
        <p:spPr>
          <a:xfrm>
            <a:off x="9428522" y="288036"/>
            <a:ext cx="2479352" cy="762794"/>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8">
            <a:extLst>
              <a:ext uri="{FF2B5EF4-FFF2-40B4-BE49-F238E27FC236}">
                <a16:creationId xmlns:a16="http://schemas.microsoft.com/office/drawing/2014/main" id="{A501ADC5-5846-FF23-F5DB-93E8D05863E8}"/>
              </a:ext>
            </a:extLst>
          </p:cNvPr>
          <p:cNvSpPr>
            <a:spLocks noGrp="1"/>
          </p:cNvSpPr>
          <p:nvPr>
            <p:ph type="body" sz="quarter" idx="19"/>
          </p:nvPr>
        </p:nvSpPr>
        <p:spPr>
          <a:xfrm>
            <a:off x="9430109" y="1714500"/>
            <a:ext cx="2476178" cy="4286250"/>
          </a:xfrm>
        </p:spPr>
        <p:txBody>
          <a:bodyPr/>
          <a:lstStyle>
            <a:lvl1pPr>
              <a:lnSpc>
                <a:spcPct val="110000"/>
              </a:lnSpc>
              <a:spcBef>
                <a:spcPts val="0"/>
              </a:spcBef>
              <a:defRPr sz="1000" b="0" i="0">
                <a:solidFill>
                  <a:schemeClr val="tx1"/>
                </a:solidFill>
                <a:latin typeface="IBM Plex Sans" panose="020B0503050203000203" pitchFamily="34" charset="0"/>
              </a:defRPr>
            </a:lvl1pPr>
            <a:lvl2pPr marL="91422" indent="-91422">
              <a:lnSpc>
                <a:spcPct val="110000"/>
              </a:lnSpc>
              <a:spcBef>
                <a:spcPts val="0"/>
              </a:spcBef>
              <a:defRPr sz="1000" b="0" i="0">
                <a:solidFill>
                  <a:schemeClr val="tx1"/>
                </a:solidFill>
                <a:latin typeface="IBM Plex Sans" panose="020B0503050203000203" pitchFamily="34" charset="0"/>
              </a:defRPr>
            </a:lvl2pPr>
            <a:lvl3pPr marL="182843" indent="-91422">
              <a:lnSpc>
                <a:spcPct val="110000"/>
              </a:lnSpc>
              <a:spcBef>
                <a:spcPts val="0"/>
              </a:spcBef>
              <a:defRPr sz="1000" b="0" i="0">
                <a:solidFill>
                  <a:schemeClr val="tx1"/>
                </a:solidFill>
                <a:latin typeface="IBM Plex Sans" panose="020B0503050203000203" pitchFamily="34" charset="0"/>
              </a:defRPr>
            </a:lvl3pPr>
            <a:lvl4pPr marL="274265" indent="-91422">
              <a:lnSpc>
                <a:spcPct val="110000"/>
              </a:lnSpc>
              <a:spcBef>
                <a:spcPts val="0"/>
              </a:spcBef>
              <a:defRPr sz="1000" b="0" i="0">
                <a:solidFill>
                  <a:schemeClr val="tx1"/>
                </a:solidFill>
                <a:latin typeface="IBM Plex Sans" panose="020B0503050203000203" pitchFamily="34" charset="0"/>
              </a:defRPr>
            </a:lvl4pPr>
            <a:lvl5pPr>
              <a:lnSpc>
                <a:spcPct val="110000"/>
              </a:lnSpc>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Footer Placeholder 5">
            <a:extLst>
              <a:ext uri="{FF2B5EF4-FFF2-40B4-BE49-F238E27FC236}">
                <a16:creationId xmlns:a16="http://schemas.microsoft.com/office/drawing/2014/main" id="{A3AE734E-170F-6CE2-C852-A644ACB8F409}"/>
              </a:ext>
            </a:extLst>
          </p:cNvPr>
          <p:cNvSpPr>
            <a:spLocks noGrp="1"/>
          </p:cNvSpPr>
          <p:nvPr>
            <p:ph type="ftr" sz="quarter" idx="20"/>
          </p:nvPr>
        </p:nvSpPr>
        <p:spPr/>
        <p:txBody>
          <a:bodyPr/>
          <a:lstStyle/>
          <a:p>
            <a:endParaRPr lang="en-US"/>
          </a:p>
        </p:txBody>
      </p:sp>
      <p:sp>
        <p:nvSpPr>
          <p:cNvPr id="7" name="Slide Number">
            <a:extLst>
              <a:ext uri="{FF2B5EF4-FFF2-40B4-BE49-F238E27FC236}">
                <a16:creationId xmlns:a16="http://schemas.microsoft.com/office/drawing/2014/main" id="{9BFC0CA6-CE6F-D94C-2967-FBF2240020C4}"/>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786027491"/>
      </p:ext>
    </p:extLst>
  </p:cSld>
  <p:clrMapOvr>
    <a:masterClrMapping/>
  </p:clrMapOvr>
  <p:transition spd="med"/>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Text, 2 columns, dividers, small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3E75BA-E283-08AE-B230-A89A2245C127}"/>
              </a:ext>
            </a:extLst>
          </p:cNvPr>
          <p:cNvSpPr>
            <a:spLocks noGrp="1"/>
          </p:cNvSpPr>
          <p:nvPr>
            <p:ph type="title"/>
          </p:nvPr>
        </p:nvSpPr>
        <p:spPr>
          <a:xfrm>
            <a:off x="287998" y="288036"/>
            <a:ext cx="2474591" cy="2286794"/>
          </a:xfrm>
        </p:spPr>
        <p:txBody>
          <a:bodyPr rIns="0"/>
          <a:lstStyle>
            <a:lvl1pPr>
              <a:lnSpc>
                <a:spcPct val="100000"/>
              </a:lnSpc>
              <a:defRPr sz="1400">
                <a:solidFill>
                  <a:schemeClr val="tx2"/>
                </a:solidFill>
              </a:defRPr>
            </a:lvl1pPr>
          </a:lstStyle>
          <a:p>
            <a:r>
              <a:rPr lang="en-US"/>
              <a:t>Click to edit Master title style</a:t>
            </a:r>
            <a:endParaRPr lang="en-US" dirty="0"/>
          </a:p>
        </p:txBody>
      </p:sp>
      <p:sp>
        <p:nvSpPr>
          <p:cNvPr id="4" name="Text Placeholder 9">
            <a:extLst>
              <a:ext uri="{FF2B5EF4-FFF2-40B4-BE49-F238E27FC236}">
                <a16:creationId xmlns:a16="http://schemas.microsoft.com/office/drawing/2014/main" id="{8AF10F27-0178-9C93-8741-F0241501B4B0}"/>
              </a:ext>
            </a:extLst>
          </p:cNvPr>
          <p:cNvSpPr>
            <a:spLocks noGrp="1"/>
          </p:cNvSpPr>
          <p:nvPr>
            <p:ph type="body" sz="quarter" idx="16"/>
          </p:nvPr>
        </p:nvSpPr>
        <p:spPr>
          <a:xfrm>
            <a:off x="6380919" y="288036"/>
            <a:ext cx="2476178" cy="762794"/>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8">
            <a:extLst>
              <a:ext uri="{FF2B5EF4-FFF2-40B4-BE49-F238E27FC236}">
                <a16:creationId xmlns:a16="http://schemas.microsoft.com/office/drawing/2014/main" id="{5898D950-EA52-ABF9-D15D-C6C8FE946495}"/>
              </a:ext>
            </a:extLst>
          </p:cNvPr>
          <p:cNvSpPr>
            <a:spLocks noGrp="1"/>
          </p:cNvSpPr>
          <p:nvPr>
            <p:ph type="body" sz="quarter" idx="18"/>
          </p:nvPr>
        </p:nvSpPr>
        <p:spPr>
          <a:xfrm>
            <a:off x="6380919" y="1714500"/>
            <a:ext cx="2476178" cy="4286250"/>
          </a:xfrm>
        </p:spPr>
        <p:txBody>
          <a:bodyPr/>
          <a:lstStyle>
            <a:lvl1pPr>
              <a:lnSpc>
                <a:spcPct val="110000"/>
              </a:lnSpc>
              <a:spcBef>
                <a:spcPts val="0"/>
              </a:spcBef>
              <a:defRPr sz="1000" b="0" i="0">
                <a:solidFill>
                  <a:schemeClr val="tx1"/>
                </a:solidFill>
                <a:latin typeface="IBM Plex Sans" panose="020B0503050203000203" pitchFamily="34" charset="0"/>
              </a:defRPr>
            </a:lvl1pPr>
            <a:lvl2pPr marL="91422" indent="-91422">
              <a:lnSpc>
                <a:spcPct val="110000"/>
              </a:lnSpc>
              <a:spcBef>
                <a:spcPts val="0"/>
              </a:spcBef>
              <a:defRPr sz="1000" b="0" i="0">
                <a:solidFill>
                  <a:schemeClr val="tx1"/>
                </a:solidFill>
                <a:latin typeface="IBM Plex Sans" panose="020B0503050203000203" pitchFamily="34" charset="0"/>
              </a:defRPr>
            </a:lvl2pPr>
            <a:lvl3pPr marL="182843" indent="-91422">
              <a:lnSpc>
                <a:spcPct val="110000"/>
              </a:lnSpc>
              <a:spcBef>
                <a:spcPts val="0"/>
              </a:spcBef>
              <a:defRPr sz="1000" b="0" i="0">
                <a:solidFill>
                  <a:schemeClr val="tx1"/>
                </a:solidFill>
                <a:latin typeface="IBM Plex Sans" panose="020B0503050203000203" pitchFamily="34" charset="0"/>
              </a:defRPr>
            </a:lvl3pPr>
            <a:lvl4pPr marL="274265" indent="-91422">
              <a:lnSpc>
                <a:spcPct val="110000"/>
              </a:lnSpc>
              <a:spcBef>
                <a:spcPts val="0"/>
              </a:spcBef>
              <a:defRPr sz="1000" b="0" i="0">
                <a:solidFill>
                  <a:schemeClr val="tx1"/>
                </a:solidFill>
                <a:latin typeface="IBM Plex Sans" panose="020B0503050203000203" pitchFamily="34" charset="0"/>
              </a:defRPr>
            </a:lvl4pPr>
            <a:lvl5pPr>
              <a:lnSpc>
                <a:spcPct val="110000"/>
              </a:lnSpc>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12">
            <a:extLst>
              <a:ext uri="{FF2B5EF4-FFF2-40B4-BE49-F238E27FC236}">
                <a16:creationId xmlns:a16="http://schemas.microsoft.com/office/drawing/2014/main" id="{17CD3DC6-7946-2D82-C3E4-10BC579C88DE}"/>
              </a:ext>
            </a:extLst>
          </p:cNvPr>
          <p:cNvSpPr>
            <a:spLocks noGrp="1"/>
          </p:cNvSpPr>
          <p:nvPr>
            <p:ph type="body" sz="quarter" idx="17"/>
          </p:nvPr>
        </p:nvSpPr>
        <p:spPr>
          <a:xfrm>
            <a:off x="9428522" y="288036"/>
            <a:ext cx="2479352" cy="762794"/>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8">
            <a:extLst>
              <a:ext uri="{FF2B5EF4-FFF2-40B4-BE49-F238E27FC236}">
                <a16:creationId xmlns:a16="http://schemas.microsoft.com/office/drawing/2014/main" id="{A501ADC5-5846-FF23-F5DB-93E8D05863E8}"/>
              </a:ext>
            </a:extLst>
          </p:cNvPr>
          <p:cNvSpPr>
            <a:spLocks noGrp="1"/>
          </p:cNvSpPr>
          <p:nvPr>
            <p:ph type="body" sz="quarter" idx="19"/>
          </p:nvPr>
        </p:nvSpPr>
        <p:spPr>
          <a:xfrm>
            <a:off x="9431697" y="1714500"/>
            <a:ext cx="2476178" cy="4286250"/>
          </a:xfrm>
        </p:spPr>
        <p:txBody>
          <a:bodyPr/>
          <a:lstStyle>
            <a:lvl1pPr>
              <a:lnSpc>
                <a:spcPct val="110000"/>
              </a:lnSpc>
              <a:spcBef>
                <a:spcPts val="0"/>
              </a:spcBef>
              <a:defRPr sz="1000" b="0" i="0">
                <a:solidFill>
                  <a:schemeClr val="tx1"/>
                </a:solidFill>
                <a:latin typeface="IBM Plex Sans" panose="020B0503050203000203" pitchFamily="34" charset="0"/>
              </a:defRPr>
            </a:lvl1pPr>
            <a:lvl2pPr marL="91422" indent="-91422">
              <a:lnSpc>
                <a:spcPct val="110000"/>
              </a:lnSpc>
              <a:spcBef>
                <a:spcPts val="0"/>
              </a:spcBef>
              <a:defRPr sz="1000" b="0" i="0">
                <a:solidFill>
                  <a:schemeClr val="tx1"/>
                </a:solidFill>
                <a:latin typeface="IBM Plex Sans" panose="020B0503050203000203" pitchFamily="34" charset="0"/>
              </a:defRPr>
            </a:lvl2pPr>
            <a:lvl3pPr marL="182843" indent="-91422">
              <a:lnSpc>
                <a:spcPct val="110000"/>
              </a:lnSpc>
              <a:spcBef>
                <a:spcPts val="0"/>
              </a:spcBef>
              <a:defRPr sz="1000" b="0" i="0">
                <a:solidFill>
                  <a:schemeClr val="tx1"/>
                </a:solidFill>
                <a:latin typeface="IBM Plex Sans" panose="020B0503050203000203" pitchFamily="34" charset="0"/>
              </a:defRPr>
            </a:lvl3pPr>
            <a:lvl4pPr marL="274265" indent="-91422">
              <a:lnSpc>
                <a:spcPct val="110000"/>
              </a:lnSpc>
              <a:spcBef>
                <a:spcPts val="0"/>
              </a:spcBef>
              <a:defRPr sz="1000" b="0" i="0">
                <a:solidFill>
                  <a:schemeClr val="tx1"/>
                </a:solidFill>
                <a:latin typeface="IBM Plex Sans" panose="020B0503050203000203" pitchFamily="34" charset="0"/>
              </a:defRPr>
            </a:lvl4pPr>
            <a:lvl5pPr>
              <a:lnSpc>
                <a:spcPct val="110000"/>
              </a:lnSpc>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Footer Placeholder 5">
            <a:extLst>
              <a:ext uri="{FF2B5EF4-FFF2-40B4-BE49-F238E27FC236}">
                <a16:creationId xmlns:a16="http://schemas.microsoft.com/office/drawing/2014/main" id="{A3AE734E-170F-6CE2-C852-A644ACB8F409}"/>
              </a:ext>
            </a:extLst>
          </p:cNvPr>
          <p:cNvSpPr>
            <a:spLocks noGrp="1"/>
          </p:cNvSpPr>
          <p:nvPr>
            <p:ph type="ftr" sz="quarter" idx="20"/>
          </p:nvPr>
        </p:nvSpPr>
        <p:spPr/>
        <p:txBody>
          <a:bodyPr/>
          <a:lstStyle/>
          <a:p>
            <a:endParaRPr lang="en-US"/>
          </a:p>
        </p:txBody>
      </p:sp>
      <p:sp>
        <p:nvSpPr>
          <p:cNvPr id="7" name="Slide Number">
            <a:extLst>
              <a:ext uri="{FF2B5EF4-FFF2-40B4-BE49-F238E27FC236}">
                <a16:creationId xmlns:a16="http://schemas.microsoft.com/office/drawing/2014/main" id="{8CF1D655-1791-BEF3-D8AA-E589057E73AC}"/>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683481135"/>
      </p:ext>
    </p:extLst>
  </p:cSld>
  <p:clrMapOvr>
    <a:masterClrMapping/>
  </p:clrMapOvr>
  <p:transition spd="med"/>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Text, 2 columns, dividers, pictogram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192024"/>
            <a:ext cx="2474590" cy="570707"/>
          </a:xfrm>
        </p:spPr>
        <p:txBody>
          <a:bodyPr/>
          <a:lstStyle>
            <a:lvl1pPr>
              <a:lnSpc>
                <a:spcPct val="100000"/>
              </a:lnSpc>
              <a:defRPr sz="3199">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9792CE3F-FA6A-2FE0-0146-4BFD45CF296A}"/>
              </a:ext>
            </a:extLst>
          </p:cNvPr>
          <p:cNvSpPr>
            <a:spLocks noGrp="1"/>
          </p:cNvSpPr>
          <p:nvPr>
            <p:ph type="body" sz="quarter" idx="15"/>
          </p:nvPr>
        </p:nvSpPr>
        <p:spPr>
          <a:xfrm>
            <a:off x="3334142" y="192024"/>
            <a:ext cx="2477765" cy="570706"/>
          </a:xfrm>
        </p:spPr>
        <p:txBody>
          <a:bodyPr/>
          <a:lstStyle>
            <a:lvl1pPr>
              <a:lnSpc>
                <a:spcPct val="100000"/>
              </a:lnSpc>
              <a:spcBef>
                <a:spcPts val="0"/>
              </a:spcBef>
              <a:defRPr sz="3199">
                <a:solidFill>
                  <a:schemeClr val="tx2"/>
                </a:solidFill>
              </a:defRPr>
            </a:lvl1pPr>
            <a:lvl2pPr>
              <a:lnSpc>
                <a:spcPct val="90000"/>
              </a:lnSpc>
              <a:spcBef>
                <a:spcPts val="0"/>
              </a:spcBef>
              <a:defRPr sz="1400"/>
            </a:lvl2pPr>
            <a:lvl3pPr>
              <a:lnSpc>
                <a:spcPct val="90000"/>
              </a:lnSpc>
              <a:spcBef>
                <a:spcPts val="0"/>
              </a:spcBef>
              <a:defRPr sz="1400"/>
            </a:lvl3pPr>
            <a:lvl4pPr>
              <a:lnSpc>
                <a:spcPct val="90000"/>
              </a:lnSpc>
              <a:spcBef>
                <a:spcPts val="0"/>
              </a:spcBef>
              <a:defRPr sz="1400"/>
            </a:lvl4pPr>
            <a:lvl5pPr>
              <a:lnSpc>
                <a:spcPct val="90000"/>
              </a:lnSpc>
              <a:spcBef>
                <a:spcPts val="0"/>
              </a:spcBef>
              <a:defRPr sz="1400"/>
            </a:lvl5pPr>
          </a:lstStyle>
          <a:p>
            <a:pPr lvl="0"/>
            <a:r>
              <a:rPr lang="en-US"/>
              <a:t>Click to edit Master text styles</a:t>
            </a:r>
          </a:p>
        </p:txBody>
      </p:sp>
      <p:sp>
        <p:nvSpPr>
          <p:cNvPr id="7" name="Text Placeholder 6">
            <a:extLst>
              <a:ext uri="{FF2B5EF4-FFF2-40B4-BE49-F238E27FC236}">
                <a16:creationId xmlns:a16="http://schemas.microsoft.com/office/drawing/2014/main" id="{F9E6C7C8-F097-FDD3-FF97-3FC4133BC68D}"/>
              </a:ext>
            </a:extLst>
          </p:cNvPr>
          <p:cNvSpPr>
            <a:spLocks noGrp="1"/>
          </p:cNvSpPr>
          <p:nvPr>
            <p:ph type="body" sz="quarter" idx="12"/>
          </p:nvPr>
        </p:nvSpPr>
        <p:spPr>
          <a:xfrm>
            <a:off x="3333316" y="1714500"/>
            <a:ext cx="2475384" cy="4286250"/>
          </a:xfrm>
        </p:spPr>
        <p:txBody>
          <a:bodyPr/>
          <a:lstStyle>
            <a:lvl1pPr>
              <a:spcBef>
                <a:spcPts val="0"/>
              </a:spcBef>
              <a:defRPr sz="1400" b="0" i="0">
                <a:solidFill>
                  <a:schemeClr val="tx1"/>
                </a:solidFill>
                <a:latin typeface="IBM Plex Sans Light" panose="020B0403050203000203" pitchFamily="34" charset="0"/>
              </a:defRPr>
            </a:lvl1pPr>
            <a:lvl2pPr marL="127990" indent="-127990">
              <a:spcBef>
                <a:spcPts val="0"/>
              </a:spcBef>
              <a:defRPr sz="1400" b="0" i="0">
                <a:solidFill>
                  <a:schemeClr val="tx1"/>
                </a:solidFill>
                <a:latin typeface="IBM Plex Sans Light" panose="020B0403050203000203" pitchFamily="34" charset="0"/>
              </a:defRPr>
            </a:lvl2pPr>
            <a:lvl3pPr marL="255981" indent="-127990">
              <a:spcBef>
                <a:spcPts val="0"/>
              </a:spcBef>
              <a:defRPr sz="1400" b="0" i="0">
                <a:solidFill>
                  <a:schemeClr val="tx1"/>
                </a:solidFill>
                <a:latin typeface="IBM Plex Sans Light" panose="020B0403050203000203" pitchFamily="34" charset="0"/>
              </a:defRPr>
            </a:lvl3pPr>
            <a:lvl4pPr marL="383971" indent="-127990">
              <a:spcBef>
                <a:spcPts val="0"/>
              </a:spcBef>
              <a:defRPr sz="1400" b="0" i="0">
                <a:solidFill>
                  <a:schemeClr val="tx1"/>
                </a:solidFill>
                <a:latin typeface="IBM Plex Sans Light" panose="020B0403050203000203" pitchFamily="34" charset="0"/>
              </a:defRPr>
            </a:lvl4pPr>
            <a:lvl5pPr>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3" name="Straight Connector 12" descr="Vertical column divider">
            <a:extLst>
              <a:ext uri="{FF2B5EF4-FFF2-40B4-BE49-F238E27FC236}">
                <a16:creationId xmlns:a16="http://schemas.microsoft.com/office/drawing/2014/main" id="{202744BD-C7A4-D538-2E19-AA279C025A21}"/>
              </a:ext>
            </a:extLst>
          </p:cNvPr>
          <p:cNvCxnSpPr/>
          <p:nvPr/>
        </p:nvCxnSpPr>
        <p:spPr bwMode="auto">
          <a:xfrm>
            <a:off x="6093683"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5" name="Picture Placeholder 4" descr="Place pictogram here">
            <a:extLst>
              <a:ext uri="{FF2B5EF4-FFF2-40B4-BE49-F238E27FC236}">
                <a16:creationId xmlns:a16="http://schemas.microsoft.com/office/drawing/2014/main" id="{4E8FFEFF-CCD0-A436-418A-5FB8624CCC89}"/>
              </a:ext>
            </a:extLst>
          </p:cNvPr>
          <p:cNvSpPr>
            <a:spLocks noGrp="1" noChangeAspect="1"/>
          </p:cNvSpPr>
          <p:nvPr>
            <p:ph type="pic" sz="quarter" idx="16" hasCustomPrompt="1"/>
          </p:nvPr>
        </p:nvSpPr>
        <p:spPr>
          <a:xfrm>
            <a:off x="6380919" y="288036"/>
            <a:ext cx="607997" cy="607231"/>
          </a:xfrm>
        </p:spPr>
        <p:txBody>
          <a:bodyPr anchor="ctr"/>
          <a:lstStyle>
            <a:lvl1pPr algn="ctr">
              <a:defRPr sz="800">
                <a:solidFill>
                  <a:schemeClr val="tx1"/>
                </a:solidFill>
              </a:defRPr>
            </a:lvl1pPr>
          </a:lstStyle>
          <a:p>
            <a:r>
              <a:rPr lang="en-US"/>
              <a:t>Pictogram</a:t>
            </a:r>
          </a:p>
        </p:txBody>
      </p:sp>
      <p:sp>
        <p:nvSpPr>
          <p:cNvPr id="9" name="Text Placeholder 8">
            <a:extLst>
              <a:ext uri="{FF2B5EF4-FFF2-40B4-BE49-F238E27FC236}">
                <a16:creationId xmlns:a16="http://schemas.microsoft.com/office/drawing/2014/main" id="{1E0B684B-61D6-CF9E-57FC-892D7CEE8D1D}"/>
              </a:ext>
            </a:extLst>
          </p:cNvPr>
          <p:cNvSpPr>
            <a:spLocks noGrp="1"/>
          </p:cNvSpPr>
          <p:nvPr>
            <p:ph type="body" sz="quarter" idx="13"/>
          </p:nvPr>
        </p:nvSpPr>
        <p:spPr>
          <a:xfrm>
            <a:off x="6382988" y="1714500"/>
            <a:ext cx="2476178" cy="4286250"/>
          </a:xfrm>
        </p:spPr>
        <p:txBody>
          <a:bodyPr/>
          <a:lstStyle>
            <a:lvl1pPr>
              <a:spcBef>
                <a:spcPts val="0"/>
              </a:spcBef>
              <a:defRPr sz="1000" b="0" i="0">
                <a:solidFill>
                  <a:schemeClr val="tx1"/>
                </a:solidFill>
                <a:latin typeface="IBM Plex Sans" panose="020B0503050203000203" pitchFamily="34" charset="0"/>
              </a:defRPr>
            </a:lvl1pPr>
            <a:lvl2pPr marL="91422" indent="-91422">
              <a:spcBef>
                <a:spcPts val="0"/>
              </a:spcBef>
              <a:defRPr sz="1000" b="0" i="0">
                <a:solidFill>
                  <a:schemeClr val="tx1"/>
                </a:solidFill>
                <a:latin typeface="IBM Plex Sans" panose="020B0503050203000203" pitchFamily="34" charset="0"/>
              </a:defRPr>
            </a:lvl2pPr>
            <a:lvl3pPr marL="182843" indent="-91422">
              <a:spcBef>
                <a:spcPts val="0"/>
              </a:spcBef>
              <a:defRPr sz="1000" b="0" i="0">
                <a:solidFill>
                  <a:schemeClr val="tx1"/>
                </a:solidFill>
                <a:latin typeface="IBM Plex Sans" panose="020B0503050203000203" pitchFamily="34" charset="0"/>
              </a:defRPr>
            </a:lvl3pPr>
            <a:lvl4pPr marL="274265" indent="-91422">
              <a:spcBef>
                <a:spcPts val="0"/>
              </a:spcBef>
              <a:defRPr sz="1000" b="0" i="0">
                <a:solidFill>
                  <a:schemeClr val="tx1"/>
                </a:solidFill>
                <a:latin typeface="IBM Plex Sans" panose="020B0503050203000203" pitchFamily="34" charset="0"/>
              </a:defRPr>
            </a:lvl4pPr>
            <a:lvl5pPr>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4" name="Straight Connector 13" descr="Vertical column divider">
            <a:extLst>
              <a:ext uri="{FF2B5EF4-FFF2-40B4-BE49-F238E27FC236}">
                <a16:creationId xmlns:a16="http://schemas.microsoft.com/office/drawing/2014/main" id="{ADCE883F-3781-7F7E-8236-8BB5CEBAD77C}"/>
              </a:ext>
            </a:extLst>
          </p:cNvPr>
          <p:cNvCxnSpPr/>
          <p:nvPr/>
        </p:nvCxnSpPr>
        <p:spPr bwMode="auto">
          <a:xfrm>
            <a:off x="9142810"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2" name="Picture Placeholder 11" descr="Place pictogram here">
            <a:extLst>
              <a:ext uri="{FF2B5EF4-FFF2-40B4-BE49-F238E27FC236}">
                <a16:creationId xmlns:a16="http://schemas.microsoft.com/office/drawing/2014/main" id="{484E55D7-CBB2-992D-3E77-5CB7B7CADA9C}"/>
              </a:ext>
            </a:extLst>
          </p:cNvPr>
          <p:cNvSpPr>
            <a:spLocks noGrp="1" noChangeAspect="1"/>
          </p:cNvSpPr>
          <p:nvPr>
            <p:ph type="pic" sz="quarter" idx="17" hasCustomPrompt="1"/>
          </p:nvPr>
        </p:nvSpPr>
        <p:spPr>
          <a:xfrm>
            <a:off x="9428522" y="288036"/>
            <a:ext cx="608843" cy="608076"/>
          </a:xfrm>
        </p:spPr>
        <p:txBody>
          <a:bodyPr anchor="ctr"/>
          <a:lstStyle>
            <a:lvl1pPr algn="ctr">
              <a:defRPr sz="800">
                <a:solidFill>
                  <a:schemeClr val="tx1"/>
                </a:solidFill>
              </a:defRPr>
            </a:lvl1pPr>
          </a:lstStyle>
          <a:p>
            <a:r>
              <a:rPr lang="en-US"/>
              <a:t>Pictogram</a:t>
            </a:r>
          </a:p>
        </p:txBody>
      </p:sp>
      <p:sp>
        <p:nvSpPr>
          <p:cNvPr id="11" name="Text Placeholder 10">
            <a:extLst>
              <a:ext uri="{FF2B5EF4-FFF2-40B4-BE49-F238E27FC236}">
                <a16:creationId xmlns:a16="http://schemas.microsoft.com/office/drawing/2014/main" id="{1E0D5184-93C0-B658-7967-FBC78C38A518}"/>
              </a:ext>
            </a:extLst>
          </p:cNvPr>
          <p:cNvSpPr>
            <a:spLocks noGrp="1"/>
          </p:cNvSpPr>
          <p:nvPr>
            <p:ph type="body" sz="quarter" idx="14"/>
          </p:nvPr>
        </p:nvSpPr>
        <p:spPr>
          <a:xfrm>
            <a:off x="9430591" y="1714500"/>
            <a:ext cx="2479352" cy="4286250"/>
          </a:xfrm>
        </p:spPr>
        <p:txBody>
          <a:bodyPr/>
          <a:lstStyle>
            <a:lvl1pPr>
              <a:spcBef>
                <a:spcPts val="0"/>
              </a:spcBef>
              <a:defRPr sz="1000" b="0" i="0">
                <a:solidFill>
                  <a:schemeClr val="tx1"/>
                </a:solidFill>
                <a:latin typeface="IBM Plex Sans" panose="020B0503050203000203" pitchFamily="34" charset="0"/>
              </a:defRPr>
            </a:lvl1pPr>
            <a:lvl2pPr marL="91422" indent="-91422">
              <a:spcBef>
                <a:spcPts val="0"/>
              </a:spcBef>
              <a:defRPr sz="1000" b="0" i="0">
                <a:solidFill>
                  <a:schemeClr val="tx1"/>
                </a:solidFill>
                <a:latin typeface="IBM Plex Sans" panose="020B0503050203000203" pitchFamily="34" charset="0"/>
              </a:defRPr>
            </a:lvl2pPr>
            <a:lvl3pPr marL="182843" indent="-91422">
              <a:spcBef>
                <a:spcPts val="0"/>
              </a:spcBef>
              <a:defRPr sz="1000" b="0" i="0">
                <a:solidFill>
                  <a:schemeClr val="tx1"/>
                </a:solidFill>
                <a:latin typeface="IBM Plex Sans" panose="020B0503050203000203" pitchFamily="34" charset="0"/>
              </a:defRPr>
            </a:lvl3pPr>
            <a:lvl4pPr marL="274265" indent="-91422">
              <a:spcBef>
                <a:spcPts val="0"/>
              </a:spcBef>
              <a:defRPr sz="1000" b="0" i="0">
                <a:solidFill>
                  <a:schemeClr val="tx1"/>
                </a:solidFill>
                <a:latin typeface="IBM Plex Sans" panose="020B0503050203000203" pitchFamily="34" charset="0"/>
              </a:defRPr>
            </a:lvl4pPr>
            <a:lvl5pPr>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87B96A2B-2DD4-AEBB-75C4-9215E33D2664}"/>
              </a:ext>
            </a:extLst>
          </p:cNvPr>
          <p:cNvSpPr>
            <a:spLocks noGrp="1"/>
          </p:cNvSpPr>
          <p:nvPr>
            <p:ph type="ftr" sz="quarter" idx="18"/>
          </p:nvPr>
        </p:nvSpPr>
        <p:spPr/>
        <p:txBody>
          <a:bodyPr/>
          <a:lstStyle/>
          <a:p>
            <a:endParaRPr lang="en-US"/>
          </a:p>
        </p:txBody>
      </p:sp>
      <p:sp>
        <p:nvSpPr>
          <p:cNvPr id="8" name="Slide Number">
            <a:extLst>
              <a:ext uri="{FF2B5EF4-FFF2-40B4-BE49-F238E27FC236}">
                <a16:creationId xmlns:a16="http://schemas.microsoft.com/office/drawing/2014/main" id="{FE28AB83-26B6-464D-000B-077BBC188616}"/>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143985110"/>
      </p:ext>
    </p:extLst>
  </p:cSld>
  <p:clrMapOvr>
    <a:masterClrMapping/>
  </p:clrMapOvr>
  <p:transition spd="med"/>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Boxes, 4 stacked wide, pictograms">
    <p:bg>
      <p:bgPr>
        <a:solidFill>
          <a:schemeClr val="bg1"/>
        </a:solidFill>
        <a:effectLst/>
      </p:bgPr>
    </p:bg>
    <p:spTree>
      <p:nvGrpSpPr>
        <p:cNvPr id="1" name=""/>
        <p:cNvGrpSpPr/>
        <p:nvPr/>
      </p:nvGrpSpPr>
      <p:grpSpPr>
        <a:xfrm>
          <a:off x="0" y="0"/>
          <a:ext cx="0" cy="0"/>
          <a:chOff x="0" y="0"/>
          <a:chExt cx="0" cy="0"/>
        </a:xfrm>
      </p:grpSpPr>
      <p:sp>
        <p:nvSpPr>
          <p:cNvPr id="13" name="Picture Placeholder 12" descr="Place pictogram here">
            <a:extLst>
              <a:ext uri="{FF2B5EF4-FFF2-40B4-BE49-F238E27FC236}">
                <a16:creationId xmlns:a16="http://schemas.microsoft.com/office/drawing/2014/main" id="{30AB5158-BCB8-39EE-DA85-F2CD01699FBB}"/>
              </a:ext>
            </a:extLst>
          </p:cNvPr>
          <p:cNvSpPr>
            <a:spLocks noGrp="1"/>
          </p:cNvSpPr>
          <p:nvPr>
            <p:ph type="pic" sz="quarter" idx="15" hasCustomPrompt="1"/>
          </p:nvPr>
        </p:nvSpPr>
        <p:spPr>
          <a:xfrm>
            <a:off x="287998" y="288036"/>
            <a:ext cx="607997" cy="608076"/>
          </a:xfrm>
        </p:spPr>
        <p:txBody>
          <a:bodyPr anchor="ctr"/>
          <a:lstStyle>
            <a:lvl1pPr algn="ctr">
              <a:defRPr sz="800"/>
            </a:lvl1pPr>
          </a:lstStyle>
          <a:p>
            <a:r>
              <a:rPr lang="en-US"/>
              <a:t>Pictogram</a:t>
            </a:r>
          </a:p>
        </p:txBody>
      </p:sp>
      <p:sp>
        <p:nvSpPr>
          <p:cNvPr id="5" name="Text Placeholder 4">
            <a:extLst>
              <a:ext uri="{FF2B5EF4-FFF2-40B4-BE49-F238E27FC236}">
                <a16:creationId xmlns:a16="http://schemas.microsoft.com/office/drawing/2014/main" id="{931099CB-CB87-D5D5-506D-4B49C08161D3}"/>
              </a:ext>
            </a:extLst>
          </p:cNvPr>
          <p:cNvSpPr>
            <a:spLocks noGrp="1"/>
          </p:cNvSpPr>
          <p:nvPr>
            <p:ph type="body" sz="quarter" idx="11"/>
          </p:nvPr>
        </p:nvSpPr>
        <p:spPr>
          <a:xfrm>
            <a:off x="287999" y="1239012"/>
            <a:ext cx="3334903" cy="1524000"/>
          </a:xfrm>
        </p:spPr>
        <p:txBody>
          <a:bodyPr/>
          <a:lstStyle>
            <a:lvl1pPr>
              <a:lnSpc>
                <a:spcPct val="100000"/>
              </a:lnSpc>
              <a:spcBef>
                <a:spcPts val="0"/>
              </a:spcBef>
              <a:defRPr sz="2200">
                <a:solidFill>
                  <a:schemeClr val="tx1"/>
                </a:solidFill>
              </a:defRPr>
            </a:lvl1pPr>
            <a:lvl2pPr marL="201128" indent="-201128">
              <a:lnSpc>
                <a:spcPct val="100000"/>
              </a:lnSpc>
              <a:spcBef>
                <a:spcPts val="0"/>
              </a:spcBef>
              <a:defRPr sz="2200">
                <a:solidFill>
                  <a:schemeClr val="tx1"/>
                </a:solidFill>
              </a:defRPr>
            </a:lvl2pPr>
            <a:lvl3pPr marL="402256" indent="-201128">
              <a:lnSpc>
                <a:spcPct val="100000"/>
              </a:lnSpc>
              <a:spcBef>
                <a:spcPts val="0"/>
              </a:spcBef>
              <a:defRPr sz="2200">
                <a:solidFill>
                  <a:schemeClr val="tx1"/>
                </a:solidFill>
              </a:defRPr>
            </a:lvl3pPr>
            <a:lvl4pPr marL="557672" indent="-201128">
              <a:lnSpc>
                <a:spcPct val="100000"/>
              </a:lnSpc>
              <a:spcBef>
                <a:spcPts val="0"/>
              </a:spcBef>
              <a:defRPr sz="2200">
                <a:solidFill>
                  <a:schemeClr val="tx1"/>
                </a:solidFill>
              </a:defRPr>
            </a:lvl4pPr>
            <a:lvl5pPr>
              <a:lnSpc>
                <a:spcPct val="100000"/>
              </a:lnSpc>
              <a:spcBef>
                <a:spcPts val="0"/>
              </a:spcBef>
              <a:defRPr sz="2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4" name="Straight Connector 13" descr="Vertical column divider">
            <a:extLst>
              <a:ext uri="{FF2B5EF4-FFF2-40B4-BE49-F238E27FC236}">
                <a16:creationId xmlns:a16="http://schemas.microsoft.com/office/drawing/2014/main" id="{00A530A6-2F26-DA70-D0D9-6DD90453CEC1}"/>
              </a:ext>
              <a:ext uri="{C183D7F6-B498-43B3-948B-1728B52AA6E4}">
                <adec:decorative xmlns:adec="http://schemas.microsoft.com/office/drawing/2017/decorative" val="0"/>
              </a:ext>
            </a:extLst>
          </p:cNvPr>
          <p:cNvCxnSpPr/>
          <p:nvPr/>
        </p:nvCxnSpPr>
        <p:spPr bwMode="auto">
          <a:xfrm>
            <a:off x="6095206"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5" name="Picture Placeholder 14" descr="Place pictogram here">
            <a:extLst>
              <a:ext uri="{FF2B5EF4-FFF2-40B4-BE49-F238E27FC236}">
                <a16:creationId xmlns:a16="http://schemas.microsoft.com/office/drawing/2014/main" id="{3C3730E5-61EB-7405-CC85-AB04242CDBC4}"/>
              </a:ext>
            </a:extLst>
          </p:cNvPr>
          <p:cNvSpPr>
            <a:spLocks noGrp="1"/>
          </p:cNvSpPr>
          <p:nvPr>
            <p:ph type="pic" sz="quarter" idx="16" hasCustomPrompt="1"/>
          </p:nvPr>
        </p:nvSpPr>
        <p:spPr>
          <a:xfrm>
            <a:off x="6380919" y="288036"/>
            <a:ext cx="607997" cy="608076"/>
          </a:xfrm>
        </p:spPr>
        <p:txBody>
          <a:bodyPr anchor="ctr"/>
          <a:lstStyle>
            <a:lvl1pPr algn="ctr">
              <a:defRPr sz="800"/>
            </a:lvl1pPr>
          </a:lstStyle>
          <a:p>
            <a:r>
              <a:rPr lang="en-US"/>
              <a:t>Pictogram</a:t>
            </a:r>
          </a:p>
        </p:txBody>
      </p:sp>
      <p:sp>
        <p:nvSpPr>
          <p:cNvPr id="7" name="Text Placeholder 6">
            <a:extLst>
              <a:ext uri="{FF2B5EF4-FFF2-40B4-BE49-F238E27FC236}">
                <a16:creationId xmlns:a16="http://schemas.microsoft.com/office/drawing/2014/main" id="{FC1DA3C4-E728-0E45-C91D-8EDF4B495FFC}"/>
              </a:ext>
            </a:extLst>
          </p:cNvPr>
          <p:cNvSpPr>
            <a:spLocks noGrp="1"/>
          </p:cNvSpPr>
          <p:nvPr>
            <p:ph type="body" sz="quarter" idx="12"/>
          </p:nvPr>
        </p:nvSpPr>
        <p:spPr>
          <a:xfrm>
            <a:off x="6380919" y="1238250"/>
            <a:ext cx="3333316" cy="1524000"/>
          </a:xfrm>
        </p:spPr>
        <p:txBody>
          <a:bodyPr/>
          <a:lstStyle>
            <a:lvl1pPr>
              <a:lnSpc>
                <a:spcPct val="100000"/>
              </a:lnSpc>
              <a:spcBef>
                <a:spcPts val="0"/>
              </a:spcBef>
              <a:defRPr sz="2200">
                <a:solidFill>
                  <a:schemeClr val="tx1"/>
                </a:solidFill>
              </a:defRPr>
            </a:lvl1pPr>
            <a:lvl2pPr marL="201128" indent="-201128">
              <a:lnSpc>
                <a:spcPct val="100000"/>
              </a:lnSpc>
              <a:spcBef>
                <a:spcPts val="0"/>
              </a:spcBef>
              <a:defRPr sz="2200">
                <a:solidFill>
                  <a:schemeClr val="tx1"/>
                </a:solidFill>
              </a:defRPr>
            </a:lvl2pPr>
            <a:lvl3pPr marL="402256" indent="-201128">
              <a:lnSpc>
                <a:spcPct val="100000"/>
              </a:lnSpc>
              <a:spcBef>
                <a:spcPts val="0"/>
              </a:spcBef>
              <a:defRPr sz="2200">
                <a:solidFill>
                  <a:schemeClr val="tx1"/>
                </a:solidFill>
              </a:defRPr>
            </a:lvl3pPr>
            <a:lvl4pPr marL="557672" indent="-201128">
              <a:lnSpc>
                <a:spcPct val="100000"/>
              </a:lnSpc>
              <a:spcBef>
                <a:spcPts val="0"/>
              </a:spcBef>
              <a:defRPr sz="2200">
                <a:solidFill>
                  <a:schemeClr val="tx1"/>
                </a:solidFill>
              </a:defRPr>
            </a:lvl4pPr>
            <a:lvl5pPr>
              <a:lnSpc>
                <a:spcPct val="100000"/>
              </a:lnSpc>
              <a:spcBef>
                <a:spcPts val="0"/>
              </a:spcBef>
              <a:defRPr sz="2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6" name="Straight Connector 15" descr="Horizontal row divider">
            <a:extLst>
              <a:ext uri="{FF2B5EF4-FFF2-40B4-BE49-F238E27FC236}">
                <a16:creationId xmlns:a16="http://schemas.microsoft.com/office/drawing/2014/main" id="{9C5483A0-0E31-72CE-21C3-6248FAEBC09A}"/>
              </a:ext>
              <a:ext uri="{C183D7F6-B498-43B3-948B-1728B52AA6E4}">
                <adec:decorative xmlns:adec="http://schemas.microsoft.com/office/drawing/2017/decorative" val="0"/>
              </a:ext>
            </a:extLst>
          </p:cNvPr>
          <p:cNvCxnSpPr/>
          <p:nvPr/>
        </p:nvCxnSpPr>
        <p:spPr bwMode="auto">
          <a:xfrm>
            <a:off x="284126" y="3048000"/>
            <a:ext cx="11620574"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7" name="Picture Placeholder 16" descr="Place pictogram here">
            <a:extLst>
              <a:ext uri="{FF2B5EF4-FFF2-40B4-BE49-F238E27FC236}">
                <a16:creationId xmlns:a16="http://schemas.microsoft.com/office/drawing/2014/main" id="{62C94928-6A9B-2EA7-301C-71E5F2547C8A}"/>
              </a:ext>
            </a:extLst>
          </p:cNvPr>
          <p:cNvSpPr>
            <a:spLocks noGrp="1"/>
          </p:cNvSpPr>
          <p:nvPr>
            <p:ph type="pic" sz="quarter" idx="17" hasCustomPrompt="1"/>
          </p:nvPr>
        </p:nvSpPr>
        <p:spPr>
          <a:xfrm>
            <a:off x="287998" y="3236976"/>
            <a:ext cx="607997" cy="608076"/>
          </a:xfrm>
        </p:spPr>
        <p:txBody>
          <a:bodyPr anchor="ctr"/>
          <a:lstStyle>
            <a:lvl1pPr algn="ctr">
              <a:defRPr sz="800"/>
            </a:lvl1pPr>
          </a:lstStyle>
          <a:p>
            <a:r>
              <a:rPr lang="en-US"/>
              <a:t>Pictogram</a:t>
            </a:r>
          </a:p>
        </p:txBody>
      </p:sp>
      <p:sp>
        <p:nvSpPr>
          <p:cNvPr id="9" name="Text Placeholder 8">
            <a:extLst>
              <a:ext uri="{FF2B5EF4-FFF2-40B4-BE49-F238E27FC236}">
                <a16:creationId xmlns:a16="http://schemas.microsoft.com/office/drawing/2014/main" id="{B0565063-698E-31B0-B619-B99A9A0B3DB6}"/>
              </a:ext>
            </a:extLst>
          </p:cNvPr>
          <p:cNvSpPr>
            <a:spLocks noGrp="1"/>
          </p:cNvSpPr>
          <p:nvPr>
            <p:ph type="body" sz="quarter" idx="13"/>
          </p:nvPr>
        </p:nvSpPr>
        <p:spPr>
          <a:xfrm>
            <a:off x="287998" y="4192524"/>
            <a:ext cx="3334904" cy="1524000"/>
          </a:xfrm>
        </p:spPr>
        <p:txBody>
          <a:bodyPr/>
          <a:lstStyle>
            <a:lvl1pPr>
              <a:lnSpc>
                <a:spcPct val="100000"/>
              </a:lnSpc>
              <a:spcBef>
                <a:spcPts val="0"/>
              </a:spcBef>
              <a:defRPr sz="2200">
                <a:solidFill>
                  <a:schemeClr val="tx1"/>
                </a:solidFill>
              </a:defRPr>
            </a:lvl1pPr>
            <a:lvl2pPr marL="201128" indent="-201128">
              <a:lnSpc>
                <a:spcPct val="100000"/>
              </a:lnSpc>
              <a:spcBef>
                <a:spcPts val="0"/>
              </a:spcBef>
              <a:defRPr sz="2200">
                <a:solidFill>
                  <a:schemeClr val="tx1"/>
                </a:solidFill>
              </a:defRPr>
            </a:lvl2pPr>
            <a:lvl3pPr marL="402256" indent="-201128">
              <a:lnSpc>
                <a:spcPct val="100000"/>
              </a:lnSpc>
              <a:spcBef>
                <a:spcPts val="0"/>
              </a:spcBef>
              <a:defRPr sz="2200">
                <a:solidFill>
                  <a:schemeClr val="tx1"/>
                </a:solidFill>
              </a:defRPr>
            </a:lvl3pPr>
            <a:lvl4pPr marL="557672" indent="-201128">
              <a:lnSpc>
                <a:spcPct val="100000"/>
              </a:lnSpc>
              <a:spcBef>
                <a:spcPts val="0"/>
              </a:spcBef>
              <a:defRPr sz="2200">
                <a:solidFill>
                  <a:schemeClr val="tx1"/>
                </a:solidFill>
              </a:defRPr>
            </a:lvl4pPr>
            <a:lvl5pPr>
              <a:lnSpc>
                <a:spcPct val="100000"/>
              </a:lnSpc>
              <a:spcBef>
                <a:spcPts val="0"/>
              </a:spcBef>
              <a:defRPr sz="2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9" name="Picture Placeholder 18" descr="Place pictogram here">
            <a:extLst>
              <a:ext uri="{FF2B5EF4-FFF2-40B4-BE49-F238E27FC236}">
                <a16:creationId xmlns:a16="http://schemas.microsoft.com/office/drawing/2014/main" id="{2E840026-2FAF-826F-DCFD-3FF0082B0823}"/>
              </a:ext>
            </a:extLst>
          </p:cNvPr>
          <p:cNvSpPr>
            <a:spLocks noGrp="1"/>
          </p:cNvSpPr>
          <p:nvPr>
            <p:ph type="pic" sz="quarter" idx="18" hasCustomPrompt="1"/>
          </p:nvPr>
        </p:nvSpPr>
        <p:spPr>
          <a:xfrm>
            <a:off x="6380919" y="3238500"/>
            <a:ext cx="607997" cy="608076"/>
          </a:xfrm>
        </p:spPr>
        <p:txBody>
          <a:bodyPr anchor="ctr"/>
          <a:lstStyle>
            <a:lvl1pPr algn="ctr">
              <a:defRPr sz="800"/>
            </a:lvl1pPr>
          </a:lstStyle>
          <a:p>
            <a:r>
              <a:rPr lang="en-US"/>
              <a:t>Pictogram</a:t>
            </a:r>
          </a:p>
        </p:txBody>
      </p:sp>
      <p:sp>
        <p:nvSpPr>
          <p:cNvPr id="11" name="Text Placeholder 10">
            <a:extLst>
              <a:ext uri="{FF2B5EF4-FFF2-40B4-BE49-F238E27FC236}">
                <a16:creationId xmlns:a16="http://schemas.microsoft.com/office/drawing/2014/main" id="{B4E44FFD-1EB7-1873-F6D1-67DE839EF09E}"/>
              </a:ext>
            </a:extLst>
          </p:cNvPr>
          <p:cNvSpPr>
            <a:spLocks noGrp="1"/>
          </p:cNvSpPr>
          <p:nvPr>
            <p:ph type="body" sz="quarter" idx="14"/>
          </p:nvPr>
        </p:nvSpPr>
        <p:spPr>
          <a:xfrm>
            <a:off x="6380920" y="4191000"/>
            <a:ext cx="3333316" cy="1524000"/>
          </a:xfrm>
        </p:spPr>
        <p:txBody>
          <a:bodyPr/>
          <a:lstStyle>
            <a:lvl1pPr>
              <a:lnSpc>
                <a:spcPct val="100000"/>
              </a:lnSpc>
              <a:spcBef>
                <a:spcPts val="0"/>
              </a:spcBef>
              <a:defRPr sz="2200">
                <a:solidFill>
                  <a:schemeClr val="tx1"/>
                </a:solidFill>
              </a:defRPr>
            </a:lvl1pPr>
            <a:lvl2pPr marL="201128" indent="-201128">
              <a:lnSpc>
                <a:spcPct val="100000"/>
              </a:lnSpc>
              <a:spcBef>
                <a:spcPts val="0"/>
              </a:spcBef>
              <a:defRPr sz="2200">
                <a:solidFill>
                  <a:schemeClr val="tx1"/>
                </a:solidFill>
              </a:defRPr>
            </a:lvl2pPr>
            <a:lvl3pPr marL="402256" indent="-201128">
              <a:lnSpc>
                <a:spcPct val="100000"/>
              </a:lnSpc>
              <a:spcBef>
                <a:spcPts val="0"/>
              </a:spcBef>
              <a:defRPr sz="2200">
                <a:solidFill>
                  <a:schemeClr val="tx1"/>
                </a:solidFill>
              </a:defRPr>
            </a:lvl3pPr>
            <a:lvl4pPr marL="557672" indent="-201128">
              <a:lnSpc>
                <a:spcPct val="100000"/>
              </a:lnSpc>
              <a:spcBef>
                <a:spcPts val="0"/>
              </a:spcBef>
              <a:defRPr sz="2200">
                <a:solidFill>
                  <a:schemeClr val="tx1"/>
                </a:solidFill>
              </a:defRPr>
            </a:lvl4pPr>
            <a:lvl5pPr>
              <a:lnSpc>
                <a:spcPct val="100000"/>
              </a:lnSpc>
              <a:spcBef>
                <a:spcPts val="0"/>
              </a:spcBef>
              <a:defRPr sz="2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 name="Footer Placeholder 1">
            <a:extLst>
              <a:ext uri="{FF2B5EF4-FFF2-40B4-BE49-F238E27FC236}">
                <a16:creationId xmlns:a16="http://schemas.microsoft.com/office/drawing/2014/main" id="{007BB90E-D2B7-D6BA-E8F5-B16C3F57F6F9}"/>
              </a:ext>
            </a:extLst>
          </p:cNvPr>
          <p:cNvSpPr>
            <a:spLocks noGrp="1"/>
          </p:cNvSpPr>
          <p:nvPr>
            <p:ph type="ftr" sz="quarter" idx="19"/>
          </p:nvPr>
        </p:nvSpPr>
        <p:spPr/>
        <p:txBody>
          <a:bodyPr/>
          <a:lstStyle/>
          <a:p>
            <a:endParaRPr lang="en-US"/>
          </a:p>
        </p:txBody>
      </p:sp>
      <p:sp>
        <p:nvSpPr>
          <p:cNvPr id="4" name="Slide Number">
            <a:extLst>
              <a:ext uri="{FF2B5EF4-FFF2-40B4-BE49-F238E27FC236}">
                <a16:creationId xmlns:a16="http://schemas.microsoft.com/office/drawing/2014/main" id="{FDDCE3A8-54F6-70FC-38D0-2AF2D8AB71EE}"/>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623577986"/>
      </p:ext>
    </p:extLst>
  </p:cSld>
  <p:clrMapOvr>
    <a:masterClrMapping/>
  </p:clrMapOvr>
  <p:transition spd="med"/>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Boxes, 4 stacked, small title">
    <p:bg>
      <p:bgPr>
        <a:solidFill>
          <a:schemeClr val="bg1"/>
        </a:solid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29EF9E2-1551-8357-22BD-8C43EF5EBE34}"/>
              </a:ext>
            </a:extLst>
          </p:cNvPr>
          <p:cNvSpPr>
            <a:spLocks noGrp="1"/>
          </p:cNvSpPr>
          <p:nvPr>
            <p:ph type="body" sz="quarter" idx="21"/>
          </p:nvPr>
        </p:nvSpPr>
        <p:spPr>
          <a:xfrm>
            <a:off x="287999" y="288036"/>
            <a:ext cx="2477765" cy="570706"/>
          </a:xfrm>
        </p:spPr>
        <p:txBody>
          <a:bodyPr/>
          <a:lstStyle>
            <a:lvl1pPr>
              <a:defRPr sz="1400">
                <a:solidFill>
                  <a:schemeClr val="tx2"/>
                </a:solidFill>
              </a:defRPr>
            </a:lvl1pPr>
          </a:lstStyle>
          <a:p>
            <a:pPr lvl="0"/>
            <a:r>
              <a:rPr lang="en-US"/>
              <a:t>Click to edit Master text styles</a:t>
            </a:r>
          </a:p>
        </p:txBody>
      </p:sp>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8" y="841248"/>
            <a:ext cx="2857128" cy="1138428"/>
          </a:xfrm>
        </p:spPr>
        <p:txBody>
          <a:bodyPr/>
          <a:lstStyle>
            <a:lvl1pPr>
              <a:lnSpc>
                <a:spcPct val="110000"/>
              </a:lnSpc>
              <a:defRPr sz="1800">
                <a:solidFill>
                  <a:schemeClr val="tx2"/>
                </a:solidFill>
              </a:defRPr>
            </a:lvl1pPr>
          </a:lstStyle>
          <a:p>
            <a:r>
              <a:rPr lang="en-US"/>
              <a:t>Click to edit Master title style</a:t>
            </a:r>
            <a:endParaRPr lang="en-US" dirty="0"/>
          </a:p>
        </p:txBody>
      </p:sp>
      <p:sp>
        <p:nvSpPr>
          <p:cNvPr id="10" name="Text Placeholder 9">
            <a:extLst>
              <a:ext uri="{FF2B5EF4-FFF2-40B4-BE49-F238E27FC236}">
                <a16:creationId xmlns:a16="http://schemas.microsoft.com/office/drawing/2014/main" id="{793A9C8C-F98C-5899-BE8B-D1A544D66C6A}"/>
              </a:ext>
            </a:extLst>
          </p:cNvPr>
          <p:cNvSpPr>
            <a:spLocks noGrp="1"/>
          </p:cNvSpPr>
          <p:nvPr>
            <p:ph type="body" sz="quarter" idx="16"/>
          </p:nvPr>
        </p:nvSpPr>
        <p:spPr>
          <a:xfrm>
            <a:off x="6381681" y="288036"/>
            <a:ext cx="2476178" cy="2572544"/>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Text Placeholder 12">
            <a:extLst>
              <a:ext uri="{FF2B5EF4-FFF2-40B4-BE49-F238E27FC236}">
                <a16:creationId xmlns:a16="http://schemas.microsoft.com/office/drawing/2014/main" id="{2A62B128-D226-0D9B-89EC-51AFD07F30CF}"/>
              </a:ext>
            </a:extLst>
          </p:cNvPr>
          <p:cNvSpPr>
            <a:spLocks noGrp="1"/>
          </p:cNvSpPr>
          <p:nvPr>
            <p:ph type="body" sz="quarter" idx="17"/>
          </p:nvPr>
        </p:nvSpPr>
        <p:spPr>
          <a:xfrm>
            <a:off x="9428522" y="288036"/>
            <a:ext cx="2479352" cy="2572544"/>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a:extLst>
              <a:ext uri="{FF2B5EF4-FFF2-40B4-BE49-F238E27FC236}">
                <a16:creationId xmlns:a16="http://schemas.microsoft.com/office/drawing/2014/main" id="{A5DD5CF1-28D6-74AF-B345-5911CB10D454}"/>
              </a:ext>
            </a:extLst>
          </p:cNvPr>
          <p:cNvSpPr>
            <a:spLocks noGrp="1"/>
          </p:cNvSpPr>
          <p:nvPr>
            <p:ph type="body" sz="quarter" idx="18"/>
          </p:nvPr>
        </p:nvSpPr>
        <p:spPr>
          <a:xfrm>
            <a:off x="6380919" y="3333750"/>
            <a:ext cx="2476178" cy="2476500"/>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1">
            <a:extLst>
              <a:ext uri="{FF2B5EF4-FFF2-40B4-BE49-F238E27FC236}">
                <a16:creationId xmlns:a16="http://schemas.microsoft.com/office/drawing/2014/main" id="{67B1C684-915C-90D4-C69F-C24979A42EFC}"/>
              </a:ext>
            </a:extLst>
          </p:cNvPr>
          <p:cNvSpPr>
            <a:spLocks noGrp="1"/>
          </p:cNvSpPr>
          <p:nvPr>
            <p:ph type="body" sz="quarter" idx="19"/>
          </p:nvPr>
        </p:nvSpPr>
        <p:spPr>
          <a:xfrm>
            <a:off x="9428522" y="3333750"/>
            <a:ext cx="2476178" cy="2476500"/>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CAD46B95-CF19-9C3F-1691-68ABF62095BE}"/>
              </a:ext>
            </a:extLst>
          </p:cNvPr>
          <p:cNvSpPr>
            <a:spLocks noGrp="1"/>
          </p:cNvSpPr>
          <p:nvPr>
            <p:ph type="ftr" sz="quarter" idx="20"/>
          </p:nvPr>
        </p:nvSpPr>
        <p:spPr/>
        <p:txBody>
          <a:bodyPr/>
          <a:lstStyle/>
          <a:p>
            <a:endParaRPr lang="en-US"/>
          </a:p>
        </p:txBody>
      </p:sp>
      <p:sp>
        <p:nvSpPr>
          <p:cNvPr id="6" name="Slide Number">
            <a:extLst>
              <a:ext uri="{FF2B5EF4-FFF2-40B4-BE49-F238E27FC236}">
                <a16:creationId xmlns:a16="http://schemas.microsoft.com/office/drawing/2014/main" id="{6CE92126-B67C-8301-95D0-A821B804399E}"/>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301865130"/>
      </p:ext>
    </p:extLst>
  </p:cSld>
  <p:clrMapOvr>
    <a:masterClrMapping/>
  </p:clrMapOvr>
  <p:transition spd="med"/>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Boxes, 4 stacked, large title">
    <p:bg>
      <p:bgPr>
        <a:solidFill>
          <a:schemeClr val="bg1"/>
        </a:solid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29EF9E2-1551-8357-22BD-8C43EF5EBE34}"/>
              </a:ext>
            </a:extLst>
          </p:cNvPr>
          <p:cNvSpPr>
            <a:spLocks noGrp="1"/>
          </p:cNvSpPr>
          <p:nvPr>
            <p:ph type="body" sz="quarter" idx="21"/>
          </p:nvPr>
        </p:nvSpPr>
        <p:spPr>
          <a:xfrm>
            <a:off x="287999" y="288036"/>
            <a:ext cx="2477765" cy="224028"/>
          </a:xfrm>
        </p:spPr>
        <p:txBody>
          <a:bodyPr/>
          <a:lstStyle>
            <a:lvl1pPr>
              <a:defRPr sz="1400">
                <a:solidFill>
                  <a:schemeClr val="tx2"/>
                </a:solidFill>
              </a:defRPr>
            </a:lvl1pPr>
          </a:lstStyle>
          <a:p>
            <a:pPr lvl="0"/>
            <a:r>
              <a:rPr lang="en-US"/>
              <a:t>Click to edit Master text styles</a:t>
            </a:r>
          </a:p>
        </p:txBody>
      </p:sp>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763524"/>
            <a:ext cx="5521401" cy="1138428"/>
          </a:xfrm>
        </p:spPr>
        <p:txBody>
          <a:bodyPr rIns="457200"/>
          <a:lstStyle>
            <a:lvl1pPr>
              <a:lnSpc>
                <a:spcPct val="110000"/>
              </a:lnSpc>
              <a:defRPr sz="3199">
                <a:solidFill>
                  <a:schemeClr val="tx2"/>
                </a:solidFill>
              </a:defRPr>
            </a:lvl1pPr>
          </a:lstStyle>
          <a:p>
            <a:r>
              <a:rPr lang="en-US"/>
              <a:t>Click to edit Master title style</a:t>
            </a:r>
            <a:endParaRPr lang="en-US" dirty="0"/>
          </a:p>
        </p:txBody>
      </p:sp>
      <p:sp>
        <p:nvSpPr>
          <p:cNvPr id="10" name="Text Placeholder 9">
            <a:extLst>
              <a:ext uri="{FF2B5EF4-FFF2-40B4-BE49-F238E27FC236}">
                <a16:creationId xmlns:a16="http://schemas.microsoft.com/office/drawing/2014/main" id="{793A9C8C-F98C-5899-BE8B-D1A544D66C6A}"/>
              </a:ext>
            </a:extLst>
          </p:cNvPr>
          <p:cNvSpPr>
            <a:spLocks noGrp="1"/>
          </p:cNvSpPr>
          <p:nvPr>
            <p:ph type="body" sz="quarter" idx="16"/>
          </p:nvPr>
        </p:nvSpPr>
        <p:spPr>
          <a:xfrm>
            <a:off x="6380919" y="284957"/>
            <a:ext cx="2476178" cy="2572544"/>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Text Placeholder 12">
            <a:extLst>
              <a:ext uri="{FF2B5EF4-FFF2-40B4-BE49-F238E27FC236}">
                <a16:creationId xmlns:a16="http://schemas.microsoft.com/office/drawing/2014/main" id="{2A62B128-D226-0D9B-89EC-51AFD07F30CF}"/>
              </a:ext>
            </a:extLst>
          </p:cNvPr>
          <p:cNvSpPr>
            <a:spLocks noGrp="1"/>
          </p:cNvSpPr>
          <p:nvPr>
            <p:ph type="body" sz="quarter" idx="17"/>
          </p:nvPr>
        </p:nvSpPr>
        <p:spPr>
          <a:xfrm>
            <a:off x="9428522" y="284957"/>
            <a:ext cx="2479352" cy="2572544"/>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a:extLst>
              <a:ext uri="{FF2B5EF4-FFF2-40B4-BE49-F238E27FC236}">
                <a16:creationId xmlns:a16="http://schemas.microsoft.com/office/drawing/2014/main" id="{A5DD5CF1-28D6-74AF-B345-5911CB10D454}"/>
              </a:ext>
            </a:extLst>
          </p:cNvPr>
          <p:cNvSpPr>
            <a:spLocks noGrp="1"/>
          </p:cNvSpPr>
          <p:nvPr>
            <p:ph type="body" sz="quarter" idx="18"/>
          </p:nvPr>
        </p:nvSpPr>
        <p:spPr>
          <a:xfrm>
            <a:off x="6380919" y="3333750"/>
            <a:ext cx="2476178" cy="2476500"/>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1">
            <a:extLst>
              <a:ext uri="{FF2B5EF4-FFF2-40B4-BE49-F238E27FC236}">
                <a16:creationId xmlns:a16="http://schemas.microsoft.com/office/drawing/2014/main" id="{67B1C684-915C-90D4-C69F-C24979A42EFC}"/>
              </a:ext>
            </a:extLst>
          </p:cNvPr>
          <p:cNvSpPr>
            <a:spLocks noGrp="1"/>
          </p:cNvSpPr>
          <p:nvPr>
            <p:ph type="body" sz="quarter" idx="19"/>
          </p:nvPr>
        </p:nvSpPr>
        <p:spPr>
          <a:xfrm>
            <a:off x="9428522" y="3333750"/>
            <a:ext cx="2476178" cy="2476500"/>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CAD46B95-CF19-9C3F-1691-68ABF62095BE}"/>
              </a:ext>
            </a:extLst>
          </p:cNvPr>
          <p:cNvSpPr>
            <a:spLocks noGrp="1"/>
          </p:cNvSpPr>
          <p:nvPr>
            <p:ph type="ftr" sz="quarter" idx="20"/>
          </p:nvPr>
        </p:nvSpPr>
        <p:spPr/>
        <p:txBody>
          <a:bodyPr/>
          <a:lstStyle/>
          <a:p>
            <a:endParaRPr lang="en-US"/>
          </a:p>
        </p:txBody>
      </p:sp>
      <p:sp>
        <p:nvSpPr>
          <p:cNvPr id="6" name="Slide Number">
            <a:extLst>
              <a:ext uri="{FF2B5EF4-FFF2-40B4-BE49-F238E27FC236}">
                <a16:creationId xmlns:a16="http://schemas.microsoft.com/office/drawing/2014/main" id="{D8351E8F-C586-866F-37A3-340B3DD347B2}"/>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621535937"/>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ection divider">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9" y="192024"/>
            <a:ext cx="5524575" cy="1429544"/>
          </a:xfrm>
        </p:spPr>
        <p:txBody>
          <a:bodyPr rIns="457200"/>
          <a:lstStyle>
            <a:lvl1pPr>
              <a:lnSpc>
                <a:spcPct val="100000"/>
              </a:lnSpc>
              <a:defRPr sz="2400">
                <a:solidFill>
                  <a:schemeClr val="tx2"/>
                </a:solidFill>
              </a:defRPr>
            </a:lvl1pPr>
          </a:lstStyle>
          <a:p>
            <a:r>
              <a:rPr lang="en-US"/>
              <a:t>Click to edit Master title style</a:t>
            </a:r>
            <a:endParaRPr lang="en-US" dirty="0"/>
          </a:p>
        </p:txBody>
      </p:sp>
      <p:sp>
        <p:nvSpPr>
          <p:cNvPr id="5" name="Footer Placeholder 3">
            <a:extLst>
              <a:ext uri="{FF2B5EF4-FFF2-40B4-BE49-F238E27FC236}">
                <a16:creationId xmlns:a16="http://schemas.microsoft.com/office/drawing/2014/main" id="{A289B0F8-E9A7-CF76-E87F-8D4302E8DA4D}"/>
              </a:ext>
            </a:extLst>
          </p:cNvPr>
          <p:cNvSpPr>
            <a:spLocks noGrp="1"/>
          </p:cNvSpPr>
          <p:nvPr>
            <p:ph type="ftr" sz="quarter" idx="18"/>
          </p:nvPr>
        </p:nvSpPr>
        <p:spPr>
          <a:xfrm>
            <a:off x="284126" y="6402118"/>
            <a:ext cx="2477765" cy="190500"/>
          </a:xfrm>
        </p:spPr>
        <p:txBody>
          <a:bodyPr/>
          <a:lstStyle/>
          <a:p>
            <a:endParaRPr lang="en-US"/>
          </a:p>
        </p:txBody>
      </p:sp>
      <p:sp>
        <p:nvSpPr>
          <p:cNvPr id="4" name="Slide Number">
            <a:extLst>
              <a:ext uri="{FF2B5EF4-FFF2-40B4-BE49-F238E27FC236}">
                <a16:creationId xmlns:a16="http://schemas.microsoft.com/office/drawing/2014/main" id="{A4B74093-A800-CB62-8607-A04D569204E2}"/>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807583141"/>
      </p:ext>
    </p:extLst>
  </p:cSld>
  <p:clrMapOvr>
    <a:masterClrMapping/>
  </p:clrMapOvr>
  <p:transition spd="med"/>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Boxes, 4 horizontal, small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24353C-7670-AC55-CDA3-888971A5482E}"/>
              </a:ext>
            </a:extLst>
          </p:cNvPr>
          <p:cNvSpPr>
            <a:spLocks noGrp="1"/>
          </p:cNvSpPr>
          <p:nvPr>
            <p:ph type="title"/>
          </p:nvPr>
        </p:nvSpPr>
        <p:spPr>
          <a:xfrm>
            <a:off x="287999" y="288036"/>
            <a:ext cx="2477765" cy="2286794"/>
          </a:xfrm>
        </p:spPr>
        <p:txBody>
          <a:bodyPr/>
          <a:lstStyle>
            <a:lvl1pPr>
              <a:lnSpc>
                <a:spcPct val="100000"/>
              </a:lnSpc>
              <a:defRPr sz="1400">
                <a:solidFill>
                  <a:schemeClr val="tx2"/>
                </a:solidFill>
              </a:defRPr>
            </a:lvl1p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2A71C2BF-857E-B291-7D82-5920AF4A5278}"/>
              </a:ext>
            </a:extLst>
          </p:cNvPr>
          <p:cNvSpPr>
            <a:spLocks noGrp="1"/>
          </p:cNvSpPr>
          <p:nvPr>
            <p:ph type="body" sz="quarter" idx="11"/>
          </p:nvPr>
        </p:nvSpPr>
        <p:spPr>
          <a:xfrm>
            <a:off x="287999" y="3328416"/>
            <a:ext cx="2474590" cy="2672459"/>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0">
            <a:extLst>
              <a:ext uri="{FF2B5EF4-FFF2-40B4-BE49-F238E27FC236}">
                <a16:creationId xmlns:a16="http://schemas.microsoft.com/office/drawing/2014/main" id="{257EC586-7CBB-7AC4-C2FA-85F4BA8AA030}"/>
              </a:ext>
            </a:extLst>
          </p:cNvPr>
          <p:cNvSpPr>
            <a:spLocks noGrp="1"/>
          </p:cNvSpPr>
          <p:nvPr>
            <p:ph type="body" sz="quarter" idx="12"/>
          </p:nvPr>
        </p:nvSpPr>
        <p:spPr>
          <a:xfrm>
            <a:off x="3331187" y="3333751"/>
            <a:ext cx="2474590" cy="2672459"/>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Text Placeholder 10">
            <a:extLst>
              <a:ext uri="{FF2B5EF4-FFF2-40B4-BE49-F238E27FC236}">
                <a16:creationId xmlns:a16="http://schemas.microsoft.com/office/drawing/2014/main" id="{A0ABD1EA-F6CD-F56B-B5E1-034EEB64D63E}"/>
              </a:ext>
            </a:extLst>
          </p:cNvPr>
          <p:cNvSpPr>
            <a:spLocks noGrp="1"/>
          </p:cNvSpPr>
          <p:nvPr>
            <p:ph type="body" sz="quarter" idx="13"/>
          </p:nvPr>
        </p:nvSpPr>
        <p:spPr>
          <a:xfrm>
            <a:off x="6383049" y="3333751"/>
            <a:ext cx="2474590" cy="2672459"/>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4" name="Text Placeholder 10">
            <a:extLst>
              <a:ext uri="{FF2B5EF4-FFF2-40B4-BE49-F238E27FC236}">
                <a16:creationId xmlns:a16="http://schemas.microsoft.com/office/drawing/2014/main" id="{0F2DD97F-E181-3C33-32D8-844B57967D83}"/>
              </a:ext>
            </a:extLst>
          </p:cNvPr>
          <p:cNvSpPr>
            <a:spLocks noGrp="1"/>
          </p:cNvSpPr>
          <p:nvPr>
            <p:ph type="body" sz="quarter" idx="14"/>
          </p:nvPr>
        </p:nvSpPr>
        <p:spPr>
          <a:xfrm>
            <a:off x="9428523" y="3333751"/>
            <a:ext cx="2474590" cy="2672459"/>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BAB76B22-9748-7A34-9D32-D77BB1B498E6}"/>
              </a:ext>
            </a:extLst>
          </p:cNvPr>
          <p:cNvSpPr>
            <a:spLocks noGrp="1"/>
          </p:cNvSpPr>
          <p:nvPr>
            <p:ph type="ftr" sz="quarter" idx="15"/>
          </p:nvPr>
        </p:nvSpPr>
        <p:spPr/>
        <p:txBody>
          <a:bodyPr/>
          <a:lstStyle/>
          <a:p>
            <a:endParaRPr lang="en-US"/>
          </a:p>
        </p:txBody>
      </p:sp>
      <p:sp>
        <p:nvSpPr>
          <p:cNvPr id="5" name="Slide Number">
            <a:extLst>
              <a:ext uri="{FF2B5EF4-FFF2-40B4-BE49-F238E27FC236}">
                <a16:creationId xmlns:a16="http://schemas.microsoft.com/office/drawing/2014/main" id="{7D0BCD34-4CA7-388C-5244-7DC8F9F36FAC}"/>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709631905"/>
      </p:ext>
    </p:extLst>
  </p:cSld>
  <p:clrMapOvr>
    <a:masterClrMapping/>
  </p:clrMapOvr>
  <p:transition spd="med"/>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Boxes, 4 horizontal, large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24353C-7670-AC55-CDA3-888971A5482E}"/>
              </a:ext>
            </a:extLst>
          </p:cNvPr>
          <p:cNvSpPr>
            <a:spLocks noGrp="1"/>
          </p:cNvSpPr>
          <p:nvPr>
            <p:ph type="title"/>
          </p:nvPr>
        </p:nvSpPr>
        <p:spPr>
          <a:xfrm>
            <a:off x="287999" y="192024"/>
            <a:ext cx="5524575" cy="2286794"/>
          </a:xfrm>
        </p:spPr>
        <p:txBody>
          <a:bodyPr rIns="457200"/>
          <a:lstStyle>
            <a:lvl1pPr>
              <a:lnSpc>
                <a:spcPct val="100000"/>
              </a:lnSpc>
              <a:defRPr>
                <a:solidFill>
                  <a:schemeClr val="tx2"/>
                </a:solidFill>
              </a:defRPr>
            </a:lvl1p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2A71C2BF-857E-B291-7D82-5920AF4A5278}"/>
              </a:ext>
            </a:extLst>
          </p:cNvPr>
          <p:cNvSpPr>
            <a:spLocks noGrp="1"/>
          </p:cNvSpPr>
          <p:nvPr>
            <p:ph type="body" sz="quarter" idx="11"/>
          </p:nvPr>
        </p:nvSpPr>
        <p:spPr>
          <a:xfrm>
            <a:off x="287999" y="3328416"/>
            <a:ext cx="2474590" cy="2672459"/>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0">
            <a:extLst>
              <a:ext uri="{FF2B5EF4-FFF2-40B4-BE49-F238E27FC236}">
                <a16:creationId xmlns:a16="http://schemas.microsoft.com/office/drawing/2014/main" id="{257EC586-7CBB-7AC4-C2FA-85F4BA8AA030}"/>
              </a:ext>
            </a:extLst>
          </p:cNvPr>
          <p:cNvSpPr>
            <a:spLocks noGrp="1"/>
          </p:cNvSpPr>
          <p:nvPr>
            <p:ph type="body" sz="quarter" idx="12"/>
          </p:nvPr>
        </p:nvSpPr>
        <p:spPr>
          <a:xfrm>
            <a:off x="3334362" y="3333751"/>
            <a:ext cx="2474590" cy="2672459"/>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Text Placeholder 10">
            <a:extLst>
              <a:ext uri="{FF2B5EF4-FFF2-40B4-BE49-F238E27FC236}">
                <a16:creationId xmlns:a16="http://schemas.microsoft.com/office/drawing/2014/main" id="{A0ABD1EA-F6CD-F56B-B5E1-034EEB64D63E}"/>
              </a:ext>
            </a:extLst>
          </p:cNvPr>
          <p:cNvSpPr>
            <a:spLocks noGrp="1"/>
          </p:cNvSpPr>
          <p:nvPr>
            <p:ph type="body" sz="quarter" idx="13"/>
          </p:nvPr>
        </p:nvSpPr>
        <p:spPr>
          <a:xfrm>
            <a:off x="6383049" y="3333751"/>
            <a:ext cx="2474590" cy="2672459"/>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4" name="Text Placeholder 10">
            <a:extLst>
              <a:ext uri="{FF2B5EF4-FFF2-40B4-BE49-F238E27FC236}">
                <a16:creationId xmlns:a16="http://schemas.microsoft.com/office/drawing/2014/main" id="{0F2DD97F-E181-3C33-32D8-844B57967D83}"/>
              </a:ext>
            </a:extLst>
          </p:cNvPr>
          <p:cNvSpPr>
            <a:spLocks noGrp="1"/>
          </p:cNvSpPr>
          <p:nvPr>
            <p:ph type="body" sz="quarter" idx="14"/>
          </p:nvPr>
        </p:nvSpPr>
        <p:spPr>
          <a:xfrm>
            <a:off x="9428523" y="3333751"/>
            <a:ext cx="2474590" cy="2672459"/>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BAB76B22-9748-7A34-9D32-D77BB1B498E6}"/>
              </a:ext>
            </a:extLst>
          </p:cNvPr>
          <p:cNvSpPr>
            <a:spLocks noGrp="1"/>
          </p:cNvSpPr>
          <p:nvPr>
            <p:ph type="ftr" sz="quarter" idx="15"/>
          </p:nvPr>
        </p:nvSpPr>
        <p:spPr/>
        <p:txBody>
          <a:bodyPr/>
          <a:lstStyle/>
          <a:p>
            <a:endParaRPr lang="en-US"/>
          </a:p>
        </p:txBody>
      </p:sp>
      <p:sp>
        <p:nvSpPr>
          <p:cNvPr id="5" name="Slide Number">
            <a:extLst>
              <a:ext uri="{FF2B5EF4-FFF2-40B4-BE49-F238E27FC236}">
                <a16:creationId xmlns:a16="http://schemas.microsoft.com/office/drawing/2014/main" id="{238163DF-77AB-875A-C8AC-2F8AEABFB85F}"/>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4189957973"/>
      </p:ext>
    </p:extLst>
  </p:cSld>
  <p:clrMapOvr>
    <a:masterClrMapping/>
  </p:clrMapOvr>
  <p:transition spd="med"/>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Boxes, 6 stacke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288036"/>
            <a:ext cx="2474590" cy="2286794"/>
          </a:xfrm>
        </p:spPr>
        <p:txBody>
          <a:bodyPr/>
          <a:lstStyle>
            <a:lvl1pPr>
              <a:lnSpc>
                <a:spcPct val="110000"/>
              </a:lnSpc>
              <a:defRPr sz="1400">
                <a:solidFill>
                  <a:schemeClr val="tx2"/>
                </a:solidFill>
              </a:defRPr>
            </a:lvl1pPr>
          </a:lstStyle>
          <a:p>
            <a:r>
              <a:rPr lang="en-US"/>
              <a:t>Click to edit Master title style</a:t>
            </a:r>
            <a:endParaRPr lang="en-US" dirty="0"/>
          </a:p>
        </p:txBody>
      </p:sp>
      <p:sp>
        <p:nvSpPr>
          <p:cNvPr id="14" name="Text Placeholder 9">
            <a:extLst>
              <a:ext uri="{FF2B5EF4-FFF2-40B4-BE49-F238E27FC236}">
                <a16:creationId xmlns:a16="http://schemas.microsoft.com/office/drawing/2014/main" id="{B1D44C30-196F-B4B1-540A-E556579735DB}"/>
              </a:ext>
            </a:extLst>
          </p:cNvPr>
          <p:cNvSpPr>
            <a:spLocks noGrp="1"/>
          </p:cNvSpPr>
          <p:nvPr>
            <p:ph type="body" sz="quarter" idx="20"/>
          </p:nvPr>
        </p:nvSpPr>
        <p:spPr>
          <a:xfrm>
            <a:off x="3332554" y="288036"/>
            <a:ext cx="2476178" cy="2572544"/>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9">
            <a:extLst>
              <a:ext uri="{FF2B5EF4-FFF2-40B4-BE49-F238E27FC236}">
                <a16:creationId xmlns:a16="http://schemas.microsoft.com/office/drawing/2014/main" id="{793A9C8C-F98C-5899-BE8B-D1A544D66C6A}"/>
              </a:ext>
            </a:extLst>
          </p:cNvPr>
          <p:cNvSpPr>
            <a:spLocks noGrp="1"/>
          </p:cNvSpPr>
          <p:nvPr>
            <p:ph type="body" sz="quarter" idx="16"/>
          </p:nvPr>
        </p:nvSpPr>
        <p:spPr>
          <a:xfrm>
            <a:off x="6380919" y="288036"/>
            <a:ext cx="2476178" cy="2572544"/>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Text Placeholder 12">
            <a:extLst>
              <a:ext uri="{FF2B5EF4-FFF2-40B4-BE49-F238E27FC236}">
                <a16:creationId xmlns:a16="http://schemas.microsoft.com/office/drawing/2014/main" id="{2A62B128-D226-0D9B-89EC-51AFD07F30CF}"/>
              </a:ext>
            </a:extLst>
          </p:cNvPr>
          <p:cNvSpPr>
            <a:spLocks noGrp="1"/>
          </p:cNvSpPr>
          <p:nvPr>
            <p:ph type="body" sz="quarter" idx="17"/>
          </p:nvPr>
        </p:nvSpPr>
        <p:spPr>
          <a:xfrm>
            <a:off x="9428522" y="288036"/>
            <a:ext cx="2479352" cy="2572544"/>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ext Placeholder 4">
            <a:extLst>
              <a:ext uri="{FF2B5EF4-FFF2-40B4-BE49-F238E27FC236}">
                <a16:creationId xmlns:a16="http://schemas.microsoft.com/office/drawing/2014/main" id="{AB1A268B-43F5-F600-93B7-6248877F5D30}"/>
              </a:ext>
            </a:extLst>
          </p:cNvPr>
          <p:cNvSpPr>
            <a:spLocks noGrp="1"/>
          </p:cNvSpPr>
          <p:nvPr>
            <p:ph type="body" sz="quarter" idx="21"/>
          </p:nvPr>
        </p:nvSpPr>
        <p:spPr>
          <a:xfrm>
            <a:off x="3334141" y="3333750"/>
            <a:ext cx="2476178" cy="2476500"/>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a:extLst>
              <a:ext uri="{FF2B5EF4-FFF2-40B4-BE49-F238E27FC236}">
                <a16:creationId xmlns:a16="http://schemas.microsoft.com/office/drawing/2014/main" id="{A5DD5CF1-28D6-74AF-B345-5911CB10D454}"/>
              </a:ext>
            </a:extLst>
          </p:cNvPr>
          <p:cNvSpPr>
            <a:spLocks noGrp="1"/>
          </p:cNvSpPr>
          <p:nvPr>
            <p:ph type="body" sz="quarter" idx="18"/>
          </p:nvPr>
        </p:nvSpPr>
        <p:spPr>
          <a:xfrm>
            <a:off x="6380919" y="3333750"/>
            <a:ext cx="2476178" cy="2476500"/>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1">
            <a:extLst>
              <a:ext uri="{FF2B5EF4-FFF2-40B4-BE49-F238E27FC236}">
                <a16:creationId xmlns:a16="http://schemas.microsoft.com/office/drawing/2014/main" id="{67B1C684-915C-90D4-C69F-C24979A42EFC}"/>
              </a:ext>
            </a:extLst>
          </p:cNvPr>
          <p:cNvSpPr>
            <a:spLocks noGrp="1"/>
          </p:cNvSpPr>
          <p:nvPr>
            <p:ph type="body" sz="quarter" idx="19"/>
          </p:nvPr>
        </p:nvSpPr>
        <p:spPr>
          <a:xfrm>
            <a:off x="9428522" y="3333750"/>
            <a:ext cx="2476178" cy="2476500"/>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01A4BD59-9F51-7E32-8659-A763D0799EB2}"/>
              </a:ext>
            </a:extLst>
          </p:cNvPr>
          <p:cNvSpPr>
            <a:spLocks noGrp="1"/>
          </p:cNvSpPr>
          <p:nvPr>
            <p:ph type="ftr" sz="quarter" idx="22"/>
          </p:nvPr>
        </p:nvSpPr>
        <p:spPr/>
        <p:txBody>
          <a:bodyPr/>
          <a:lstStyle/>
          <a:p>
            <a:endParaRPr lang="en-US"/>
          </a:p>
        </p:txBody>
      </p:sp>
      <p:sp>
        <p:nvSpPr>
          <p:cNvPr id="6" name="Slide Number">
            <a:extLst>
              <a:ext uri="{FF2B5EF4-FFF2-40B4-BE49-F238E27FC236}">
                <a16:creationId xmlns:a16="http://schemas.microsoft.com/office/drawing/2014/main" id="{180E7AB4-F0E4-7C09-7FE7-9F182217FE07}"/>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256622941"/>
      </p:ext>
    </p:extLst>
  </p:cSld>
  <p:clrMapOvr>
    <a:masterClrMapping/>
  </p:clrMapOvr>
  <p:transition spd="med"/>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Boxes, 6 stacked, icon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3A5819-78ED-4475-16CD-65C8A2C5EC85}"/>
              </a:ext>
            </a:extLst>
          </p:cNvPr>
          <p:cNvSpPr>
            <a:spLocks noGrp="1"/>
          </p:cNvSpPr>
          <p:nvPr>
            <p:ph type="title"/>
          </p:nvPr>
        </p:nvSpPr>
        <p:spPr>
          <a:xfrm>
            <a:off x="287999" y="288036"/>
            <a:ext cx="2474590" cy="1429544"/>
          </a:xfrm>
        </p:spPr>
        <p:txBody>
          <a:bodyPr/>
          <a:lstStyle>
            <a:lvl1pPr>
              <a:lnSpc>
                <a:spcPct val="110000"/>
              </a:lnSpc>
              <a:defRPr sz="1400">
                <a:solidFill>
                  <a:schemeClr val="tx2"/>
                </a:solidFill>
              </a:defRPr>
            </a:lvl1pPr>
          </a:lstStyle>
          <a:p>
            <a:r>
              <a:rPr lang="en-US"/>
              <a:t>Click to edit Master title style</a:t>
            </a:r>
            <a:endParaRPr lang="en-US" dirty="0"/>
          </a:p>
        </p:txBody>
      </p:sp>
      <p:cxnSp>
        <p:nvCxnSpPr>
          <p:cNvPr id="24" name="Straight Connector 23" descr="Vertical column divider">
            <a:extLst>
              <a:ext uri="{FF2B5EF4-FFF2-40B4-BE49-F238E27FC236}">
                <a16:creationId xmlns:a16="http://schemas.microsoft.com/office/drawing/2014/main" id="{B5CBE6E3-0E18-8A57-578D-D314948AF14F}"/>
              </a:ext>
              <a:ext uri="{C183D7F6-B498-43B3-948B-1728B52AA6E4}">
                <adec:decorative xmlns:adec="http://schemas.microsoft.com/office/drawing/2017/decorative" val="0"/>
              </a:ext>
            </a:extLst>
          </p:cNvPr>
          <p:cNvCxnSpPr/>
          <p:nvPr/>
        </p:nvCxnSpPr>
        <p:spPr bwMode="auto">
          <a:xfrm>
            <a:off x="3047603"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6" name="Picture Placeholder 15" descr="Place icon here">
            <a:extLst>
              <a:ext uri="{FF2B5EF4-FFF2-40B4-BE49-F238E27FC236}">
                <a16:creationId xmlns:a16="http://schemas.microsoft.com/office/drawing/2014/main" id="{DD1F0C48-79E5-E356-43FC-0FCF2DE89A20}"/>
              </a:ext>
            </a:extLst>
          </p:cNvPr>
          <p:cNvSpPr>
            <a:spLocks noGrp="1"/>
          </p:cNvSpPr>
          <p:nvPr>
            <p:ph type="pic" sz="quarter" idx="17" hasCustomPrompt="1"/>
          </p:nvPr>
        </p:nvSpPr>
        <p:spPr>
          <a:xfrm>
            <a:off x="3333316" y="288036"/>
            <a:ext cx="201142" cy="201613"/>
          </a:xfrm>
        </p:spPr>
        <p:txBody>
          <a:bodyPr/>
          <a:lstStyle>
            <a:lvl1pPr>
              <a:defRPr sz="700">
                <a:solidFill>
                  <a:schemeClr val="tx1"/>
                </a:solidFill>
              </a:defRPr>
            </a:lvl1pPr>
          </a:lstStyle>
          <a:p>
            <a:r>
              <a:rPr lang="en-US" dirty="0"/>
              <a:t>Icon</a:t>
            </a:r>
          </a:p>
        </p:txBody>
      </p:sp>
      <p:sp>
        <p:nvSpPr>
          <p:cNvPr id="5" name="Text Placeholder 4">
            <a:extLst>
              <a:ext uri="{FF2B5EF4-FFF2-40B4-BE49-F238E27FC236}">
                <a16:creationId xmlns:a16="http://schemas.microsoft.com/office/drawing/2014/main" id="{B3148C06-F3C6-0E95-A225-29F730DD158B}"/>
              </a:ext>
            </a:extLst>
          </p:cNvPr>
          <p:cNvSpPr>
            <a:spLocks noGrp="1"/>
          </p:cNvSpPr>
          <p:nvPr>
            <p:ph type="body" sz="quarter" idx="11"/>
          </p:nvPr>
        </p:nvSpPr>
        <p:spPr>
          <a:xfrm>
            <a:off x="3333316" y="666750"/>
            <a:ext cx="2475384" cy="1905000"/>
          </a:xfrm>
        </p:spPr>
        <p:txBody>
          <a:bodyPr/>
          <a:lstStyle>
            <a:lvl1pPr>
              <a:lnSpc>
                <a:spcPct val="110000"/>
              </a:lnSpc>
              <a:spcBef>
                <a:spcPts val="0"/>
              </a:spcBef>
              <a:defRPr sz="1200">
                <a:solidFill>
                  <a:schemeClr val="tx1"/>
                </a:solidFill>
              </a:defRPr>
            </a:lvl1pPr>
            <a:lvl2pPr marL="109706" indent="-109706">
              <a:lnSpc>
                <a:spcPct val="110000"/>
              </a:lnSpc>
              <a:spcBef>
                <a:spcPts val="0"/>
              </a:spcBef>
              <a:defRPr sz="1200">
                <a:solidFill>
                  <a:schemeClr val="tx1"/>
                </a:solidFill>
              </a:defRPr>
            </a:lvl2pPr>
            <a:lvl3pPr marL="219412" indent="-109706">
              <a:lnSpc>
                <a:spcPct val="110000"/>
              </a:lnSpc>
              <a:spcBef>
                <a:spcPts val="0"/>
              </a:spcBef>
              <a:defRPr sz="1200">
                <a:solidFill>
                  <a:schemeClr val="tx1"/>
                </a:solidFill>
              </a:defRPr>
            </a:lvl3pPr>
            <a:lvl4pPr marL="329118" indent="-109706">
              <a:lnSpc>
                <a:spcPct val="110000"/>
              </a:lnSpc>
              <a:spcBef>
                <a:spcPts val="0"/>
              </a:spcBef>
              <a:defRPr sz="1200">
                <a:solidFill>
                  <a:schemeClr val="tx1"/>
                </a:solidFill>
              </a:defRPr>
            </a:lvl4pPr>
            <a:lvl5pPr>
              <a:lnSpc>
                <a:spcPct val="110000"/>
              </a:lnSpc>
              <a:spcBef>
                <a:spcPts val="0"/>
              </a:spcBef>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8" name="Straight Connector 27" descr="Vertical column divider">
            <a:extLst>
              <a:ext uri="{FF2B5EF4-FFF2-40B4-BE49-F238E27FC236}">
                <a16:creationId xmlns:a16="http://schemas.microsoft.com/office/drawing/2014/main" id="{52FF3B59-8BBA-8C99-9D4D-743723E434FC}"/>
              </a:ext>
              <a:ext uri="{C183D7F6-B498-43B3-948B-1728B52AA6E4}">
                <adec:decorative xmlns:adec="http://schemas.microsoft.com/office/drawing/2017/decorative" val="0"/>
              </a:ext>
            </a:extLst>
          </p:cNvPr>
          <p:cNvCxnSpPr/>
          <p:nvPr/>
        </p:nvCxnSpPr>
        <p:spPr bwMode="auto">
          <a:xfrm>
            <a:off x="6093683" y="283464"/>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7" name="Picture Placeholder 15" descr="Place icon here">
            <a:extLst>
              <a:ext uri="{FF2B5EF4-FFF2-40B4-BE49-F238E27FC236}">
                <a16:creationId xmlns:a16="http://schemas.microsoft.com/office/drawing/2014/main" id="{18E9E323-0756-7849-8F52-19C58A517BD5}"/>
              </a:ext>
            </a:extLst>
          </p:cNvPr>
          <p:cNvSpPr>
            <a:spLocks noGrp="1"/>
          </p:cNvSpPr>
          <p:nvPr>
            <p:ph type="pic" sz="quarter" idx="18" hasCustomPrompt="1"/>
          </p:nvPr>
        </p:nvSpPr>
        <p:spPr>
          <a:xfrm>
            <a:off x="6380920" y="288036"/>
            <a:ext cx="201142" cy="201613"/>
          </a:xfrm>
        </p:spPr>
        <p:txBody>
          <a:bodyPr/>
          <a:lstStyle>
            <a:lvl1pPr>
              <a:defRPr sz="700">
                <a:solidFill>
                  <a:schemeClr val="tx1"/>
                </a:solidFill>
              </a:defRPr>
            </a:lvl1pPr>
          </a:lstStyle>
          <a:p>
            <a:r>
              <a:rPr lang="en-US"/>
              <a:t>Icon</a:t>
            </a:r>
          </a:p>
        </p:txBody>
      </p:sp>
      <p:sp>
        <p:nvSpPr>
          <p:cNvPr id="6" name="Text Placeholder 4">
            <a:extLst>
              <a:ext uri="{FF2B5EF4-FFF2-40B4-BE49-F238E27FC236}">
                <a16:creationId xmlns:a16="http://schemas.microsoft.com/office/drawing/2014/main" id="{81FD5E03-A007-B728-4616-E05622A43A3D}"/>
              </a:ext>
            </a:extLst>
          </p:cNvPr>
          <p:cNvSpPr>
            <a:spLocks noGrp="1"/>
          </p:cNvSpPr>
          <p:nvPr>
            <p:ph type="body" sz="quarter" idx="12"/>
          </p:nvPr>
        </p:nvSpPr>
        <p:spPr>
          <a:xfrm>
            <a:off x="6380919" y="666750"/>
            <a:ext cx="2476178" cy="1905000"/>
          </a:xfrm>
        </p:spPr>
        <p:txBody>
          <a:bodyPr/>
          <a:lstStyle>
            <a:lvl1pPr>
              <a:lnSpc>
                <a:spcPct val="110000"/>
              </a:lnSpc>
              <a:spcBef>
                <a:spcPts val="0"/>
              </a:spcBef>
              <a:defRPr sz="1200">
                <a:solidFill>
                  <a:schemeClr val="tx1"/>
                </a:solidFill>
              </a:defRPr>
            </a:lvl1pPr>
            <a:lvl2pPr marL="109706" indent="-109706">
              <a:lnSpc>
                <a:spcPct val="110000"/>
              </a:lnSpc>
              <a:spcBef>
                <a:spcPts val="0"/>
              </a:spcBef>
              <a:defRPr sz="1200">
                <a:solidFill>
                  <a:schemeClr val="tx1"/>
                </a:solidFill>
              </a:defRPr>
            </a:lvl2pPr>
            <a:lvl3pPr marL="219412" indent="-109706">
              <a:lnSpc>
                <a:spcPct val="110000"/>
              </a:lnSpc>
              <a:spcBef>
                <a:spcPts val="0"/>
              </a:spcBef>
              <a:defRPr sz="1200">
                <a:solidFill>
                  <a:schemeClr val="tx1"/>
                </a:solidFill>
              </a:defRPr>
            </a:lvl3pPr>
            <a:lvl4pPr marL="329118" indent="-109706">
              <a:lnSpc>
                <a:spcPct val="110000"/>
              </a:lnSpc>
              <a:spcBef>
                <a:spcPts val="0"/>
              </a:spcBef>
              <a:defRPr sz="1200">
                <a:solidFill>
                  <a:schemeClr val="tx1"/>
                </a:solidFill>
              </a:defRPr>
            </a:lvl4pPr>
            <a:lvl5pPr>
              <a:lnSpc>
                <a:spcPct val="110000"/>
              </a:lnSpc>
              <a:spcBef>
                <a:spcPts val="0"/>
              </a:spcBef>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7" name="Straight Connector 26" descr="Vertical column divider">
            <a:extLst>
              <a:ext uri="{FF2B5EF4-FFF2-40B4-BE49-F238E27FC236}">
                <a16:creationId xmlns:a16="http://schemas.microsoft.com/office/drawing/2014/main" id="{47200B05-7E36-4E03-3739-0BA983764616}"/>
              </a:ext>
              <a:ext uri="{C183D7F6-B498-43B3-948B-1728B52AA6E4}">
                <adec:decorative xmlns:adec="http://schemas.microsoft.com/office/drawing/2017/decorative" val="0"/>
              </a:ext>
            </a:extLst>
          </p:cNvPr>
          <p:cNvCxnSpPr/>
          <p:nvPr/>
        </p:nvCxnSpPr>
        <p:spPr bwMode="auto">
          <a:xfrm>
            <a:off x="9142810"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8" name="Picture Placeholder 15" descr="Place icon here">
            <a:extLst>
              <a:ext uri="{FF2B5EF4-FFF2-40B4-BE49-F238E27FC236}">
                <a16:creationId xmlns:a16="http://schemas.microsoft.com/office/drawing/2014/main" id="{7C3BFFDB-5499-B3D7-98B2-1ABDA7D5C9DD}"/>
              </a:ext>
            </a:extLst>
          </p:cNvPr>
          <p:cNvSpPr>
            <a:spLocks noGrp="1"/>
          </p:cNvSpPr>
          <p:nvPr>
            <p:ph type="pic" sz="quarter" idx="19" hasCustomPrompt="1"/>
          </p:nvPr>
        </p:nvSpPr>
        <p:spPr>
          <a:xfrm>
            <a:off x="9428523" y="288036"/>
            <a:ext cx="201142" cy="201613"/>
          </a:xfrm>
        </p:spPr>
        <p:txBody>
          <a:bodyPr/>
          <a:lstStyle>
            <a:lvl1pPr>
              <a:defRPr sz="700">
                <a:solidFill>
                  <a:schemeClr val="tx1"/>
                </a:solidFill>
              </a:defRPr>
            </a:lvl1pPr>
          </a:lstStyle>
          <a:p>
            <a:r>
              <a:rPr lang="en-US"/>
              <a:t>Icon</a:t>
            </a:r>
          </a:p>
        </p:txBody>
      </p:sp>
      <p:sp>
        <p:nvSpPr>
          <p:cNvPr id="7" name="Text Placeholder 4">
            <a:extLst>
              <a:ext uri="{FF2B5EF4-FFF2-40B4-BE49-F238E27FC236}">
                <a16:creationId xmlns:a16="http://schemas.microsoft.com/office/drawing/2014/main" id="{EEC06719-7195-BBE7-0154-56A039A4B388}"/>
              </a:ext>
            </a:extLst>
          </p:cNvPr>
          <p:cNvSpPr>
            <a:spLocks noGrp="1"/>
          </p:cNvSpPr>
          <p:nvPr>
            <p:ph type="body" sz="quarter" idx="13"/>
          </p:nvPr>
        </p:nvSpPr>
        <p:spPr>
          <a:xfrm>
            <a:off x="9428523" y="666750"/>
            <a:ext cx="2476178" cy="1905000"/>
          </a:xfrm>
        </p:spPr>
        <p:txBody>
          <a:bodyPr/>
          <a:lstStyle>
            <a:lvl1pPr>
              <a:lnSpc>
                <a:spcPct val="110000"/>
              </a:lnSpc>
              <a:spcBef>
                <a:spcPts val="0"/>
              </a:spcBef>
              <a:defRPr sz="1200">
                <a:solidFill>
                  <a:schemeClr val="tx1"/>
                </a:solidFill>
              </a:defRPr>
            </a:lvl1pPr>
            <a:lvl2pPr marL="109706" indent="-109706">
              <a:lnSpc>
                <a:spcPct val="110000"/>
              </a:lnSpc>
              <a:spcBef>
                <a:spcPts val="0"/>
              </a:spcBef>
              <a:defRPr sz="1200">
                <a:solidFill>
                  <a:schemeClr val="tx1"/>
                </a:solidFill>
              </a:defRPr>
            </a:lvl2pPr>
            <a:lvl3pPr marL="219412" indent="-109706">
              <a:lnSpc>
                <a:spcPct val="110000"/>
              </a:lnSpc>
              <a:spcBef>
                <a:spcPts val="0"/>
              </a:spcBef>
              <a:defRPr sz="1200">
                <a:solidFill>
                  <a:schemeClr val="tx1"/>
                </a:solidFill>
              </a:defRPr>
            </a:lvl3pPr>
            <a:lvl4pPr marL="329118" indent="-109706">
              <a:lnSpc>
                <a:spcPct val="110000"/>
              </a:lnSpc>
              <a:spcBef>
                <a:spcPts val="0"/>
              </a:spcBef>
              <a:defRPr sz="1200">
                <a:solidFill>
                  <a:schemeClr val="tx1"/>
                </a:solidFill>
              </a:defRPr>
            </a:lvl4pPr>
            <a:lvl5pPr>
              <a:lnSpc>
                <a:spcPct val="110000"/>
              </a:lnSpc>
              <a:spcBef>
                <a:spcPts val="0"/>
              </a:spcBef>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3" name="Straight Connector 22" descr="Horizontal row divider">
            <a:extLst>
              <a:ext uri="{FF2B5EF4-FFF2-40B4-BE49-F238E27FC236}">
                <a16:creationId xmlns:a16="http://schemas.microsoft.com/office/drawing/2014/main" id="{252CDB94-BA57-B58F-95F0-D406FE34BB40}"/>
              </a:ext>
              <a:ext uri="{C183D7F6-B498-43B3-948B-1728B52AA6E4}">
                <adec:decorative xmlns:adec="http://schemas.microsoft.com/office/drawing/2017/decorative" val="0"/>
              </a:ext>
            </a:extLst>
          </p:cNvPr>
          <p:cNvCxnSpPr>
            <a:cxnSpLocks/>
          </p:cNvCxnSpPr>
          <p:nvPr/>
        </p:nvCxnSpPr>
        <p:spPr bwMode="auto">
          <a:xfrm>
            <a:off x="3047603" y="3048000"/>
            <a:ext cx="8860271"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9" name="Picture Placeholder 15" descr="Place icon here">
            <a:extLst>
              <a:ext uri="{FF2B5EF4-FFF2-40B4-BE49-F238E27FC236}">
                <a16:creationId xmlns:a16="http://schemas.microsoft.com/office/drawing/2014/main" id="{C00295A2-8D30-455D-EBB9-FA7A46791936}"/>
              </a:ext>
            </a:extLst>
          </p:cNvPr>
          <p:cNvSpPr>
            <a:spLocks noGrp="1"/>
          </p:cNvSpPr>
          <p:nvPr>
            <p:ph type="pic" sz="quarter" idx="20" hasCustomPrompt="1"/>
          </p:nvPr>
        </p:nvSpPr>
        <p:spPr>
          <a:xfrm>
            <a:off x="3333316" y="3347315"/>
            <a:ext cx="201142" cy="201613"/>
          </a:xfrm>
        </p:spPr>
        <p:txBody>
          <a:bodyPr/>
          <a:lstStyle>
            <a:lvl1pPr>
              <a:defRPr sz="700">
                <a:solidFill>
                  <a:schemeClr val="tx1"/>
                </a:solidFill>
              </a:defRPr>
            </a:lvl1pPr>
          </a:lstStyle>
          <a:p>
            <a:r>
              <a:rPr lang="en-US"/>
              <a:t>Icon</a:t>
            </a:r>
          </a:p>
        </p:txBody>
      </p:sp>
      <p:sp>
        <p:nvSpPr>
          <p:cNvPr id="8" name="Text Placeholder 4">
            <a:extLst>
              <a:ext uri="{FF2B5EF4-FFF2-40B4-BE49-F238E27FC236}">
                <a16:creationId xmlns:a16="http://schemas.microsoft.com/office/drawing/2014/main" id="{2704E464-B0E0-CDD0-B14B-FA6386285AEC}"/>
              </a:ext>
            </a:extLst>
          </p:cNvPr>
          <p:cNvSpPr>
            <a:spLocks noGrp="1"/>
          </p:cNvSpPr>
          <p:nvPr>
            <p:ph type="body" sz="quarter" idx="14"/>
          </p:nvPr>
        </p:nvSpPr>
        <p:spPr>
          <a:xfrm>
            <a:off x="3333316" y="3714750"/>
            <a:ext cx="2475384" cy="1905000"/>
          </a:xfrm>
        </p:spPr>
        <p:txBody>
          <a:bodyPr/>
          <a:lstStyle>
            <a:lvl1pPr>
              <a:lnSpc>
                <a:spcPct val="110000"/>
              </a:lnSpc>
              <a:spcBef>
                <a:spcPts val="0"/>
              </a:spcBef>
              <a:defRPr sz="1200">
                <a:solidFill>
                  <a:schemeClr val="tx1"/>
                </a:solidFill>
              </a:defRPr>
            </a:lvl1pPr>
            <a:lvl2pPr marL="109706" indent="-109706">
              <a:lnSpc>
                <a:spcPct val="110000"/>
              </a:lnSpc>
              <a:spcBef>
                <a:spcPts val="0"/>
              </a:spcBef>
              <a:defRPr sz="1200">
                <a:solidFill>
                  <a:schemeClr val="tx1"/>
                </a:solidFill>
              </a:defRPr>
            </a:lvl2pPr>
            <a:lvl3pPr marL="219412" indent="-109706">
              <a:lnSpc>
                <a:spcPct val="110000"/>
              </a:lnSpc>
              <a:spcBef>
                <a:spcPts val="0"/>
              </a:spcBef>
              <a:defRPr sz="1200">
                <a:solidFill>
                  <a:schemeClr val="tx1"/>
                </a:solidFill>
              </a:defRPr>
            </a:lvl3pPr>
            <a:lvl4pPr marL="329118" indent="-109706">
              <a:lnSpc>
                <a:spcPct val="110000"/>
              </a:lnSpc>
              <a:spcBef>
                <a:spcPts val="0"/>
              </a:spcBef>
              <a:defRPr sz="1200">
                <a:solidFill>
                  <a:schemeClr val="tx1"/>
                </a:solidFill>
              </a:defRPr>
            </a:lvl4pPr>
            <a:lvl5pPr>
              <a:lnSpc>
                <a:spcPct val="110000"/>
              </a:lnSpc>
              <a:spcBef>
                <a:spcPts val="0"/>
              </a:spcBef>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0" name="Picture Placeholder 15" descr="Place icon here">
            <a:extLst>
              <a:ext uri="{FF2B5EF4-FFF2-40B4-BE49-F238E27FC236}">
                <a16:creationId xmlns:a16="http://schemas.microsoft.com/office/drawing/2014/main" id="{F30F0F2C-CA19-3A79-4375-EB8A00FA887C}"/>
              </a:ext>
            </a:extLst>
          </p:cNvPr>
          <p:cNvSpPr>
            <a:spLocks noGrp="1"/>
          </p:cNvSpPr>
          <p:nvPr>
            <p:ph type="pic" sz="quarter" idx="21" hasCustomPrompt="1"/>
          </p:nvPr>
        </p:nvSpPr>
        <p:spPr>
          <a:xfrm>
            <a:off x="6380920" y="3347315"/>
            <a:ext cx="201142" cy="201613"/>
          </a:xfrm>
        </p:spPr>
        <p:txBody>
          <a:bodyPr/>
          <a:lstStyle>
            <a:lvl1pPr>
              <a:defRPr sz="700">
                <a:solidFill>
                  <a:schemeClr val="tx1"/>
                </a:solidFill>
              </a:defRPr>
            </a:lvl1pPr>
          </a:lstStyle>
          <a:p>
            <a:r>
              <a:rPr lang="en-US"/>
              <a:t>Icon</a:t>
            </a:r>
          </a:p>
        </p:txBody>
      </p:sp>
      <p:sp>
        <p:nvSpPr>
          <p:cNvPr id="9" name="Text Placeholder 4">
            <a:extLst>
              <a:ext uri="{FF2B5EF4-FFF2-40B4-BE49-F238E27FC236}">
                <a16:creationId xmlns:a16="http://schemas.microsoft.com/office/drawing/2014/main" id="{E96B64B8-6DA8-8704-DD30-37587B3E6824}"/>
              </a:ext>
            </a:extLst>
          </p:cNvPr>
          <p:cNvSpPr>
            <a:spLocks noGrp="1"/>
          </p:cNvSpPr>
          <p:nvPr>
            <p:ph type="body" sz="quarter" idx="15"/>
          </p:nvPr>
        </p:nvSpPr>
        <p:spPr>
          <a:xfrm>
            <a:off x="6380920" y="3714750"/>
            <a:ext cx="2475384" cy="1896341"/>
          </a:xfrm>
        </p:spPr>
        <p:txBody>
          <a:bodyPr/>
          <a:lstStyle>
            <a:lvl1pPr>
              <a:lnSpc>
                <a:spcPct val="110000"/>
              </a:lnSpc>
              <a:spcBef>
                <a:spcPts val="0"/>
              </a:spcBef>
              <a:defRPr sz="1200">
                <a:solidFill>
                  <a:schemeClr val="tx1"/>
                </a:solidFill>
              </a:defRPr>
            </a:lvl1pPr>
            <a:lvl2pPr marL="109706" indent="-109706">
              <a:lnSpc>
                <a:spcPct val="110000"/>
              </a:lnSpc>
              <a:spcBef>
                <a:spcPts val="0"/>
              </a:spcBef>
              <a:defRPr sz="1200">
                <a:solidFill>
                  <a:schemeClr val="tx1"/>
                </a:solidFill>
              </a:defRPr>
            </a:lvl2pPr>
            <a:lvl3pPr marL="219412" indent="-109706">
              <a:lnSpc>
                <a:spcPct val="110000"/>
              </a:lnSpc>
              <a:spcBef>
                <a:spcPts val="0"/>
              </a:spcBef>
              <a:defRPr sz="1200">
                <a:solidFill>
                  <a:schemeClr val="tx1"/>
                </a:solidFill>
              </a:defRPr>
            </a:lvl3pPr>
            <a:lvl4pPr marL="329118" indent="-109706">
              <a:lnSpc>
                <a:spcPct val="110000"/>
              </a:lnSpc>
              <a:spcBef>
                <a:spcPts val="0"/>
              </a:spcBef>
              <a:defRPr sz="1200">
                <a:solidFill>
                  <a:schemeClr val="tx1"/>
                </a:solidFill>
              </a:defRPr>
            </a:lvl4pPr>
            <a:lvl5pPr>
              <a:lnSpc>
                <a:spcPct val="110000"/>
              </a:lnSpc>
              <a:spcBef>
                <a:spcPts val="0"/>
              </a:spcBef>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1" name="Picture Placeholder 15" descr="Place icon here">
            <a:extLst>
              <a:ext uri="{FF2B5EF4-FFF2-40B4-BE49-F238E27FC236}">
                <a16:creationId xmlns:a16="http://schemas.microsoft.com/office/drawing/2014/main" id="{9354D8C6-F61D-3FC1-07F8-FEE730E2D7A8}"/>
              </a:ext>
            </a:extLst>
          </p:cNvPr>
          <p:cNvSpPr>
            <a:spLocks noGrp="1"/>
          </p:cNvSpPr>
          <p:nvPr>
            <p:ph type="pic" sz="quarter" idx="22" hasCustomPrompt="1"/>
          </p:nvPr>
        </p:nvSpPr>
        <p:spPr>
          <a:xfrm>
            <a:off x="9428523" y="3347315"/>
            <a:ext cx="201142" cy="201613"/>
          </a:xfrm>
        </p:spPr>
        <p:txBody>
          <a:bodyPr/>
          <a:lstStyle>
            <a:lvl1pPr>
              <a:defRPr sz="700">
                <a:solidFill>
                  <a:schemeClr val="tx1"/>
                </a:solidFill>
              </a:defRPr>
            </a:lvl1pPr>
          </a:lstStyle>
          <a:p>
            <a:r>
              <a:rPr lang="en-US"/>
              <a:t>Icon</a:t>
            </a:r>
          </a:p>
        </p:txBody>
      </p:sp>
      <p:sp>
        <p:nvSpPr>
          <p:cNvPr id="10" name="Text Placeholder 4">
            <a:extLst>
              <a:ext uri="{FF2B5EF4-FFF2-40B4-BE49-F238E27FC236}">
                <a16:creationId xmlns:a16="http://schemas.microsoft.com/office/drawing/2014/main" id="{AF965C82-A0A6-A670-C10A-6073DD3549EB}"/>
              </a:ext>
            </a:extLst>
          </p:cNvPr>
          <p:cNvSpPr>
            <a:spLocks noGrp="1"/>
          </p:cNvSpPr>
          <p:nvPr>
            <p:ph type="body" sz="quarter" idx="16"/>
          </p:nvPr>
        </p:nvSpPr>
        <p:spPr>
          <a:xfrm>
            <a:off x="9428523" y="3714750"/>
            <a:ext cx="2476178" cy="1905000"/>
          </a:xfrm>
        </p:spPr>
        <p:txBody>
          <a:bodyPr/>
          <a:lstStyle>
            <a:lvl1pPr>
              <a:lnSpc>
                <a:spcPct val="110000"/>
              </a:lnSpc>
              <a:spcBef>
                <a:spcPts val="0"/>
              </a:spcBef>
              <a:defRPr sz="1200">
                <a:solidFill>
                  <a:schemeClr val="tx1"/>
                </a:solidFill>
              </a:defRPr>
            </a:lvl1pPr>
            <a:lvl2pPr marL="109706" indent="-109706">
              <a:lnSpc>
                <a:spcPct val="110000"/>
              </a:lnSpc>
              <a:spcBef>
                <a:spcPts val="0"/>
              </a:spcBef>
              <a:defRPr sz="1200">
                <a:solidFill>
                  <a:schemeClr val="tx1"/>
                </a:solidFill>
              </a:defRPr>
            </a:lvl2pPr>
            <a:lvl3pPr marL="219412" indent="-109706">
              <a:lnSpc>
                <a:spcPct val="110000"/>
              </a:lnSpc>
              <a:spcBef>
                <a:spcPts val="0"/>
              </a:spcBef>
              <a:defRPr sz="1200">
                <a:solidFill>
                  <a:schemeClr val="tx1"/>
                </a:solidFill>
              </a:defRPr>
            </a:lvl3pPr>
            <a:lvl4pPr marL="329118" indent="-109706">
              <a:lnSpc>
                <a:spcPct val="110000"/>
              </a:lnSpc>
              <a:spcBef>
                <a:spcPts val="0"/>
              </a:spcBef>
              <a:defRPr sz="1200">
                <a:solidFill>
                  <a:schemeClr val="tx1"/>
                </a:solidFill>
              </a:defRPr>
            </a:lvl4pPr>
            <a:lvl5pPr>
              <a:lnSpc>
                <a:spcPct val="110000"/>
              </a:lnSpc>
              <a:spcBef>
                <a:spcPts val="0"/>
              </a:spcBef>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09A430D6-E733-E611-E1EF-A795D0B0362A}"/>
              </a:ext>
            </a:extLst>
          </p:cNvPr>
          <p:cNvSpPr>
            <a:spLocks noGrp="1"/>
          </p:cNvSpPr>
          <p:nvPr>
            <p:ph type="ftr" sz="quarter" idx="23"/>
          </p:nvPr>
        </p:nvSpPr>
        <p:spPr/>
        <p:txBody>
          <a:bodyPr/>
          <a:lstStyle/>
          <a:p>
            <a:endParaRPr lang="en-US"/>
          </a:p>
        </p:txBody>
      </p:sp>
      <p:sp>
        <p:nvSpPr>
          <p:cNvPr id="11" name="Slide Number">
            <a:extLst>
              <a:ext uri="{FF2B5EF4-FFF2-40B4-BE49-F238E27FC236}">
                <a16:creationId xmlns:a16="http://schemas.microsoft.com/office/drawing/2014/main" id="{A0B46D22-64E6-4222-F4E2-B807A7A15287}"/>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746435098"/>
      </p:ext>
    </p:extLst>
  </p:cSld>
  <p:clrMapOvr>
    <a:masterClrMapping/>
  </p:clrMapOvr>
  <p:transition spd="med"/>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Boxes, 6 stacked, alternate, large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3E52F-EEA1-D56F-5E7A-C1983151DCC0}"/>
              </a:ext>
            </a:extLst>
          </p:cNvPr>
          <p:cNvSpPr>
            <a:spLocks noGrp="1"/>
          </p:cNvSpPr>
          <p:nvPr>
            <p:ph type="title"/>
          </p:nvPr>
        </p:nvSpPr>
        <p:spPr>
          <a:xfrm>
            <a:off x="287999" y="192024"/>
            <a:ext cx="5519019" cy="1706563"/>
          </a:xfrm>
        </p:spPr>
        <p:txBody>
          <a:bodyPr rIns="457200"/>
          <a:lstStyle>
            <a:lvl1pPr>
              <a:lnSpc>
                <a:spcPct val="100000"/>
              </a:lnSpc>
              <a:defRPr sz="3199">
                <a:solidFill>
                  <a:schemeClr val="tx2"/>
                </a:solidFill>
              </a:defRPr>
            </a:lvl1pPr>
          </a:lstStyle>
          <a:p>
            <a:r>
              <a:rPr lang="en-US"/>
              <a:t>Click to edit Master title style</a:t>
            </a:r>
            <a:endParaRPr lang="en-US" dirty="0"/>
          </a:p>
        </p:txBody>
      </p:sp>
      <p:cxnSp>
        <p:nvCxnSpPr>
          <p:cNvPr id="20" name="Straight Connector 19" descr="Vertical column divider">
            <a:extLst>
              <a:ext uri="{FF2B5EF4-FFF2-40B4-BE49-F238E27FC236}">
                <a16:creationId xmlns:a16="http://schemas.microsoft.com/office/drawing/2014/main" id="{F764036E-86AB-0893-B72B-200B84A6BCFD}"/>
              </a:ext>
              <a:ext uri="{C183D7F6-B498-43B3-948B-1728B52AA6E4}">
                <adec:decorative xmlns:adec="http://schemas.microsoft.com/office/drawing/2017/decorative" val="0"/>
              </a:ext>
            </a:extLst>
          </p:cNvPr>
          <p:cNvCxnSpPr/>
          <p:nvPr/>
        </p:nvCxnSpPr>
        <p:spPr bwMode="auto">
          <a:xfrm>
            <a:off x="6093683" y="283464"/>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7" name="Text Placeholder 6">
            <a:extLst>
              <a:ext uri="{FF2B5EF4-FFF2-40B4-BE49-F238E27FC236}">
                <a16:creationId xmlns:a16="http://schemas.microsoft.com/office/drawing/2014/main" id="{6D534223-A15F-A9E6-C7FA-95FFDF117A57}"/>
              </a:ext>
            </a:extLst>
          </p:cNvPr>
          <p:cNvSpPr>
            <a:spLocks noGrp="1"/>
          </p:cNvSpPr>
          <p:nvPr>
            <p:ph type="body" sz="quarter" idx="12"/>
          </p:nvPr>
        </p:nvSpPr>
        <p:spPr>
          <a:xfrm>
            <a:off x="6380919" y="288036"/>
            <a:ext cx="2476178" cy="24772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9" name="Straight Connector 18" descr="Vertical column divider">
            <a:extLst>
              <a:ext uri="{FF2B5EF4-FFF2-40B4-BE49-F238E27FC236}">
                <a16:creationId xmlns:a16="http://schemas.microsoft.com/office/drawing/2014/main" id="{B87B78A1-A315-98D3-1692-18AAAF4C6002}"/>
              </a:ext>
              <a:ext uri="{C183D7F6-B498-43B3-948B-1728B52AA6E4}">
                <adec:decorative xmlns:adec="http://schemas.microsoft.com/office/drawing/2017/decorative" val="0"/>
              </a:ext>
            </a:extLst>
          </p:cNvPr>
          <p:cNvCxnSpPr/>
          <p:nvPr/>
        </p:nvCxnSpPr>
        <p:spPr bwMode="auto">
          <a:xfrm>
            <a:off x="9142810"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8" name="Text Placeholder 6">
            <a:extLst>
              <a:ext uri="{FF2B5EF4-FFF2-40B4-BE49-F238E27FC236}">
                <a16:creationId xmlns:a16="http://schemas.microsoft.com/office/drawing/2014/main" id="{C1675E3B-BB72-1CF2-CC6C-1977AEAF5921}"/>
              </a:ext>
            </a:extLst>
          </p:cNvPr>
          <p:cNvSpPr>
            <a:spLocks noGrp="1"/>
          </p:cNvSpPr>
          <p:nvPr>
            <p:ph type="body" sz="quarter" idx="13"/>
          </p:nvPr>
        </p:nvSpPr>
        <p:spPr>
          <a:xfrm>
            <a:off x="9430109" y="288036"/>
            <a:ext cx="2476178" cy="24772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6" name="Straight Connector 15" descr="Horizontal row divider">
            <a:extLst>
              <a:ext uri="{FF2B5EF4-FFF2-40B4-BE49-F238E27FC236}">
                <a16:creationId xmlns:a16="http://schemas.microsoft.com/office/drawing/2014/main" id="{4F455E69-0B51-1D31-E569-651079398D33}"/>
              </a:ext>
              <a:ext uri="{C183D7F6-B498-43B3-948B-1728B52AA6E4}">
                <adec:decorative xmlns:adec="http://schemas.microsoft.com/office/drawing/2017/decorative" val="0"/>
              </a:ext>
            </a:extLst>
          </p:cNvPr>
          <p:cNvCxnSpPr>
            <a:cxnSpLocks/>
          </p:cNvCxnSpPr>
          <p:nvPr/>
        </p:nvCxnSpPr>
        <p:spPr bwMode="auto">
          <a:xfrm>
            <a:off x="287301" y="3048000"/>
            <a:ext cx="11620574"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1" name="Text Placeholder 6">
            <a:extLst>
              <a:ext uri="{FF2B5EF4-FFF2-40B4-BE49-F238E27FC236}">
                <a16:creationId xmlns:a16="http://schemas.microsoft.com/office/drawing/2014/main" id="{75681CC4-265E-A18C-1C70-60E527BC6249}"/>
              </a:ext>
            </a:extLst>
          </p:cNvPr>
          <p:cNvSpPr>
            <a:spLocks noGrp="1"/>
          </p:cNvSpPr>
          <p:nvPr>
            <p:ph type="body" sz="quarter" idx="16"/>
          </p:nvPr>
        </p:nvSpPr>
        <p:spPr>
          <a:xfrm>
            <a:off x="287998" y="3332988"/>
            <a:ext cx="2476178" cy="24772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8" name="Straight Connector 17" descr="Vertical column divider">
            <a:extLst>
              <a:ext uri="{FF2B5EF4-FFF2-40B4-BE49-F238E27FC236}">
                <a16:creationId xmlns:a16="http://schemas.microsoft.com/office/drawing/2014/main" id="{54C560F4-CB2D-6B04-588B-57BB4D4E6DC3}"/>
              </a:ext>
              <a:ext uri="{C183D7F6-B498-43B3-948B-1728B52AA6E4}">
                <adec:decorative xmlns:adec="http://schemas.microsoft.com/office/drawing/2017/decorative" val="0"/>
              </a:ext>
            </a:extLst>
          </p:cNvPr>
          <p:cNvCxnSpPr>
            <a:cxnSpLocks/>
          </p:cNvCxnSpPr>
          <p:nvPr/>
        </p:nvCxnSpPr>
        <p:spPr bwMode="auto">
          <a:xfrm>
            <a:off x="3047603" y="3048000"/>
            <a:ext cx="0" cy="295275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2" name="Text Placeholder 6">
            <a:extLst>
              <a:ext uri="{FF2B5EF4-FFF2-40B4-BE49-F238E27FC236}">
                <a16:creationId xmlns:a16="http://schemas.microsoft.com/office/drawing/2014/main" id="{8D234ED4-217E-BF9B-FDEE-0BE07F831EDD}"/>
              </a:ext>
            </a:extLst>
          </p:cNvPr>
          <p:cNvSpPr>
            <a:spLocks noGrp="1"/>
          </p:cNvSpPr>
          <p:nvPr>
            <p:ph type="body" sz="quarter" idx="17"/>
          </p:nvPr>
        </p:nvSpPr>
        <p:spPr>
          <a:xfrm>
            <a:off x="3333316" y="3333750"/>
            <a:ext cx="2476178" cy="24772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6">
            <a:extLst>
              <a:ext uri="{FF2B5EF4-FFF2-40B4-BE49-F238E27FC236}">
                <a16:creationId xmlns:a16="http://schemas.microsoft.com/office/drawing/2014/main" id="{9258F0BD-A5CC-CECC-5230-86FB175FD67E}"/>
              </a:ext>
            </a:extLst>
          </p:cNvPr>
          <p:cNvSpPr>
            <a:spLocks noGrp="1"/>
          </p:cNvSpPr>
          <p:nvPr>
            <p:ph type="body" sz="quarter" idx="14"/>
          </p:nvPr>
        </p:nvSpPr>
        <p:spPr>
          <a:xfrm>
            <a:off x="6380919" y="3333750"/>
            <a:ext cx="2476178" cy="24772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6">
            <a:extLst>
              <a:ext uri="{FF2B5EF4-FFF2-40B4-BE49-F238E27FC236}">
                <a16:creationId xmlns:a16="http://schemas.microsoft.com/office/drawing/2014/main" id="{D9573D61-18CF-FC91-A019-041D3206DAEC}"/>
              </a:ext>
            </a:extLst>
          </p:cNvPr>
          <p:cNvSpPr>
            <a:spLocks noGrp="1"/>
          </p:cNvSpPr>
          <p:nvPr>
            <p:ph type="body" sz="quarter" idx="15"/>
          </p:nvPr>
        </p:nvSpPr>
        <p:spPr>
          <a:xfrm>
            <a:off x="9430109" y="3333750"/>
            <a:ext cx="2476178" cy="24772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BDA5ACE3-ACF8-D072-E98D-B30BD47D0818}"/>
              </a:ext>
            </a:extLst>
          </p:cNvPr>
          <p:cNvSpPr>
            <a:spLocks noGrp="1"/>
          </p:cNvSpPr>
          <p:nvPr>
            <p:ph type="ftr" sz="quarter" idx="18"/>
          </p:nvPr>
        </p:nvSpPr>
        <p:spPr/>
        <p:txBody>
          <a:bodyPr/>
          <a:lstStyle/>
          <a:p>
            <a:endParaRPr lang="en-US"/>
          </a:p>
        </p:txBody>
      </p:sp>
      <p:sp>
        <p:nvSpPr>
          <p:cNvPr id="5" name="Slide Number">
            <a:extLst>
              <a:ext uri="{FF2B5EF4-FFF2-40B4-BE49-F238E27FC236}">
                <a16:creationId xmlns:a16="http://schemas.microsoft.com/office/drawing/2014/main" id="{25C7A71B-E65D-0A5D-606D-9F95D5AC6BE8}"/>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4081202726"/>
      </p:ext>
    </p:extLst>
  </p:cSld>
  <p:clrMapOvr>
    <a:masterClrMapping/>
  </p:clrMapOvr>
  <p:transition spd="med"/>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Boxes, 6 stacked, alternate, small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3E52F-EEA1-D56F-5E7A-C1983151DCC0}"/>
              </a:ext>
            </a:extLst>
          </p:cNvPr>
          <p:cNvSpPr>
            <a:spLocks noGrp="1"/>
          </p:cNvSpPr>
          <p:nvPr>
            <p:ph type="title"/>
          </p:nvPr>
        </p:nvSpPr>
        <p:spPr>
          <a:xfrm>
            <a:off x="287999" y="288036"/>
            <a:ext cx="2474590" cy="1706563"/>
          </a:xfrm>
        </p:spPr>
        <p:txBody>
          <a:bodyPr rIns="0"/>
          <a:lstStyle>
            <a:lvl1pPr>
              <a:lnSpc>
                <a:spcPct val="110000"/>
              </a:lnSpc>
              <a:defRPr sz="1800">
                <a:solidFill>
                  <a:schemeClr val="tx2"/>
                </a:solidFill>
              </a:defRPr>
            </a:lvl1pPr>
          </a:lstStyle>
          <a:p>
            <a:r>
              <a:rPr lang="en-US"/>
              <a:t>Click to edit Master title style</a:t>
            </a:r>
            <a:endParaRPr lang="en-US" dirty="0"/>
          </a:p>
        </p:txBody>
      </p:sp>
      <p:cxnSp>
        <p:nvCxnSpPr>
          <p:cNvPr id="20" name="Straight Connector 19" descr="Vertical column divider">
            <a:extLst>
              <a:ext uri="{FF2B5EF4-FFF2-40B4-BE49-F238E27FC236}">
                <a16:creationId xmlns:a16="http://schemas.microsoft.com/office/drawing/2014/main" id="{F764036E-86AB-0893-B72B-200B84A6BCFD}"/>
              </a:ext>
              <a:ext uri="{C183D7F6-B498-43B3-948B-1728B52AA6E4}">
                <adec:decorative xmlns:adec="http://schemas.microsoft.com/office/drawing/2017/decorative" val="0"/>
              </a:ext>
            </a:extLst>
          </p:cNvPr>
          <p:cNvCxnSpPr/>
          <p:nvPr/>
        </p:nvCxnSpPr>
        <p:spPr bwMode="auto">
          <a:xfrm>
            <a:off x="6093683" y="283464"/>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7" name="Text Placeholder 6">
            <a:extLst>
              <a:ext uri="{FF2B5EF4-FFF2-40B4-BE49-F238E27FC236}">
                <a16:creationId xmlns:a16="http://schemas.microsoft.com/office/drawing/2014/main" id="{6D534223-A15F-A9E6-C7FA-95FFDF117A57}"/>
              </a:ext>
            </a:extLst>
          </p:cNvPr>
          <p:cNvSpPr>
            <a:spLocks noGrp="1"/>
          </p:cNvSpPr>
          <p:nvPr>
            <p:ph type="body" sz="quarter" idx="12"/>
          </p:nvPr>
        </p:nvSpPr>
        <p:spPr>
          <a:xfrm>
            <a:off x="6380919" y="288036"/>
            <a:ext cx="2476178" cy="24772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9" name="Straight Connector 18" descr="Vertical column divider">
            <a:extLst>
              <a:ext uri="{FF2B5EF4-FFF2-40B4-BE49-F238E27FC236}">
                <a16:creationId xmlns:a16="http://schemas.microsoft.com/office/drawing/2014/main" id="{B87B78A1-A315-98D3-1692-18AAAF4C6002}"/>
              </a:ext>
              <a:ext uri="{C183D7F6-B498-43B3-948B-1728B52AA6E4}">
                <adec:decorative xmlns:adec="http://schemas.microsoft.com/office/drawing/2017/decorative" val="0"/>
              </a:ext>
            </a:extLst>
          </p:cNvPr>
          <p:cNvCxnSpPr/>
          <p:nvPr/>
        </p:nvCxnSpPr>
        <p:spPr bwMode="auto">
          <a:xfrm>
            <a:off x="9142810"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8" name="Text Placeholder 6">
            <a:extLst>
              <a:ext uri="{FF2B5EF4-FFF2-40B4-BE49-F238E27FC236}">
                <a16:creationId xmlns:a16="http://schemas.microsoft.com/office/drawing/2014/main" id="{C1675E3B-BB72-1CF2-CC6C-1977AEAF5921}"/>
              </a:ext>
            </a:extLst>
          </p:cNvPr>
          <p:cNvSpPr>
            <a:spLocks noGrp="1"/>
          </p:cNvSpPr>
          <p:nvPr>
            <p:ph type="body" sz="quarter" idx="13"/>
          </p:nvPr>
        </p:nvSpPr>
        <p:spPr>
          <a:xfrm>
            <a:off x="9430109" y="288036"/>
            <a:ext cx="2476178" cy="24772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6" name="Straight Connector 15" descr="Horizontal row divider">
            <a:extLst>
              <a:ext uri="{FF2B5EF4-FFF2-40B4-BE49-F238E27FC236}">
                <a16:creationId xmlns:a16="http://schemas.microsoft.com/office/drawing/2014/main" id="{4F455E69-0B51-1D31-E569-651079398D33}"/>
              </a:ext>
              <a:ext uri="{C183D7F6-B498-43B3-948B-1728B52AA6E4}">
                <adec:decorative xmlns:adec="http://schemas.microsoft.com/office/drawing/2017/decorative" val="0"/>
              </a:ext>
            </a:extLst>
          </p:cNvPr>
          <p:cNvCxnSpPr>
            <a:cxnSpLocks/>
          </p:cNvCxnSpPr>
          <p:nvPr/>
        </p:nvCxnSpPr>
        <p:spPr bwMode="auto">
          <a:xfrm>
            <a:off x="287301" y="3048000"/>
            <a:ext cx="11620574"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1" name="Text Placeholder 6">
            <a:extLst>
              <a:ext uri="{FF2B5EF4-FFF2-40B4-BE49-F238E27FC236}">
                <a16:creationId xmlns:a16="http://schemas.microsoft.com/office/drawing/2014/main" id="{75681CC4-265E-A18C-1C70-60E527BC6249}"/>
              </a:ext>
            </a:extLst>
          </p:cNvPr>
          <p:cNvSpPr>
            <a:spLocks noGrp="1"/>
          </p:cNvSpPr>
          <p:nvPr>
            <p:ph type="body" sz="quarter" idx="16"/>
          </p:nvPr>
        </p:nvSpPr>
        <p:spPr>
          <a:xfrm>
            <a:off x="290042" y="3333750"/>
            <a:ext cx="2476178" cy="24772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8" name="Straight Connector 17" descr="Vertical column divider">
            <a:extLst>
              <a:ext uri="{FF2B5EF4-FFF2-40B4-BE49-F238E27FC236}">
                <a16:creationId xmlns:a16="http://schemas.microsoft.com/office/drawing/2014/main" id="{54C560F4-CB2D-6B04-588B-57BB4D4E6DC3}"/>
              </a:ext>
              <a:ext uri="{C183D7F6-B498-43B3-948B-1728B52AA6E4}">
                <adec:decorative xmlns:adec="http://schemas.microsoft.com/office/drawing/2017/decorative" val="0"/>
              </a:ext>
            </a:extLst>
          </p:cNvPr>
          <p:cNvCxnSpPr>
            <a:cxnSpLocks/>
          </p:cNvCxnSpPr>
          <p:nvPr/>
        </p:nvCxnSpPr>
        <p:spPr bwMode="auto">
          <a:xfrm>
            <a:off x="3047603" y="3048000"/>
            <a:ext cx="0" cy="295275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2" name="Text Placeholder 6">
            <a:extLst>
              <a:ext uri="{FF2B5EF4-FFF2-40B4-BE49-F238E27FC236}">
                <a16:creationId xmlns:a16="http://schemas.microsoft.com/office/drawing/2014/main" id="{8D234ED4-217E-BF9B-FDEE-0BE07F831EDD}"/>
              </a:ext>
            </a:extLst>
          </p:cNvPr>
          <p:cNvSpPr>
            <a:spLocks noGrp="1"/>
          </p:cNvSpPr>
          <p:nvPr>
            <p:ph type="body" sz="quarter" idx="17"/>
          </p:nvPr>
        </p:nvSpPr>
        <p:spPr>
          <a:xfrm>
            <a:off x="3333316" y="3333750"/>
            <a:ext cx="2476178" cy="24772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6">
            <a:extLst>
              <a:ext uri="{FF2B5EF4-FFF2-40B4-BE49-F238E27FC236}">
                <a16:creationId xmlns:a16="http://schemas.microsoft.com/office/drawing/2014/main" id="{9258F0BD-A5CC-CECC-5230-86FB175FD67E}"/>
              </a:ext>
            </a:extLst>
          </p:cNvPr>
          <p:cNvSpPr>
            <a:spLocks noGrp="1"/>
          </p:cNvSpPr>
          <p:nvPr>
            <p:ph type="body" sz="quarter" idx="14"/>
          </p:nvPr>
        </p:nvSpPr>
        <p:spPr>
          <a:xfrm>
            <a:off x="6380919" y="3333750"/>
            <a:ext cx="2476178" cy="24772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6">
            <a:extLst>
              <a:ext uri="{FF2B5EF4-FFF2-40B4-BE49-F238E27FC236}">
                <a16:creationId xmlns:a16="http://schemas.microsoft.com/office/drawing/2014/main" id="{D9573D61-18CF-FC91-A019-041D3206DAEC}"/>
              </a:ext>
            </a:extLst>
          </p:cNvPr>
          <p:cNvSpPr>
            <a:spLocks noGrp="1"/>
          </p:cNvSpPr>
          <p:nvPr>
            <p:ph type="body" sz="quarter" idx="15"/>
          </p:nvPr>
        </p:nvSpPr>
        <p:spPr>
          <a:xfrm>
            <a:off x="9430109" y="3333750"/>
            <a:ext cx="2476178" cy="24772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BDA5ACE3-ACF8-D072-E98D-B30BD47D0818}"/>
              </a:ext>
            </a:extLst>
          </p:cNvPr>
          <p:cNvSpPr>
            <a:spLocks noGrp="1"/>
          </p:cNvSpPr>
          <p:nvPr>
            <p:ph type="ftr" sz="quarter" idx="18"/>
          </p:nvPr>
        </p:nvSpPr>
        <p:spPr/>
        <p:txBody>
          <a:bodyPr/>
          <a:lstStyle/>
          <a:p>
            <a:endParaRPr lang="en-US"/>
          </a:p>
        </p:txBody>
      </p:sp>
      <p:sp>
        <p:nvSpPr>
          <p:cNvPr id="5" name="Slide Number">
            <a:extLst>
              <a:ext uri="{FF2B5EF4-FFF2-40B4-BE49-F238E27FC236}">
                <a16:creationId xmlns:a16="http://schemas.microsoft.com/office/drawing/2014/main" id="{78DA00F4-B5C9-B0CB-71F8-ED123EAA68CC}"/>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840240255"/>
      </p:ext>
    </p:extLst>
  </p:cSld>
  <p:clrMapOvr>
    <a:masterClrMapping/>
  </p:clrMapOvr>
  <p:transition spd="med"/>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Video or imagery, half, inse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7999" y="288036"/>
            <a:ext cx="2474590" cy="762794"/>
          </a:xfrm>
        </p:spPr>
        <p:txBody>
          <a:bodyPr/>
          <a:lstStyle>
            <a:lvl1pPr>
              <a:lnSpc>
                <a:spcPct val="110000"/>
              </a:lnSpc>
              <a:defRPr sz="1400">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28FE37E5-0FED-B2B2-3150-F02A8956CD38}"/>
              </a:ext>
            </a:extLst>
          </p:cNvPr>
          <p:cNvSpPr>
            <a:spLocks noGrp="1"/>
          </p:cNvSpPr>
          <p:nvPr>
            <p:ph type="body" sz="quarter" idx="12"/>
          </p:nvPr>
        </p:nvSpPr>
        <p:spPr>
          <a:xfrm>
            <a:off x="287999" y="1714500"/>
            <a:ext cx="2477765" cy="4286250"/>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Text Placeholder 5">
            <a:extLst>
              <a:ext uri="{FF2B5EF4-FFF2-40B4-BE49-F238E27FC236}">
                <a16:creationId xmlns:a16="http://schemas.microsoft.com/office/drawing/2014/main" id="{88F00625-4E10-D884-2256-56B294B4BA89}"/>
              </a:ext>
            </a:extLst>
          </p:cNvPr>
          <p:cNvSpPr>
            <a:spLocks noGrp="1"/>
          </p:cNvSpPr>
          <p:nvPr>
            <p:ph type="body" sz="quarter" idx="13"/>
          </p:nvPr>
        </p:nvSpPr>
        <p:spPr>
          <a:xfrm>
            <a:off x="3333316" y="1714500"/>
            <a:ext cx="2475384" cy="4286250"/>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Picture Placeholder 10" descr="Place imagery here">
            <a:extLst>
              <a:ext uri="{FF2B5EF4-FFF2-40B4-BE49-F238E27FC236}">
                <a16:creationId xmlns:a16="http://schemas.microsoft.com/office/drawing/2014/main" id="{468A48E8-BE84-7972-AB73-8E31C1C13499}"/>
              </a:ext>
            </a:extLst>
          </p:cNvPr>
          <p:cNvSpPr>
            <a:spLocks noGrp="1"/>
          </p:cNvSpPr>
          <p:nvPr>
            <p:ph type="pic" sz="quarter" idx="15" hasCustomPrompt="1"/>
          </p:nvPr>
        </p:nvSpPr>
        <p:spPr>
          <a:xfrm>
            <a:off x="6380919" y="284957"/>
            <a:ext cx="5523781" cy="6287294"/>
          </a:xfrm>
          <a:solidFill>
            <a:srgbClr val="E0E0E0"/>
          </a:solidFill>
        </p:spPr>
        <p:txBody>
          <a:bodyPr anchor="ctr"/>
          <a:lstStyle>
            <a:lvl1pPr algn="ctr">
              <a:defRPr>
                <a:solidFill>
                  <a:schemeClr val="accent5"/>
                </a:solidFill>
              </a:defRPr>
            </a:lvl1pPr>
          </a:lstStyle>
          <a:p>
            <a:r>
              <a:rPr lang="en-US"/>
              <a:t>Place imagery here</a:t>
            </a:r>
          </a:p>
        </p:txBody>
      </p:sp>
      <p:sp>
        <p:nvSpPr>
          <p:cNvPr id="4" name="Footer Placeholder 3">
            <a:extLst>
              <a:ext uri="{FF2B5EF4-FFF2-40B4-BE49-F238E27FC236}">
                <a16:creationId xmlns:a16="http://schemas.microsoft.com/office/drawing/2014/main" id="{C977F84A-1700-568D-FF6C-C74EAF713E1A}"/>
              </a:ext>
            </a:extLst>
          </p:cNvPr>
          <p:cNvSpPr>
            <a:spLocks noGrp="1"/>
          </p:cNvSpPr>
          <p:nvPr>
            <p:ph type="ftr" sz="quarter" idx="14"/>
          </p:nvPr>
        </p:nvSpPr>
        <p:spPr/>
        <p:txBody>
          <a:bodyPr/>
          <a:lstStyle/>
          <a:p>
            <a:endParaRPr lang="en-US"/>
          </a:p>
        </p:txBody>
      </p:sp>
    </p:spTree>
    <p:extLst>
      <p:ext uri="{BB962C8B-B14F-4D97-AF65-F5344CB8AC3E}">
        <p14:creationId xmlns:p14="http://schemas.microsoft.com/office/powerpoint/2010/main" val="404406807"/>
      </p:ext>
    </p:extLst>
  </p:cSld>
  <p:clrMapOvr>
    <a:masterClrMapping/>
  </p:clrMapOvr>
  <p:transition spd="med"/>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Video or imagery, 3/4, blee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7999" y="288036"/>
            <a:ext cx="2474590" cy="762794"/>
          </a:xfrm>
        </p:spPr>
        <p:txBody>
          <a:bodyPr/>
          <a:lstStyle>
            <a:lvl1pPr>
              <a:lnSpc>
                <a:spcPct val="110000"/>
              </a:lnSpc>
              <a:defRPr sz="1400">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75EDE688-75EF-DA04-F0B3-24F53FFC6BAF}"/>
              </a:ext>
            </a:extLst>
          </p:cNvPr>
          <p:cNvSpPr>
            <a:spLocks noGrp="1"/>
          </p:cNvSpPr>
          <p:nvPr>
            <p:ph type="body" sz="quarter" idx="13"/>
          </p:nvPr>
        </p:nvSpPr>
        <p:spPr>
          <a:xfrm>
            <a:off x="287999" y="1714500"/>
            <a:ext cx="2477765" cy="4286250"/>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Picture Placeholder 11" descr="Place imagery here">
            <a:extLst>
              <a:ext uri="{FF2B5EF4-FFF2-40B4-BE49-F238E27FC236}">
                <a16:creationId xmlns:a16="http://schemas.microsoft.com/office/drawing/2014/main" id="{DE390102-FDF4-C834-3F45-02B57A70ADB2}"/>
              </a:ext>
            </a:extLst>
          </p:cNvPr>
          <p:cNvSpPr>
            <a:spLocks noGrp="1"/>
          </p:cNvSpPr>
          <p:nvPr>
            <p:ph type="pic" sz="quarter" idx="14" hasCustomPrompt="1"/>
          </p:nvPr>
        </p:nvSpPr>
        <p:spPr>
          <a:xfrm>
            <a:off x="3047603" y="0"/>
            <a:ext cx="9144397" cy="6858000"/>
          </a:xfrm>
          <a:solidFill>
            <a:srgbClr val="E0E0E0"/>
          </a:solidFill>
        </p:spPr>
        <p:txBody>
          <a:bodyPr anchor="ctr"/>
          <a:lstStyle>
            <a:lvl1pPr algn="ctr">
              <a:defRPr>
                <a:solidFill>
                  <a:schemeClr val="accent5"/>
                </a:solidFill>
              </a:defRPr>
            </a:lvl1pPr>
          </a:lstStyle>
          <a:p>
            <a:r>
              <a:rPr lang="en-US"/>
              <a:t>Place imagery here</a:t>
            </a:r>
          </a:p>
        </p:txBody>
      </p:sp>
      <p:sp>
        <p:nvSpPr>
          <p:cNvPr id="4" name="Footer Placeholder 3">
            <a:extLst>
              <a:ext uri="{FF2B5EF4-FFF2-40B4-BE49-F238E27FC236}">
                <a16:creationId xmlns:a16="http://schemas.microsoft.com/office/drawing/2014/main" id="{69559113-A66F-B148-0A73-FD8B5C2B023D}"/>
              </a:ext>
            </a:extLst>
          </p:cNvPr>
          <p:cNvSpPr>
            <a:spLocks noGrp="1"/>
          </p:cNvSpPr>
          <p:nvPr>
            <p:ph type="ftr" sz="quarter" idx="12"/>
          </p:nvPr>
        </p:nvSpPr>
        <p:spPr/>
        <p:txBody>
          <a:bodyPr/>
          <a:lstStyle/>
          <a:p>
            <a:endParaRPr lang="en-US"/>
          </a:p>
        </p:txBody>
      </p:sp>
      <p:sp>
        <p:nvSpPr>
          <p:cNvPr id="3" name="Slide Number Placeholder 2">
            <a:extLst>
              <a:ext uri="{FF2B5EF4-FFF2-40B4-BE49-F238E27FC236}">
                <a16:creationId xmlns:a16="http://schemas.microsoft.com/office/drawing/2014/main" id="{5075B039-5865-7356-B725-0FF3C8F73E3C}"/>
              </a:ext>
            </a:extLst>
          </p:cNvPr>
          <p:cNvSpPr>
            <a:spLocks noGrp="1"/>
          </p:cNvSpPr>
          <p:nvPr>
            <p:ph type="sldNum" sz="quarter" idx="10"/>
          </p:nvPr>
        </p:nvSpPr>
        <p:spPr>
          <a:xfrm>
            <a:off x="11770048" y="6452314"/>
            <a:ext cx="134652" cy="123111"/>
          </a:xfrm>
          <a:prstGeom prst="rect">
            <a:avLst/>
          </a:prstGeom>
        </p:spPr>
        <p:txBody>
          <a:bodyPr/>
          <a:lstStyle/>
          <a:p>
            <a:fld id="{86CB4B4D-7CA3-9044-876B-883B54F8677D}" type="slidenum">
              <a:rPr lang="en-US" smtClean="0"/>
              <a:t>‹#›</a:t>
            </a:fld>
            <a:endParaRPr lang="en-US"/>
          </a:p>
        </p:txBody>
      </p:sp>
    </p:spTree>
    <p:extLst>
      <p:ext uri="{BB962C8B-B14F-4D97-AF65-F5344CB8AC3E}">
        <p14:creationId xmlns:p14="http://schemas.microsoft.com/office/powerpoint/2010/main" val="4286119424"/>
      </p:ext>
    </p:extLst>
  </p:cSld>
  <p:clrMapOvr>
    <a:masterClrMapping/>
  </p:clrMapOvr>
  <p:transition spd="med"/>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Video or imagery, 3/4, inse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7999" y="288036"/>
            <a:ext cx="2474590" cy="762794"/>
          </a:xfrm>
        </p:spPr>
        <p:txBody>
          <a:bodyPr/>
          <a:lstStyle>
            <a:lvl1pPr>
              <a:lnSpc>
                <a:spcPct val="110000"/>
              </a:lnSpc>
              <a:defRPr sz="1400">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28FE37E5-0FED-B2B2-3150-F02A8956CD38}"/>
              </a:ext>
            </a:extLst>
          </p:cNvPr>
          <p:cNvSpPr>
            <a:spLocks noGrp="1"/>
          </p:cNvSpPr>
          <p:nvPr>
            <p:ph type="body" sz="quarter" idx="12"/>
          </p:nvPr>
        </p:nvSpPr>
        <p:spPr>
          <a:xfrm>
            <a:off x="287999" y="1714500"/>
            <a:ext cx="2477765" cy="4286250"/>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Picture Placeholder 6" descr="Place imagery here">
            <a:extLst>
              <a:ext uri="{FF2B5EF4-FFF2-40B4-BE49-F238E27FC236}">
                <a16:creationId xmlns:a16="http://schemas.microsoft.com/office/drawing/2014/main" id="{CC70703B-65B6-4B78-8B7C-73857A06C3A8}"/>
              </a:ext>
            </a:extLst>
          </p:cNvPr>
          <p:cNvSpPr>
            <a:spLocks noGrp="1"/>
          </p:cNvSpPr>
          <p:nvPr>
            <p:ph type="pic" sz="quarter" idx="14" hasCustomPrompt="1"/>
          </p:nvPr>
        </p:nvSpPr>
        <p:spPr>
          <a:xfrm>
            <a:off x="3333316" y="282576"/>
            <a:ext cx="8574559" cy="6289675"/>
          </a:xfrm>
          <a:solidFill>
            <a:srgbClr val="E0E0E0"/>
          </a:solidFill>
        </p:spPr>
        <p:txBody>
          <a:bodyPr anchor="ctr"/>
          <a:lstStyle>
            <a:lvl1pPr algn="ctr">
              <a:defRPr>
                <a:solidFill>
                  <a:schemeClr val="accent5"/>
                </a:solidFill>
              </a:defRPr>
            </a:lvl1pPr>
          </a:lstStyle>
          <a:p>
            <a:r>
              <a:rPr lang="en-US"/>
              <a:t>Place imagery here</a:t>
            </a:r>
          </a:p>
        </p:txBody>
      </p:sp>
      <p:sp>
        <p:nvSpPr>
          <p:cNvPr id="4" name="Footer Placeholder 3">
            <a:extLst>
              <a:ext uri="{FF2B5EF4-FFF2-40B4-BE49-F238E27FC236}">
                <a16:creationId xmlns:a16="http://schemas.microsoft.com/office/drawing/2014/main" id="{378C6A11-84D9-C1BA-F3C9-2E9D1A288B25}"/>
              </a:ext>
            </a:extLst>
          </p:cNvPr>
          <p:cNvSpPr>
            <a:spLocks noGrp="1"/>
          </p:cNvSpPr>
          <p:nvPr>
            <p:ph type="ftr" sz="quarter" idx="13"/>
          </p:nvPr>
        </p:nvSpPr>
        <p:spPr/>
        <p:txBody>
          <a:bodyPr/>
          <a:lstStyle/>
          <a:p>
            <a:endParaRPr lang="en-US"/>
          </a:p>
        </p:txBody>
      </p:sp>
    </p:spTree>
    <p:extLst>
      <p:ext uri="{BB962C8B-B14F-4D97-AF65-F5344CB8AC3E}">
        <p14:creationId xmlns:p14="http://schemas.microsoft.com/office/powerpoint/2010/main" val="445835529"/>
      </p:ext>
    </p:extLst>
  </p:cSld>
  <p:clrMapOvr>
    <a:masterClrMapping/>
  </p:clrMapOvr>
  <p:transition spd="med"/>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Video or imagery, bleed">
    <p:bg>
      <p:bgPr>
        <a:solidFill>
          <a:schemeClr val="bg1"/>
        </a:solidFill>
        <a:effectLst/>
      </p:bgPr>
    </p:bg>
    <p:spTree>
      <p:nvGrpSpPr>
        <p:cNvPr id="1" name=""/>
        <p:cNvGrpSpPr/>
        <p:nvPr/>
      </p:nvGrpSpPr>
      <p:grpSpPr>
        <a:xfrm>
          <a:off x="0" y="0"/>
          <a:ext cx="0" cy="0"/>
          <a:chOff x="0" y="0"/>
          <a:chExt cx="0" cy="0"/>
        </a:xfrm>
      </p:grpSpPr>
      <p:sp>
        <p:nvSpPr>
          <p:cNvPr id="4" name="Picture Placeholder 3" descr="Place imagery here">
            <a:extLst>
              <a:ext uri="{FF2B5EF4-FFF2-40B4-BE49-F238E27FC236}">
                <a16:creationId xmlns:a16="http://schemas.microsoft.com/office/drawing/2014/main" id="{F6679120-DB81-97FD-CD5A-00DC1F5E6658}"/>
              </a:ext>
            </a:extLst>
          </p:cNvPr>
          <p:cNvSpPr>
            <a:spLocks noGrp="1"/>
          </p:cNvSpPr>
          <p:nvPr>
            <p:ph type="pic" sz="quarter" idx="11" hasCustomPrompt="1"/>
          </p:nvPr>
        </p:nvSpPr>
        <p:spPr>
          <a:xfrm>
            <a:off x="0" y="0"/>
            <a:ext cx="12192000" cy="6858000"/>
          </a:xfrm>
          <a:solidFill>
            <a:srgbClr val="E0E0E0"/>
          </a:solidFill>
        </p:spPr>
        <p:txBody>
          <a:bodyPr anchor="ctr"/>
          <a:lstStyle>
            <a:lvl1pPr algn="ctr">
              <a:defRPr>
                <a:solidFill>
                  <a:schemeClr val="accent5"/>
                </a:solidFill>
              </a:defRPr>
            </a:lvl1pPr>
          </a:lstStyle>
          <a:p>
            <a:r>
              <a:rPr lang="en-US"/>
              <a:t>Place imagery here</a:t>
            </a:r>
          </a:p>
        </p:txBody>
      </p:sp>
      <p:sp>
        <p:nvSpPr>
          <p:cNvPr id="3" name="Slide Number Placeholder 2">
            <a:extLst>
              <a:ext uri="{FF2B5EF4-FFF2-40B4-BE49-F238E27FC236}">
                <a16:creationId xmlns:a16="http://schemas.microsoft.com/office/drawing/2014/main" id="{60C9F466-AC9D-B311-5655-93E326ED59B1}"/>
              </a:ext>
            </a:extLst>
          </p:cNvPr>
          <p:cNvSpPr>
            <a:spLocks noGrp="1"/>
          </p:cNvSpPr>
          <p:nvPr>
            <p:ph type="sldNum" sz="quarter" idx="10"/>
          </p:nvPr>
        </p:nvSpPr>
        <p:spPr>
          <a:xfrm>
            <a:off x="11770048" y="6452314"/>
            <a:ext cx="134652" cy="123111"/>
          </a:xfrm>
          <a:prstGeom prst="rect">
            <a:avLst/>
          </a:prstGeom>
        </p:spPr>
        <p:txBody>
          <a:bodyPr/>
          <a:lstStyle/>
          <a:p>
            <a:fld id="{86CB4B4D-7CA3-9044-876B-883B54F8677D}" type="slidenum">
              <a:rPr lang="en-US" smtClean="0"/>
              <a:t>‹#›</a:t>
            </a:fld>
            <a:endParaRPr lang="en-US"/>
          </a:p>
        </p:txBody>
      </p:sp>
    </p:spTree>
    <p:extLst>
      <p:ext uri="{BB962C8B-B14F-4D97-AF65-F5344CB8AC3E}">
        <p14:creationId xmlns:p14="http://schemas.microsoft.com/office/powerpoint/2010/main" val="306963734"/>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Large tex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3C7EC0-4BFB-A603-5703-0D692C62692D}"/>
              </a:ext>
            </a:extLst>
          </p:cNvPr>
          <p:cNvSpPr>
            <a:spLocks noGrp="1"/>
          </p:cNvSpPr>
          <p:nvPr>
            <p:ph type="title"/>
          </p:nvPr>
        </p:nvSpPr>
        <p:spPr>
          <a:xfrm>
            <a:off x="287301" y="210312"/>
            <a:ext cx="8569796" cy="4095750"/>
          </a:xfrm>
        </p:spPr>
        <p:txBody>
          <a:bodyPr/>
          <a:lstStyle>
            <a:lvl1pPr>
              <a:defRPr sz="6450" b="0" i="0">
                <a:solidFill>
                  <a:schemeClr val="tx2"/>
                </a:solidFill>
                <a:latin typeface="IBM Plex Sans ExtLt" panose="020B0303050203000203" pitchFamily="34" charset="0"/>
              </a:defRPr>
            </a:lvl1pPr>
          </a:lstStyle>
          <a:p>
            <a:r>
              <a:rPr lang="en-US"/>
              <a:t>Click to edit Master title style</a:t>
            </a:r>
            <a:endParaRPr lang="en-US" dirty="0"/>
          </a:p>
        </p:txBody>
      </p:sp>
      <p:sp>
        <p:nvSpPr>
          <p:cNvPr id="5" name="Footer Placeholder 3">
            <a:extLst>
              <a:ext uri="{FF2B5EF4-FFF2-40B4-BE49-F238E27FC236}">
                <a16:creationId xmlns:a16="http://schemas.microsoft.com/office/drawing/2014/main" id="{BC591478-AD3F-2EF7-29A4-36A887DC1956}"/>
              </a:ext>
            </a:extLst>
          </p:cNvPr>
          <p:cNvSpPr>
            <a:spLocks noGrp="1"/>
          </p:cNvSpPr>
          <p:nvPr>
            <p:ph type="ftr" sz="quarter" idx="18"/>
          </p:nvPr>
        </p:nvSpPr>
        <p:spPr>
          <a:xfrm>
            <a:off x="284126" y="6402118"/>
            <a:ext cx="2477765" cy="190500"/>
          </a:xfrm>
        </p:spPr>
        <p:txBody>
          <a:bodyPr/>
          <a:lstStyle/>
          <a:p>
            <a:endParaRPr lang="en-US"/>
          </a:p>
        </p:txBody>
      </p:sp>
      <p:sp>
        <p:nvSpPr>
          <p:cNvPr id="4" name="Slide Number">
            <a:extLst>
              <a:ext uri="{FF2B5EF4-FFF2-40B4-BE49-F238E27FC236}">
                <a16:creationId xmlns:a16="http://schemas.microsoft.com/office/drawing/2014/main" id="{76697187-0170-8894-23C9-28F80A0C3B2B}"/>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276463910"/>
      </p:ext>
    </p:extLst>
  </p:cSld>
  <p:clrMapOvr>
    <a:masterClrMapping/>
  </p:clrMapOvr>
  <p:transition spd="med"/>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Video or imagery, inset">
    <p:bg>
      <p:bgPr>
        <a:solidFill>
          <a:schemeClr val="bg1"/>
        </a:solidFill>
        <a:effectLst/>
      </p:bgPr>
    </p:bg>
    <p:spTree>
      <p:nvGrpSpPr>
        <p:cNvPr id="1" name=""/>
        <p:cNvGrpSpPr/>
        <p:nvPr/>
      </p:nvGrpSpPr>
      <p:grpSpPr>
        <a:xfrm>
          <a:off x="0" y="0"/>
          <a:ext cx="0" cy="0"/>
          <a:chOff x="0" y="0"/>
          <a:chExt cx="0" cy="0"/>
        </a:xfrm>
      </p:grpSpPr>
      <p:sp>
        <p:nvSpPr>
          <p:cNvPr id="4" name="Picture Placeholder 3" descr="Place imagery here">
            <a:extLst>
              <a:ext uri="{FF2B5EF4-FFF2-40B4-BE49-F238E27FC236}">
                <a16:creationId xmlns:a16="http://schemas.microsoft.com/office/drawing/2014/main" id="{34239CCE-9A38-90E1-F860-FF40FBDA2409}"/>
              </a:ext>
            </a:extLst>
          </p:cNvPr>
          <p:cNvSpPr>
            <a:spLocks noGrp="1"/>
          </p:cNvSpPr>
          <p:nvPr>
            <p:ph type="pic" sz="quarter" idx="11" hasCustomPrompt="1"/>
          </p:nvPr>
        </p:nvSpPr>
        <p:spPr>
          <a:xfrm>
            <a:off x="284126" y="284957"/>
            <a:ext cx="11620574" cy="6290468"/>
          </a:xfrm>
          <a:solidFill>
            <a:srgbClr val="E0E0E0"/>
          </a:solidFill>
        </p:spPr>
        <p:txBody>
          <a:bodyPr anchor="ctr"/>
          <a:lstStyle>
            <a:lvl1pPr algn="ctr">
              <a:defRPr>
                <a:solidFill>
                  <a:schemeClr val="accent5"/>
                </a:solidFill>
              </a:defRPr>
            </a:lvl1pPr>
          </a:lstStyle>
          <a:p>
            <a:r>
              <a:rPr lang="en-US"/>
              <a:t>Place imagery here</a:t>
            </a:r>
          </a:p>
        </p:txBody>
      </p:sp>
    </p:spTree>
    <p:extLst>
      <p:ext uri="{BB962C8B-B14F-4D97-AF65-F5344CB8AC3E}">
        <p14:creationId xmlns:p14="http://schemas.microsoft.com/office/powerpoint/2010/main" val="3354804896"/>
      </p:ext>
    </p:extLst>
  </p:cSld>
  <p:clrMapOvr>
    <a:masterClrMapping/>
  </p:clrMapOvr>
  <p:transition spd="med"/>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Contacts, profiles, contributor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7999" y="288036"/>
            <a:ext cx="2474590" cy="762794"/>
          </a:xfrm>
        </p:spPr>
        <p:txBody>
          <a:bodyPr/>
          <a:lstStyle>
            <a:lvl1pPr>
              <a:lnSpc>
                <a:spcPct val="110000"/>
              </a:lnSpc>
              <a:defRPr sz="1400">
                <a:solidFill>
                  <a:schemeClr val="tx2"/>
                </a:solidFill>
              </a:defRPr>
            </a:lvl1pPr>
          </a:lstStyle>
          <a:p>
            <a:r>
              <a:rPr lang="en-US"/>
              <a:t>Click to edit Master title style</a:t>
            </a:r>
            <a:endParaRPr lang="en-US" dirty="0"/>
          </a:p>
        </p:txBody>
      </p:sp>
      <p:sp>
        <p:nvSpPr>
          <p:cNvPr id="17" name="Picture Placeholder 7" descr="Place bio portrait here">
            <a:extLst>
              <a:ext uri="{FF2B5EF4-FFF2-40B4-BE49-F238E27FC236}">
                <a16:creationId xmlns:a16="http://schemas.microsoft.com/office/drawing/2014/main" id="{E889D859-F4A1-3E97-F05E-8D134A25B9F2}"/>
              </a:ext>
            </a:extLst>
          </p:cNvPr>
          <p:cNvSpPr>
            <a:spLocks noGrp="1"/>
          </p:cNvSpPr>
          <p:nvPr>
            <p:ph type="pic" sz="quarter" idx="20" hasCustomPrompt="1"/>
          </p:nvPr>
        </p:nvSpPr>
        <p:spPr>
          <a:xfrm>
            <a:off x="287999" y="1333500"/>
            <a:ext cx="1236501" cy="1238250"/>
          </a:xfrm>
          <a:solidFill>
            <a:srgbClr val="E0E0E0"/>
          </a:solidFill>
        </p:spPr>
        <p:txBody>
          <a:bodyPr anchor="ctr"/>
          <a:lstStyle>
            <a:lvl1pPr algn="ctr">
              <a:defRPr>
                <a:solidFill>
                  <a:schemeClr val="accent5"/>
                </a:solidFill>
              </a:defRPr>
            </a:lvl1pPr>
          </a:lstStyle>
          <a:p>
            <a:r>
              <a:rPr lang="en-US"/>
              <a:t>Place imagery here</a:t>
            </a:r>
          </a:p>
        </p:txBody>
      </p:sp>
      <p:sp>
        <p:nvSpPr>
          <p:cNvPr id="18" name="Text Placeholder 9">
            <a:extLst>
              <a:ext uri="{FF2B5EF4-FFF2-40B4-BE49-F238E27FC236}">
                <a16:creationId xmlns:a16="http://schemas.microsoft.com/office/drawing/2014/main" id="{31D025A0-5106-DFB0-90B1-8B366B78913F}"/>
              </a:ext>
            </a:extLst>
          </p:cNvPr>
          <p:cNvSpPr>
            <a:spLocks noGrp="1"/>
          </p:cNvSpPr>
          <p:nvPr>
            <p:ph type="body" sz="quarter" idx="21"/>
          </p:nvPr>
        </p:nvSpPr>
        <p:spPr>
          <a:xfrm>
            <a:off x="1714277" y="1333500"/>
            <a:ext cx="2853953" cy="1238250"/>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Picture Placeholder 7" descr="Place bio portrait here">
            <a:extLst>
              <a:ext uri="{FF2B5EF4-FFF2-40B4-BE49-F238E27FC236}">
                <a16:creationId xmlns:a16="http://schemas.microsoft.com/office/drawing/2014/main" id="{AB8510EE-4140-AEDB-B7AB-EF1D4B72D2AD}"/>
              </a:ext>
            </a:extLst>
          </p:cNvPr>
          <p:cNvSpPr>
            <a:spLocks noGrp="1"/>
          </p:cNvSpPr>
          <p:nvPr>
            <p:ph type="pic" sz="quarter" idx="11" hasCustomPrompt="1"/>
          </p:nvPr>
        </p:nvSpPr>
        <p:spPr>
          <a:xfrm>
            <a:off x="287999" y="3060700"/>
            <a:ext cx="1236501" cy="1238250"/>
          </a:xfrm>
          <a:solidFill>
            <a:srgbClr val="E0E0E0"/>
          </a:solidFill>
        </p:spPr>
        <p:txBody>
          <a:bodyPr anchor="ctr"/>
          <a:lstStyle>
            <a:lvl1pPr marL="0" marR="0" indent="0" algn="ctr" defTabSz="1218956" rtl="0" eaLnBrk="1" fontAlgn="auto" latinLnBrk="0" hangingPunct="1">
              <a:lnSpc>
                <a:spcPct val="110000"/>
              </a:lnSpc>
              <a:spcBef>
                <a:spcPts val="0"/>
              </a:spcBef>
              <a:spcAft>
                <a:spcPts val="0"/>
              </a:spcAft>
              <a:buClrTx/>
              <a:buSzTx/>
              <a:buFontTx/>
              <a:buNone/>
              <a:tabLst/>
              <a:defRPr>
                <a:solidFill>
                  <a:schemeClr val="accent5"/>
                </a:solidFill>
              </a:defRPr>
            </a:lvl1pPr>
          </a:lstStyle>
          <a:p>
            <a:pPr marL="0" marR="0" lvl="0" indent="0" algn="ctr" defTabSz="1218956" rtl="0" eaLnBrk="1" fontAlgn="auto" latinLnBrk="0" hangingPunct="1">
              <a:lnSpc>
                <a:spcPct val="110000"/>
              </a:lnSpc>
              <a:spcBef>
                <a:spcPts val="0"/>
              </a:spcBef>
              <a:spcAft>
                <a:spcPts val="0"/>
              </a:spcAft>
              <a:buClrTx/>
              <a:buSzTx/>
              <a:buFontTx/>
              <a:buNone/>
              <a:tabLst/>
              <a:defRPr/>
            </a:pPr>
            <a:r>
              <a:rPr lang="en-US"/>
              <a:t>Place imagery here</a:t>
            </a:r>
          </a:p>
        </p:txBody>
      </p:sp>
      <p:sp>
        <p:nvSpPr>
          <p:cNvPr id="10" name="Text Placeholder 9">
            <a:extLst>
              <a:ext uri="{FF2B5EF4-FFF2-40B4-BE49-F238E27FC236}">
                <a16:creationId xmlns:a16="http://schemas.microsoft.com/office/drawing/2014/main" id="{126F49A0-96BE-0B44-B1C8-17D765B10B3E}"/>
              </a:ext>
            </a:extLst>
          </p:cNvPr>
          <p:cNvSpPr>
            <a:spLocks noGrp="1"/>
          </p:cNvSpPr>
          <p:nvPr>
            <p:ph type="body" sz="quarter" idx="12"/>
          </p:nvPr>
        </p:nvSpPr>
        <p:spPr>
          <a:xfrm>
            <a:off x="1714277" y="3060700"/>
            <a:ext cx="2853953" cy="1238250"/>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1" name="Picture Placeholder 7" descr="Place bio portrait here">
            <a:extLst>
              <a:ext uri="{FF2B5EF4-FFF2-40B4-BE49-F238E27FC236}">
                <a16:creationId xmlns:a16="http://schemas.microsoft.com/office/drawing/2014/main" id="{3F048335-9A0B-2C1F-47A6-67051F20075E}"/>
              </a:ext>
            </a:extLst>
          </p:cNvPr>
          <p:cNvSpPr>
            <a:spLocks noGrp="1"/>
          </p:cNvSpPr>
          <p:nvPr>
            <p:ph type="pic" sz="quarter" idx="13" hasCustomPrompt="1"/>
          </p:nvPr>
        </p:nvSpPr>
        <p:spPr>
          <a:xfrm>
            <a:off x="287999" y="4762500"/>
            <a:ext cx="1236501" cy="1238250"/>
          </a:xfrm>
          <a:solidFill>
            <a:srgbClr val="E0E0E0"/>
          </a:solidFill>
        </p:spPr>
        <p:txBody>
          <a:bodyPr anchor="ctr"/>
          <a:lstStyle>
            <a:lvl1pPr marL="0" marR="0" indent="0" algn="ctr" defTabSz="1218956" rtl="0" eaLnBrk="1" fontAlgn="auto" latinLnBrk="0" hangingPunct="1">
              <a:lnSpc>
                <a:spcPct val="110000"/>
              </a:lnSpc>
              <a:spcBef>
                <a:spcPts val="0"/>
              </a:spcBef>
              <a:spcAft>
                <a:spcPts val="0"/>
              </a:spcAft>
              <a:buClrTx/>
              <a:buSzTx/>
              <a:buFontTx/>
              <a:buNone/>
              <a:tabLst/>
              <a:defRPr>
                <a:solidFill>
                  <a:schemeClr val="accent5"/>
                </a:solidFill>
              </a:defRPr>
            </a:lvl1pPr>
          </a:lstStyle>
          <a:p>
            <a:pPr marL="0" marR="0" lvl="0" indent="0" algn="ctr" defTabSz="1218956" rtl="0" eaLnBrk="1" fontAlgn="auto" latinLnBrk="0" hangingPunct="1">
              <a:lnSpc>
                <a:spcPct val="110000"/>
              </a:lnSpc>
              <a:spcBef>
                <a:spcPts val="0"/>
              </a:spcBef>
              <a:spcAft>
                <a:spcPts val="0"/>
              </a:spcAft>
              <a:buClrTx/>
              <a:buSzTx/>
              <a:buFontTx/>
              <a:buNone/>
              <a:tabLst/>
              <a:defRPr/>
            </a:pPr>
            <a:r>
              <a:rPr lang="en-US"/>
              <a:t>Place imagery here</a:t>
            </a:r>
          </a:p>
        </p:txBody>
      </p:sp>
      <p:sp>
        <p:nvSpPr>
          <p:cNvPr id="12" name="Text Placeholder 9">
            <a:extLst>
              <a:ext uri="{FF2B5EF4-FFF2-40B4-BE49-F238E27FC236}">
                <a16:creationId xmlns:a16="http://schemas.microsoft.com/office/drawing/2014/main" id="{D4772377-8015-4C99-7ED3-E4475C524D2A}"/>
              </a:ext>
            </a:extLst>
          </p:cNvPr>
          <p:cNvSpPr>
            <a:spLocks noGrp="1"/>
          </p:cNvSpPr>
          <p:nvPr>
            <p:ph type="body" sz="quarter" idx="14"/>
          </p:nvPr>
        </p:nvSpPr>
        <p:spPr>
          <a:xfrm>
            <a:off x="1714277" y="4762501"/>
            <a:ext cx="2853953" cy="1238250"/>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3" name="Picture Placeholder 7" descr="Place bio portrait here">
            <a:extLst>
              <a:ext uri="{FF2B5EF4-FFF2-40B4-BE49-F238E27FC236}">
                <a16:creationId xmlns:a16="http://schemas.microsoft.com/office/drawing/2014/main" id="{F94AC7E0-2DC4-5DEB-8E1E-2F27996F98E6}"/>
              </a:ext>
            </a:extLst>
          </p:cNvPr>
          <p:cNvSpPr>
            <a:spLocks noGrp="1"/>
          </p:cNvSpPr>
          <p:nvPr>
            <p:ph type="pic" sz="quarter" idx="26" hasCustomPrompt="1"/>
          </p:nvPr>
        </p:nvSpPr>
        <p:spPr>
          <a:xfrm>
            <a:off x="6377745" y="1333500"/>
            <a:ext cx="1236501" cy="1238250"/>
          </a:xfrm>
          <a:solidFill>
            <a:srgbClr val="E0E0E0"/>
          </a:solidFill>
        </p:spPr>
        <p:txBody>
          <a:bodyPr anchor="ctr"/>
          <a:lstStyle>
            <a:lvl1pPr marL="0" marR="0" indent="0" algn="ctr" defTabSz="1218956" rtl="0" eaLnBrk="1" fontAlgn="auto" latinLnBrk="0" hangingPunct="1">
              <a:lnSpc>
                <a:spcPct val="110000"/>
              </a:lnSpc>
              <a:spcBef>
                <a:spcPts val="0"/>
              </a:spcBef>
              <a:spcAft>
                <a:spcPts val="0"/>
              </a:spcAft>
              <a:buClrTx/>
              <a:buSzTx/>
              <a:buFontTx/>
              <a:buNone/>
              <a:tabLst/>
              <a:defRPr>
                <a:solidFill>
                  <a:schemeClr val="accent5"/>
                </a:solidFill>
              </a:defRPr>
            </a:lvl1pPr>
          </a:lstStyle>
          <a:p>
            <a:pPr marL="0" marR="0" lvl="0" indent="0" algn="ctr" defTabSz="1218956" rtl="0" eaLnBrk="1" fontAlgn="auto" latinLnBrk="0" hangingPunct="1">
              <a:lnSpc>
                <a:spcPct val="110000"/>
              </a:lnSpc>
              <a:spcBef>
                <a:spcPts val="0"/>
              </a:spcBef>
              <a:spcAft>
                <a:spcPts val="0"/>
              </a:spcAft>
              <a:buClrTx/>
              <a:buSzTx/>
              <a:buFontTx/>
              <a:buNone/>
              <a:tabLst/>
              <a:defRPr/>
            </a:pPr>
            <a:r>
              <a:rPr lang="en-US"/>
              <a:t>Place imagery here</a:t>
            </a:r>
          </a:p>
        </p:txBody>
      </p:sp>
      <p:sp>
        <p:nvSpPr>
          <p:cNvPr id="24" name="Text Placeholder 9">
            <a:extLst>
              <a:ext uri="{FF2B5EF4-FFF2-40B4-BE49-F238E27FC236}">
                <a16:creationId xmlns:a16="http://schemas.microsoft.com/office/drawing/2014/main" id="{3E3566C7-C728-77B2-2A34-BBB83D482F56}"/>
              </a:ext>
            </a:extLst>
          </p:cNvPr>
          <p:cNvSpPr>
            <a:spLocks noGrp="1"/>
          </p:cNvSpPr>
          <p:nvPr>
            <p:ph type="body" sz="quarter" idx="27"/>
          </p:nvPr>
        </p:nvSpPr>
        <p:spPr>
          <a:xfrm>
            <a:off x="7807896" y="1333500"/>
            <a:ext cx="2853953" cy="1238250"/>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9" name="Picture Placeholder 7" descr="Place bio portrait here">
            <a:extLst>
              <a:ext uri="{FF2B5EF4-FFF2-40B4-BE49-F238E27FC236}">
                <a16:creationId xmlns:a16="http://schemas.microsoft.com/office/drawing/2014/main" id="{A33F8C74-1D30-FEA9-4F3C-636531C86142}"/>
              </a:ext>
            </a:extLst>
          </p:cNvPr>
          <p:cNvSpPr>
            <a:spLocks noGrp="1"/>
          </p:cNvSpPr>
          <p:nvPr>
            <p:ph type="pic" sz="quarter" idx="22" hasCustomPrompt="1"/>
          </p:nvPr>
        </p:nvSpPr>
        <p:spPr>
          <a:xfrm>
            <a:off x="6377745" y="3060700"/>
            <a:ext cx="1236501" cy="1238250"/>
          </a:xfrm>
          <a:solidFill>
            <a:srgbClr val="E0E0E0"/>
          </a:solidFill>
        </p:spPr>
        <p:txBody>
          <a:bodyPr anchor="ctr"/>
          <a:lstStyle>
            <a:lvl1pPr marL="0" marR="0" indent="0" algn="ctr" defTabSz="1218956" rtl="0" eaLnBrk="1" fontAlgn="auto" latinLnBrk="0" hangingPunct="1">
              <a:lnSpc>
                <a:spcPct val="110000"/>
              </a:lnSpc>
              <a:spcBef>
                <a:spcPts val="0"/>
              </a:spcBef>
              <a:spcAft>
                <a:spcPts val="0"/>
              </a:spcAft>
              <a:buClrTx/>
              <a:buSzTx/>
              <a:buFontTx/>
              <a:buNone/>
              <a:tabLst/>
              <a:defRPr>
                <a:solidFill>
                  <a:schemeClr val="accent5"/>
                </a:solidFill>
              </a:defRPr>
            </a:lvl1pPr>
          </a:lstStyle>
          <a:p>
            <a:pPr marL="0" marR="0" lvl="0" indent="0" algn="ctr" defTabSz="1218956" rtl="0" eaLnBrk="1" fontAlgn="auto" latinLnBrk="0" hangingPunct="1">
              <a:lnSpc>
                <a:spcPct val="110000"/>
              </a:lnSpc>
              <a:spcBef>
                <a:spcPts val="0"/>
              </a:spcBef>
              <a:spcAft>
                <a:spcPts val="0"/>
              </a:spcAft>
              <a:buClrTx/>
              <a:buSzTx/>
              <a:buFontTx/>
              <a:buNone/>
              <a:tabLst/>
              <a:defRPr/>
            </a:pPr>
            <a:r>
              <a:rPr lang="en-US"/>
              <a:t>Place imagery here</a:t>
            </a:r>
          </a:p>
        </p:txBody>
      </p:sp>
      <p:sp>
        <p:nvSpPr>
          <p:cNvPr id="20" name="Text Placeholder 9">
            <a:extLst>
              <a:ext uri="{FF2B5EF4-FFF2-40B4-BE49-F238E27FC236}">
                <a16:creationId xmlns:a16="http://schemas.microsoft.com/office/drawing/2014/main" id="{A52D1EA1-405F-7875-BAB9-B258776E1460}"/>
              </a:ext>
            </a:extLst>
          </p:cNvPr>
          <p:cNvSpPr>
            <a:spLocks noGrp="1"/>
          </p:cNvSpPr>
          <p:nvPr>
            <p:ph type="body" sz="quarter" idx="23"/>
          </p:nvPr>
        </p:nvSpPr>
        <p:spPr>
          <a:xfrm>
            <a:off x="7807896" y="3060700"/>
            <a:ext cx="2853953" cy="1238250"/>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1" name="Picture Placeholder 7" descr="Place bio portrait here">
            <a:extLst>
              <a:ext uri="{FF2B5EF4-FFF2-40B4-BE49-F238E27FC236}">
                <a16:creationId xmlns:a16="http://schemas.microsoft.com/office/drawing/2014/main" id="{2E690121-61A1-708E-E5B8-5B65A668E628}"/>
              </a:ext>
            </a:extLst>
          </p:cNvPr>
          <p:cNvSpPr>
            <a:spLocks noGrp="1"/>
          </p:cNvSpPr>
          <p:nvPr>
            <p:ph type="pic" sz="quarter" idx="24" hasCustomPrompt="1"/>
          </p:nvPr>
        </p:nvSpPr>
        <p:spPr>
          <a:xfrm>
            <a:off x="6377745" y="4762500"/>
            <a:ext cx="1236501" cy="1238250"/>
          </a:xfrm>
          <a:solidFill>
            <a:srgbClr val="E0E0E0"/>
          </a:solidFill>
        </p:spPr>
        <p:txBody>
          <a:bodyPr anchor="ctr"/>
          <a:lstStyle>
            <a:lvl1pPr marL="0" marR="0" indent="0" algn="ctr" defTabSz="1218956" rtl="0" eaLnBrk="1" fontAlgn="auto" latinLnBrk="0" hangingPunct="1">
              <a:lnSpc>
                <a:spcPct val="110000"/>
              </a:lnSpc>
              <a:spcBef>
                <a:spcPts val="0"/>
              </a:spcBef>
              <a:spcAft>
                <a:spcPts val="0"/>
              </a:spcAft>
              <a:buClrTx/>
              <a:buSzTx/>
              <a:buFontTx/>
              <a:buNone/>
              <a:tabLst/>
              <a:defRPr>
                <a:solidFill>
                  <a:schemeClr val="accent5"/>
                </a:solidFill>
              </a:defRPr>
            </a:lvl1pPr>
          </a:lstStyle>
          <a:p>
            <a:pPr marL="0" marR="0" lvl="0" indent="0" algn="ctr" defTabSz="1218956" rtl="0" eaLnBrk="1" fontAlgn="auto" latinLnBrk="0" hangingPunct="1">
              <a:lnSpc>
                <a:spcPct val="110000"/>
              </a:lnSpc>
              <a:spcBef>
                <a:spcPts val="0"/>
              </a:spcBef>
              <a:spcAft>
                <a:spcPts val="0"/>
              </a:spcAft>
              <a:buClrTx/>
              <a:buSzTx/>
              <a:buFontTx/>
              <a:buNone/>
              <a:tabLst/>
              <a:defRPr/>
            </a:pPr>
            <a:r>
              <a:rPr lang="en-US"/>
              <a:t>Place imagery here</a:t>
            </a:r>
          </a:p>
        </p:txBody>
      </p:sp>
      <p:sp>
        <p:nvSpPr>
          <p:cNvPr id="22" name="Text Placeholder 9">
            <a:extLst>
              <a:ext uri="{FF2B5EF4-FFF2-40B4-BE49-F238E27FC236}">
                <a16:creationId xmlns:a16="http://schemas.microsoft.com/office/drawing/2014/main" id="{73849969-24A3-113A-C58E-4A4B0FB29BAD}"/>
              </a:ext>
            </a:extLst>
          </p:cNvPr>
          <p:cNvSpPr>
            <a:spLocks noGrp="1"/>
          </p:cNvSpPr>
          <p:nvPr>
            <p:ph type="body" sz="quarter" idx="25"/>
          </p:nvPr>
        </p:nvSpPr>
        <p:spPr>
          <a:xfrm>
            <a:off x="7807896" y="4762501"/>
            <a:ext cx="2853953" cy="1238250"/>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85D83A84-CCD3-C297-7314-225B96D47D6A}"/>
              </a:ext>
            </a:extLst>
          </p:cNvPr>
          <p:cNvSpPr>
            <a:spLocks noGrp="1"/>
          </p:cNvSpPr>
          <p:nvPr>
            <p:ph type="ftr" sz="quarter" idx="19"/>
          </p:nvPr>
        </p:nvSpPr>
        <p:spPr/>
        <p:txBody>
          <a:bodyPr/>
          <a:lstStyle/>
          <a:p>
            <a:endParaRPr lang="en-US"/>
          </a:p>
        </p:txBody>
      </p:sp>
      <p:sp>
        <p:nvSpPr>
          <p:cNvPr id="5" name="Slide Number">
            <a:extLst>
              <a:ext uri="{FF2B5EF4-FFF2-40B4-BE49-F238E27FC236}">
                <a16:creationId xmlns:a16="http://schemas.microsoft.com/office/drawing/2014/main" id="{74870601-E9CA-9D0E-804F-2A7353CE534A}"/>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299341431"/>
      </p:ext>
    </p:extLst>
  </p:cSld>
  <p:clrMapOvr>
    <a:masterClrMapping/>
  </p:clrMapOvr>
  <p:transition spd="med"/>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Tab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7999" y="288036"/>
            <a:ext cx="2474590" cy="2286794"/>
          </a:xfrm>
        </p:spPr>
        <p:txBody>
          <a:bodyPr/>
          <a:lstStyle>
            <a:lvl1pPr>
              <a:lnSpc>
                <a:spcPct val="110000"/>
              </a:lnSpc>
              <a:defRPr sz="1400">
                <a:solidFill>
                  <a:schemeClr val="tx2"/>
                </a:solidFill>
              </a:defRPr>
            </a:lvl1pPr>
          </a:lstStyle>
          <a:p>
            <a:r>
              <a:rPr lang="en-US"/>
              <a:t>Click to edit Master title style</a:t>
            </a:r>
            <a:endParaRPr lang="en-US" dirty="0"/>
          </a:p>
        </p:txBody>
      </p:sp>
      <p:sp>
        <p:nvSpPr>
          <p:cNvPr id="5" name="Table Placeholder 4">
            <a:extLst>
              <a:ext uri="{FF2B5EF4-FFF2-40B4-BE49-F238E27FC236}">
                <a16:creationId xmlns:a16="http://schemas.microsoft.com/office/drawing/2014/main" id="{B3D8D357-75A1-F4FD-F531-380CF7DE4340}"/>
              </a:ext>
            </a:extLst>
          </p:cNvPr>
          <p:cNvSpPr>
            <a:spLocks noGrp="1"/>
          </p:cNvSpPr>
          <p:nvPr>
            <p:ph type="tbl" sz="quarter" idx="11"/>
          </p:nvPr>
        </p:nvSpPr>
        <p:spPr>
          <a:xfrm>
            <a:off x="3333316" y="284957"/>
            <a:ext cx="8571384" cy="5715794"/>
          </a:xfrm>
        </p:spPr>
        <p:txBody>
          <a:bodyPr anchor="ctr"/>
          <a:lstStyle>
            <a:lvl1pPr algn="ctr">
              <a:defRPr>
                <a:solidFill>
                  <a:schemeClr val="tx1"/>
                </a:solidFill>
              </a:defRPr>
            </a:lvl1pPr>
          </a:lstStyle>
          <a:p>
            <a:r>
              <a:rPr lang="en-US"/>
              <a:t>Click icon to add table</a:t>
            </a:r>
          </a:p>
        </p:txBody>
      </p:sp>
      <p:sp>
        <p:nvSpPr>
          <p:cNvPr id="4" name="Footer Placeholder 3">
            <a:extLst>
              <a:ext uri="{FF2B5EF4-FFF2-40B4-BE49-F238E27FC236}">
                <a16:creationId xmlns:a16="http://schemas.microsoft.com/office/drawing/2014/main" id="{B48A8EE3-1224-3A4B-8A9E-611D8DCF629F}"/>
              </a:ext>
            </a:extLst>
          </p:cNvPr>
          <p:cNvSpPr>
            <a:spLocks noGrp="1"/>
          </p:cNvSpPr>
          <p:nvPr>
            <p:ph type="ftr" sz="quarter" idx="12"/>
          </p:nvPr>
        </p:nvSpPr>
        <p:spPr/>
        <p:txBody>
          <a:bodyPr/>
          <a:lstStyle/>
          <a:p>
            <a:endParaRPr lang="en-US"/>
          </a:p>
        </p:txBody>
      </p:sp>
      <p:sp>
        <p:nvSpPr>
          <p:cNvPr id="6" name="Slide Number">
            <a:extLst>
              <a:ext uri="{FF2B5EF4-FFF2-40B4-BE49-F238E27FC236}">
                <a16:creationId xmlns:a16="http://schemas.microsoft.com/office/drawing/2014/main" id="{7989FA07-F7B7-BE4B-581F-7BE47BBA6051}"/>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736457265"/>
      </p:ext>
    </p:extLst>
  </p:cSld>
  <p:clrMapOvr>
    <a:masterClrMapping/>
  </p:clrMapOvr>
  <p:transition spd="med"/>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Legal disclaimer, one column">
    <p:bg>
      <p:bgPr>
        <a:solidFill>
          <a:schemeClr val="bg1"/>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B717A5-5D28-36C3-250F-93E0C68721CA}"/>
              </a:ext>
            </a:extLst>
          </p:cNvPr>
          <p:cNvSpPr>
            <a:spLocks noGrp="1"/>
          </p:cNvSpPr>
          <p:nvPr>
            <p:ph type="body" sz="quarter" idx="14"/>
          </p:nvPr>
        </p:nvSpPr>
        <p:spPr>
          <a:xfrm>
            <a:off x="287999" y="192024"/>
            <a:ext cx="2477765" cy="1429544"/>
          </a:xfrm>
        </p:spPr>
        <p:txBody>
          <a:bodyPr/>
          <a:lstStyle>
            <a:lvl1pPr>
              <a:lnSpc>
                <a:spcPct val="90000"/>
              </a:lnSpc>
              <a:spcBef>
                <a:spcPts val="0"/>
              </a:spcBef>
              <a:defRPr sz="3199">
                <a:solidFill>
                  <a:schemeClr val="tx2"/>
                </a:solidFill>
              </a:defRPr>
            </a:lvl1pPr>
            <a:lvl2pPr>
              <a:lnSpc>
                <a:spcPct val="100000"/>
              </a:lnSpc>
              <a:spcBef>
                <a:spcPts val="0"/>
              </a:spcBef>
              <a:defRPr sz="3199">
                <a:solidFill>
                  <a:schemeClr val="tx1"/>
                </a:solidFill>
              </a:defRPr>
            </a:lvl2pPr>
            <a:lvl3pPr>
              <a:lnSpc>
                <a:spcPct val="100000"/>
              </a:lnSpc>
              <a:spcBef>
                <a:spcPts val="0"/>
              </a:spcBef>
              <a:defRPr sz="3199">
                <a:solidFill>
                  <a:schemeClr val="tx1"/>
                </a:solidFill>
              </a:defRPr>
            </a:lvl3pPr>
            <a:lvl4pPr>
              <a:lnSpc>
                <a:spcPct val="100000"/>
              </a:lnSpc>
              <a:spcBef>
                <a:spcPts val="0"/>
              </a:spcBef>
              <a:defRPr sz="3199">
                <a:solidFill>
                  <a:schemeClr val="tx1"/>
                </a:solidFill>
              </a:defRPr>
            </a:lvl4pPr>
            <a:lvl5pPr>
              <a:lnSpc>
                <a:spcPct val="100000"/>
              </a:lnSpc>
              <a:spcBef>
                <a:spcPts val="0"/>
              </a:spcBef>
              <a:defRPr sz="3199">
                <a:solidFill>
                  <a:schemeClr val="tx1"/>
                </a:solidFill>
              </a:defRPr>
            </a:lvl5pPr>
          </a:lstStyle>
          <a:p>
            <a:pPr lvl="0"/>
            <a:r>
              <a:rPr lang="en-US"/>
              <a:t>Click to edit Master text styles</a:t>
            </a:r>
          </a:p>
        </p:txBody>
      </p:sp>
      <p:sp>
        <p:nvSpPr>
          <p:cNvPr id="7" name="Text Placeholder 6">
            <a:extLst>
              <a:ext uri="{FF2B5EF4-FFF2-40B4-BE49-F238E27FC236}">
                <a16:creationId xmlns:a16="http://schemas.microsoft.com/office/drawing/2014/main" id="{13FF5DC1-E283-8AC5-8620-936474303181}"/>
              </a:ext>
            </a:extLst>
          </p:cNvPr>
          <p:cNvSpPr>
            <a:spLocks noGrp="1"/>
          </p:cNvSpPr>
          <p:nvPr>
            <p:ph type="body" sz="quarter" idx="15" hasCustomPrompt="1"/>
          </p:nvPr>
        </p:nvSpPr>
        <p:spPr>
          <a:xfrm>
            <a:off x="9428522" y="284957"/>
            <a:ext cx="2476178" cy="5715794"/>
          </a:xfrm>
        </p:spPr>
        <p:txBody>
          <a:bodyPr/>
          <a:lstStyle>
            <a:lvl1pPr>
              <a:lnSpc>
                <a:spcPct val="120000"/>
              </a:lnSpc>
              <a:spcBef>
                <a:spcPts val="0"/>
              </a:spcBef>
              <a:defRPr sz="800" b="0" i="0">
                <a:solidFill>
                  <a:schemeClr val="tx1"/>
                </a:solidFill>
                <a:latin typeface="IBM Plex Sans" panose="020B0503050203000203" pitchFamily="34" charset="0"/>
              </a:defRPr>
            </a:lvl1pPr>
            <a:lvl2pPr marL="73137" indent="-73137">
              <a:lnSpc>
                <a:spcPct val="120000"/>
              </a:lnSpc>
              <a:spcBef>
                <a:spcPts val="0"/>
              </a:spcBef>
              <a:defRPr sz="800" b="0" i="0">
                <a:solidFill>
                  <a:schemeClr val="tx1"/>
                </a:solidFill>
                <a:latin typeface="IBM Plex Sans" panose="020B0503050203000203" pitchFamily="34" charset="0"/>
              </a:defRPr>
            </a:lvl2pPr>
            <a:lvl3pPr marL="146275" indent="-73137">
              <a:lnSpc>
                <a:spcPct val="120000"/>
              </a:lnSpc>
              <a:spcBef>
                <a:spcPts val="0"/>
              </a:spcBef>
              <a:defRPr sz="800" b="0" i="0">
                <a:solidFill>
                  <a:schemeClr val="tx1"/>
                </a:solidFill>
                <a:latin typeface="IBM Plex Sans" panose="020B0503050203000203" pitchFamily="34" charset="0"/>
              </a:defRPr>
            </a:lvl3pPr>
            <a:lvl4pPr marL="219412" indent="-73137">
              <a:lnSpc>
                <a:spcPct val="120000"/>
              </a:lnSpc>
              <a:spcBef>
                <a:spcPts val="0"/>
              </a:spcBef>
              <a:defRPr sz="800" b="0" i="0">
                <a:solidFill>
                  <a:schemeClr val="tx1"/>
                </a:solidFill>
                <a:latin typeface="IBM Plex Sans" panose="020B0503050203000203" pitchFamily="34" charset="0"/>
              </a:defRPr>
            </a:lvl4pPr>
            <a:lvl5pPr>
              <a:lnSpc>
                <a:spcPct val="120000"/>
              </a:lnSpc>
              <a:spcBef>
                <a:spcPts val="0"/>
              </a:spcBef>
              <a:defRPr sz="800" b="0" i="0">
                <a:solidFill>
                  <a:schemeClr val="tx1"/>
                </a:solidFill>
                <a:latin typeface="IBM Plex Sans" panose="020B0503050203000203" pitchFamily="34" charset="0"/>
              </a:defRPr>
            </a:lvl5pPr>
          </a:lstStyle>
          <a:p>
            <a:r>
              <a:rPr lang="en-US" dirty="0"/>
              <a:t>Copy and paste appropriate legal disclaimer text from one of the three options in the PDF guidance deck, found on pages 22-24. Always use the proper legal disclaimer for your presentation audience.</a:t>
            </a:r>
          </a:p>
        </p:txBody>
      </p:sp>
      <p:sp>
        <p:nvSpPr>
          <p:cNvPr id="2" name="Footer Placeholder 1">
            <a:extLst>
              <a:ext uri="{FF2B5EF4-FFF2-40B4-BE49-F238E27FC236}">
                <a16:creationId xmlns:a16="http://schemas.microsoft.com/office/drawing/2014/main" id="{04A6E1A4-1881-81E9-2BBE-BC4DBFE11A0E}"/>
              </a:ext>
            </a:extLst>
          </p:cNvPr>
          <p:cNvSpPr>
            <a:spLocks noGrp="1"/>
          </p:cNvSpPr>
          <p:nvPr>
            <p:ph type="ftr" sz="quarter" idx="16"/>
          </p:nvPr>
        </p:nvSpPr>
        <p:spPr/>
        <p:txBody>
          <a:bodyPr/>
          <a:lstStyle/>
          <a:p>
            <a:endParaRPr lang="en-US"/>
          </a:p>
        </p:txBody>
      </p:sp>
      <p:sp>
        <p:nvSpPr>
          <p:cNvPr id="6" name="Slide Number">
            <a:extLst>
              <a:ext uri="{FF2B5EF4-FFF2-40B4-BE49-F238E27FC236}">
                <a16:creationId xmlns:a16="http://schemas.microsoft.com/office/drawing/2014/main" id="{80270476-9FE1-F85E-6F9B-322B184D8FC9}"/>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500934552"/>
      </p:ext>
    </p:extLst>
  </p:cSld>
  <p:clrMapOvr>
    <a:masterClrMapping/>
  </p:clrMapOvr>
  <p:transition spd="med"/>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Blank slid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7999" y="288036"/>
            <a:ext cx="2474590" cy="763524"/>
          </a:xfrm>
        </p:spPr>
        <p:txBody>
          <a:bodyPr/>
          <a:lstStyle>
            <a:lvl1pPr>
              <a:lnSpc>
                <a:spcPct val="110000"/>
              </a:lnSpc>
              <a:defRPr sz="1400">
                <a:solidFill>
                  <a:schemeClr val="tx2"/>
                </a:solidFill>
              </a:defRPr>
            </a:lvl1pPr>
          </a:lstStyle>
          <a:p>
            <a:r>
              <a:rPr lang="en-US"/>
              <a:t>Click to edit Master title style</a:t>
            </a:r>
            <a:endParaRPr lang="en-US" dirty="0"/>
          </a:p>
        </p:txBody>
      </p:sp>
      <p:sp>
        <p:nvSpPr>
          <p:cNvPr id="4" name="Footer Placeholder 3">
            <a:extLst>
              <a:ext uri="{FF2B5EF4-FFF2-40B4-BE49-F238E27FC236}">
                <a16:creationId xmlns:a16="http://schemas.microsoft.com/office/drawing/2014/main" id="{69559113-A66F-B148-0A73-FD8B5C2B023D}"/>
              </a:ext>
            </a:extLst>
          </p:cNvPr>
          <p:cNvSpPr>
            <a:spLocks noGrp="1"/>
          </p:cNvSpPr>
          <p:nvPr>
            <p:ph type="ftr" sz="quarter" idx="12"/>
          </p:nvPr>
        </p:nvSpPr>
        <p:spPr/>
        <p:txBody>
          <a:bodyPr/>
          <a:lstStyle/>
          <a:p>
            <a:endParaRPr lang="en-US"/>
          </a:p>
        </p:txBody>
      </p:sp>
      <p:sp>
        <p:nvSpPr>
          <p:cNvPr id="5" name="Slide Number">
            <a:extLst>
              <a:ext uri="{FF2B5EF4-FFF2-40B4-BE49-F238E27FC236}">
                <a16:creationId xmlns:a16="http://schemas.microsoft.com/office/drawing/2014/main" id="{BAFC9C6E-79FD-9BB8-F74D-EAA013319C68}"/>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793764690"/>
      </p:ext>
    </p:extLst>
  </p:cSld>
  <p:clrMapOvr>
    <a:masterClrMapping/>
  </p:clrMapOvr>
  <p:transition spd="med"/>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Legal disclaimer, two columns">
    <p:bg>
      <p:bgPr>
        <a:solidFill>
          <a:schemeClr val="bg1"/>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B717A5-5D28-36C3-250F-93E0C68721CA}"/>
              </a:ext>
            </a:extLst>
          </p:cNvPr>
          <p:cNvSpPr>
            <a:spLocks noGrp="1"/>
          </p:cNvSpPr>
          <p:nvPr>
            <p:ph type="body" sz="quarter" idx="14"/>
          </p:nvPr>
        </p:nvSpPr>
        <p:spPr>
          <a:xfrm>
            <a:off x="287999" y="192024"/>
            <a:ext cx="2477765" cy="1429544"/>
          </a:xfrm>
        </p:spPr>
        <p:txBody>
          <a:bodyPr/>
          <a:lstStyle>
            <a:lvl1pPr>
              <a:lnSpc>
                <a:spcPct val="90000"/>
              </a:lnSpc>
              <a:spcBef>
                <a:spcPts val="0"/>
              </a:spcBef>
              <a:defRPr sz="3199">
                <a:solidFill>
                  <a:schemeClr val="tx2"/>
                </a:solidFill>
              </a:defRPr>
            </a:lvl1pPr>
            <a:lvl2pPr>
              <a:lnSpc>
                <a:spcPct val="100000"/>
              </a:lnSpc>
              <a:spcBef>
                <a:spcPts val="0"/>
              </a:spcBef>
              <a:defRPr sz="3199">
                <a:solidFill>
                  <a:schemeClr val="tx1"/>
                </a:solidFill>
              </a:defRPr>
            </a:lvl2pPr>
            <a:lvl3pPr>
              <a:lnSpc>
                <a:spcPct val="100000"/>
              </a:lnSpc>
              <a:spcBef>
                <a:spcPts val="0"/>
              </a:spcBef>
              <a:defRPr sz="3199">
                <a:solidFill>
                  <a:schemeClr val="tx1"/>
                </a:solidFill>
              </a:defRPr>
            </a:lvl3pPr>
            <a:lvl4pPr>
              <a:lnSpc>
                <a:spcPct val="100000"/>
              </a:lnSpc>
              <a:spcBef>
                <a:spcPts val="0"/>
              </a:spcBef>
              <a:defRPr sz="3199">
                <a:solidFill>
                  <a:schemeClr val="tx1"/>
                </a:solidFill>
              </a:defRPr>
            </a:lvl4pPr>
            <a:lvl5pPr>
              <a:lnSpc>
                <a:spcPct val="100000"/>
              </a:lnSpc>
              <a:spcBef>
                <a:spcPts val="0"/>
              </a:spcBef>
              <a:defRPr sz="3199">
                <a:solidFill>
                  <a:schemeClr val="tx1"/>
                </a:solidFill>
              </a:defRPr>
            </a:lvl5pPr>
          </a:lstStyle>
          <a:p>
            <a:pPr lvl="0"/>
            <a:r>
              <a:rPr lang="en-US"/>
              <a:t>Click to edit Master text styles</a:t>
            </a:r>
          </a:p>
        </p:txBody>
      </p:sp>
      <p:sp>
        <p:nvSpPr>
          <p:cNvPr id="6" name="Text Placeholder 6">
            <a:extLst>
              <a:ext uri="{FF2B5EF4-FFF2-40B4-BE49-F238E27FC236}">
                <a16:creationId xmlns:a16="http://schemas.microsoft.com/office/drawing/2014/main" id="{54E531DA-4051-706E-065B-21A03914153D}"/>
              </a:ext>
            </a:extLst>
          </p:cNvPr>
          <p:cNvSpPr>
            <a:spLocks noGrp="1"/>
          </p:cNvSpPr>
          <p:nvPr>
            <p:ph type="body" sz="quarter" idx="17" hasCustomPrompt="1"/>
          </p:nvPr>
        </p:nvSpPr>
        <p:spPr>
          <a:xfrm>
            <a:off x="6380919" y="284957"/>
            <a:ext cx="2476178" cy="5715794"/>
          </a:xfrm>
        </p:spPr>
        <p:txBody>
          <a:bodyPr/>
          <a:lstStyle>
            <a:lvl1pPr>
              <a:lnSpc>
                <a:spcPct val="120000"/>
              </a:lnSpc>
              <a:spcBef>
                <a:spcPts val="0"/>
              </a:spcBef>
              <a:defRPr sz="800" b="0" i="0">
                <a:solidFill>
                  <a:schemeClr val="tx1"/>
                </a:solidFill>
                <a:latin typeface="IBM Plex Sans" panose="020B0503050203000203" pitchFamily="34" charset="0"/>
              </a:defRPr>
            </a:lvl1pPr>
            <a:lvl2pPr marL="73137" indent="-73137">
              <a:lnSpc>
                <a:spcPct val="120000"/>
              </a:lnSpc>
              <a:spcBef>
                <a:spcPts val="0"/>
              </a:spcBef>
              <a:defRPr sz="800" b="0" i="0">
                <a:solidFill>
                  <a:schemeClr val="tx1"/>
                </a:solidFill>
                <a:latin typeface="IBM Plex Sans" panose="020B0503050203000203" pitchFamily="34" charset="0"/>
              </a:defRPr>
            </a:lvl2pPr>
            <a:lvl3pPr marL="146275" indent="-73137">
              <a:lnSpc>
                <a:spcPct val="120000"/>
              </a:lnSpc>
              <a:spcBef>
                <a:spcPts val="0"/>
              </a:spcBef>
              <a:defRPr sz="800" b="0" i="0">
                <a:solidFill>
                  <a:schemeClr val="tx1"/>
                </a:solidFill>
                <a:latin typeface="IBM Plex Sans" panose="020B0503050203000203" pitchFamily="34" charset="0"/>
              </a:defRPr>
            </a:lvl3pPr>
            <a:lvl4pPr marL="219412" indent="-73137">
              <a:lnSpc>
                <a:spcPct val="120000"/>
              </a:lnSpc>
              <a:spcBef>
                <a:spcPts val="0"/>
              </a:spcBef>
              <a:defRPr sz="800" b="0" i="0">
                <a:solidFill>
                  <a:schemeClr val="tx1"/>
                </a:solidFill>
                <a:latin typeface="IBM Plex Sans" panose="020B0503050203000203" pitchFamily="34" charset="0"/>
              </a:defRPr>
            </a:lvl4pPr>
            <a:lvl5pPr>
              <a:lnSpc>
                <a:spcPct val="120000"/>
              </a:lnSpc>
              <a:spcBef>
                <a:spcPts val="0"/>
              </a:spcBef>
              <a:defRPr sz="800" b="0" i="0">
                <a:solidFill>
                  <a:schemeClr val="tx1"/>
                </a:solidFill>
                <a:latin typeface="IBM Plex Sans" panose="020B0503050203000203" pitchFamily="34" charset="0"/>
              </a:defRPr>
            </a:lvl5pPr>
          </a:lstStyle>
          <a:p>
            <a:r>
              <a:rPr lang="en-US" dirty="0"/>
              <a:t>Copy and paste appropriate legal disclaimer text from one of the three options in the PDF guidance deck, found on pages 22-24. Always use the proper legal disclaimer for your presentation audience.</a:t>
            </a:r>
          </a:p>
        </p:txBody>
      </p:sp>
      <p:sp>
        <p:nvSpPr>
          <p:cNvPr id="7" name="Text Placeholder 6">
            <a:extLst>
              <a:ext uri="{FF2B5EF4-FFF2-40B4-BE49-F238E27FC236}">
                <a16:creationId xmlns:a16="http://schemas.microsoft.com/office/drawing/2014/main" id="{13FF5DC1-E283-8AC5-8620-936474303181}"/>
              </a:ext>
            </a:extLst>
          </p:cNvPr>
          <p:cNvSpPr>
            <a:spLocks noGrp="1"/>
          </p:cNvSpPr>
          <p:nvPr>
            <p:ph type="body" sz="quarter" idx="15" hasCustomPrompt="1"/>
          </p:nvPr>
        </p:nvSpPr>
        <p:spPr>
          <a:xfrm>
            <a:off x="9428522" y="284957"/>
            <a:ext cx="2476178" cy="5715794"/>
          </a:xfrm>
        </p:spPr>
        <p:txBody>
          <a:bodyPr/>
          <a:lstStyle>
            <a:lvl1pPr>
              <a:lnSpc>
                <a:spcPct val="120000"/>
              </a:lnSpc>
              <a:spcBef>
                <a:spcPts val="0"/>
              </a:spcBef>
              <a:defRPr sz="800" b="0" i="0">
                <a:solidFill>
                  <a:schemeClr val="tx1"/>
                </a:solidFill>
                <a:latin typeface="IBM Plex Sans" panose="020B0503050203000203" pitchFamily="34" charset="0"/>
              </a:defRPr>
            </a:lvl1pPr>
            <a:lvl2pPr marL="73137" indent="-73137">
              <a:lnSpc>
                <a:spcPct val="120000"/>
              </a:lnSpc>
              <a:spcBef>
                <a:spcPts val="0"/>
              </a:spcBef>
              <a:defRPr sz="800" b="0" i="0">
                <a:solidFill>
                  <a:schemeClr val="tx1"/>
                </a:solidFill>
                <a:latin typeface="IBM Plex Sans" panose="020B0503050203000203" pitchFamily="34" charset="0"/>
              </a:defRPr>
            </a:lvl2pPr>
            <a:lvl3pPr marL="146275" indent="-73137">
              <a:lnSpc>
                <a:spcPct val="120000"/>
              </a:lnSpc>
              <a:spcBef>
                <a:spcPts val="0"/>
              </a:spcBef>
              <a:defRPr sz="800" b="0" i="0">
                <a:solidFill>
                  <a:schemeClr val="tx1"/>
                </a:solidFill>
                <a:latin typeface="IBM Plex Sans" panose="020B0503050203000203" pitchFamily="34" charset="0"/>
              </a:defRPr>
            </a:lvl3pPr>
            <a:lvl4pPr marL="219412" indent="-73137">
              <a:lnSpc>
                <a:spcPct val="120000"/>
              </a:lnSpc>
              <a:spcBef>
                <a:spcPts val="0"/>
              </a:spcBef>
              <a:defRPr sz="800" b="0" i="0">
                <a:solidFill>
                  <a:schemeClr val="tx1"/>
                </a:solidFill>
                <a:latin typeface="IBM Plex Sans" panose="020B0503050203000203" pitchFamily="34" charset="0"/>
              </a:defRPr>
            </a:lvl4pPr>
            <a:lvl5pPr>
              <a:lnSpc>
                <a:spcPct val="120000"/>
              </a:lnSpc>
              <a:spcBef>
                <a:spcPts val="0"/>
              </a:spcBef>
              <a:defRPr sz="800" b="0" i="0">
                <a:solidFill>
                  <a:schemeClr val="tx1"/>
                </a:solidFill>
                <a:latin typeface="IBM Plex Sans" panose="020B0503050203000203" pitchFamily="34" charset="0"/>
              </a:defRPr>
            </a:lvl5pPr>
          </a:lstStyle>
          <a:p>
            <a:r>
              <a:rPr lang="en-US" dirty="0"/>
              <a:t>Copy and paste appropriate legal disclaimer text from one of the three options in the PDF guidance deck, found on pages 22-24. Always use the proper legal disclaimer for your presentation audience.</a:t>
            </a:r>
          </a:p>
        </p:txBody>
      </p:sp>
      <p:sp>
        <p:nvSpPr>
          <p:cNvPr id="2" name="Footer Placeholder 1">
            <a:extLst>
              <a:ext uri="{FF2B5EF4-FFF2-40B4-BE49-F238E27FC236}">
                <a16:creationId xmlns:a16="http://schemas.microsoft.com/office/drawing/2014/main" id="{04A6E1A4-1881-81E9-2BBE-BC4DBFE11A0E}"/>
              </a:ext>
            </a:extLst>
          </p:cNvPr>
          <p:cNvSpPr>
            <a:spLocks noGrp="1"/>
          </p:cNvSpPr>
          <p:nvPr>
            <p:ph type="ftr" sz="quarter" idx="16"/>
          </p:nvPr>
        </p:nvSpPr>
        <p:spPr>
          <a:xfrm>
            <a:off x="290474" y="6402388"/>
            <a:ext cx="2477765" cy="190500"/>
          </a:xfrm>
        </p:spPr>
        <p:txBody>
          <a:bodyPr/>
          <a:lstStyle/>
          <a:p>
            <a:endParaRPr lang="en-US"/>
          </a:p>
        </p:txBody>
      </p:sp>
      <p:sp>
        <p:nvSpPr>
          <p:cNvPr id="5" name="Slide Number">
            <a:extLst>
              <a:ext uri="{FF2B5EF4-FFF2-40B4-BE49-F238E27FC236}">
                <a16:creationId xmlns:a16="http://schemas.microsoft.com/office/drawing/2014/main" id="{CAD686F0-BF95-1E62-61EC-967907338873}"/>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096407227"/>
      </p:ext>
    </p:extLst>
  </p:cSld>
  <p:clrMapOvr>
    <a:masterClrMapping/>
  </p:clrMapOvr>
  <p:transition spd="med"/>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End slide">
    <p:bg>
      <p:bgPr>
        <a:solidFill>
          <a:schemeClr val="bg1"/>
        </a:solidFill>
        <a:effectLst/>
      </p:bgPr>
    </p:bg>
    <p:spTree>
      <p:nvGrpSpPr>
        <p:cNvPr id="1" name=""/>
        <p:cNvGrpSpPr/>
        <p:nvPr/>
      </p:nvGrpSpPr>
      <p:grpSpPr>
        <a:xfrm>
          <a:off x="0" y="0"/>
          <a:ext cx="0" cy="0"/>
          <a:chOff x="0" y="0"/>
          <a:chExt cx="0" cy="0"/>
        </a:xfrm>
      </p:grpSpPr>
      <p:pic>
        <p:nvPicPr>
          <p:cNvPr id="4" name="Picture 3" descr="IBM 8-bar logo">
            <a:extLst>
              <a:ext uri="{FF2B5EF4-FFF2-40B4-BE49-F238E27FC236}">
                <a16:creationId xmlns:a16="http://schemas.microsoft.com/office/drawing/2014/main" id="{F7060FE5-C047-4041-AB41-F553D2847ED5}"/>
              </a:ext>
            </a:extLst>
          </p:cNvPr>
          <p:cNvPicPr>
            <a:picLocks noChangeAspect="1"/>
          </p:cNvPicPr>
          <p:nvPr/>
        </p:nvPicPr>
        <p:blipFill>
          <a:blip r:embed="rId2"/>
          <a:stretch>
            <a:fillRect/>
          </a:stretch>
        </p:blipFill>
        <p:spPr>
          <a:xfrm>
            <a:off x="5232004" y="3084230"/>
            <a:ext cx="1727991" cy="689541"/>
          </a:xfrm>
          <a:prstGeom prst="rect">
            <a:avLst/>
          </a:prstGeom>
        </p:spPr>
      </p:pic>
    </p:spTree>
    <p:extLst>
      <p:ext uri="{BB962C8B-B14F-4D97-AF65-F5344CB8AC3E}">
        <p14:creationId xmlns:p14="http://schemas.microsoft.com/office/powerpoint/2010/main" val="2582318743"/>
      </p:ext>
    </p:extLst>
  </p:cSld>
  <p:clrMapOvr>
    <a:masterClrMapping/>
  </p:clrMapOvr>
  <p:transition spd="med"/>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userDrawn="1">
  <p:cSld name="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6E09974-B0FA-B0D5-6240-9E793DA52A91}"/>
              </a:ext>
            </a:extLst>
          </p:cNvPr>
          <p:cNvSpPr>
            <a:spLocks noChangeArrowheads="1"/>
          </p:cNvSpPr>
          <p:nvPr/>
        </p:nvSpPr>
        <p:spPr bwMode="blackWhite">
          <a:xfrm>
            <a:off x="0" y="0"/>
            <a:ext cx="12192000" cy="1690688"/>
          </a:xfrm>
          <a:prstGeom prst="rect">
            <a:avLst/>
          </a:prstGeom>
          <a:solidFill>
            <a:srgbClr val="7889FB"/>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endParaRPr lang="en-US" sz="3600">
              <a:effectLst>
                <a:outerShdw blurRad="38100" dist="38100" dir="2700000" algn="tl">
                  <a:srgbClr val="000000">
                    <a:alpha val="43137"/>
                  </a:srgbClr>
                </a:outerShdw>
              </a:effectLst>
            </a:endParaRPr>
          </a:p>
        </p:txBody>
      </p:sp>
      <p:grpSp>
        <p:nvGrpSpPr>
          <p:cNvPr id="3" name="Group 8">
            <a:extLst>
              <a:ext uri="{FF2B5EF4-FFF2-40B4-BE49-F238E27FC236}">
                <a16:creationId xmlns:a16="http://schemas.microsoft.com/office/drawing/2014/main" id="{DB77B649-680A-28C4-13C6-50A4A3DF5A0F}"/>
              </a:ext>
            </a:extLst>
          </p:cNvPr>
          <p:cNvGrpSpPr>
            <a:grpSpLocks/>
          </p:cNvGrpSpPr>
          <p:nvPr/>
        </p:nvGrpSpPr>
        <p:grpSpPr bwMode="auto">
          <a:xfrm>
            <a:off x="10231967" y="687388"/>
            <a:ext cx="1549400" cy="558800"/>
            <a:chOff x="4738" y="433"/>
            <a:chExt cx="732" cy="352"/>
          </a:xfrm>
        </p:grpSpPr>
        <p:pic>
          <p:nvPicPr>
            <p:cNvPr id="4" name="Picture 9" descr="ibm_white_logo_300dpi">
              <a:extLst>
                <a:ext uri="{FF2B5EF4-FFF2-40B4-BE49-F238E27FC236}">
                  <a16:creationId xmlns:a16="http://schemas.microsoft.com/office/drawing/2014/main" id="{88862A89-915D-1376-6DDE-9CB92CB049F4}"/>
                </a:ext>
              </a:extLst>
            </p:cNvPr>
            <p:cNvPicPr>
              <a:picLocks noChangeAspect="1" noChangeArrowheads="1"/>
            </p:cNvPicPr>
            <p:nvPr/>
          </p:nvPicPr>
          <p:blipFill>
            <a:blip r:embed="rId3">
              <a:clrChange>
                <a:clrFrom>
                  <a:srgbClr val="7889FB"/>
                </a:clrFrom>
                <a:clrTo>
                  <a:srgbClr val="7889FB">
                    <a:alpha val="0"/>
                  </a:srgbClr>
                </a:clrTo>
              </a:clrChange>
              <a:extLst>
                <a:ext uri="{28A0092B-C50C-407E-A947-70E740481C1C}">
                  <a14:useLocalDpi xmlns:a14="http://schemas.microsoft.com/office/drawing/2010/main" val="0"/>
                </a:ext>
              </a:extLst>
            </a:blip>
            <a:srcRect r="6470"/>
            <a:stretch>
              <a:fillRect/>
            </a:stretch>
          </p:blipFill>
          <p:spPr bwMode="invGray">
            <a:xfrm>
              <a:off x="4738" y="433"/>
              <a:ext cx="63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7C417B02-75AC-C990-B8A2-2C2CE2603EBD}"/>
                </a:ext>
              </a:extLst>
            </p:cNvPr>
            <p:cNvSpPr>
              <a:spLocks noChangeArrowheads="1"/>
            </p:cNvSpPr>
            <p:nvPr/>
          </p:nvSpPr>
          <p:spPr bwMode="black">
            <a:xfrm>
              <a:off x="5325" y="611"/>
              <a:ext cx="145" cy="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lgn="r">
                <a:defRPr/>
              </a:pPr>
              <a:r>
                <a:rPr lang="en-US" altLang="en-US" sz="600">
                  <a:solidFill>
                    <a:schemeClr val="bg1"/>
                  </a:solidFill>
                  <a:latin typeface="Arial" panose="020B0604020202020204" pitchFamily="34" charset="0"/>
                  <a:cs typeface="Arial" panose="020B0604020202020204" pitchFamily="34" charset="0"/>
                </a:rPr>
                <a:t>®</a:t>
              </a:r>
            </a:p>
            <a:p>
              <a:pPr algn="r">
                <a:defRPr/>
              </a:pPr>
              <a:endParaRPr lang="en-US" altLang="en-US" sz="600">
                <a:solidFill>
                  <a:schemeClr val="bg1"/>
                </a:solidFill>
                <a:latin typeface="Arial" panose="020B0604020202020204" pitchFamily="34" charset="0"/>
                <a:cs typeface="Arial" panose="020B0604020202020204" pitchFamily="34" charset="0"/>
              </a:endParaRPr>
            </a:p>
          </p:txBody>
        </p:sp>
      </p:grpSp>
      <p:sp>
        <p:nvSpPr>
          <p:cNvPr id="6" name="Rectangle 5">
            <a:extLst>
              <a:ext uri="{FF2B5EF4-FFF2-40B4-BE49-F238E27FC236}">
                <a16:creationId xmlns:a16="http://schemas.microsoft.com/office/drawing/2014/main" id="{E35FDA2D-8F6E-1038-0DC9-1FF57D2F0E7F}"/>
              </a:ext>
            </a:extLst>
          </p:cNvPr>
          <p:cNvSpPr>
            <a:spLocks noChangeArrowheads="1"/>
          </p:cNvSpPr>
          <p:nvPr/>
        </p:nvSpPr>
        <p:spPr bwMode="blackWhite">
          <a:xfrm>
            <a:off x="0" y="5153025"/>
            <a:ext cx="12192000" cy="1760538"/>
          </a:xfrm>
          <a:prstGeom prst="rect">
            <a:avLst/>
          </a:prstGeom>
          <a:solidFill>
            <a:srgbClr val="7889FB"/>
          </a:solidFill>
          <a:ln>
            <a:noFill/>
          </a:ln>
          <a:effectLst/>
          <a:extLs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endParaRPr lang="en-US" sz="3600">
              <a:effectLst>
                <a:outerShdw blurRad="38100" dist="38100" dir="2700000" algn="tl">
                  <a:srgbClr val="000000">
                    <a:alpha val="43137"/>
                  </a:srgbClr>
                </a:outerShdw>
              </a:effectLst>
            </a:endParaRPr>
          </a:p>
        </p:txBody>
      </p:sp>
      <p:pic>
        <p:nvPicPr>
          <p:cNvPr id="7" name="Picture 12">
            <a:extLst>
              <a:ext uri="{FF2B5EF4-FFF2-40B4-BE49-F238E27FC236}">
                <a16:creationId xmlns:a16="http://schemas.microsoft.com/office/drawing/2014/main" id="{6EA952E7-4E20-0F89-544D-1264E8ADAAE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4778376"/>
            <a:ext cx="12189884"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15">
            <a:extLst>
              <a:ext uri="{FF2B5EF4-FFF2-40B4-BE49-F238E27FC236}">
                <a16:creationId xmlns:a16="http://schemas.microsoft.com/office/drawing/2014/main" id="{D8043D38-35BD-6B5B-C72F-F4A8251C3CA5}"/>
              </a:ext>
            </a:extLst>
          </p:cNvPr>
          <p:cNvSpPr>
            <a:spLocks noChangeArrowheads="1"/>
          </p:cNvSpPr>
          <p:nvPr/>
        </p:nvSpPr>
        <p:spPr bwMode="black">
          <a:xfrm>
            <a:off x="2709333" y="1301750"/>
            <a:ext cx="5471584"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288" tIns="18288" rIns="18288" bIns="18288" anchor="ctr"/>
          <a:lstStyle>
            <a:lvl1pPr marL="342900" indent="-342900"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lnSpc>
                <a:spcPct val="98000"/>
              </a:lnSpc>
              <a:spcBef>
                <a:spcPct val="20000"/>
              </a:spcBef>
              <a:defRPr/>
            </a:pPr>
            <a:r>
              <a:rPr lang="en-US" altLang="en-US" sz="1800">
                <a:solidFill>
                  <a:srgbClr val="FFFFFF"/>
                </a:solidFill>
                <a:latin typeface="Arial" panose="020B0604020202020204" pitchFamily="34" charset="0"/>
                <a:cs typeface="Arial" panose="020B0604020202020204" pitchFamily="34" charset="0"/>
              </a:rPr>
              <a:t>IBM Software Group</a:t>
            </a:r>
          </a:p>
        </p:txBody>
      </p:sp>
      <p:sp>
        <p:nvSpPr>
          <p:cNvPr id="9" name="Line 16">
            <a:extLst>
              <a:ext uri="{FF2B5EF4-FFF2-40B4-BE49-F238E27FC236}">
                <a16:creationId xmlns:a16="http://schemas.microsoft.com/office/drawing/2014/main" id="{FF2B108F-5CE3-2B69-6777-719749EDCD42}"/>
              </a:ext>
            </a:extLst>
          </p:cNvPr>
          <p:cNvSpPr>
            <a:spLocks noChangeShapeType="1"/>
          </p:cNvSpPr>
          <p:nvPr/>
        </p:nvSpPr>
        <p:spPr bwMode="black">
          <a:xfrm flipV="1">
            <a:off x="2516717" y="1362076"/>
            <a:ext cx="0" cy="328613"/>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defRPr/>
            </a:pPr>
            <a:endParaRPr lang="en-US" sz="3600">
              <a:effectLst>
                <a:outerShdw blurRad="38100" dist="38100" dir="2700000" algn="tl">
                  <a:srgbClr val="000000">
                    <a:alpha val="43137"/>
                  </a:srgbClr>
                </a:outerShdw>
              </a:effectLst>
            </a:endParaRPr>
          </a:p>
        </p:txBody>
      </p:sp>
      <p:pic>
        <p:nvPicPr>
          <p:cNvPr id="10" name="Picture 18" descr="rational_logo">
            <a:extLst>
              <a:ext uri="{FF2B5EF4-FFF2-40B4-BE49-F238E27FC236}">
                <a16:creationId xmlns:a16="http://schemas.microsoft.com/office/drawing/2014/main" id="{F21857E0-1239-8F49-362E-B834BC7D079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invGray">
          <a:xfrm>
            <a:off x="812800" y="5257800"/>
            <a:ext cx="210820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oup 3">
            <a:extLst>
              <a:ext uri="{FF2B5EF4-FFF2-40B4-BE49-F238E27FC236}">
                <a16:creationId xmlns:a16="http://schemas.microsoft.com/office/drawing/2014/main" id="{A9BD4470-E267-9142-4E56-3D7C582E6835}"/>
              </a:ext>
            </a:extLst>
          </p:cNvPr>
          <p:cNvGrpSpPr>
            <a:grpSpLocks/>
          </p:cNvGrpSpPr>
          <p:nvPr userDrawn="1"/>
        </p:nvGrpSpPr>
        <p:grpSpPr bwMode="auto">
          <a:xfrm>
            <a:off x="10231967" y="687388"/>
            <a:ext cx="1549400" cy="558800"/>
            <a:chOff x="4738" y="433"/>
            <a:chExt cx="732" cy="352"/>
          </a:xfrm>
        </p:grpSpPr>
        <p:pic>
          <p:nvPicPr>
            <p:cNvPr id="12" name="Picture 4" descr="ibm_white_logo_300dpi">
              <a:extLst>
                <a:ext uri="{FF2B5EF4-FFF2-40B4-BE49-F238E27FC236}">
                  <a16:creationId xmlns:a16="http://schemas.microsoft.com/office/drawing/2014/main" id="{A7105A30-9733-AACC-CB32-06A8D4115538}"/>
                </a:ext>
              </a:extLst>
            </p:cNvPr>
            <p:cNvPicPr>
              <a:picLocks noChangeAspect="1" noChangeArrowheads="1"/>
            </p:cNvPicPr>
            <p:nvPr/>
          </p:nvPicPr>
          <p:blipFill>
            <a:blip r:embed="rId3">
              <a:clrChange>
                <a:clrFrom>
                  <a:srgbClr val="7889FB"/>
                </a:clrFrom>
                <a:clrTo>
                  <a:srgbClr val="7889FB">
                    <a:alpha val="0"/>
                  </a:srgbClr>
                </a:clrTo>
              </a:clrChange>
              <a:extLst>
                <a:ext uri="{28A0092B-C50C-407E-A947-70E740481C1C}">
                  <a14:useLocalDpi xmlns:a14="http://schemas.microsoft.com/office/drawing/2010/main" val="0"/>
                </a:ext>
              </a:extLst>
            </a:blip>
            <a:srcRect r="6470"/>
            <a:stretch>
              <a:fillRect/>
            </a:stretch>
          </p:blipFill>
          <p:spPr bwMode="invGray">
            <a:xfrm>
              <a:off x="4738" y="433"/>
              <a:ext cx="63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5">
              <a:extLst>
                <a:ext uri="{FF2B5EF4-FFF2-40B4-BE49-F238E27FC236}">
                  <a16:creationId xmlns:a16="http://schemas.microsoft.com/office/drawing/2014/main" id="{F489D411-1488-8775-D25A-0732063EFF49}"/>
                </a:ext>
              </a:extLst>
            </p:cNvPr>
            <p:cNvSpPr>
              <a:spLocks noChangeArrowheads="1"/>
            </p:cNvSpPr>
            <p:nvPr/>
          </p:nvSpPr>
          <p:spPr bwMode="black">
            <a:xfrm>
              <a:off x="5325" y="611"/>
              <a:ext cx="145" cy="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algn="ctr" eaLnBrk="0" fontAlgn="base" hangingPunct="0">
                <a:spcBef>
                  <a:spcPct val="0"/>
                </a:spcBef>
                <a:spcAft>
                  <a:spcPct val="0"/>
                </a:spcAft>
                <a:defRPr sz="800" b="1">
                  <a:solidFill>
                    <a:schemeClr val="tx1"/>
                  </a:solidFill>
                  <a:latin typeface="Verdana" panose="020B0604030504040204" pitchFamily="34" charset="0"/>
                </a:defRPr>
              </a:lvl6pPr>
              <a:lvl7pPr marL="2971800" indent="-228600" algn="ctr" eaLnBrk="0" fontAlgn="base" hangingPunct="0">
                <a:spcBef>
                  <a:spcPct val="0"/>
                </a:spcBef>
                <a:spcAft>
                  <a:spcPct val="0"/>
                </a:spcAft>
                <a:defRPr sz="800" b="1">
                  <a:solidFill>
                    <a:schemeClr val="tx1"/>
                  </a:solidFill>
                  <a:latin typeface="Verdana" panose="020B0604030504040204" pitchFamily="34" charset="0"/>
                </a:defRPr>
              </a:lvl7pPr>
              <a:lvl8pPr marL="3429000" indent="-228600" algn="ctr" eaLnBrk="0" fontAlgn="base" hangingPunct="0">
                <a:spcBef>
                  <a:spcPct val="0"/>
                </a:spcBef>
                <a:spcAft>
                  <a:spcPct val="0"/>
                </a:spcAft>
                <a:defRPr sz="800" b="1">
                  <a:solidFill>
                    <a:schemeClr val="tx1"/>
                  </a:solidFill>
                  <a:latin typeface="Verdana" panose="020B0604030504040204" pitchFamily="34" charset="0"/>
                </a:defRPr>
              </a:lvl8pPr>
              <a:lvl9pPr marL="3886200" indent="-228600" algn="ctr" eaLnBrk="0" fontAlgn="base" hangingPunct="0">
                <a:spcBef>
                  <a:spcPct val="0"/>
                </a:spcBef>
                <a:spcAft>
                  <a:spcPct val="0"/>
                </a:spcAft>
                <a:defRPr sz="800" b="1">
                  <a:solidFill>
                    <a:schemeClr val="tx1"/>
                  </a:solidFill>
                  <a:latin typeface="Verdana" panose="020B0604030504040204" pitchFamily="34" charset="0"/>
                </a:defRPr>
              </a:lvl9pPr>
            </a:lstStyle>
            <a:p>
              <a:pPr algn="r">
                <a:defRPr/>
              </a:pPr>
              <a:r>
                <a:rPr lang="en-US" altLang="en-US" sz="600" b="0">
                  <a:solidFill>
                    <a:schemeClr val="bg1"/>
                  </a:solidFill>
                  <a:latin typeface="Arial" panose="020B0604020202020204" pitchFamily="34" charset="0"/>
                  <a:cs typeface="Arial" panose="020B0604020202020204" pitchFamily="34" charset="0"/>
                </a:rPr>
                <a:t>®</a:t>
              </a:r>
            </a:p>
            <a:p>
              <a:pPr algn="r">
                <a:defRPr/>
              </a:pPr>
              <a:endParaRPr lang="en-US" altLang="en-US" sz="600" b="0">
                <a:solidFill>
                  <a:schemeClr val="bg1"/>
                </a:solidFill>
                <a:latin typeface="Arial" panose="020B0604020202020204" pitchFamily="34" charset="0"/>
                <a:cs typeface="Arial" panose="020B0604020202020204" pitchFamily="34" charset="0"/>
              </a:endParaRPr>
            </a:p>
          </p:txBody>
        </p:sp>
      </p:grpSp>
      <p:sp>
        <p:nvSpPr>
          <p:cNvPr id="14" name="Rectangle 6">
            <a:extLst>
              <a:ext uri="{FF2B5EF4-FFF2-40B4-BE49-F238E27FC236}">
                <a16:creationId xmlns:a16="http://schemas.microsoft.com/office/drawing/2014/main" id="{ABB9C37C-D560-4DEF-56E2-10CEC4D7FC0D}"/>
              </a:ext>
            </a:extLst>
          </p:cNvPr>
          <p:cNvSpPr>
            <a:spLocks noChangeArrowheads="1"/>
          </p:cNvSpPr>
          <p:nvPr userDrawn="1"/>
        </p:nvSpPr>
        <p:spPr bwMode="blackWhite">
          <a:xfrm>
            <a:off x="0" y="5153025"/>
            <a:ext cx="12192000" cy="1760538"/>
          </a:xfrm>
          <a:prstGeom prst="rect">
            <a:avLst/>
          </a:prstGeom>
          <a:solidFill>
            <a:srgbClr val="7889FB"/>
          </a:solidFill>
          <a:ln>
            <a:noFill/>
          </a:ln>
          <a:effectLst/>
          <a:extLs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algn="ctr" eaLnBrk="0" fontAlgn="base" hangingPunct="0">
              <a:spcBef>
                <a:spcPct val="0"/>
              </a:spcBef>
              <a:spcAft>
                <a:spcPct val="0"/>
              </a:spcAft>
              <a:defRPr sz="800" b="1">
                <a:solidFill>
                  <a:schemeClr val="tx1"/>
                </a:solidFill>
                <a:latin typeface="Verdana" panose="020B0604030504040204" pitchFamily="34" charset="0"/>
              </a:defRPr>
            </a:lvl6pPr>
            <a:lvl7pPr marL="2971800" indent="-228600" algn="ctr" eaLnBrk="0" fontAlgn="base" hangingPunct="0">
              <a:spcBef>
                <a:spcPct val="0"/>
              </a:spcBef>
              <a:spcAft>
                <a:spcPct val="0"/>
              </a:spcAft>
              <a:defRPr sz="800" b="1">
                <a:solidFill>
                  <a:schemeClr val="tx1"/>
                </a:solidFill>
                <a:latin typeface="Verdana" panose="020B0604030504040204" pitchFamily="34" charset="0"/>
              </a:defRPr>
            </a:lvl7pPr>
            <a:lvl8pPr marL="3429000" indent="-228600" algn="ctr" eaLnBrk="0" fontAlgn="base" hangingPunct="0">
              <a:spcBef>
                <a:spcPct val="0"/>
              </a:spcBef>
              <a:spcAft>
                <a:spcPct val="0"/>
              </a:spcAft>
              <a:defRPr sz="800" b="1">
                <a:solidFill>
                  <a:schemeClr val="tx1"/>
                </a:solidFill>
                <a:latin typeface="Verdana" panose="020B0604030504040204" pitchFamily="34" charset="0"/>
              </a:defRPr>
            </a:lvl8pPr>
            <a:lvl9pPr marL="3886200" indent="-228600" algn="ctr" eaLnBrk="0" fontAlgn="base" hangingPunct="0">
              <a:spcBef>
                <a:spcPct val="0"/>
              </a:spcBef>
              <a:spcAft>
                <a:spcPct val="0"/>
              </a:spcAft>
              <a:defRPr sz="800" b="1">
                <a:solidFill>
                  <a:schemeClr val="tx1"/>
                </a:solidFill>
                <a:latin typeface="Verdana" panose="020B0604030504040204" pitchFamily="34" charset="0"/>
              </a:defRPr>
            </a:lvl9pPr>
          </a:lstStyle>
          <a:p>
            <a:pPr algn="ctr" eaLnBrk="1" hangingPunct="1">
              <a:defRPr/>
            </a:pPr>
            <a:endParaRPr lang="en-US" altLang="en-US" sz="800"/>
          </a:p>
        </p:txBody>
      </p:sp>
      <p:pic>
        <p:nvPicPr>
          <p:cNvPr id="15" name="Picture 7">
            <a:extLst>
              <a:ext uri="{FF2B5EF4-FFF2-40B4-BE49-F238E27FC236}">
                <a16:creationId xmlns:a16="http://schemas.microsoft.com/office/drawing/2014/main" id="{6BD2D9CC-E289-5415-BEE5-E1EE03B88E80}"/>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 y="4778376"/>
            <a:ext cx="12189884"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0">
            <a:extLst>
              <a:ext uri="{FF2B5EF4-FFF2-40B4-BE49-F238E27FC236}">
                <a16:creationId xmlns:a16="http://schemas.microsoft.com/office/drawing/2014/main" id="{D343353F-7CD9-1B7F-9F0E-42DCDB9A1D47}"/>
              </a:ext>
            </a:extLst>
          </p:cNvPr>
          <p:cNvSpPr>
            <a:spLocks noChangeArrowheads="1"/>
          </p:cNvSpPr>
          <p:nvPr userDrawn="1"/>
        </p:nvSpPr>
        <p:spPr bwMode="black">
          <a:xfrm>
            <a:off x="2709333" y="1301750"/>
            <a:ext cx="5471584"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288" tIns="18288" rIns="18288" bIns="18288" anchor="ctr"/>
          <a:lstStyle>
            <a:lvl1pPr marL="342900" indent="-342900"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algn="ctr" eaLnBrk="0" fontAlgn="base" hangingPunct="0">
              <a:spcBef>
                <a:spcPct val="0"/>
              </a:spcBef>
              <a:spcAft>
                <a:spcPct val="0"/>
              </a:spcAft>
              <a:defRPr sz="800" b="1">
                <a:solidFill>
                  <a:schemeClr val="tx1"/>
                </a:solidFill>
                <a:latin typeface="Verdana" panose="020B0604030504040204" pitchFamily="34" charset="0"/>
              </a:defRPr>
            </a:lvl6pPr>
            <a:lvl7pPr marL="2971800" indent="-228600" algn="ctr" eaLnBrk="0" fontAlgn="base" hangingPunct="0">
              <a:spcBef>
                <a:spcPct val="0"/>
              </a:spcBef>
              <a:spcAft>
                <a:spcPct val="0"/>
              </a:spcAft>
              <a:defRPr sz="800" b="1">
                <a:solidFill>
                  <a:schemeClr val="tx1"/>
                </a:solidFill>
                <a:latin typeface="Verdana" panose="020B0604030504040204" pitchFamily="34" charset="0"/>
              </a:defRPr>
            </a:lvl7pPr>
            <a:lvl8pPr marL="3429000" indent="-228600" algn="ctr" eaLnBrk="0" fontAlgn="base" hangingPunct="0">
              <a:spcBef>
                <a:spcPct val="0"/>
              </a:spcBef>
              <a:spcAft>
                <a:spcPct val="0"/>
              </a:spcAft>
              <a:defRPr sz="800" b="1">
                <a:solidFill>
                  <a:schemeClr val="tx1"/>
                </a:solidFill>
                <a:latin typeface="Verdana" panose="020B0604030504040204" pitchFamily="34" charset="0"/>
              </a:defRPr>
            </a:lvl8pPr>
            <a:lvl9pPr marL="3886200" indent="-228600" algn="ctr"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lnSpc>
                <a:spcPct val="98000"/>
              </a:lnSpc>
              <a:spcBef>
                <a:spcPct val="20000"/>
              </a:spcBef>
              <a:defRPr/>
            </a:pPr>
            <a:r>
              <a:rPr lang="en-US" altLang="en-US" sz="1800" b="0">
                <a:solidFill>
                  <a:srgbClr val="FFFFFF"/>
                </a:solidFill>
                <a:latin typeface="Arial" panose="020B0604020202020204" pitchFamily="34" charset="0"/>
                <a:cs typeface="Arial" panose="020B0604020202020204" pitchFamily="34" charset="0"/>
              </a:rPr>
              <a:t>IBM Software Group</a:t>
            </a:r>
          </a:p>
        </p:txBody>
      </p:sp>
      <p:sp>
        <p:nvSpPr>
          <p:cNvPr id="17" name="Line 11">
            <a:extLst>
              <a:ext uri="{FF2B5EF4-FFF2-40B4-BE49-F238E27FC236}">
                <a16:creationId xmlns:a16="http://schemas.microsoft.com/office/drawing/2014/main" id="{583B2B21-68C7-E37D-AAD3-A851253D00D2}"/>
              </a:ext>
            </a:extLst>
          </p:cNvPr>
          <p:cNvSpPr>
            <a:spLocks noChangeShapeType="1"/>
          </p:cNvSpPr>
          <p:nvPr userDrawn="1"/>
        </p:nvSpPr>
        <p:spPr bwMode="black">
          <a:xfrm flipV="1">
            <a:off x="2516717" y="1362076"/>
            <a:ext cx="0" cy="328613"/>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3600"/>
          </a:p>
        </p:txBody>
      </p:sp>
      <p:pic>
        <p:nvPicPr>
          <p:cNvPr id="18" name="Picture 13" descr="rational_logo">
            <a:extLst>
              <a:ext uri="{FF2B5EF4-FFF2-40B4-BE49-F238E27FC236}">
                <a16:creationId xmlns:a16="http://schemas.microsoft.com/office/drawing/2014/main" id="{06DE5A6E-B57A-CCF6-2FF5-3F24214CBA25}"/>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invGray">
          <a:xfrm>
            <a:off x="812800" y="5257800"/>
            <a:ext cx="210820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 name="Group 3">
            <a:extLst>
              <a:ext uri="{FF2B5EF4-FFF2-40B4-BE49-F238E27FC236}">
                <a16:creationId xmlns:a16="http://schemas.microsoft.com/office/drawing/2014/main" id="{6EFBD12D-8C26-5D4C-4A88-C740E89CA819}"/>
              </a:ext>
            </a:extLst>
          </p:cNvPr>
          <p:cNvGrpSpPr>
            <a:grpSpLocks/>
          </p:cNvGrpSpPr>
          <p:nvPr userDrawn="1"/>
        </p:nvGrpSpPr>
        <p:grpSpPr bwMode="auto">
          <a:xfrm>
            <a:off x="10231967" y="687388"/>
            <a:ext cx="1549400" cy="558800"/>
            <a:chOff x="4738" y="433"/>
            <a:chExt cx="732" cy="352"/>
          </a:xfrm>
        </p:grpSpPr>
        <p:pic>
          <p:nvPicPr>
            <p:cNvPr id="20" name="Picture 4" descr="ibm_white_logo_300dpi">
              <a:extLst>
                <a:ext uri="{FF2B5EF4-FFF2-40B4-BE49-F238E27FC236}">
                  <a16:creationId xmlns:a16="http://schemas.microsoft.com/office/drawing/2014/main" id="{E5E49C0F-CEB1-7C65-FB52-89E9EA46F3C1}"/>
                </a:ext>
              </a:extLst>
            </p:cNvPr>
            <p:cNvPicPr>
              <a:picLocks noChangeAspect="1" noChangeArrowheads="1"/>
            </p:cNvPicPr>
            <p:nvPr/>
          </p:nvPicPr>
          <p:blipFill>
            <a:blip r:embed="rId3">
              <a:clrChange>
                <a:clrFrom>
                  <a:srgbClr val="7889FB"/>
                </a:clrFrom>
                <a:clrTo>
                  <a:srgbClr val="7889FB">
                    <a:alpha val="0"/>
                  </a:srgbClr>
                </a:clrTo>
              </a:clrChange>
              <a:extLst>
                <a:ext uri="{28A0092B-C50C-407E-A947-70E740481C1C}">
                  <a14:useLocalDpi xmlns:a14="http://schemas.microsoft.com/office/drawing/2010/main" val="0"/>
                </a:ext>
              </a:extLst>
            </a:blip>
            <a:srcRect r="6470"/>
            <a:stretch>
              <a:fillRect/>
            </a:stretch>
          </p:blipFill>
          <p:spPr bwMode="invGray">
            <a:xfrm>
              <a:off x="4738" y="433"/>
              <a:ext cx="63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ectangle 5">
              <a:extLst>
                <a:ext uri="{FF2B5EF4-FFF2-40B4-BE49-F238E27FC236}">
                  <a16:creationId xmlns:a16="http://schemas.microsoft.com/office/drawing/2014/main" id="{A308D8DF-59B7-EC57-4434-06DA66FAA780}"/>
                </a:ext>
              </a:extLst>
            </p:cNvPr>
            <p:cNvSpPr>
              <a:spLocks noChangeArrowheads="1"/>
            </p:cNvSpPr>
            <p:nvPr/>
          </p:nvSpPr>
          <p:spPr bwMode="black">
            <a:xfrm>
              <a:off x="5325" y="611"/>
              <a:ext cx="145" cy="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lgn="r">
                <a:defRPr/>
              </a:pPr>
              <a:r>
                <a:rPr lang="en-US" altLang="en-US" sz="600" b="0">
                  <a:solidFill>
                    <a:srgbClr val="FFFFFF"/>
                  </a:solidFill>
                  <a:latin typeface="Arial" panose="020B0604020202020204" pitchFamily="34" charset="0"/>
                  <a:cs typeface="Arial" panose="020B0604020202020204" pitchFamily="34" charset="0"/>
                </a:rPr>
                <a:t>®</a:t>
              </a:r>
            </a:p>
            <a:p>
              <a:pPr algn="r">
                <a:defRPr/>
              </a:pPr>
              <a:endParaRPr lang="en-US" altLang="en-US" sz="600" b="0">
                <a:solidFill>
                  <a:srgbClr val="FFFFFF"/>
                </a:solidFill>
                <a:latin typeface="Arial" panose="020B0604020202020204" pitchFamily="34" charset="0"/>
                <a:cs typeface="Arial" panose="020B0604020202020204" pitchFamily="34" charset="0"/>
              </a:endParaRPr>
            </a:p>
          </p:txBody>
        </p:sp>
      </p:grpSp>
      <p:sp>
        <p:nvSpPr>
          <p:cNvPr id="22" name="Rectangle 6">
            <a:extLst>
              <a:ext uri="{FF2B5EF4-FFF2-40B4-BE49-F238E27FC236}">
                <a16:creationId xmlns:a16="http://schemas.microsoft.com/office/drawing/2014/main" id="{60A957AB-9BA5-4FF8-5CF2-9C82AD69EC94}"/>
              </a:ext>
            </a:extLst>
          </p:cNvPr>
          <p:cNvSpPr>
            <a:spLocks noChangeArrowheads="1"/>
          </p:cNvSpPr>
          <p:nvPr userDrawn="1"/>
        </p:nvSpPr>
        <p:spPr bwMode="blackWhite">
          <a:xfrm>
            <a:off x="0" y="5153025"/>
            <a:ext cx="12192000" cy="1760538"/>
          </a:xfrm>
          <a:prstGeom prst="rect">
            <a:avLst/>
          </a:prstGeom>
          <a:solidFill>
            <a:srgbClr val="7889FB"/>
          </a:solidFill>
          <a:ln>
            <a:noFill/>
          </a:ln>
          <a:effectLst/>
          <a:extLs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defRPr/>
            </a:pPr>
            <a:endParaRPr lang="en-US" altLang="en-US" sz="800">
              <a:solidFill>
                <a:srgbClr val="000000"/>
              </a:solidFill>
            </a:endParaRPr>
          </a:p>
        </p:txBody>
      </p:sp>
      <p:pic>
        <p:nvPicPr>
          <p:cNvPr id="23" name="Picture 7">
            <a:extLst>
              <a:ext uri="{FF2B5EF4-FFF2-40B4-BE49-F238E27FC236}">
                <a16:creationId xmlns:a16="http://schemas.microsoft.com/office/drawing/2014/main" id="{23F22725-C657-0081-8BDF-391BF5D002D8}"/>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 y="4778376"/>
            <a:ext cx="12189884"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ectangle 10">
            <a:extLst>
              <a:ext uri="{FF2B5EF4-FFF2-40B4-BE49-F238E27FC236}">
                <a16:creationId xmlns:a16="http://schemas.microsoft.com/office/drawing/2014/main" id="{605334C9-7431-755D-B39C-6E123C8DEA76}"/>
              </a:ext>
            </a:extLst>
          </p:cNvPr>
          <p:cNvSpPr>
            <a:spLocks noChangeArrowheads="1"/>
          </p:cNvSpPr>
          <p:nvPr userDrawn="1"/>
        </p:nvSpPr>
        <p:spPr bwMode="black">
          <a:xfrm>
            <a:off x="2709333" y="1301750"/>
            <a:ext cx="5471584"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288" tIns="18288" rIns="18288" bIns="18288" anchor="ctr"/>
          <a:lstStyle>
            <a:lvl1pPr marL="342900" indent="-342900"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lnSpc>
                <a:spcPct val="98000"/>
              </a:lnSpc>
              <a:spcBef>
                <a:spcPct val="20000"/>
              </a:spcBef>
              <a:defRPr/>
            </a:pPr>
            <a:r>
              <a:rPr lang="en-US" altLang="en-US" sz="1800" b="0">
                <a:solidFill>
                  <a:srgbClr val="FFFFFF"/>
                </a:solidFill>
                <a:latin typeface="Arial" panose="020B0604020202020204" pitchFamily="34" charset="0"/>
                <a:cs typeface="Arial" panose="020B0604020202020204" pitchFamily="34" charset="0"/>
              </a:rPr>
              <a:t>IBM Software Group</a:t>
            </a:r>
          </a:p>
        </p:txBody>
      </p:sp>
      <p:sp>
        <p:nvSpPr>
          <p:cNvPr id="25" name="Line 11">
            <a:extLst>
              <a:ext uri="{FF2B5EF4-FFF2-40B4-BE49-F238E27FC236}">
                <a16:creationId xmlns:a16="http://schemas.microsoft.com/office/drawing/2014/main" id="{C7C3D40D-3B96-4B50-BE4F-3F0A0C1D1707}"/>
              </a:ext>
            </a:extLst>
          </p:cNvPr>
          <p:cNvSpPr>
            <a:spLocks noChangeShapeType="1"/>
          </p:cNvSpPr>
          <p:nvPr userDrawn="1"/>
        </p:nvSpPr>
        <p:spPr bwMode="black">
          <a:xfrm flipV="1">
            <a:off x="2516717" y="1362076"/>
            <a:ext cx="0" cy="328613"/>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3600"/>
          </a:p>
        </p:txBody>
      </p:sp>
      <p:pic>
        <p:nvPicPr>
          <p:cNvPr id="26" name="Picture 13" descr="rational_logo">
            <a:extLst>
              <a:ext uri="{FF2B5EF4-FFF2-40B4-BE49-F238E27FC236}">
                <a16:creationId xmlns:a16="http://schemas.microsoft.com/office/drawing/2014/main" id="{1DDBACB9-8435-699C-0EA6-D2B782FB27D8}"/>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invGray">
          <a:xfrm>
            <a:off x="812800" y="5257800"/>
            <a:ext cx="210820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Rectangle 7">
            <a:extLst>
              <a:ext uri="{FF2B5EF4-FFF2-40B4-BE49-F238E27FC236}">
                <a16:creationId xmlns:a16="http://schemas.microsoft.com/office/drawing/2014/main" id="{C91D7A62-74A4-6556-1562-CBE168A27ADA}"/>
              </a:ext>
            </a:extLst>
          </p:cNvPr>
          <p:cNvSpPr>
            <a:spLocks noChangeArrowheads="1"/>
          </p:cNvSpPr>
          <p:nvPr userDrawn="1"/>
        </p:nvSpPr>
        <p:spPr bwMode="blackWhite">
          <a:xfrm>
            <a:off x="0" y="0"/>
            <a:ext cx="12192000" cy="1690688"/>
          </a:xfrm>
          <a:prstGeom prst="rect">
            <a:avLst/>
          </a:prstGeom>
          <a:gradFill rotWithShape="0">
            <a:gsLst>
              <a:gs pos="0">
                <a:srgbClr val="000000"/>
              </a:gs>
              <a:gs pos="74001">
                <a:srgbClr val="BAD1FF"/>
              </a:gs>
              <a:gs pos="83000">
                <a:srgbClr val="BAD1FF"/>
              </a:gs>
              <a:gs pos="100000">
                <a:srgbClr val="D1E0FF"/>
              </a:gs>
            </a:gsLst>
            <a:lin ang="5400000" scaled="1"/>
          </a:gradFill>
          <a:ln w="9525">
            <a:solidFill>
              <a:srgbClr val="6699FF"/>
            </a:solidFill>
            <a:miter lim="800000"/>
            <a:headEnd/>
            <a:tailEnd/>
          </a:ln>
        </p:spPr>
        <p:txBody>
          <a:bodyPr wrap="none" anchor="ct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lgn="r" eaLnBrk="1" hangingPunct="1">
              <a:lnSpc>
                <a:spcPct val="90000"/>
              </a:lnSpc>
              <a:spcBef>
                <a:spcPct val="30000"/>
              </a:spcBef>
              <a:buClr>
                <a:srgbClr val="006699"/>
              </a:buClr>
              <a:buFont typeface="Webdings" panose="05030102010509060703" pitchFamily="18" charset="2"/>
              <a:buChar char="4"/>
              <a:defRPr/>
            </a:pPr>
            <a:endParaRPr lang="en-US" altLang="en-US" sz="2400">
              <a:solidFill>
                <a:srgbClr val="006699"/>
              </a:solidFill>
              <a:latin typeface="Arial" panose="020B0604020202020204" pitchFamily="34" charset="0"/>
            </a:endParaRPr>
          </a:p>
        </p:txBody>
      </p:sp>
      <p:grpSp>
        <p:nvGrpSpPr>
          <p:cNvPr id="28" name="Group 8">
            <a:extLst>
              <a:ext uri="{FF2B5EF4-FFF2-40B4-BE49-F238E27FC236}">
                <a16:creationId xmlns:a16="http://schemas.microsoft.com/office/drawing/2014/main" id="{320D0FD0-7CCF-0832-FEF4-98913CF8E71E}"/>
              </a:ext>
            </a:extLst>
          </p:cNvPr>
          <p:cNvGrpSpPr>
            <a:grpSpLocks/>
          </p:cNvGrpSpPr>
          <p:nvPr userDrawn="1"/>
        </p:nvGrpSpPr>
        <p:grpSpPr bwMode="auto">
          <a:xfrm>
            <a:off x="10231967" y="687388"/>
            <a:ext cx="1549400" cy="558800"/>
            <a:chOff x="4738" y="433"/>
            <a:chExt cx="732" cy="352"/>
          </a:xfrm>
        </p:grpSpPr>
        <p:pic>
          <p:nvPicPr>
            <p:cNvPr id="29" name="Picture 9" descr="ibm_white_logo_300dpi">
              <a:extLst>
                <a:ext uri="{FF2B5EF4-FFF2-40B4-BE49-F238E27FC236}">
                  <a16:creationId xmlns:a16="http://schemas.microsoft.com/office/drawing/2014/main" id="{C7E29406-A99E-0470-2885-BA4E3A8688FD}"/>
                </a:ext>
              </a:extLst>
            </p:cNvPr>
            <p:cNvPicPr>
              <a:picLocks noChangeAspect="1" noChangeArrowheads="1"/>
            </p:cNvPicPr>
            <p:nvPr/>
          </p:nvPicPr>
          <p:blipFill>
            <a:blip r:embed="rId3">
              <a:clrChange>
                <a:clrFrom>
                  <a:srgbClr val="7889FB"/>
                </a:clrFrom>
                <a:clrTo>
                  <a:srgbClr val="7889FB">
                    <a:alpha val="0"/>
                  </a:srgbClr>
                </a:clrTo>
              </a:clrChange>
              <a:extLst>
                <a:ext uri="{28A0092B-C50C-407E-A947-70E740481C1C}">
                  <a14:useLocalDpi xmlns:a14="http://schemas.microsoft.com/office/drawing/2010/main" val="0"/>
                </a:ext>
              </a:extLst>
            </a:blip>
            <a:srcRect r="6470"/>
            <a:stretch>
              <a:fillRect/>
            </a:stretch>
          </p:blipFill>
          <p:spPr bwMode="invGray">
            <a:xfrm>
              <a:off x="4738" y="433"/>
              <a:ext cx="63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Rectangle 10">
              <a:extLst>
                <a:ext uri="{FF2B5EF4-FFF2-40B4-BE49-F238E27FC236}">
                  <a16:creationId xmlns:a16="http://schemas.microsoft.com/office/drawing/2014/main" id="{48E1CC4C-175E-37F1-DF85-E86EDDA506BD}"/>
                </a:ext>
              </a:extLst>
            </p:cNvPr>
            <p:cNvSpPr>
              <a:spLocks noChangeArrowheads="1"/>
            </p:cNvSpPr>
            <p:nvPr/>
          </p:nvSpPr>
          <p:spPr bwMode="black">
            <a:xfrm>
              <a:off x="5325" y="611"/>
              <a:ext cx="145" cy="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6699"/>
                  </a:solidFill>
                  <a:latin typeface="Arial" panose="020B0604020202020204" pitchFamily="34" charset="0"/>
                </a:defRPr>
              </a:lvl1pPr>
              <a:lvl2pPr marL="742950" indent="-285750" eaLnBrk="0" hangingPunct="0">
                <a:defRPr sz="2400" b="1">
                  <a:solidFill>
                    <a:srgbClr val="006699"/>
                  </a:solidFill>
                  <a:latin typeface="Arial" panose="020B0604020202020204" pitchFamily="34" charset="0"/>
                </a:defRPr>
              </a:lvl2pPr>
              <a:lvl3pPr marL="1143000" indent="-228600" eaLnBrk="0" hangingPunct="0">
                <a:defRPr sz="2400" b="1">
                  <a:solidFill>
                    <a:srgbClr val="006699"/>
                  </a:solidFill>
                  <a:latin typeface="Arial" panose="020B0604020202020204" pitchFamily="34" charset="0"/>
                </a:defRPr>
              </a:lvl3pPr>
              <a:lvl4pPr marL="1600200" indent="-228600" eaLnBrk="0" hangingPunct="0">
                <a:defRPr sz="2400" b="1">
                  <a:solidFill>
                    <a:srgbClr val="006699"/>
                  </a:solidFill>
                  <a:latin typeface="Arial" panose="020B0604020202020204" pitchFamily="34" charset="0"/>
                </a:defRPr>
              </a:lvl4pPr>
              <a:lvl5pPr marL="2057400" indent="-228600" eaLnBrk="0" hangingPunct="0">
                <a:defRPr sz="2400" b="1">
                  <a:solidFill>
                    <a:srgbClr val="006699"/>
                  </a:solidFill>
                  <a:latin typeface="Arial" panose="020B0604020202020204" pitchFamily="34" charset="0"/>
                </a:defRPr>
              </a:lvl5pPr>
              <a:lvl6pPr marL="25146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6pPr>
              <a:lvl7pPr marL="29718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7pPr>
              <a:lvl8pPr marL="34290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8pPr>
              <a:lvl9pPr marL="38862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9pPr>
            </a:lstStyle>
            <a:p>
              <a:pPr algn="r">
                <a:defRPr/>
              </a:pPr>
              <a:r>
                <a:rPr lang="en-US" altLang="en-US" sz="600" b="0">
                  <a:solidFill>
                    <a:srgbClr val="FFFFFF"/>
                  </a:solidFill>
                  <a:cs typeface="Arial" panose="020B0604020202020204" pitchFamily="34" charset="0"/>
                </a:rPr>
                <a:t>®</a:t>
              </a:r>
            </a:p>
            <a:p>
              <a:pPr algn="r">
                <a:defRPr/>
              </a:pPr>
              <a:endParaRPr lang="en-US" altLang="en-US" sz="600" b="0">
                <a:solidFill>
                  <a:srgbClr val="FFFFFF"/>
                </a:solidFill>
                <a:cs typeface="Arial" panose="020B0604020202020204" pitchFamily="34" charset="0"/>
              </a:endParaRPr>
            </a:p>
          </p:txBody>
        </p:sp>
      </p:grpSp>
      <p:sp>
        <p:nvSpPr>
          <p:cNvPr id="31" name="Rectangle 11">
            <a:extLst>
              <a:ext uri="{FF2B5EF4-FFF2-40B4-BE49-F238E27FC236}">
                <a16:creationId xmlns:a16="http://schemas.microsoft.com/office/drawing/2014/main" id="{D07FD6E6-2CDD-1DAD-A801-908CBCADBF03}"/>
              </a:ext>
            </a:extLst>
          </p:cNvPr>
          <p:cNvSpPr>
            <a:spLocks noChangeArrowheads="1"/>
          </p:cNvSpPr>
          <p:nvPr userDrawn="1"/>
        </p:nvSpPr>
        <p:spPr bwMode="blackWhite">
          <a:xfrm>
            <a:off x="0" y="5140325"/>
            <a:ext cx="12192000" cy="1760538"/>
          </a:xfrm>
          <a:prstGeom prst="rect">
            <a:avLst/>
          </a:prstGeom>
          <a:gradFill rotWithShape="0">
            <a:gsLst>
              <a:gs pos="0">
                <a:srgbClr val="F7FAFF"/>
              </a:gs>
              <a:gs pos="44000">
                <a:srgbClr val="BAD1FF"/>
              </a:gs>
              <a:gs pos="83000">
                <a:srgbClr val="7F7F7F"/>
              </a:gs>
              <a:gs pos="100000">
                <a:srgbClr val="00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lgn="r" eaLnBrk="1" hangingPunct="1">
              <a:lnSpc>
                <a:spcPct val="90000"/>
              </a:lnSpc>
              <a:spcBef>
                <a:spcPct val="30000"/>
              </a:spcBef>
              <a:buClr>
                <a:srgbClr val="006699"/>
              </a:buClr>
              <a:buFont typeface="Webdings" panose="05030102010509060703" pitchFamily="18" charset="2"/>
              <a:buChar char="4"/>
              <a:defRPr/>
            </a:pPr>
            <a:endParaRPr lang="en-US" altLang="en-US" sz="2400">
              <a:solidFill>
                <a:srgbClr val="006699"/>
              </a:solidFill>
              <a:latin typeface="Arial" panose="020B0604020202020204" pitchFamily="34" charset="0"/>
            </a:endParaRPr>
          </a:p>
        </p:txBody>
      </p:sp>
      <p:pic>
        <p:nvPicPr>
          <p:cNvPr id="32" name="Picture 12">
            <a:extLst>
              <a:ext uri="{FF2B5EF4-FFF2-40B4-BE49-F238E27FC236}">
                <a16:creationId xmlns:a16="http://schemas.microsoft.com/office/drawing/2014/main" id="{1F95A92C-1122-470A-293B-AE0134963C04}"/>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 y="4778376"/>
            <a:ext cx="12189884"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Rectangle 15">
            <a:extLst>
              <a:ext uri="{FF2B5EF4-FFF2-40B4-BE49-F238E27FC236}">
                <a16:creationId xmlns:a16="http://schemas.microsoft.com/office/drawing/2014/main" id="{F765626B-F839-476F-50E5-7BC23B14C5AF}"/>
              </a:ext>
            </a:extLst>
          </p:cNvPr>
          <p:cNvSpPr>
            <a:spLocks noChangeArrowheads="1"/>
          </p:cNvSpPr>
          <p:nvPr userDrawn="1"/>
        </p:nvSpPr>
        <p:spPr bwMode="black">
          <a:xfrm>
            <a:off x="2709333" y="1301750"/>
            <a:ext cx="5471584"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288" tIns="18288" rIns="18288" bIns="18288" anchor="ctr"/>
          <a:lstStyle>
            <a:lvl1pPr marL="342900" indent="-342900" eaLnBrk="0" hangingPunct="0">
              <a:defRPr sz="2400" b="1">
                <a:solidFill>
                  <a:srgbClr val="006699"/>
                </a:solidFill>
                <a:latin typeface="Arial" panose="020B0604020202020204" pitchFamily="34" charset="0"/>
              </a:defRPr>
            </a:lvl1pPr>
            <a:lvl2pPr marL="742950" indent="-285750" eaLnBrk="0" hangingPunct="0">
              <a:defRPr sz="2400" b="1">
                <a:solidFill>
                  <a:srgbClr val="006699"/>
                </a:solidFill>
                <a:latin typeface="Arial" panose="020B0604020202020204" pitchFamily="34" charset="0"/>
              </a:defRPr>
            </a:lvl2pPr>
            <a:lvl3pPr marL="1143000" indent="-228600" eaLnBrk="0" hangingPunct="0">
              <a:defRPr sz="2400" b="1">
                <a:solidFill>
                  <a:srgbClr val="006699"/>
                </a:solidFill>
                <a:latin typeface="Arial" panose="020B0604020202020204" pitchFamily="34" charset="0"/>
              </a:defRPr>
            </a:lvl3pPr>
            <a:lvl4pPr marL="1600200" indent="-228600" eaLnBrk="0" hangingPunct="0">
              <a:defRPr sz="2400" b="1">
                <a:solidFill>
                  <a:srgbClr val="006699"/>
                </a:solidFill>
                <a:latin typeface="Arial" panose="020B0604020202020204" pitchFamily="34" charset="0"/>
              </a:defRPr>
            </a:lvl4pPr>
            <a:lvl5pPr marL="2057400" indent="-228600" eaLnBrk="0" hangingPunct="0">
              <a:defRPr sz="2400" b="1">
                <a:solidFill>
                  <a:srgbClr val="006699"/>
                </a:solidFill>
                <a:latin typeface="Arial" panose="020B0604020202020204" pitchFamily="34" charset="0"/>
              </a:defRPr>
            </a:lvl5pPr>
            <a:lvl6pPr marL="25146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6pPr>
            <a:lvl7pPr marL="29718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7pPr>
            <a:lvl8pPr marL="34290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8pPr>
            <a:lvl9pPr marL="38862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9pPr>
          </a:lstStyle>
          <a:p>
            <a:pPr eaLnBrk="1" hangingPunct="1">
              <a:lnSpc>
                <a:spcPct val="98000"/>
              </a:lnSpc>
              <a:spcBef>
                <a:spcPct val="20000"/>
              </a:spcBef>
              <a:defRPr/>
            </a:pPr>
            <a:r>
              <a:rPr lang="en-US" altLang="en-US" sz="1800" b="0" dirty="0">
                <a:solidFill>
                  <a:srgbClr val="FFFFFF"/>
                </a:solidFill>
                <a:cs typeface="Arial" panose="020B0604020202020204" pitchFamily="34" charset="0"/>
              </a:rPr>
              <a:t>IBM Software Group</a:t>
            </a:r>
          </a:p>
        </p:txBody>
      </p:sp>
      <p:sp>
        <p:nvSpPr>
          <p:cNvPr id="34" name="Line 16">
            <a:extLst>
              <a:ext uri="{FF2B5EF4-FFF2-40B4-BE49-F238E27FC236}">
                <a16:creationId xmlns:a16="http://schemas.microsoft.com/office/drawing/2014/main" id="{48F28CA0-4E0B-1AAB-9542-CD88CFADC758}"/>
              </a:ext>
            </a:extLst>
          </p:cNvPr>
          <p:cNvSpPr>
            <a:spLocks noChangeShapeType="1"/>
          </p:cNvSpPr>
          <p:nvPr userDrawn="1"/>
        </p:nvSpPr>
        <p:spPr bwMode="black">
          <a:xfrm flipV="1">
            <a:off x="2516717" y="1362076"/>
            <a:ext cx="0" cy="328613"/>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3600"/>
          </a:p>
        </p:txBody>
      </p:sp>
    </p:spTree>
    <p:extLst>
      <p:ext uri="{BB962C8B-B14F-4D97-AF65-F5344CB8AC3E}">
        <p14:creationId xmlns:p14="http://schemas.microsoft.com/office/powerpoint/2010/main" val="2913555181"/>
      </p:ext>
    </p:extLst>
  </p:cSld>
  <p:clrMapOvr>
    <a:overrideClrMapping bg1="lt1" tx1="dk1" bg2="lt2" tx2="dk2" accent1="accent1" accent2="accent2" accent3="accent3" accent4="accent4" accent5="accent5" accent6="accent6" hlink="hlink" folHlink="folHlink"/>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4667" y="73025"/>
            <a:ext cx="11999384" cy="533400"/>
          </a:xfrm>
        </p:spPr>
        <p:txBody>
          <a:bodyPr/>
          <a:lstStyle/>
          <a:p>
            <a:r>
              <a:rPr lang="en-US"/>
              <a:t>Click to edit Master title style</a:t>
            </a:r>
          </a:p>
        </p:txBody>
      </p:sp>
      <p:sp>
        <p:nvSpPr>
          <p:cNvPr id="3" name="Text Placeholder 2"/>
          <p:cNvSpPr>
            <a:spLocks noGrp="1"/>
          </p:cNvSpPr>
          <p:nvPr>
            <p:ph type="body" sz="half" idx="1"/>
          </p:nvPr>
        </p:nvSpPr>
        <p:spPr>
          <a:xfrm>
            <a:off x="120651" y="776288"/>
            <a:ext cx="5869516" cy="56213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3368" y="776288"/>
            <a:ext cx="5871633" cy="56213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478016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94147914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theme" Target="../theme/theme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3.xml"/><Relationship Id="rId18" Type="http://schemas.openxmlformats.org/officeDocument/2006/relationships/slideLayout" Target="../slideLayouts/slideLayout68.xml"/><Relationship Id="rId26" Type="http://schemas.openxmlformats.org/officeDocument/2006/relationships/slideLayout" Target="../slideLayouts/slideLayout76.xml"/><Relationship Id="rId39" Type="http://schemas.openxmlformats.org/officeDocument/2006/relationships/slideLayout" Target="../slideLayouts/slideLayout89.xml"/><Relationship Id="rId21" Type="http://schemas.openxmlformats.org/officeDocument/2006/relationships/slideLayout" Target="../slideLayouts/slideLayout71.xml"/><Relationship Id="rId34" Type="http://schemas.openxmlformats.org/officeDocument/2006/relationships/slideLayout" Target="../slideLayouts/slideLayout84.xml"/><Relationship Id="rId42" Type="http://schemas.openxmlformats.org/officeDocument/2006/relationships/slideLayout" Target="../slideLayouts/slideLayout92.xml"/><Relationship Id="rId47" Type="http://schemas.openxmlformats.org/officeDocument/2006/relationships/slideLayout" Target="../slideLayouts/slideLayout97.xml"/><Relationship Id="rId50" Type="http://schemas.openxmlformats.org/officeDocument/2006/relationships/slideLayout" Target="../slideLayouts/slideLayout100.xml"/><Relationship Id="rId7" Type="http://schemas.openxmlformats.org/officeDocument/2006/relationships/slideLayout" Target="../slideLayouts/slideLayout57.xml"/><Relationship Id="rId2" Type="http://schemas.openxmlformats.org/officeDocument/2006/relationships/slideLayout" Target="../slideLayouts/slideLayout52.xml"/><Relationship Id="rId16" Type="http://schemas.openxmlformats.org/officeDocument/2006/relationships/slideLayout" Target="../slideLayouts/slideLayout66.xml"/><Relationship Id="rId29" Type="http://schemas.openxmlformats.org/officeDocument/2006/relationships/slideLayout" Target="../slideLayouts/slideLayout79.xml"/><Relationship Id="rId11" Type="http://schemas.openxmlformats.org/officeDocument/2006/relationships/slideLayout" Target="../slideLayouts/slideLayout61.xml"/><Relationship Id="rId24" Type="http://schemas.openxmlformats.org/officeDocument/2006/relationships/slideLayout" Target="../slideLayouts/slideLayout74.xml"/><Relationship Id="rId32" Type="http://schemas.openxmlformats.org/officeDocument/2006/relationships/slideLayout" Target="../slideLayouts/slideLayout82.xml"/><Relationship Id="rId37" Type="http://schemas.openxmlformats.org/officeDocument/2006/relationships/slideLayout" Target="../slideLayouts/slideLayout87.xml"/><Relationship Id="rId40" Type="http://schemas.openxmlformats.org/officeDocument/2006/relationships/slideLayout" Target="../slideLayouts/slideLayout90.xml"/><Relationship Id="rId45" Type="http://schemas.openxmlformats.org/officeDocument/2006/relationships/slideLayout" Target="../slideLayouts/slideLayout95.xml"/><Relationship Id="rId5" Type="http://schemas.openxmlformats.org/officeDocument/2006/relationships/slideLayout" Target="../slideLayouts/slideLayout55.xml"/><Relationship Id="rId15" Type="http://schemas.openxmlformats.org/officeDocument/2006/relationships/slideLayout" Target="../slideLayouts/slideLayout65.xml"/><Relationship Id="rId23" Type="http://schemas.openxmlformats.org/officeDocument/2006/relationships/slideLayout" Target="../slideLayouts/slideLayout73.xml"/><Relationship Id="rId28" Type="http://schemas.openxmlformats.org/officeDocument/2006/relationships/slideLayout" Target="../slideLayouts/slideLayout78.xml"/><Relationship Id="rId36" Type="http://schemas.openxmlformats.org/officeDocument/2006/relationships/slideLayout" Target="../slideLayouts/slideLayout86.xml"/><Relationship Id="rId49" Type="http://schemas.openxmlformats.org/officeDocument/2006/relationships/slideLayout" Target="../slideLayouts/slideLayout99.xml"/><Relationship Id="rId10" Type="http://schemas.openxmlformats.org/officeDocument/2006/relationships/slideLayout" Target="../slideLayouts/slideLayout60.xml"/><Relationship Id="rId19" Type="http://schemas.openxmlformats.org/officeDocument/2006/relationships/slideLayout" Target="../slideLayouts/slideLayout69.xml"/><Relationship Id="rId31" Type="http://schemas.openxmlformats.org/officeDocument/2006/relationships/slideLayout" Target="../slideLayouts/slideLayout81.xml"/><Relationship Id="rId44" Type="http://schemas.openxmlformats.org/officeDocument/2006/relationships/slideLayout" Target="../slideLayouts/slideLayout94.xml"/><Relationship Id="rId52" Type="http://schemas.openxmlformats.org/officeDocument/2006/relationships/theme" Target="../theme/theme2.xml"/><Relationship Id="rId4" Type="http://schemas.openxmlformats.org/officeDocument/2006/relationships/slideLayout" Target="../slideLayouts/slideLayout54.xml"/><Relationship Id="rId9" Type="http://schemas.openxmlformats.org/officeDocument/2006/relationships/slideLayout" Target="../slideLayouts/slideLayout59.xml"/><Relationship Id="rId14" Type="http://schemas.openxmlformats.org/officeDocument/2006/relationships/slideLayout" Target="../slideLayouts/slideLayout64.xml"/><Relationship Id="rId22" Type="http://schemas.openxmlformats.org/officeDocument/2006/relationships/slideLayout" Target="../slideLayouts/slideLayout72.xml"/><Relationship Id="rId27" Type="http://schemas.openxmlformats.org/officeDocument/2006/relationships/slideLayout" Target="../slideLayouts/slideLayout77.xml"/><Relationship Id="rId30" Type="http://schemas.openxmlformats.org/officeDocument/2006/relationships/slideLayout" Target="../slideLayouts/slideLayout80.xml"/><Relationship Id="rId35" Type="http://schemas.openxmlformats.org/officeDocument/2006/relationships/slideLayout" Target="../slideLayouts/slideLayout85.xml"/><Relationship Id="rId43" Type="http://schemas.openxmlformats.org/officeDocument/2006/relationships/slideLayout" Target="../slideLayouts/slideLayout93.xml"/><Relationship Id="rId48" Type="http://schemas.openxmlformats.org/officeDocument/2006/relationships/slideLayout" Target="../slideLayouts/slideLayout98.xml"/><Relationship Id="rId8" Type="http://schemas.openxmlformats.org/officeDocument/2006/relationships/slideLayout" Target="../slideLayouts/slideLayout58.xml"/><Relationship Id="rId51" Type="http://schemas.openxmlformats.org/officeDocument/2006/relationships/slideLayout" Target="../slideLayouts/slideLayout101.xml"/><Relationship Id="rId3" Type="http://schemas.openxmlformats.org/officeDocument/2006/relationships/slideLayout" Target="../slideLayouts/slideLayout53.xml"/><Relationship Id="rId12" Type="http://schemas.openxmlformats.org/officeDocument/2006/relationships/slideLayout" Target="../slideLayouts/slideLayout62.xml"/><Relationship Id="rId17" Type="http://schemas.openxmlformats.org/officeDocument/2006/relationships/slideLayout" Target="../slideLayouts/slideLayout67.xml"/><Relationship Id="rId25" Type="http://schemas.openxmlformats.org/officeDocument/2006/relationships/slideLayout" Target="../slideLayouts/slideLayout75.xml"/><Relationship Id="rId33" Type="http://schemas.openxmlformats.org/officeDocument/2006/relationships/slideLayout" Target="../slideLayouts/slideLayout83.xml"/><Relationship Id="rId38" Type="http://schemas.openxmlformats.org/officeDocument/2006/relationships/slideLayout" Target="../slideLayouts/slideLayout88.xml"/><Relationship Id="rId46" Type="http://schemas.openxmlformats.org/officeDocument/2006/relationships/slideLayout" Target="../slideLayouts/slideLayout96.xml"/><Relationship Id="rId20" Type="http://schemas.openxmlformats.org/officeDocument/2006/relationships/slideLayout" Target="../slideLayouts/slideLayout70.xml"/><Relationship Id="rId41" Type="http://schemas.openxmlformats.org/officeDocument/2006/relationships/slideLayout" Target="../slideLayouts/slideLayout91.xml"/><Relationship Id="rId1" Type="http://schemas.openxmlformats.org/officeDocument/2006/relationships/slideLayout" Target="../slideLayouts/slideLayout51.xml"/><Relationship Id="rId6"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7" name="Slide Number"/>
          <p:cNvSpPr txBox="1">
            <a:spLocks noGrp="1"/>
          </p:cNvSpPr>
          <p:nvPr>
            <p:ph type="sldNum" sz="quarter" idx="2"/>
          </p:nvPr>
        </p:nvSpPr>
        <p:spPr>
          <a:xfrm>
            <a:off x="11802109" y="6500286"/>
            <a:ext cx="102592" cy="92333"/>
          </a:xfrm>
          <a:prstGeom prst="rect">
            <a:avLst/>
          </a:prstGeom>
          <a:ln w="12700">
            <a:miter lim="400000"/>
          </a:ln>
        </p:spPr>
        <p:txBody>
          <a:bodyPr wrap="none" lIns="0" tIns="0" rIns="0" bIns="0" anchor="b" anchorCtr="0">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
        <p:nvSpPr>
          <p:cNvPr id="48" name="Title Text"/>
          <p:cNvSpPr txBox="1">
            <a:spLocks noGrp="1"/>
          </p:cNvSpPr>
          <p:nvPr>
            <p:ph type="title"/>
          </p:nvPr>
        </p:nvSpPr>
        <p:spPr>
          <a:xfrm>
            <a:off x="287999" y="288037"/>
            <a:ext cx="11293592" cy="13255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lstStyle/>
          <a:p>
            <a:r>
              <a:rPr dirty="0"/>
              <a:t>Title Text</a:t>
            </a:r>
          </a:p>
        </p:txBody>
      </p:sp>
      <p:sp>
        <p:nvSpPr>
          <p:cNvPr id="49" name="Body Level One…"/>
          <p:cNvSpPr txBox="1">
            <a:spLocks noGrp="1"/>
          </p:cNvSpPr>
          <p:nvPr>
            <p:ph type="body" idx="1"/>
          </p:nvPr>
        </p:nvSpPr>
        <p:spPr>
          <a:xfrm>
            <a:off x="287300" y="1663700"/>
            <a:ext cx="11293592" cy="433467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lstStyle/>
          <a:p>
            <a:r>
              <a:rPr dirty="0"/>
              <a:t>Body Level One</a:t>
            </a:r>
          </a:p>
          <a:p>
            <a:pPr lvl="1"/>
            <a:r>
              <a:rPr dirty="0"/>
              <a:t>Body Level Two</a:t>
            </a:r>
          </a:p>
          <a:p>
            <a:pPr lvl="2"/>
            <a:r>
              <a:rPr dirty="0"/>
              <a:t>Body Level Three</a:t>
            </a:r>
          </a:p>
          <a:p>
            <a:pPr lvl="3"/>
            <a:r>
              <a:rPr dirty="0"/>
              <a:t>Body Level Four</a:t>
            </a:r>
          </a:p>
        </p:txBody>
      </p:sp>
      <p:sp>
        <p:nvSpPr>
          <p:cNvPr id="2" name="Footer Placeholder 1">
            <a:extLst>
              <a:ext uri="{FF2B5EF4-FFF2-40B4-BE49-F238E27FC236}">
                <a16:creationId xmlns:a16="http://schemas.microsoft.com/office/drawing/2014/main" id="{59EB465A-FE7F-6B71-D716-1673174BBF59}"/>
              </a:ext>
            </a:extLst>
          </p:cNvPr>
          <p:cNvSpPr>
            <a:spLocks noGrp="1"/>
          </p:cNvSpPr>
          <p:nvPr>
            <p:ph type="ftr" sz="quarter" idx="3"/>
          </p:nvPr>
        </p:nvSpPr>
        <p:spPr>
          <a:xfrm>
            <a:off x="284126" y="6402118"/>
            <a:ext cx="2477765" cy="190500"/>
          </a:xfrm>
          <a:prstGeom prst="rect">
            <a:avLst/>
          </a:prstGeom>
        </p:spPr>
        <p:txBody>
          <a:bodyPr vert="horz" lIns="0" tIns="0" rIns="0" bIns="0" rtlCol="0" anchor="b"/>
          <a:lstStyle>
            <a:lvl1pPr algn="l">
              <a:defRPr sz="600" b="0" i="0">
                <a:solidFill>
                  <a:schemeClr val="tx1"/>
                </a:solidFill>
                <a:latin typeface="IBM Plex Sans" panose="020B0503050203000203" pitchFamily="34" charset="0"/>
              </a:defRPr>
            </a:lvl1pPr>
          </a:lstStyle>
          <a:p>
            <a:r>
              <a:rPr lang="en-US"/>
              <a:t>Footer text (optional)</a:t>
            </a:r>
          </a:p>
        </p:txBody>
      </p:sp>
    </p:spTree>
    <p:extLst>
      <p:ext uri="{BB962C8B-B14F-4D97-AF65-F5344CB8AC3E}">
        <p14:creationId xmlns:p14="http://schemas.microsoft.com/office/powerpoint/2010/main" val="834049325"/>
      </p:ext>
    </p:extLst>
  </p:cSld>
  <p:clrMap bg1="dk1" tx1="lt1" bg2="dk2" tx2="lt2" accent1="accent1" accent2="accent2" accent3="accent3" accent4="accent4" accent5="accent5" accent6="accent6" hlink="hlink" folHlink="folHlink"/>
  <p:sldLayoutIdLst>
    <p:sldLayoutId id="2147485943" r:id="rId1"/>
    <p:sldLayoutId id="2147485944" r:id="rId2"/>
    <p:sldLayoutId id="2147485945" r:id="rId3"/>
    <p:sldLayoutId id="2147485946" r:id="rId4"/>
    <p:sldLayoutId id="2147485947" r:id="rId5"/>
    <p:sldLayoutId id="2147485948" r:id="rId6"/>
    <p:sldLayoutId id="2147485949" r:id="rId7"/>
    <p:sldLayoutId id="2147485950" r:id="rId8"/>
    <p:sldLayoutId id="2147485951" r:id="rId9"/>
    <p:sldLayoutId id="2147485952" r:id="rId10"/>
    <p:sldLayoutId id="2147485953" r:id="rId11"/>
    <p:sldLayoutId id="2147485954" r:id="rId12"/>
    <p:sldLayoutId id="2147485955" r:id="rId13"/>
    <p:sldLayoutId id="2147485956" r:id="rId14"/>
    <p:sldLayoutId id="2147485957" r:id="rId15"/>
    <p:sldLayoutId id="2147485958" r:id="rId16"/>
    <p:sldLayoutId id="2147485959" r:id="rId17"/>
    <p:sldLayoutId id="2147485960" r:id="rId18"/>
    <p:sldLayoutId id="2147485961" r:id="rId19"/>
    <p:sldLayoutId id="2147485962" r:id="rId20"/>
    <p:sldLayoutId id="2147485963" r:id="rId21"/>
    <p:sldLayoutId id="2147485964" r:id="rId22"/>
    <p:sldLayoutId id="2147485965" r:id="rId23"/>
    <p:sldLayoutId id="2147485966" r:id="rId24"/>
    <p:sldLayoutId id="2147485967" r:id="rId25"/>
    <p:sldLayoutId id="2147485968" r:id="rId26"/>
    <p:sldLayoutId id="2147485969" r:id="rId27"/>
    <p:sldLayoutId id="2147485970" r:id="rId28"/>
    <p:sldLayoutId id="2147485971" r:id="rId29"/>
    <p:sldLayoutId id="2147485972" r:id="rId30"/>
    <p:sldLayoutId id="2147485973" r:id="rId31"/>
    <p:sldLayoutId id="2147485974" r:id="rId32"/>
    <p:sldLayoutId id="2147485975" r:id="rId33"/>
    <p:sldLayoutId id="2147485976" r:id="rId34"/>
    <p:sldLayoutId id="2147485977" r:id="rId35"/>
    <p:sldLayoutId id="2147485978" r:id="rId36"/>
    <p:sldLayoutId id="2147485979" r:id="rId37"/>
    <p:sldLayoutId id="2147485980" r:id="rId38"/>
    <p:sldLayoutId id="2147485981" r:id="rId39"/>
    <p:sldLayoutId id="2147485982" r:id="rId40"/>
    <p:sldLayoutId id="2147485983" r:id="rId41"/>
    <p:sldLayoutId id="2147485984" r:id="rId42"/>
    <p:sldLayoutId id="2147485985" r:id="rId43"/>
    <p:sldLayoutId id="2147485986" r:id="rId44"/>
    <p:sldLayoutId id="2147485987" r:id="rId45"/>
    <p:sldLayoutId id="2147485988" r:id="rId46"/>
    <p:sldLayoutId id="2147485989" r:id="rId47"/>
    <p:sldLayoutId id="2147485990" r:id="rId48"/>
    <p:sldLayoutId id="2147485991" r:id="rId49"/>
    <p:sldLayoutId id="2147485992" r:id="rId50"/>
  </p:sldLayoutIdLst>
  <p:transition spd="med"/>
  <p:txStyles>
    <p:titleStyle>
      <a:lvl1pPr marL="0" marR="0" indent="0" algn="l" defTabSz="914400" rtl="0" eaLnBrk="1" latinLnBrk="0" hangingPunct="1">
        <a:lnSpc>
          <a:spcPct val="90000"/>
        </a:lnSpc>
        <a:spcBef>
          <a:spcPts val="0"/>
        </a:spcBef>
        <a:spcAft>
          <a:spcPts val="0"/>
        </a:spcAft>
        <a:buClrTx/>
        <a:buSzTx/>
        <a:buFontTx/>
        <a:buNone/>
        <a:tabLst/>
        <a:defRPr sz="2400" b="0" i="0" u="none" strike="noStrike" cap="none" spc="0" baseline="0">
          <a:solidFill>
            <a:schemeClr val="tx2"/>
          </a:solidFill>
          <a:uFillTx/>
          <a:latin typeface="+mj-lt"/>
          <a:ea typeface="+mj-ea"/>
          <a:cs typeface="+mj-cs"/>
          <a:sym typeface="IBM Plex Sans Light"/>
        </a:defRPr>
      </a:lvl1pPr>
      <a:lvl2pPr marL="0" marR="0" indent="0" algn="l" defTabSz="914400" rtl="0" eaLnBrk="1" latinLnBrk="0" hangingPunct="1">
        <a:lnSpc>
          <a:spcPct val="90000"/>
        </a:lnSpc>
        <a:spcBef>
          <a:spcPts val="0"/>
        </a:spcBef>
        <a:spcAft>
          <a:spcPts val="0"/>
        </a:spcAft>
        <a:buClrTx/>
        <a:buSzTx/>
        <a:buFontTx/>
        <a:buNone/>
        <a:tabLst/>
        <a:defRPr sz="2400" b="0" i="0" u="none" strike="noStrike" cap="none" spc="0" baseline="0">
          <a:solidFill>
            <a:srgbClr val="000000"/>
          </a:solidFill>
          <a:uFillTx/>
          <a:latin typeface="+mj-lt"/>
          <a:ea typeface="+mj-ea"/>
          <a:cs typeface="+mj-cs"/>
          <a:sym typeface="IBM Plex Sans Light"/>
        </a:defRPr>
      </a:lvl2pPr>
      <a:lvl3pPr marL="0" marR="0" indent="0" algn="l" defTabSz="914400" rtl="0" eaLnBrk="1" latinLnBrk="0" hangingPunct="1">
        <a:lnSpc>
          <a:spcPct val="90000"/>
        </a:lnSpc>
        <a:spcBef>
          <a:spcPts val="0"/>
        </a:spcBef>
        <a:spcAft>
          <a:spcPts val="0"/>
        </a:spcAft>
        <a:buClrTx/>
        <a:buSzTx/>
        <a:buFontTx/>
        <a:buNone/>
        <a:tabLst/>
        <a:defRPr sz="2400" b="0" i="0" u="none" strike="noStrike" cap="none" spc="0" baseline="0">
          <a:solidFill>
            <a:srgbClr val="000000"/>
          </a:solidFill>
          <a:uFillTx/>
          <a:latin typeface="+mj-lt"/>
          <a:ea typeface="+mj-ea"/>
          <a:cs typeface="+mj-cs"/>
          <a:sym typeface="IBM Plex Sans Light"/>
        </a:defRPr>
      </a:lvl3pPr>
      <a:lvl4pPr marL="0" marR="0" indent="0" algn="l" defTabSz="914400" rtl="0" eaLnBrk="1" latinLnBrk="0" hangingPunct="1">
        <a:lnSpc>
          <a:spcPct val="90000"/>
        </a:lnSpc>
        <a:spcBef>
          <a:spcPts val="0"/>
        </a:spcBef>
        <a:spcAft>
          <a:spcPts val="0"/>
        </a:spcAft>
        <a:buClrTx/>
        <a:buSzTx/>
        <a:buFontTx/>
        <a:buNone/>
        <a:tabLst/>
        <a:defRPr sz="2400" b="0" i="0" u="none" strike="noStrike" cap="none" spc="0" baseline="0">
          <a:solidFill>
            <a:srgbClr val="000000"/>
          </a:solidFill>
          <a:uFillTx/>
          <a:latin typeface="+mj-lt"/>
          <a:ea typeface="+mj-ea"/>
          <a:cs typeface="+mj-cs"/>
          <a:sym typeface="IBM Plex Sans Light"/>
        </a:defRPr>
      </a:lvl4pPr>
      <a:lvl5pPr marL="0" marR="0" indent="0" algn="l" defTabSz="914400" rtl="0" eaLnBrk="1" latinLnBrk="0" hangingPunct="1">
        <a:lnSpc>
          <a:spcPct val="90000"/>
        </a:lnSpc>
        <a:spcBef>
          <a:spcPts val="0"/>
        </a:spcBef>
        <a:spcAft>
          <a:spcPts val="0"/>
        </a:spcAft>
        <a:buClrTx/>
        <a:buSzTx/>
        <a:buFontTx/>
        <a:buNone/>
        <a:tabLst/>
        <a:defRPr sz="2400" b="0" i="0" u="none" strike="noStrike" cap="none" spc="0" baseline="0">
          <a:solidFill>
            <a:srgbClr val="000000"/>
          </a:solidFill>
          <a:uFillTx/>
          <a:latin typeface="+mj-lt"/>
          <a:ea typeface="+mj-ea"/>
          <a:cs typeface="+mj-cs"/>
          <a:sym typeface="IBM Plex Sans Light"/>
        </a:defRPr>
      </a:lvl5pPr>
      <a:lvl6pPr marL="0" marR="0" indent="135963" algn="l" defTabSz="914400" rtl="0" eaLnBrk="1" latinLnBrk="0" hangingPunct="1">
        <a:lnSpc>
          <a:spcPct val="90000"/>
        </a:lnSpc>
        <a:spcBef>
          <a:spcPts val="0"/>
        </a:spcBef>
        <a:spcAft>
          <a:spcPts val="0"/>
        </a:spcAft>
        <a:buClrTx/>
        <a:buSzTx/>
        <a:buFontTx/>
        <a:buNone/>
        <a:tabLst/>
        <a:defRPr sz="2400" b="0" i="0" u="none" strike="noStrike" cap="none" spc="0" baseline="0">
          <a:solidFill>
            <a:srgbClr val="000000"/>
          </a:solidFill>
          <a:uFillTx/>
          <a:latin typeface="+mj-lt"/>
          <a:ea typeface="+mj-ea"/>
          <a:cs typeface="+mj-cs"/>
          <a:sym typeface="IBM Plex Sans Light"/>
        </a:defRPr>
      </a:lvl6pPr>
      <a:lvl7pPr marL="0" marR="0" indent="271927" algn="l" defTabSz="914400" rtl="0" eaLnBrk="1" latinLnBrk="0" hangingPunct="1">
        <a:lnSpc>
          <a:spcPct val="90000"/>
        </a:lnSpc>
        <a:spcBef>
          <a:spcPts val="0"/>
        </a:spcBef>
        <a:spcAft>
          <a:spcPts val="0"/>
        </a:spcAft>
        <a:buClrTx/>
        <a:buSzTx/>
        <a:buFontTx/>
        <a:buNone/>
        <a:tabLst/>
        <a:defRPr sz="2400" b="0" i="0" u="none" strike="noStrike" cap="none" spc="0" baseline="0">
          <a:solidFill>
            <a:srgbClr val="000000"/>
          </a:solidFill>
          <a:uFillTx/>
          <a:latin typeface="+mj-lt"/>
          <a:ea typeface="+mj-ea"/>
          <a:cs typeface="+mj-cs"/>
          <a:sym typeface="IBM Plex Sans Light"/>
        </a:defRPr>
      </a:lvl7pPr>
      <a:lvl8pPr marL="0" marR="0" indent="407890" algn="l" defTabSz="914400" rtl="0" eaLnBrk="1" latinLnBrk="0" hangingPunct="1">
        <a:lnSpc>
          <a:spcPct val="90000"/>
        </a:lnSpc>
        <a:spcBef>
          <a:spcPts val="0"/>
        </a:spcBef>
        <a:spcAft>
          <a:spcPts val="0"/>
        </a:spcAft>
        <a:buClrTx/>
        <a:buSzTx/>
        <a:buFontTx/>
        <a:buNone/>
        <a:tabLst/>
        <a:defRPr sz="2400" b="0" i="0" u="none" strike="noStrike" cap="none" spc="0" baseline="0">
          <a:solidFill>
            <a:srgbClr val="000000"/>
          </a:solidFill>
          <a:uFillTx/>
          <a:latin typeface="+mj-lt"/>
          <a:ea typeface="+mj-ea"/>
          <a:cs typeface="+mj-cs"/>
          <a:sym typeface="IBM Plex Sans Light"/>
        </a:defRPr>
      </a:lvl8pPr>
      <a:lvl9pPr marL="0" marR="0" indent="543854" algn="l" defTabSz="914400" rtl="0" eaLnBrk="1" latinLnBrk="0" hangingPunct="1">
        <a:lnSpc>
          <a:spcPct val="90000"/>
        </a:lnSpc>
        <a:spcBef>
          <a:spcPts val="0"/>
        </a:spcBef>
        <a:spcAft>
          <a:spcPts val="0"/>
        </a:spcAft>
        <a:buClrTx/>
        <a:buSzTx/>
        <a:buFontTx/>
        <a:buNone/>
        <a:tabLst/>
        <a:defRPr sz="2400" b="0" i="0" u="none" strike="noStrike" cap="none" spc="0" baseline="0">
          <a:solidFill>
            <a:srgbClr val="000000"/>
          </a:solidFill>
          <a:uFillTx/>
          <a:latin typeface="+mj-lt"/>
          <a:ea typeface="+mj-ea"/>
          <a:cs typeface="+mj-cs"/>
          <a:sym typeface="IBM Plex Sans Light"/>
        </a:defRPr>
      </a:lvl9pPr>
    </p:titleStyle>
    <p:bodyStyle>
      <a:lvl1pPr marL="0" marR="0" indent="0" algn="l" defTabSz="914400" rtl="0" eaLnBrk="1" latinLnBrk="0" hangingPunct="1">
        <a:lnSpc>
          <a:spcPct val="110000"/>
        </a:lnSpc>
        <a:spcBef>
          <a:spcPts val="0"/>
        </a:spcBef>
        <a:spcAft>
          <a:spcPts val="0"/>
        </a:spcAft>
        <a:buClrTx/>
        <a:buSzTx/>
        <a:buFontTx/>
        <a:buNone/>
        <a:tabLst/>
        <a:defRPr sz="1350" b="0" i="0" u="none" strike="noStrike" cap="none" spc="0" baseline="0">
          <a:solidFill>
            <a:schemeClr val="tx1"/>
          </a:solidFill>
          <a:uFillTx/>
          <a:latin typeface="+mj-lt"/>
          <a:ea typeface="+mj-ea"/>
          <a:cs typeface="+mj-cs"/>
          <a:sym typeface="IBM Plex Sans Light"/>
        </a:defRPr>
      </a:lvl1pPr>
      <a:lvl2pPr marL="123444"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2pPr>
      <a:lvl3pPr marL="246888"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3pPr>
      <a:lvl4pPr marL="370332"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4pPr>
      <a:lvl5pPr marL="428625" marR="0" indent="-171450" algn="l" defTabSz="914400" rtl="0" eaLnBrk="1" latinLnBrk="0" hangingPunct="1">
        <a:lnSpc>
          <a:spcPct val="110000"/>
        </a:lnSpc>
        <a:spcBef>
          <a:spcPts val="1088"/>
        </a:spcBef>
        <a:spcAft>
          <a:spcPts val="0"/>
        </a:spcAft>
        <a:buClrTx/>
        <a:buSzPct val="100000"/>
        <a:buFont typeface="Arial" panose="020B0604020202020204" pitchFamily="34" charset="0"/>
        <a:buChar char="•"/>
        <a:tabLst/>
        <a:defRPr sz="1350" b="0" i="0" u="none" strike="noStrike" cap="none" spc="0" baseline="0">
          <a:solidFill>
            <a:srgbClr val="000000"/>
          </a:solidFill>
          <a:uFillTx/>
          <a:latin typeface="+mj-lt"/>
          <a:ea typeface="+mj-ea"/>
          <a:cs typeface="+mj-cs"/>
          <a:sym typeface="IBM Plex Sans Light"/>
        </a:defRPr>
      </a:lvl5pPr>
      <a:lvl6pPr marL="69114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6pPr>
      <a:lvl7pPr marL="827112"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7pPr>
      <a:lvl8pPr marL="963075"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8pPr>
      <a:lvl9pPr marL="109903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9pPr>
    </p:bodyStyle>
    <p:otherStyle>
      <a:lvl1pPr marL="0" marR="0" indent="0" algn="r" defTabSz="685983" rtl="0" eaLnBrk="1" latinLnBrk="0" hangingPunct="1">
        <a:lnSpc>
          <a:spcPct val="100000"/>
        </a:lnSpc>
        <a:spcBef>
          <a:spcPts val="0"/>
        </a:spcBef>
        <a:spcAft>
          <a:spcPts val="0"/>
        </a:spcAft>
        <a:buClrTx/>
        <a:buSzTx/>
        <a:buFontTx/>
        <a:buNone/>
        <a:tabLst/>
        <a:defRPr sz="600" b="0" i="0" u="none" strike="noStrike" cap="none" spc="0" baseline="0">
          <a:solidFill>
            <a:schemeClr val="tx1"/>
          </a:solidFill>
          <a:uFillTx/>
          <a:latin typeface="+mn-lt"/>
          <a:ea typeface="+mn-ea"/>
          <a:cs typeface="+mn-cs"/>
          <a:sym typeface="IBM Plex Sans"/>
        </a:defRPr>
      </a:lvl1pPr>
      <a:lvl2pPr marL="0" marR="0" indent="128622" algn="r" defTabSz="685983" rtl="0" eaLnBrk="1" latinLnBrk="0" hangingPunct="1">
        <a:lnSpc>
          <a:spcPct val="100000"/>
        </a:lnSpc>
        <a:spcBef>
          <a:spcPts val="0"/>
        </a:spcBef>
        <a:spcAft>
          <a:spcPts val="0"/>
        </a:spcAft>
        <a:buClrTx/>
        <a:buSzTx/>
        <a:buFontTx/>
        <a:buNone/>
        <a:tabLst/>
        <a:defRPr sz="600" b="0" i="0" u="none" strike="noStrike" cap="none" spc="0" baseline="0">
          <a:solidFill>
            <a:schemeClr val="tx1"/>
          </a:solidFill>
          <a:uFillTx/>
          <a:latin typeface="+mn-lt"/>
          <a:ea typeface="+mn-ea"/>
          <a:cs typeface="+mn-cs"/>
          <a:sym typeface="IBM Plex Sans"/>
        </a:defRPr>
      </a:lvl2pPr>
      <a:lvl3pPr marL="0" marR="0" indent="257243" algn="r" defTabSz="685983" rtl="0" eaLnBrk="1" latinLnBrk="0" hangingPunct="1">
        <a:lnSpc>
          <a:spcPct val="100000"/>
        </a:lnSpc>
        <a:spcBef>
          <a:spcPts val="0"/>
        </a:spcBef>
        <a:spcAft>
          <a:spcPts val="0"/>
        </a:spcAft>
        <a:buClrTx/>
        <a:buSzTx/>
        <a:buFontTx/>
        <a:buNone/>
        <a:tabLst/>
        <a:defRPr sz="600" b="0" i="0" u="none" strike="noStrike" cap="none" spc="0" baseline="0">
          <a:solidFill>
            <a:schemeClr val="tx1"/>
          </a:solidFill>
          <a:uFillTx/>
          <a:latin typeface="+mn-lt"/>
          <a:ea typeface="+mn-ea"/>
          <a:cs typeface="+mn-cs"/>
          <a:sym typeface="IBM Plex Sans"/>
        </a:defRPr>
      </a:lvl3pPr>
      <a:lvl4pPr marL="0" marR="0" indent="385865" algn="r" defTabSz="685983" rtl="0" eaLnBrk="1" latinLnBrk="0" hangingPunct="1">
        <a:lnSpc>
          <a:spcPct val="100000"/>
        </a:lnSpc>
        <a:spcBef>
          <a:spcPts val="0"/>
        </a:spcBef>
        <a:spcAft>
          <a:spcPts val="0"/>
        </a:spcAft>
        <a:buClrTx/>
        <a:buSzTx/>
        <a:buFontTx/>
        <a:buNone/>
        <a:tabLst/>
        <a:defRPr sz="600" b="0" i="0" u="none" strike="noStrike" cap="none" spc="0" baseline="0">
          <a:solidFill>
            <a:schemeClr val="tx1"/>
          </a:solidFill>
          <a:uFillTx/>
          <a:latin typeface="+mn-lt"/>
          <a:ea typeface="+mn-ea"/>
          <a:cs typeface="+mn-cs"/>
          <a:sym typeface="IBM Plex Sans"/>
        </a:defRPr>
      </a:lvl4pPr>
      <a:lvl5pPr marL="0" marR="0" indent="514487" algn="r" defTabSz="685983" rtl="0" eaLnBrk="1" latinLnBrk="0" hangingPunct="1">
        <a:lnSpc>
          <a:spcPct val="100000"/>
        </a:lnSpc>
        <a:spcBef>
          <a:spcPts val="0"/>
        </a:spcBef>
        <a:spcAft>
          <a:spcPts val="0"/>
        </a:spcAft>
        <a:buClrTx/>
        <a:buSzTx/>
        <a:buFontTx/>
        <a:buNone/>
        <a:tabLst/>
        <a:defRPr sz="600" b="0" i="0" u="none" strike="noStrike" cap="none" spc="0" baseline="0">
          <a:solidFill>
            <a:schemeClr val="tx1"/>
          </a:solidFill>
          <a:uFillTx/>
          <a:latin typeface="+mn-lt"/>
          <a:ea typeface="+mn-ea"/>
          <a:cs typeface="+mn-cs"/>
          <a:sym typeface="IBM Plex Sans"/>
        </a:defRPr>
      </a:lvl5pPr>
      <a:lvl6pPr marL="0" marR="0" indent="643109" algn="r" defTabSz="685983" rtl="0" eaLnBrk="1" latinLnBrk="0" hangingPunct="1">
        <a:lnSpc>
          <a:spcPct val="100000"/>
        </a:lnSpc>
        <a:spcBef>
          <a:spcPts val="0"/>
        </a:spcBef>
        <a:spcAft>
          <a:spcPts val="0"/>
        </a:spcAft>
        <a:buClrTx/>
        <a:buSzTx/>
        <a:buFontTx/>
        <a:buNone/>
        <a:tabLst/>
        <a:defRPr sz="600" b="0" i="0" u="none" strike="noStrike" cap="none" spc="0" baseline="0">
          <a:solidFill>
            <a:schemeClr val="tx1"/>
          </a:solidFill>
          <a:uFillTx/>
          <a:latin typeface="+mn-lt"/>
          <a:ea typeface="+mn-ea"/>
          <a:cs typeface="+mn-cs"/>
          <a:sym typeface="IBM Plex Sans"/>
        </a:defRPr>
      </a:lvl6pPr>
      <a:lvl7pPr marL="0" marR="0" indent="771731" algn="r" defTabSz="685983" rtl="0" eaLnBrk="1" latinLnBrk="0" hangingPunct="1">
        <a:lnSpc>
          <a:spcPct val="100000"/>
        </a:lnSpc>
        <a:spcBef>
          <a:spcPts val="0"/>
        </a:spcBef>
        <a:spcAft>
          <a:spcPts val="0"/>
        </a:spcAft>
        <a:buClrTx/>
        <a:buSzTx/>
        <a:buFontTx/>
        <a:buNone/>
        <a:tabLst/>
        <a:defRPr sz="600" b="0" i="0" u="none" strike="noStrike" cap="none" spc="0" baseline="0">
          <a:solidFill>
            <a:schemeClr val="tx1"/>
          </a:solidFill>
          <a:uFillTx/>
          <a:latin typeface="+mn-lt"/>
          <a:ea typeface="+mn-ea"/>
          <a:cs typeface="+mn-cs"/>
          <a:sym typeface="IBM Plex Sans"/>
        </a:defRPr>
      </a:lvl7pPr>
      <a:lvl8pPr marL="0" marR="0" indent="900353" algn="r" defTabSz="685983" rtl="0" eaLnBrk="1" latinLnBrk="0" hangingPunct="1">
        <a:lnSpc>
          <a:spcPct val="100000"/>
        </a:lnSpc>
        <a:spcBef>
          <a:spcPts val="0"/>
        </a:spcBef>
        <a:spcAft>
          <a:spcPts val="0"/>
        </a:spcAft>
        <a:buClrTx/>
        <a:buSzTx/>
        <a:buFontTx/>
        <a:buNone/>
        <a:tabLst/>
        <a:defRPr sz="600" b="0" i="0" u="none" strike="noStrike" cap="none" spc="0" baseline="0">
          <a:solidFill>
            <a:schemeClr val="tx1"/>
          </a:solidFill>
          <a:uFillTx/>
          <a:latin typeface="+mn-lt"/>
          <a:ea typeface="+mn-ea"/>
          <a:cs typeface="+mn-cs"/>
          <a:sym typeface="IBM Plex Sans"/>
        </a:defRPr>
      </a:lvl8pPr>
      <a:lvl9pPr marL="0" marR="0" indent="1028974" algn="r" defTabSz="685983" rtl="0" eaLnBrk="1" latinLnBrk="0" hangingPunct="1">
        <a:lnSpc>
          <a:spcPct val="100000"/>
        </a:lnSpc>
        <a:spcBef>
          <a:spcPts val="0"/>
        </a:spcBef>
        <a:spcAft>
          <a:spcPts val="0"/>
        </a:spcAft>
        <a:buClrTx/>
        <a:buSzTx/>
        <a:buFontTx/>
        <a:buNone/>
        <a:tabLst/>
        <a:defRPr sz="600" b="0" i="0" u="none" strike="noStrike" cap="none" spc="0" baseline="0">
          <a:solidFill>
            <a:schemeClr val="tx1"/>
          </a:solidFill>
          <a:uFillTx/>
          <a:latin typeface="+mn-lt"/>
          <a:ea typeface="+mn-ea"/>
          <a:cs typeface="+mn-cs"/>
          <a:sym typeface="IBM Plex Sans"/>
        </a:defRPr>
      </a:lvl9pPr>
    </p:otherStyle>
  </p:txStyles>
  <p:extLst>
    <p:ext uri="{27BBF7A9-308A-43DC-89C8-2F10F3537804}">
      <p15:sldGuideLst xmlns:p15="http://schemas.microsoft.com/office/powerpoint/2012/main">
        <p15:guide id="1" orient="horz" pos="4320" userDrawn="1">
          <p15:clr>
            <a:srgbClr val="0F62FE"/>
          </p15:clr>
        </p15:guide>
        <p15:guide id="3" pos="485" userDrawn="1">
          <p15:clr>
            <a:srgbClr val="EE5396"/>
          </p15:clr>
        </p15:guide>
        <p15:guide id="4" pos="5120" userDrawn="1">
          <p15:clr>
            <a:srgbClr val="0F62FE"/>
          </p15:clr>
        </p15:guide>
        <p15:guide id="5" pos="2555" userDrawn="1">
          <p15:clr>
            <a:srgbClr val="EE5396"/>
          </p15:clr>
        </p15:guide>
        <p15:guide id="6" pos="7675" userDrawn="1">
          <p15:clr>
            <a:srgbClr val="EE5396"/>
          </p15:clr>
        </p15:guide>
        <p15:guide id="7" pos="9759" userDrawn="1">
          <p15:clr>
            <a:srgbClr val="EE5396"/>
          </p15:clr>
        </p15:guide>
        <p15:guide id="8" pos="10720" userDrawn="1">
          <p15:clr>
            <a:srgbClr val="EE5396"/>
          </p15:clr>
        </p15:guide>
        <p15:guide id="9" pos="5600" userDrawn="1">
          <p15:clr>
            <a:srgbClr val="EE5396"/>
          </p15:clr>
        </p15:guide>
        <p15:guide id="10" pos="4640" userDrawn="1">
          <p15:clr>
            <a:srgbClr val="EE5396"/>
          </p15:clr>
        </p15:guide>
        <p15:guide id="11" pos="12792" userDrawn="1">
          <p15:clr>
            <a:srgbClr val="EE5396"/>
          </p15:clr>
        </p15:guide>
        <p15:guide id="13" pos="14880" userDrawn="1">
          <p15:clr>
            <a:srgbClr val="EE5396"/>
          </p15:clr>
        </p15:guide>
        <p15:guide id="14" pos="15840" userDrawn="1">
          <p15:clr>
            <a:srgbClr val="EE5396"/>
          </p15:clr>
        </p15:guide>
        <p15:guide id="15" pos="17920" userDrawn="1">
          <p15:clr>
            <a:srgbClr val="EE5396"/>
          </p15:clr>
        </p15:guide>
        <p15:guide id="16" pos="19993" userDrawn="1">
          <p15:clr>
            <a:srgbClr val="EE5396"/>
          </p15:clr>
        </p15:guide>
        <p15:guide id="17" orient="horz" pos="2160" userDrawn="1">
          <p15:clr>
            <a:srgbClr val="0F62FE"/>
          </p15:clr>
        </p15:guide>
        <p15:guide id="19" orient="horz" pos="3240" userDrawn="1">
          <p15:clr>
            <a:srgbClr val="EE5396"/>
          </p15:clr>
        </p15:guide>
        <p15:guide id="20" orient="horz" pos="1080" userDrawn="1">
          <p15:clr>
            <a:srgbClr val="EE5396"/>
          </p15:clr>
        </p15:guide>
        <p15:guide id="21" orient="horz" pos="364" userDrawn="1">
          <p15:clr>
            <a:srgbClr val="EE5396"/>
          </p15:clr>
        </p15:guide>
        <p15:guide id="22" orient="horz" pos="5400" userDrawn="1">
          <p15:clr>
            <a:srgbClr val="EE5396"/>
          </p15:clr>
        </p15:guide>
        <p15:guide id="24" orient="horz" pos="7557" userDrawn="1">
          <p15:clr>
            <a:srgbClr val="EE5396"/>
          </p15:clr>
        </p15:guide>
        <p15:guide id="25" orient="horz" pos="8273" userDrawn="1">
          <p15:clr>
            <a:srgbClr val="EE5396"/>
          </p15:clr>
        </p15:guide>
        <p15:guide id="26" pos="10240" userDrawn="1">
          <p15:clr>
            <a:srgbClr val="0F62FE"/>
          </p15:clr>
        </p15:guide>
        <p15:guide id="27" pos="15360" userDrawn="1">
          <p15:clr>
            <a:srgbClr val="0F62FE"/>
          </p15:clr>
        </p15:guide>
        <p15:guide id="28" orient="horz" pos="6480" userDrawn="1">
          <p15:clr>
            <a:srgbClr val="0F62FE"/>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7" name="Slide Number"/>
          <p:cNvSpPr txBox="1">
            <a:spLocks noGrp="1"/>
          </p:cNvSpPr>
          <p:nvPr>
            <p:ph type="sldNum" sz="quarter" idx="2"/>
          </p:nvPr>
        </p:nvSpPr>
        <p:spPr>
          <a:xfrm>
            <a:off x="11769264" y="6469507"/>
            <a:ext cx="135436" cy="123111"/>
          </a:xfrm>
          <a:prstGeom prst="rect">
            <a:avLst/>
          </a:prstGeom>
          <a:ln w="12700">
            <a:miter lim="400000"/>
          </a:ln>
        </p:spPr>
        <p:txBody>
          <a:bodyPr wrap="none" lIns="0" tIns="0" rIns="0" bIns="0" anchor="b" anchorCtr="0">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
        <p:nvSpPr>
          <p:cNvPr id="48" name="Title Text"/>
          <p:cNvSpPr txBox="1">
            <a:spLocks noGrp="1"/>
          </p:cNvSpPr>
          <p:nvPr>
            <p:ph type="title"/>
          </p:nvPr>
        </p:nvSpPr>
        <p:spPr>
          <a:xfrm>
            <a:off x="287999" y="288036"/>
            <a:ext cx="11293592" cy="13255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lstStyle/>
          <a:p>
            <a:r>
              <a:rPr dirty="0"/>
              <a:t>Title Text</a:t>
            </a:r>
          </a:p>
        </p:txBody>
      </p:sp>
      <p:sp>
        <p:nvSpPr>
          <p:cNvPr id="49" name="Body Level One…"/>
          <p:cNvSpPr txBox="1">
            <a:spLocks noGrp="1"/>
          </p:cNvSpPr>
          <p:nvPr>
            <p:ph type="body" idx="1"/>
          </p:nvPr>
        </p:nvSpPr>
        <p:spPr>
          <a:xfrm>
            <a:off x="287300" y="1663700"/>
            <a:ext cx="11293592" cy="433467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lstStyle/>
          <a:p>
            <a:r>
              <a:rPr dirty="0"/>
              <a:t>Body Level One</a:t>
            </a:r>
          </a:p>
          <a:p>
            <a:pPr lvl="1"/>
            <a:r>
              <a:rPr dirty="0"/>
              <a:t>Body Level Two</a:t>
            </a:r>
          </a:p>
          <a:p>
            <a:pPr lvl="2"/>
            <a:r>
              <a:rPr dirty="0"/>
              <a:t>Body Level Three</a:t>
            </a:r>
          </a:p>
          <a:p>
            <a:pPr lvl="3"/>
            <a:r>
              <a:rPr dirty="0"/>
              <a:t>Body Level Four</a:t>
            </a:r>
          </a:p>
        </p:txBody>
      </p:sp>
      <p:sp>
        <p:nvSpPr>
          <p:cNvPr id="2" name="Footer Placeholder 1">
            <a:extLst>
              <a:ext uri="{FF2B5EF4-FFF2-40B4-BE49-F238E27FC236}">
                <a16:creationId xmlns:a16="http://schemas.microsoft.com/office/drawing/2014/main" id="{59EB465A-FE7F-6B71-D716-1673174BBF59}"/>
              </a:ext>
            </a:extLst>
          </p:cNvPr>
          <p:cNvSpPr>
            <a:spLocks noGrp="1"/>
          </p:cNvSpPr>
          <p:nvPr>
            <p:ph type="ftr" sz="quarter" idx="3"/>
          </p:nvPr>
        </p:nvSpPr>
        <p:spPr>
          <a:xfrm>
            <a:off x="284125" y="6402118"/>
            <a:ext cx="2477765" cy="190500"/>
          </a:xfrm>
          <a:prstGeom prst="rect">
            <a:avLst/>
          </a:prstGeom>
        </p:spPr>
        <p:txBody>
          <a:bodyPr vert="horz" lIns="0" tIns="0" rIns="0" bIns="0" rtlCol="0" anchor="b"/>
          <a:lstStyle>
            <a:lvl1pPr algn="l">
              <a:defRPr sz="800" b="0" i="0">
                <a:solidFill>
                  <a:schemeClr val="tx1"/>
                </a:solidFill>
                <a:latin typeface="IBM Plex Sans" panose="020B0503050203000203" pitchFamily="34" charset="0"/>
              </a:defRPr>
            </a:lvl1pPr>
          </a:lstStyle>
          <a:p>
            <a:r>
              <a:rPr lang="en-US"/>
              <a:t>Footer text (optional)</a:t>
            </a:r>
          </a:p>
        </p:txBody>
      </p:sp>
    </p:spTree>
    <p:extLst>
      <p:ext uri="{BB962C8B-B14F-4D97-AF65-F5344CB8AC3E}">
        <p14:creationId xmlns:p14="http://schemas.microsoft.com/office/powerpoint/2010/main" val="1932151805"/>
      </p:ext>
    </p:extLst>
  </p:cSld>
  <p:clrMap bg1="dk1" tx1="lt1" bg2="dk2" tx2="lt2" accent1="accent1" accent2="accent2" accent3="accent3" accent4="accent4" accent5="accent5" accent6="accent6" hlink="hlink" folHlink="folHlink"/>
  <p:sldLayoutIdLst>
    <p:sldLayoutId id="2147485994" r:id="rId1"/>
    <p:sldLayoutId id="2147485995" r:id="rId2"/>
    <p:sldLayoutId id="2147485996" r:id="rId3"/>
    <p:sldLayoutId id="2147485997" r:id="rId4"/>
    <p:sldLayoutId id="2147485998" r:id="rId5"/>
    <p:sldLayoutId id="2147485999" r:id="rId6"/>
    <p:sldLayoutId id="2147486000" r:id="rId7"/>
    <p:sldLayoutId id="2147486001" r:id="rId8"/>
    <p:sldLayoutId id="2147486002" r:id="rId9"/>
    <p:sldLayoutId id="2147486003" r:id="rId10"/>
    <p:sldLayoutId id="2147486004" r:id="rId11"/>
    <p:sldLayoutId id="2147486005" r:id="rId12"/>
    <p:sldLayoutId id="2147486006" r:id="rId13"/>
    <p:sldLayoutId id="2147486007" r:id="rId14"/>
    <p:sldLayoutId id="2147486008" r:id="rId15"/>
    <p:sldLayoutId id="2147486009" r:id="rId16"/>
    <p:sldLayoutId id="2147486010" r:id="rId17"/>
    <p:sldLayoutId id="2147486011" r:id="rId18"/>
    <p:sldLayoutId id="2147486012" r:id="rId19"/>
    <p:sldLayoutId id="2147486013" r:id="rId20"/>
    <p:sldLayoutId id="2147486014" r:id="rId21"/>
    <p:sldLayoutId id="2147486015" r:id="rId22"/>
    <p:sldLayoutId id="2147486016" r:id="rId23"/>
    <p:sldLayoutId id="2147486017" r:id="rId24"/>
    <p:sldLayoutId id="2147486018" r:id="rId25"/>
    <p:sldLayoutId id="2147486019" r:id="rId26"/>
    <p:sldLayoutId id="2147486020" r:id="rId27"/>
    <p:sldLayoutId id="2147486021" r:id="rId28"/>
    <p:sldLayoutId id="2147486022" r:id="rId29"/>
    <p:sldLayoutId id="2147486023" r:id="rId30"/>
    <p:sldLayoutId id="2147486024" r:id="rId31"/>
    <p:sldLayoutId id="2147486025" r:id="rId32"/>
    <p:sldLayoutId id="2147486026" r:id="rId33"/>
    <p:sldLayoutId id="2147486027" r:id="rId34"/>
    <p:sldLayoutId id="2147486028" r:id="rId35"/>
    <p:sldLayoutId id="2147486029" r:id="rId36"/>
    <p:sldLayoutId id="2147486030" r:id="rId37"/>
    <p:sldLayoutId id="2147486031" r:id="rId38"/>
    <p:sldLayoutId id="2147486032" r:id="rId39"/>
    <p:sldLayoutId id="2147486033" r:id="rId40"/>
    <p:sldLayoutId id="2147486034" r:id="rId41"/>
    <p:sldLayoutId id="2147486035" r:id="rId42"/>
    <p:sldLayoutId id="2147486036" r:id="rId43"/>
    <p:sldLayoutId id="2147486037" r:id="rId44"/>
    <p:sldLayoutId id="2147486038" r:id="rId45"/>
    <p:sldLayoutId id="2147486039" r:id="rId46"/>
    <p:sldLayoutId id="2147486040" r:id="rId47"/>
    <p:sldLayoutId id="2147486041" r:id="rId48"/>
    <p:sldLayoutId id="2147486042" r:id="rId49"/>
    <p:sldLayoutId id="2147486043" r:id="rId50"/>
    <p:sldLayoutId id="2147486044" r:id="rId51"/>
  </p:sldLayoutIdLst>
  <p:transition spd="med"/>
  <p:txStyles>
    <p:titleStyle>
      <a:lvl1pPr marL="0" marR="0" indent="0" algn="l" defTabSz="1218956" rtl="0" eaLnBrk="1" latinLnBrk="0" hangingPunct="1">
        <a:lnSpc>
          <a:spcPct val="90000"/>
        </a:lnSpc>
        <a:spcBef>
          <a:spcPts val="0"/>
        </a:spcBef>
        <a:spcAft>
          <a:spcPts val="0"/>
        </a:spcAft>
        <a:buClrTx/>
        <a:buSzTx/>
        <a:buFontTx/>
        <a:buNone/>
        <a:tabLst/>
        <a:defRPr sz="3199" b="0" i="0" u="none" strike="noStrike" cap="none" spc="0" baseline="0">
          <a:solidFill>
            <a:schemeClr val="tx2"/>
          </a:solidFill>
          <a:uFillTx/>
          <a:latin typeface="+mj-lt"/>
          <a:ea typeface="+mj-ea"/>
          <a:cs typeface="+mj-cs"/>
          <a:sym typeface="IBM Plex Sans Light"/>
        </a:defRPr>
      </a:lvl1pPr>
      <a:lvl2pPr marL="0" marR="0" indent="0" algn="l" defTabSz="1218956" rtl="0" eaLnBrk="1" latinLnBrk="0" hangingPunct="1">
        <a:lnSpc>
          <a:spcPct val="90000"/>
        </a:lnSpc>
        <a:spcBef>
          <a:spcPts val="0"/>
        </a:spcBef>
        <a:spcAft>
          <a:spcPts val="0"/>
        </a:spcAft>
        <a:buClrTx/>
        <a:buSzTx/>
        <a:buFontTx/>
        <a:buNone/>
        <a:tabLst/>
        <a:defRPr sz="3199" b="0" i="0" u="none" strike="noStrike" cap="none" spc="0" baseline="0">
          <a:solidFill>
            <a:srgbClr val="000000"/>
          </a:solidFill>
          <a:uFillTx/>
          <a:latin typeface="+mj-lt"/>
          <a:ea typeface="+mj-ea"/>
          <a:cs typeface="+mj-cs"/>
          <a:sym typeface="IBM Plex Sans Light"/>
        </a:defRPr>
      </a:lvl2pPr>
      <a:lvl3pPr marL="0" marR="0" indent="0" algn="l" defTabSz="1218956" rtl="0" eaLnBrk="1" latinLnBrk="0" hangingPunct="1">
        <a:lnSpc>
          <a:spcPct val="90000"/>
        </a:lnSpc>
        <a:spcBef>
          <a:spcPts val="0"/>
        </a:spcBef>
        <a:spcAft>
          <a:spcPts val="0"/>
        </a:spcAft>
        <a:buClrTx/>
        <a:buSzTx/>
        <a:buFontTx/>
        <a:buNone/>
        <a:tabLst/>
        <a:defRPr sz="3199" b="0" i="0" u="none" strike="noStrike" cap="none" spc="0" baseline="0">
          <a:solidFill>
            <a:srgbClr val="000000"/>
          </a:solidFill>
          <a:uFillTx/>
          <a:latin typeface="+mj-lt"/>
          <a:ea typeface="+mj-ea"/>
          <a:cs typeface="+mj-cs"/>
          <a:sym typeface="IBM Plex Sans Light"/>
        </a:defRPr>
      </a:lvl3pPr>
      <a:lvl4pPr marL="0" marR="0" indent="0" algn="l" defTabSz="1218956" rtl="0" eaLnBrk="1" latinLnBrk="0" hangingPunct="1">
        <a:lnSpc>
          <a:spcPct val="90000"/>
        </a:lnSpc>
        <a:spcBef>
          <a:spcPts val="0"/>
        </a:spcBef>
        <a:spcAft>
          <a:spcPts val="0"/>
        </a:spcAft>
        <a:buClrTx/>
        <a:buSzTx/>
        <a:buFontTx/>
        <a:buNone/>
        <a:tabLst/>
        <a:defRPr sz="3199" b="0" i="0" u="none" strike="noStrike" cap="none" spc="0" baseline="0">
          <a:solidFill>
            <a:srgbClr val="000000"/>
          </a:solidFill>
          <a:uFillTx/>
          <a:latin typeface="+mj-lt"/>
          <a:ea typeface="+mj-ea"/>
          <a:cs typeface="+mj-cs"/>
          <a:sym typeface="IBM Plex Sans Light"/>
        </a:defRPr>
      </a:lvl4pPr>
      <a:lvl5pPr marL="0" marR="0" indent="0" algn="l" defTabSz="1218956" rtl="0" eaLnBrk="1" latinLnBrk="0" hangingPunct="1">
        <a:lnSpc>
          <a:spcPct val="90000"/>
        </a:lnSpc>
        <a:spcBef>
          <a:spcPts val="0"/>
        </a:spcBef>
        <a:spcAft>
          <a:spcPts val="0"/>
        </a:spcAft>
        <a:buClrTx/>
        <a:buSzTx/>
        <a:buFontTx/>
        <a:buNone/>
        <a:tabLst/>
        <a:defRPr sz="3199" b="0" i="0" u="none" strike="noStrike" cap="none" spc="0" baseline="0">
          <a:solidFill>
            <a:srgbClr val="000000"/>
          </a:solidFill>
          <a:uFillTx/>
          <a:latin typeface="+mj-lt"/>
          <a:ea typeface="+mj-ea"/>
          <a:cs typeface="+mj-cs"/>
          <a:sym typeface="IBM Plex Sans Light"/>
        </a:defRPr>
      </a:lvl5pPr>
      <a:lvl6pPr marL="0" marR="0" indent="181248" algn="l" defTabSz="1218956" rtl="0" eaLnBrk="1" latinLnBrk="0" hangingPunct="1">
        <a:lnSpc>
          <a:spcPct val="90000"/>
        </a:lnSpc>
        <a:spcBef>
          <a:spcPts val="0"/>
        </a:spcBef>
        <a:spcAft>
          <a:spcPts val="0"/>
        </a:spcAft>
        <a:buClrTx/>
        <a:buSzTx/>
        <a:buFontTx/>
        <a:buNone/>
        <a:tabLst/>
        <a:defRPr sz="3199" b="0" i="0" u="none" strike="noStrike" cap="none" spc="0" baseline="0">
          <a:solidFill>
            <a:srgbClr val="000000"/>
          </a:solidFill>
          <a:uFillTx/>
          <a:latin typeface="+mj-lt"/>
          <a:ea typeface="+mj-ea"/>
          <a:cs typeface="+mj-cs"/>
          <a:sym typeface="IBM Plex Sans Light"/>
        </a:defRPr>
      </a:lvl6pPr>
      <a:lvl7pPr marL="0" marR="0" indent="362497" algn="l" defTabSz="1218956" rtl="0" eaLnBrk="1" latinLnBrk="0" hangingPunct="1">
        <a:lnSpc>
          <a:spcPct val="90000"/>
        </a:lnSpc>
        <a:spcBef>
          <a:spcPts val="0"/>
        </a:spcBef>
        <a:spcAft>
          <a:spcPts val="0"/>
        </a:spcAft>
        <a:buClrTx/>
        <a:buSzTx/>
        <a:buFontTx/>
        <a:buNone/>
        <a:tabLst/>
        <a:defRPr sz="3199" b="0" i="0" u="none" strike="noStrike" cap="none" spc="0" baseline="0">
          <a:solidFill>
            <a:srgbClr val="000000"/>
          </a:solidFill>
          <a:uFillTx/>
          <a:latin typeface="+mj-lt"/>
          <a:ea typeface="+mj-ea"/>
          <a:cs typeface="+mj-cs"/>
          <a:sym typeface="IBM Plex Sans Light"/>
        </a:defRPr>
      </a:lvl7pPr>
      <a:lvl8pPr marL="0" marR="0" indent="543744" algn="l" defTabSz="1218956" rtl="0" eaLnBrk="1" latinLnBrk="0" hangingPunct="1">
        <a:lnSpc>
          <a:spcPct val="90000"/>
        </a:lnSpc>
        <a:spcBef>
          <a:spcPts val="0"/>
        </a:spcBef>
        <a:spcAft>
          <a:spcPts val="0"/>
        </a:spcAft>
        <a:buClrTx/>
        <a:buSzTx/>
        <a:buFontTx/>
        <a:buNone/>
        <a:tabLst/>
        <a:defRPr sz="3199" b="0" i="0" u="none" strike="noStrike" cap="none" spc="0" baseline="0">
          <a:solidFill>
            <a:srgbClr val="000000"/>
          </a:solidFill>
          <a:uFillTx/>
          <a:latin typeface="+mj-lt"/>
          <a:ea typeface="+mj-ea"/>
          <a:cs typeface="+mj-cs"/>
          <a:sym typeface="IBM Plex Sans Light"/>
        </a:defRPr>
      </a:lvl8pPr>
      <a:lvl9pPr marL="0" marR="0" indent="724993" algn="l" defTabSz="1218956" rtl="0" eaLnBrk="1" latinLnBrk="0" hangingPunct="1">
        <a:lnSpc>
          <a:spcPct val="90000"/>
        </a:lnSpc>
        <a:spcBef>
          <a:spcPts val="0"/>
        </a:spcBef>
        <a:spcAft>
          <a:spcPts val="0"/>
        </a:spcAft>
        <a:buClrTx/>
        <a:buSzTx/>
        <a:buFontTx/>
        <a:buNone/>
        <a:tabLst/>
        <a:defRPr sz="3199" b="0" i="0" u="none" strike="noStrike" cap="none" spc="0" baseline="0">
          <a:solidFill>
            <a:srgbClr val="000000"/>
          </a:solidFill>
          <a:uFillTx/>
          <a:latin typeface="+mj-lt"/>
          <a:ea typeface="+mj-ea"/>
          <a:cs typeface="+mj-cs"/>
          <a:sym typeface="IBM Plex Sans Light"/>
        </a:defRPr>
      </a:lvl9pPr>
    </p:titleStyle>
    <p:bodyStyle>
      <a:lvl1pPr marL="0" marR="0" indent="0" algn="l" defTabSz="1218956" rtl="0" eaLnBrk="1" latinLnBrk="0" hangingPunct="1">
        <a:lnSpc>
          <a:spcPct val="110000"/>
        </a:lnSpc>
        <a:spcBef>
          <a:spcPts val="0"/>
        </a:spcBef>
        <a:spcAft>
          <a:spcPts val="0"/>
        </a:spcAft>
        <a:buClrTx/>
        <a:buSzTx/>
        <a:buFontTx/>
        <a:buNone/>
        <a:tabLst/>
        <a:defRPr sz="1800" b="0" i="0" u="none" strike="noStrike" cap="none" spc="0" baseline="0">
          <a:solidFill>
            <a:schemeClr val="tx1"/>
          </a:solidFill>
          <a:uFillTx/>
          <a:latin typeface="+mj-lt"/>
          <a:ea typeface="+mj-ea"/>
          <a:cs typeface="+mj-cs"/>
          <a:sym typeface="IBM Plex Sans Light"/>
        </a:defRPr>
      </a:lvl1pPr>
      <a:lvl2pPr marL="164559" marR="0" indent="-164559" algn="l" defTabSz="1218956" rtl="0" eaLnBrk="1" latinLnBrk="0" hangingPunct="1">
        <a:lnSpc>
          <a:spcPct val="110000"/>
        </a:lnSpc>
        <a:spcBef>
          <a:spcPts val="0"/>
        </a:spcBef>
        <a:spcAft>
          <a:spcPts val="0"/>
        </a:spcAft>
        <a:buClrTx/>
        <a:buSzPct val="100000"/>
        <a:buFontTx/>
        <a:buChar char="–"/>
        <a:tabLst/>
        <a:defRPr sz="1800" b="0" i="0" u="none" strike="noStrike" cap="none" spc="0" baseline="0">
          <a:solidFill>
            <a:schemeClr val="tx1"/>
          </a:solidFill>
          <a:uFillTx/>
          <a:latin typeface="+mj-lt"/>
          <a:ea typeface="+mj-ea"/>
          <a:cs typeface="+mj-cs"/>
          <a:sym typeface="IBM Plex Sans Light"/>
        </a:defRPr>
      </a:lvl2pPr>
      <a:lvl3pPr marL="329118" marR="0" indent="-164559" algn="l" defTabSz="1218956" rtl="0" eaLnBrk="1" latinLnBrk="0" hangingPunct="1">
        <a:lnSpc>
          <a:spcPct val="110000"/>
        </a:lnSpc>
        <a:spcBef>
          <a:spcPts val="0"/>
        </a:spcBef>
        <a:spcAft>
          <a:spcPts val="0"/>
        </a:spcAft>
        <a:buClrTx/>
        <a:buSzPct val="100000"/>
        <a:buFontTx/>
        <a:buChar char="•"/>
        <a:tabLst/>
        <a:defRPr sz="1800" b="0" i="0" u="none" strike="noStrike" cap="none" spc="0" baseline="0">
          <a:solidFill>
            <a:schemeClr val="tx1"/>
          </a:solidFill>
          <a:uFillTx/>
          <a:latin typeface="+mj-lt"/>
          <a:ea typeface="+mj-ea"/>
          <a:cs typeface="+mj-cs"/>
          <a:sym typeface="IBM Plex Sans Light"/>
        </a:defRPr>
      </a:lvl3pPr>
      <a:lvl4pPr marL="493677" marR="0" indent="-164559" algn="l" defTabSz="1218956" rtl="0" eaLnBrk="1" latinLnBrk="0" hangingPunct="1">
        <a:lnSpc>
          <a:spcPct val="110000"/>
        </a:lnSpc>
        <a:spcBef>
          <a:spcPts val="0"/>
        </a:spcBef>
        <a:spcAft>
          <a:spcPts val="0"/>
        </a:spcAft>
        <a:buClrTx/>
        <a:buSzPct val="100000"/>
        <a:buFontTx/>
        <a:buChar char="–"/>
        <a:tabLst/>
        <a:defRPr sz="1800" b="0" i="0" u="none" strike="noStrike" cap="none" spc="0" baseline="0">
          <a:solidFill>
            <a:schemeClr val="tx1"/>
          </a:solidFill>
          <a:uFillTx/>
          <a:latin typeface="+mj-lt"/>
          <a:ea typeface="+mj-ea"/>
          <a:cs typeface="+mj-cs"/>
          <a:sym typeface="IBM Plex Sans Light"/>
        </a:defRPr>
      </a:lvl4pPr>
      <a:lvl5pPr marL="571386" marR="0" indent="-228554" algn="l" defTabSz="1218956" rtl="0" eaLnBrk="1" latinLnBrk="0" hangingPunct="1">
        <a:lnSpc>
          <a:spcPct val="110000"/>
        </a:lnSpc>
        <a:spcBef>
          <a:spcPts val="1450"/>
        </a:spcBef>
        <a:spcAft>
          <a:spcPts val="0"/>
        </a:spcAft>
        <a:buClrTx/>
        <a:buSzPct val="100000"/>
        <a:buFont typeface="Arial" panose="020B0604020202020204" pitchFamily="34" charset="0"/>
        <a:buChar char="•"/>
        <a:tabLst/>
        <a:defRPr sz="1800" b="0" i="0" u="none" strike="noStrike" cap="none" spc="0" baseline="0">
          <a:solidFill>
            <a:srgbClr val="000000"/>
          </a:solidFill>
          <a:uFillTx/>
          <a:latin typeface="+mj-lt"/>
          <a:ea typeface="+mj-ea"/>
          <a:cs typeface="+mj-cs"/>
          <a:sym typeface="IBM Plex Sans Light"/>
        </a:defRPr>
      </a:lvl5pPr>
      <a:lvl6pPr marL="921346" marR="0" indent="-194466" algn="l" defTabSz="1218956" rtl="0" eaLnBrk="1" latinLnBrk="0" hangingPunct="1">
        <a:lnSpc>
          <a:spcPct val="100000"/>
        </a:lnSpc>
        <a:spcBef>
          <a:spcPts val="1450"/>
        </a:spcBef>
        <a:spcAft>
          <a:spcPts val="0"/>
        </a:spcAft>
        <a:buClrTx/>
        <a:buSzPct val="100000"/>
        <a:buFontTx/>
        <a:buChar char="»"/>
        <a:tabLst/>
        <a:defRPr sz="1800" b="0" i="0" u="none" strike="noStrike" cap="none" spc="0" baseline="0">
          <a:solidFill>
            <a:srgbClr val="000000"/>
          </a:solidFill>
          <a:uFillTx/>
          <a:latin typeface="+mj-lt"/>
          <a:ea typeface="+mj-ea"/>
          <a:cs typeface="+mj-cs"/>
          <a:sym typeface="IBM Plex Sans Light"/>
        </a:defRPr>
      </a:lvl6pPr>
      <a:lvl7pPr marL="1102595" marR="0" indent="-194466" algn="l" defTabSz="1218956" rtl="0" eaLnBrk="1" latinLnBrk="0" hangingPunct="1">
        <a:lnSpc>
          <a:spcPct val="100000"/>
        </a:lnSpc>
        <a:spcBef>
          <a:spcPts val="1450"/>
        </a:spcBef>
        <a:spcAft>
          <a:spcPts val="0"/>
        </a:spcAft>
        <a:buClrTx/>
        <a:buSzPct val="100000"/>
        <a:buFontTx/>
        <a:buChar char="»"/>
        <a:tabLst/>
        <a:defRPr sz="1800" b="0" i="0" u="none" strike="noStrike" cap="none" spc="0" baseline="0">
          <a:solidFill>
            <a:srgbClr val="000000"/>
          </a:solidFill>
          <a:uFillTx/>
          <a:latin typeface="+mj-lt"/>
          <a:ea typeface="+mj-ea"/>
          <a:cs typeface="+mj-cs"/>
          <a:sym typeface="IBM Plex Sans Light"/>
        </a:defRPr>
      </a:lvl7pPr>
      <a:lvl8pPr marL="1283843" marR="0" indent="-194466" algn="l" defTabSz="1218956" rtl="0" eaLnBrk="1" latinLnBrk="0" hangingPunct="1">
        <a:lnSpc>
          <a:spcPct val="100000"/>
        </a:lnSpc>
        <a:spcBef>
          <a:spcPts val="1450"/>
        </a:spcBef>
        <a:spcAft>
          <a:spcPts val="0"/>
        </a:spcAft>
        <a:buClrTx/>
        <a:buSzPct val="100000"/>
        <a:buFontTx/>
        <a:buChar char="»"/>
        <a:tabLst/>
        <a:defRPr sz="1800" b="0" i="0" u="none" strike="noStrike" cap="none" spc="0" baseline="0">
          <a:solidFill>
            <a:srgbClr val="000000"/>
          </a:solidFill>
          <a:uFillTx/>
          <a:latin typeface="+mj-lt"/>
          <a:ea typeface="+mj-ea"/>
          <a:cs typeface="+mj-cs"/>
          <a:sym typeface="IBM Plex Sans Light"/>
        </a:defRPr>
      </a:lvl8pPr>
      <a:lvl9pPr marL="1465091" marR="0" indent="-194466" algn="l" defTabSz="1218956" rtl="0" eaLnBrk="1" latinLnBrk="0" hangingPunct="1">
        <a:lnSpc>
          <a:spcPct val="100000"/>
        </a:lnSpc>
        <a:spcBef>
          <a:spcPts val="1450"/>
        </a:spcBef>
        <a:spcAft>
          <a:spcPts val="0"/>
        </a:spcAft>
        <a:buClrTx/>
        <a:buSzPct val="100000"/>
        <a:buFontTx/>
        <a:buChar char="»"/>
        <a:tabLst/>
        <a:defRPr sz="1800" b="0" i="0" u="none" strike="noStrike" cap="none" spc="0" baseline="0">
          <a:solidFill>
            <a:srgbClr val="000000"/>
          </a:solidFill>
          <a:uFillTx/>
          <a:latin typeface="+mj-lt"/>
          <a:ea typeface="+mj-ea"/>
          <a:cs typeface="+mj-cs"/>
          <a:sym typeface="IBM Plex Sans Light"/>
        </a:defRPr>
      </a:lvl9pPr>
    </p:bodyStyle>
    <p:otherStyle>
      <a:lvl1pPr marL="0" marR="0" indent="0" algn="r" defTabSz="914461" rtl="0" eaLnBrk="1" latinLnBrk="0" hangingPunct="1">
        <a:lnSpc>
          <a:spcPct val="100000"/>
        </a:lnSpc>
        <a:spcBef>
          <a:spcPts val="0"/>
        </a:spcBef>
        <a:spcAft>
          <a:spcPts val="0"/>
        </a:spcAft>
        <a:buClrTx/>
        <a:buSzTx/>
        <a:buFontTx/>
        <a:buNone/>
        <a:tabLst/>
        <a:defRPr sz="800" b="0" i="0" u="none" strike="noStrike" cap="none" spc="0" baseline="0">
          <a:solidFill>
            <a:schemeClr val="tx1"/>
          </a:solidFill>
          <a:uFillTx/>
          <a:latin typeface="+mn-lt"/>
          <a:ea typeface="+mn-ea"/>
          <a:cs typeface="+mn-cs"/>
          <a:sym typeface="IBM Plex Sans"/>
        </a:defRPr>
      </a:lvl1pPr>
      <a:lvl2pPr marL="0" marR="0" indent="171461" algn="r" defTabSz="914461" rtl="0" eaLnBrk="1" latinLnBrk="0" hangingPunct="1">
        <a:lnSpc>
          <a:spcPct val="100000"/>
        </a:lnSpc>
        <a:spcBef>
          <a:spcPts val="0"/>
        </a:spcBef>
        <a:spcAft>
          <a:spcPts val="0"/>
        </a:spcAft>
        <a:buClrTx/>
        <a:buSzTx/>
        <a:buFontTx/>
        <a:buNone/>
        <a:tabLst/>
        <a:defRPr sz="800" b="0" i="0" u="none" strike="noStrike" cap="none" spc="0" baseline="0">
          <a:solidFill>
            <a:schemeClr val="tx1"/>
          </a:solidFill>
          <a:uFillTx/>
          <a:latin typeface="+mn-lt"/>
          <a:ea typeface="+mn-ea"/>
          <a:cs typeface="+mn-cs"/>
          <a:sym typeface="IBM Plex Sans"/>
        </a:defRPr>
      </a:lvl2pPr>
      <a:lvl3pPr marL="0" marR="0" indent="342922" algn="r" defTabSz="914461" rtl="0" eaLnBrk="1" latinLnBrk="0" hangingPunct="1">
        <a:lnSpc>
          <a:spcPct val="100000"/>
        </a:lnSpc>
        <a:spcBef>
          <a:spcPts val="0"/>
        </a:spcBef>
        <a:spcAft>
          <a:spcPts val="0"/>
        </a:spcAft>
        <a:buClrTx/>
        <a:buSzTx/>
        <a:buFontTx/>
        <a:buNone/>
        <a:tabLst/>
        <a:defRPr sz="800" b="0" i="0" u="none" strike="noStrike" cap="none" spc="0" baseline="0">
          <a:solidFill>
            <a:schemeClr val="tx1"/>
          </a:solidFill>
          <a:uFillTx/>
          <a:latin typeface="+mn-lt"/>
          <a:ea typeface="+mn-ea"/>
          <a:cs typeface="+mn-cs"/>
          <a:sym typeface="IBM Plex Sans"/>
        </a:defRPr>
      </a:lvl3pPr>
      <a:lvl4pPr marL="0" marR="0" indent="514384" algn="r" defTabSz="914461" rtl="0" eaLnBrk="1" latinLnBrk="0" hangingPunct="1">
        <a:lnSpc>
          <a:spcPct val="100000"/>
        </a:lnSpc>
        <a:spcBef>
          <a:spcPts val="0"/>
        </a:spcBef>
        <a:spcAft>
          <a:spcPts val="0"/>
        </a:spcAft>
        <a:buClrTx/>
        <a:buSzTx/>
        <a:buFontTx/>
        <a:buNone/>
        <a:tabLst/>
        <a:defRPr sz="800" b="0" i="0" u="none" strike="noStrike" cap="none" spc="0" baseline="0">
          <a:solidFill>
            <a:schemeClr val="tx1"/>
          </a:solidFill>
          <a:uFillTx/>
          <a:latin typeface="+mn-lt"/>
          <a:ea typeface="+mn-ea"/>
          <a:cs typeface="+mn-cs"/>
          <a:sym typeface="IBM Plex Sans"/>
        </a:defRPr>
      </a:lvl4pPr>
      <a:lvl5pPr marL="0" marR="0" indent="685845" algn="r" defTabSz="914461" rtl="0" eaLnBrk="1" latinLnBrk="0" hangingPunct="1">
        <a:lnSpc>
          <a:spcPct val="100000"/>
        </a:lnSpc>
        <a:spcBef>
          <a:spcPts val="0"/>
        </a:spcBef>
        <a:spcAft>
          <a:spcPts val="0"/>
        </a:spcAft>
        <a:buClrTx/>
        <a:buSzTx/>
        <a:buFontTx/>
        <a:buNone/>
        <a:tabLst/>
        <a:defRPr sz="800" b="0" i="0" u="none" strike="noStrike" cap="none" spc="0" baseline="0">
          <a:solidFill>
            <a:schemeClr val="tx1"/>
          </a:solidFill>
          <a:uFillTx/>
          <a:latin typeface="+mn-lt"/>
          <a:ea typeface="+mn-ea"/>
          <a:cs typeface="+mn-cs"/>
          <a:sym typeface="IBM Plex Sans"/>
        </a:defRPr>
      </a:lvl5pPr>
      <a:lvl6pPr marL="0" marR="0" indent="857307" algn="r" defTabSz="914461" rtl="0" eaLnBrk="1" latinLnBrk="0" hangingPunct="1">
        <a:lnSpc>
          <a:spcPct val="100000"/>
        </a:lnSpc>
        <a:spcBef>
          <a:spcPts val="0"/>
        </a:spcBef>
        <a:spcAft>
          <a:spcPts val="0"/>
        </a:spcAft>
        <a:buClrTx/>
        <a:buSzTx/>
        <a:buFontTx/>
        <a:buNone/>
        <a:tabLst/>
        <a:defRPr sz="800" b="0" i="0" u="none" strike="noStrike" cap="none" spc="0" baseline="0">
          <a:solidFill>
            <a:schemeClr val="tx1"/>
          </a:solidFill>
          <a:uFillTx/>
          <a:latin typeface="+mn-lt"/>
          <a:ea typeface="+mn-ea"/>
          <a:cs typeface="+mn-cs"/>
          <a:sym typeface="IBM Plex Sans"/>
        </a:defRPr>
      </a:lvl6pPr>
      <a:lvl7pPr marL="0" marR="0" indent="1028768" algn="r" defTabSz="914461" rtl="0" eaLnBrk="1" latinLnBrk="0" hangingPunct="1">
        <a:lnSpc>
          <a:spcPct val="100000"/>
        </a:lnSpc>
        <a:spcBef>
          <a:spcPts val="0"/>
        </a:spcBef>
        <a:spcAft>
          <a:spcPts val="0"/>
        </a:spcAft>
        <a:buClrTx/>
        <a:buSzTx/>
        <a:buFontTx/>
        <a:buNone/>
        <a:tabLst/>
        <a:defRPr sz="800" b="0" i="0" u="none" strike="noStrike" cap="none" spc="0" baseline="0">
          <a:solidFill>
            <a:schemeClr val="tx1"/>
          </a:solidFill>
          <a:uFillTx/>
          <a:latin typeface="+mn-lt"/>
          <a:ea typeface="+mn-ea"/>
          <a:cs typeface="+mn-cs"/>
          <a:sym typeface="IBM Plex Sans"/>
        </a:defRPr>
      </a:lvl7pPr>
      <a:lvl8pPr marL="0" marR="0" indent="1200230" algn="r" defTabSz="914461" rtl="0" eaLnBrk="1" latinLnBrk="0" hangingPunct="1">
        <a:lnSpc>
          <a:spcPct val="100000"/>
        </a:lnSpc>
        <a:spcBef>
          <a:spcPts val="0"/>
        </a:spcBef>
        <a:spcAft>
          <a:spcPts val="0"/>
        </a:spcAft>
        <a:buClrTx/>
        <a:buSzTx/>
        <a:buFontTx/>
        <a:buNone/>
        <a:tabLst/>
        <a:defRPr sz="800" b="0" i="0" u="none" strike="noStrike" cap="none" spc="0" baseline="0">
          <a:solidFill>
            <a:schemeClr val="tx1"/>
          </a:solidFill>
          <a:uFillTx/>
          <a:latin typeface="+mn-lt"/>
          <a:ea typeface="+mn-ea"/>
          <a:cs typeface="+mn-cs"/>
          <a:sym typeface="IBM Plex Sans"/>
        </a:defRPr>
      </a:lvl8pPr>
      <a:lvl9pPr marL="0" marR="0" indent="1371691" algn="r" defTabSz="914461" rtl="0" eaLnBrk="1" latinLnBrk="0" hangingPunct="1">
        <a:lnSpc>
          <a:spcPct val="100000"/>
        </a:lnSpc>
        <a:spcBef>
          <a:spcPts val="0"/>
        </a:spcBef>
        <a:spcAft>
          <a:spcPts val="0"/>
        </a:spcAft>
        <a:buClrTx/>
        <a:buSzTx/>
        <a:buFontTx/>
        <a:buNone/>
        <a:tabLst/>
        <a:defRPr sz="800" b="0" i="0" u="none" strike="noStrike" cap="none" spc="0" baseline="0">
          <a:solidFill>
            <a:schemeClr val="tx1"/>
          </a:solidFill>
          <a:uFillTx/>
          <a:latin typeface="+mn-lt"/>
          <a:ea typeface="+mn-ea"/>
          <a:cs typeface="+mn-cs"/>
          <a:sym typeface="IBM Plex Sans"/>
        </a:defRPr>
      </a:lvl9pPr>
    </p:otherStyle>
  </p:txStyles>
  <p:extLst>
    <p:ext uri="{27BBF7A9-308A-43DC-89C8-2F10F3537804}">
      <p15:sldGuideLst xmlns:p15="http://schemas.microsoft.com/office/powerpoint/2012/main">
        <p15:guide id="3" pos="364">
          <p15:clr>
            <a:srgbClr val="EE5396"/>
          </p15:clr>
        </p15:guide>
        <p15:guide id="4" pos="3840">
          <p15:clr>
            <a:srgbClr val="0F62FE"/>
          </p15:clr>
        </p15:guide>
        <p15:guide id="5" pos="1916">
          <p15:clr>
            <a:srgbClr val="EE5396"/>
          </p15:clr>
        </p15:guide>
        <p15:guide id="6" pos="5756">
          <p15:clr>
            <a:srgbClr val="EE5396"/>
          </p15:clr>
        </p15:guide>
        <p15:guide id="7" pos="7319">
          <p15:clr>
            <a:srgbClr val="EE5396"/>
          </p15:clr>
        </p15:guide>
        <p15:guide id="8" pos="8040">
          <p15:clr>
            <a:srgbClr val="EE5396"/>
          </p15:clr>
        </p15:guide>
        <p15:guide id="9" pos="4200">
          <p15:clr>
            <a:srgbClr val="EE5396"/>
          </p15:clr>
        </p15:guide>
        <p15:guide id="10" pos="3480">
          <p15:clr>
            <a:srgbClr val="EE5396"/>
          </p15:clr>
        </p15:guide>
        <p15:guide id="11" pos="9594">
          <p15:clr>
            <a:srgbClr val="EE5396"/>
          </p15:clr>
        </p15:guide>
        <p15:guide id="13" pos="11160">
          <p15:clr>
            <a:srgbClr val="EE5396"/>
          </p15:clr>
        </p15:guide>
        <p15:guide id="14" pos="11880">
          <p15:clr>
            <a:srgbClr val="EE5396"/>
          </p15:clr>
        </p15:guide>
        <p15:guide id="15" pos="13440">
          <p15:clr>
            <a:srgbClr val="EE5396"/>
          </p15:clr>
        </p15:guide>
        <p15:guide id="16" pos="14995">
          <p15:clr>
            <a:srgbClr val="EE5396"/>
          </p15:clr>
        </p15:guide>
        <p15:guide id="26" pos="7680">
          <p15:clr>
            <a:srgbClr val="0F62FE"/>
          </p15:clr>
        </p15:guide>
        <p15:guide id="27" pos="11520">
          <p15:clr>
            <a:srgbClr val="0F62FE"/>
          </p15:clr>
        </p15:guide>
        <p15:guide id="29" orient="horz" pos="4320" userDrawn="1">
          <p15:clr>
            <a:srgbClr val="0F62FE"/>
          </p15:clr>
        </p15:guide>
        <p15:guide id="30" pos="485" userDrawn="1">
          <p15:clr>
            <a:srgbClr val="EE5396"/>
          </p15:clr>
        </p15:guide>
        <p15:guide id="31" pos="5120" userDrawn="1">
          <p15:clr>
            <a:srgbClr val="0F62FE"/>
          </p15:clr>
        </p15:guide>
        <p15:guide id="32" pos="2555" userDrawn="1">
          <p15:clr>
            <a:srgbClr val="EE5396"/>
          </p15:clr>
        </p15:guide>
        <p15:guide id="33" pos="7675" userDrawn="1">
          <p15:clr>
            <a:srgbClr val="EE5396"/>
          </p15:clr>
        </p15:guide>
        <p15:guide id="34" pos="9759" userDrawn="1">
          <p15:clr>
            <a:srgbClr val="EE5396"/>
          </p15:clr>
        </p15:guide>
        <p15:guide id="35" pos="10720" userDrawn="1">
          <p15:clr>
            <a:srgbClr val="EE5396"/>
          </p15:clr>
        </p15:guide>
        <p15:guide id="36" pos="5600" userDrawn="1">
          <p15:clr>
            <a:srgbClr val="EE5396"/>
          </p15:clr>
        </p15:guide>
        <p15:guide id="37" pos="4640" userDrawn="1">
          <p15:clr>
            <a:srgbClr val="EE5396"/>
          </p15:clr>
        </p15:guide>
        <p15:guide id="38" pos="12792" userDrawn="1">
          <p15:clr>
            <a:srgbClr val="EE5396"/>
          </p15:clr>
        </p15:guide>
        <p15:guide id="39" pos="14880" userDrawn="1">
          <p15:clr>
            <a:srgbClr val="EE5396"/>
          </p15:clr>
        </p15:guide>
        <p15:guide id="40" pos="15840" userDrawn="1">
          <p15:clr>
            <a:srgbClr val="EE5396"/>
          </p15:clr>
        </p15:guide>
        <p15:guide id="41" pos="17920" userDrawn="1">
          <p15:clr>
            <a:srgbClr val="EE5396"/>
          </p15:clr>
        </p15:guide>
        <p15:guide id="42" pos="19993" userDrawn="1">
          <p15:clr>
            <a:srgbClr val="EE5396"/>
          </p15:clr>
        </p15:guide>
        <p15:guide id="43" orient="horz" pos="2160" userDrawn="1">
          <p15:clr>
            <a:srgbClr val="0F62FE"/>
          </p15:clr>
        </p15:guide>
        <p15:guide id="44" orient="horz" pos="3240" userDrawn="1">
          <p15:clr>
            <a:srgbClr val="EE5396"/>
          </p15:clr>
        </p15:guide>
        <p15:guide id="45" orient="horz" pos="1080" userDrawn="1">
          <p15:clr>
            <a:srgbClr val="EE5396"/>
          </p15:clr>
        </p15:guide>
        <p15:guide id="46" orient="horz" pos="364" userDrawn="1">
          <p15:clr>
            <a:srgbClr val="EE5396"/>
          </p15:clr>
        </p15:guide>
        <p15:guide id="47" orient="horz" pos="5400" userDrawn="1">
          <p15:clr>
            <a:srgbClr val="EE5396"/>
          </p15:clr>
        </p15:guide>
        <p15:guide id="48" orient="horz" pos="7557" userDrawn="1">
          <p15:clr>
            <a:srgbClr val="EE5396"/>
          </p15:clr>
        </p15:guide>
        <p15:guide id="49" orient="horz" pos="8273" userDrawn="1">
          <p15:clr>
            <a:srgbClr val="EE5396"/>
          </p15:clr>
        </p15:guide>
        <p15:guide id="50" pos="10240" userDrawn="1">
          <p15:clr>
            <a:srgbClr val="0F62FE"/>
          </p15:clr>
        </p15:guide>
        <p15:guide id="51" pos="15360" userDrawn="1">
          <p15:clr>
            <a:srgbClr val="0F62FE"/>
          </p15:clr>
        </p15:guide>
        <p15:guide id="52" orient="horz" pos="6480" userDrawn="1">
          <p15:clr>
            <a:srgbClr val="0F62FE"/>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9.svg"/><Relationship Id="rId2" Type="http://schemas.openxmlformats.org/officeDocument/2006/relationships/notesSlide" Target="../notesSlides/notesSlide1.xml"/><Relationship Id="rId1" Type="http://schemas.openxmlformats.org/officeDocument/2006/relationships/slideLayout" Target="../slideLayouts/slideLayout51.xml"/><Relationship Id="rId6" Type="http://schemas.openxmlformats.org/officeDocument/2006/relationships/image" Target="../media/image8.png"/><Relationship Id="rId5" Type="http://schemas.openxmlformats.org/officeDocument/2006/relationships/hyperlink" Target="mailto:Christopoher.sayles@ibm.com" TargetMode="External"/><Relationship Id="rId4" Type="http://schemas.openxmlformats.org/officeDocument/2006/relationships/image" Target="../media/image7.sv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9.xml"/></Relationships>
</file>

<file path=ppt/slides/_rels/slide100.xml.rels><?xml version="1.0" encoding="UTF-8" standalone="yes"?>
<Relationships xmlns="http://schemas.openxmlformats.org/package/2006/relationships"><Relationship Id="rId3" Type="http://schemas.openxmlformats.org/officeDocument/2006/relationships/slideLayout" Target="../slideLayouts/slideLayout99.xml"/><Relationship Id="rId2" Type="http://schemas.openxmlformats.org/officeDocument/2006/relationships/tags" Target="../tags/tag101.xml"/><Relationship Id="rId1" Type="http://schemas.openxmlformats.org/officeDocument/2006/relationships/tags" Target="../tags/tag100.xml"/></Relationships>
</file>

<file path=ppt/slides/_rels/slide10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99.xml"/><Relationship Id="rId1" Type="http://schemas.openxmlformats.org/officeDocument/2006/relationships/tags" Target="../tags/tag102.xml"/><Relationship Id="rId6" Type="http://schemas.openxmlformats.org/officeDocument/2006/relationships/image" Target="../media/image71.jpeg"/><Relationship Id="rId5" Type="http://schemas.openxmlformats.org/officeDocument/2006/relationships/image" Target="../media/image70.jpeg"/><Relationship Id="rId4" Type="http://schemas.openxmlformats.org/officeDocument/2006/relationships/image" Target="../media/image69.png"/></Relationships>
</file>

<file path=ppt/slides/_rels/slide102.xml.rels><?xml version="1.0" encoding="UTF-8" standalone="yes"?>
<Relationships xmlns="http://schemas.openxmlformats.org/package/2006/relationships"><Relationship Id="rId3" Type="http://schemas.openxmlformats.org/officeDocument/2006/relationships/slideLayout" Target="../slideLayouts/slideLayout99.xml"/><Relationship Id="rId2" Type="http://schemas.openxmlformats.org/officeDocument/2006/relationships/tags" Target="../tags/tag104.xml"/><Relationship Id="rId1" Type="http://schemas.openxmlformats.org/officeDocument/2006/relationships/tags" Target="../tags/tag103.xml"/></Relationships>
</file>

<file path=ppt/slides/_rels/slide103.xml.rels><?xml version="1.0" encoding="UTF-8" standalone="yes"?>
<Relationships xmlns="http://schemas.openxmlformats.org/package/2006/relationships"><Relationship Id="rId3" Type="http://schemas.openxmlformats.org/officeDocument/2006/relationships/slideLayout" Target="../slideLayouts/slideLayout99.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image" Target="../media/image72.png"/><Relationship Id="rId5" Type="http://schemas.openxmlformats.org/officeDocument/2006/relationships/image" Target="../media/image69.png"/><Relationship Id="rId4" Type="http://schemas.openxmlformats.org/officeDocument/2006/relationships/image" Target="../media/image26.png"/></Relationships>
</file>

<file path=ppt/slides/_rels/slide104.xml.rels><?xml version="1.0" encoding="UTF-8" standalone="yes"?>
<Relationships xmlns="http://schemas.openxmlformats.org/package/2006/relationships"><Relationship Id="rId3" Type="http://schemas.openxmlformats.org/officeDocument/2006/relationships/slideLayout" Target="../slideLayouts/slideLayout99.xml"/><Relationship Id="rId2" Type="http://schemas.openxmlformats.org/officeDocument/2006/relationships/tags" Target="../tags/tag108.xml"/><Relationship Id="rId1" Type="http://schemas.openxmlformats.org/officeDocument/2006/relationships/tags" Target="../tags/tag107.xml"/><Relationship Id="rId4" Type="http://schemas.openxmlformats.org/officeDocument/2006/relationships/notesSlide" Target="../notesSlides/notesSlide37.xml"/></Relationships>
</file>

<file path=ppt/slides/_rels/slide10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slideLayout" Target="../slideLayouts/slideLayout99.xml"/><Relationship Id="rId1" Type="http://schemas.openxmlformats.org/officeDocument/2006/relationships/tags" Target="../tags/tag109.xml"/></Relationships>
</file>

<file path=ppt/slides/_rels/slide106.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slideLayout" Target="../slideLayouts/slideLayout99.xml"/><Relationship Id="rId1" Type="http://schemas.openxmlformats.org/officeDocument/2006/relationships/tags" Target="../tags/tag110.xml"/><Relationship Id="rId5" Type="http://schemas.openxmlformats.org/officeDocument/2006/relationships/image" Target="../media/image69.png"/><Relationship Id="rId4" Type="http://schemas.openxmlformats.org/officeDocument/2006/relationships/image" Target="../media/image73.png"/></Relationships>
</file>

<file path=ppt/slides/_rels/slide107.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slideLayout" Target="../slideLayouts/slideLayout99.xml"/><Relationship Id="rId1" Type="http://schemas.openxmlformats.org/officeDocument/2006/relationships/tags" Target="../tags/tag111.xml"/></Relationships>
</file>

<file path=ppt/slides/_rels/slide108.xml.rels><?xml version="1.0" encoding="UTF-8" standalone="yes"?>
<Relationships xmlns="http://schemas.openxmlformats.org/package/2006/relationships"><Relationship Id="rId3" Type="http://schemas.openxmlformats.org/officeDocument/2006/relationships/slideLayout" Target="../slideLayouts/slideLayout99.xml"/><Relationship Id="rId2" Type="http://schemas.openxmlformats.org/officeDocument/2006/relationships/tags" Target="../tags/tag113.xml"/><Relationship Id="rId1" Type="http://schemas.openxmlformats.org/officeDocument/2006/relationships/tags" Target="../tags/tag112.xml"/><Relationship Id="rId4" Type="http://schemas.openxmlformats.org/officeDocument/2006/relationships/image" Target="../media/image74.png"/></Relationships>
</file>

<file path=ppt/slides/_rels/slide109.xml.rels><?xml version="1.0" encoding="UTF-8" standalone="yes"?>
<Relationships xmlns="http://schemas.openxmlformats.org/package/2006/relationships"><Relationship Id="rId3" Type="http://schemas.openxmlformats.org/officeDocument/2006/relationships/slideLayout" Target="../slideLayouts/slideLayout99.xml"/><Relationship Id="rId2" Type="http://schemas.openxmlformats.org/officeDocument/2006/relationships/tags" Target="../tags/tag115.xml"/><Relationship Id="rId1" Type="http://schemas.openxmlformats.org/officeDocument/2006/relationships/tags" Target="../tags/tag114.xml"/><Relationship Id="rId4" Type="http://schemas.openxmlformats.org/officeDocument/2006/relationships/image" Target="../media/image7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9.xml"/></Relationships>
</file>

<file path=ppt/slides/_rels/slide110.xml.rels><?xml version="1.0" encoding="UTF-8" standalone="yes"?>
<Relationships xmlns="http://schemas.openxmlformats.org/package/2006/relationships"><Relationship Id="rId3" Type="http://schemas.openxmlformats.org/officeDocument/2006/relationships/slideLayout" Target="../slideLayouts/slideLayout99.xml"/><Relationship Id="rId2" Type="http://schemas.openxmlformats.org/officeDocument/2006/relationships/tags" Target="../tags/tag117.xml"/><Relationship Id="rId1" Type="http://schemas.openxmlformats.org/officeDocument/2006/relationships/tags" Target="../tags/tag116.xml"/><Relationship Id="rId4" Type="http://schemas.openxmlformats.org/officeDocument/2006/relationships/image" Target="../media/image76.png"/></Relationships>
</file>

<file path=ppt/slides/_rels/slide111.xml.rels><?xml version="1.0" encoding="UTF-8" standalone="yes"?>
<Relationships xmlns="http://schemas.openxmlformats.org/package/2006/relationships"><Relationship Id="rId3" Type="http://schemas.openxmlformats.org/officeDocument/2006/relationships/slideLayout" Target="../slideLayouts/slideLayout99.xml"/><Relationship Id="rId2" Type="http://schemas.openxmlformats.org/officeDocument/2006/relationships/tags" Target="../tags/tag119.xml"/><Relationship Id="rId1" Type="http://schemas.openxmlformats.org/officeDocument/2006/relationships/tags" Target="../tags/tag118.xml"/><Relationship Id="rId5" Type="http://schemas.openxmlformats.org/officeDocument/2006/relationships/image" Target="../media/image77.png"/><Relationship Id="rId4" Type="http://schemas.openxmlformats.org/officeDocument/2006/relationships/image" Target="../media/image74.png"/></Relationships>
</file>

<file path=ppt/slides/_rels/slide112.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tags" Target="../tags/tag122.xml"/><Relationship Id="rId7" Type="http://schemas.openxmlformats.org/officeDocument/2006/relationships/image" Target="../media/image79.png"/><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image" Target="../media/image78.png"/><Relationship Id="rId5" Type="http://schemas.openxmlformats.org/officeDocument/2006/relationships/slideLayout" Target="../slideLayouts/slideLayout99.xml"/><Relationship Id="rId4" Type="http://schemas.openxmlformats.org/officeDocument/2006/relationships/tags" Target="../tags/tag123.xml"/></Relationships>
</file>

<file path=ppt/slides/_rels/slide113.xml.rels><?xml version="1.0" encoding="UTF-8" standalone="yes"?>
<Relationships xmlns="http://schemas.openxmlformats.org/package/2006/relationships"><Relationship Id="rId3" Type="http://schemas.openxmlformats.org/officeDocument/2006/relationships/slideLayout" Target="../slideLayouts/slideLayout99.xml"/><Relationship Id="rId2" Type="http://schemas.openxmlformats.org/officeDocument/2006/relationships/tags" Target="../tags/tag125.xml"/><Relationship Id="rId1" Type="http://schemas.openxmlformats.org/officeDocument/2006/relationships/tags" Target="../tags/tag124.xml"/><Relationship Id="rId5" Type="http://schemas.openxmlformats.org/officeDocument/2006/relationships/image" Target="../media/image69.png"/><Relationship Id="rId4" Type="http://schemas.openxmlformats.org/officeDocument/2006/relationships/image" Target="../media/image26.png"/></Relationships>
</file>

<file path=ppt/slides/_rels/slide114.xml.rels><?xml version="1.0" encoding="UTF-8" standalone="yes"?>
<Relationships xmlns="http://schemas.openxmlformats.org/package/2006/relationships"><Relationship Id="rId3" Type="http://schemas.openxmlformats.org/officeDocument/2006/relationships/slideLayout" Target="../slideLayouts/slideLayout99.xml"/><Relationship Id="rId2" Type="http://schemas.openxmlformats.org/officeDocument/2006/relationships/tags" Target="../tags/tag127.xml"/><Relationship Id="rId1" Type="http://schemas.openxmlformats.org/officeDocument/2006/relationships/tags" Target="../tags/tag126.xml"/><Relationship Id="rId4" Type="http://schemas.openxmlformats.org/officeDocument/2006/relationships/image" Target="../media/image81.png"/></Relationships>
</file>

<file path=ppt/slides/_rels/slide11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slideLayout" Target="../slideLayouts/slideLayout99.xml"/><Relationship Id="rId1" Type="http://schemas.openxmlformats.org/officeDocument/2006/relationships/tags" Target="../tags/tag128.xml"/></Relationships>
</file>

<file path=ppt/slides/_rels/slide11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slideLayout" Target="../slideLayouts/slideLayout99.xml"/><Relationship Id="rId1" Type="http://schemas.openxmlformats.org/officeDocument/2006/relationships/tags" Target="../tags/tag129.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99.xml"/><Relationship Id="rId4" Type="http://schemas.openxmlformats.org/officeDocument/2006/relationships/image" Target="../media/image9.sv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2.svg"/><Relationship Id="rId2" Type="http://schemas.openxmlformats.org/officeDocument/2006/relationships/notesSlide" Target="../notesSlides/notesSlide7.xml"/><Relationship Id="rId1" Type="http://schemas.openxmlformats.org/officeDocument/2006/relationships/slideLayout" Target="../slideLayouts/slideLayout99.xml"/><Relationship Id="rId6" Type="http://schemas.openxmlformats.org/officeDocument/2006/relationships/image" Target="../media/image21.png"/><Relationship Id="rId5" Type="http://schemas.openxmlformats.org/officeDocument/2006/relationships/image" Target="../media/image20.emf"/><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hyperlink" Target="mailto:jsayles@us.ibm.com" TargetMode="External"/><Relationship Id="rId2" Type="http://schemas.openxmlformats.org/officeDocument/2006/relationships/notesSlide" Target="../notesSlides/notesSlide8.xml"/><Relationship Id="rId1" Type="http://schemas.openxmlformats.org/officeDocument/2006/relationships/slideLayout" Target="../slideLayouts/slideLayout97.xml"/><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8.xml"/></Relationships>
</file>

<file path=ppt/slides/_rels/slide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9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9.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99.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99.xml"/><Relationship Id="rId1" Type="http://schemas.openxmlformats.org/officeDocument/2006/relationships/tags" Target="../tags/tag3.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01.xml"/><Relationship Id="rId4" Type="http://schemas.openxmlformats.org/officeDocument/2006/relationships/image" Target="../media/image11.sv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99.xml"/><Relationship Id="rId1" Type="http://schemas.openxmlformats.org/officeDocument/2006/relationships/tags" Target="../tags/tag4.xml"/><Relationship Id="rId6" Type="http://schemas.openxmlformats.org/officeDocument/2006/relationships/hyperlink" Target="https://bitbucket.org/" TargetMode="External"/><Relationship Id="rId5" Type="http://schemas.openxmlformats.org/officeDocument/2006/relationships/hyperlink" Target="https://about.gitlab.com/" TargetMode="External"/><Relationship Id="rId4" Type="http://schemas.openxmlformats.org/officeDocument/2006/relationships/hyperlink" Target="https://github.com/" TargetMode="Externa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2.xml"/><Relationship Id="rId1" Type="http://schemas.openxmlformats.org/officeDocument/2006/relationships/slideLayout" Target="../slideLayouts/slideLayout9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99.xml"/><Relationship Id="rId1" Type="http://schemas.openxmlformats.org/officeDocument/2006/relationships/tags" Target="../tags/tag5.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4.xml.rels><?xml version="1.0" encoding="UTF-8" standalone="yes"?>
<Relationships xmlns="http://schemas.openxmlformats.org/package/2006/relationships"><Relationship Id="rId8" Type="http://schemas.openxmlformats.org/officeDocument/2006/relationships/diagramData" Target="../diagrams/data3.xml"/><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2" Type="http://schemas.openxmlformats.org/officeDocument/2006/relationships/notesSlide" Target="../notesSlides/notesSlide14.xml"/><Relationship Id="rId1" Type="http://schemas.openxmlformats.org/officeDocument/2006/relationships/slideLayout" Target="../slideLayouts/slideLayout99.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9.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99.xml"/><Relationship Id="rId1" Type="http://schemas.openxmlformats.org/officeDocument/2006/relationships/tags" Target="../tags/tag6.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99.xml"/><Relationship Id="rId1" Type="http://schemas.openxmlformats.org/officeDocument/2006/relationships/tags" Target="../tags/tag7.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99.xml"/><Relationship Id="rId1" Type="http://schemas.openxmlformats.org/officeDocument/2006/relationships/tags" Target="../tags/tag8.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99.xml"/><Relationship Id="rId2" Type="http://schemas.openxmlformats.org/officeDocument/2006/relationships/tags" Target="../tags/tag10.xml"/><Relationship Id="rId1" Type="http://schemas.openxmlformats.org/officeDocument/2006/relationships/tags" Target="../tags/tag9.xml"/></Relationships>
</file>

<file path=ppt/slides/_rels/slide3.xml.rels><?xml version="1.0" encoding="UTF-8" standalone="yes"?>
<Relationships xmlns="http://schemas.openxmlformats.org/package/2006/relationships"><Relationship Id="rId3" Type="http://schemas.openxmlformats.org/officeDocument/2006/relationships/hyperlink" Target="http://www.ibm.com/legal/copytrade.shtml" TargetMode="External"/><Relationship Id="rId2" Type="http://schemas.openxmlformats.org/officeDocument/2006/relationships/notesSlide" Target="../notesSlides/notesSlide3.xml"/><Relationship Id="rId1" Type="http://schemas.openxmlformats.org/officeDocument/2006/relationships/slideLayout" Target="../slideLayouts/slideLayout101.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99.xml"/><Relationship Id="rId1" Type="http://schemas.openxmlformats.org/officeDocument/2006/relationships/tags" Target="../tags/tag1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99.xml"/><Relationship Id="rId1" Type="http://schemas.openxmlformats.org/officeDocument/2006/relationships/tags" Target="../tags/tag1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99.xml"/><Relationship Id="rId1" Type="http://schemas.openxmlformats.org/officeDocument/2006/relationships/tags" Target="../tags/tag1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99.xml"/><Relationship Id="rId1" Type="http://schemas.openxmlformats.org/officeDocument/2006/relationships/tags" Target="../tags/tag1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99.xml"/><Relationship Id="rId1" Type="http://schemas.openxmlformats.org/officeDocument/2006/relationships/tags" Target="../tags/tag15.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99.xml"/><Relationship Id="rId1" Type="http://schemas.openxmlformats.org/officeDocument/2006/relationships/tags" Target="../tags/tag16.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99.xml"/><Relationship Id="rId1" Type="http://schemas.openxmlformats.org/officeDocument/2006/relationships/tags" Target="../tags/tag1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9.xml"/></Relationships>
</file>

<file path=ppt/slides/_rels/slide3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99.xml"/><Relationship Id="rId1" Type="http://schemas.openxmlformats.org/officeDocument/2006/relationships/tags" Target="../tags/tag18.xml"/><Relationship Id="rId4" Type="http://schemas.openxmlformats.org/officeDocument/2006/relationships/image" Target="../media/image30.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99.xml"/><Relationship Id="rId1" Type="http://schemas.openxmlformats.org/officeDocument/2006/relationships/tags" Target="../tags/tag19.xml"/></Relationships>
</file>

<file path=ppt/slides/_rels/slide4.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4.xml"/><Relationship Id="rId1" Type="http://schemas.openxmlformats.org/officeDocument/2006/relationships/slideLayout" Target="../slideLayouts/slideLayout101.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99.xml"/><Relationship Id="rId2" Type="http://schemas.openxmlformats.org/officeDocument/2006/relationships/tags" Target="../tags/tag21.xml"/><Relationship Id="rId1" Type="http://schemas.openxmlformats.org/officeDocument/2006/relationships/tags" Target="../tags/tag20.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99.xml"/><Relationship Id="rId2" Type="http://schemas.openxmlformats.org/officeDocument/2006/relationships/tags" Target="../tags/tag23.xml"/><Relationship Id="rId1" Type="http://schemas.openxmlformats.org/officeDocument/2006/relationships/tags" Target="../tags/tag22.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99.xml"/><Relationship Id="rId2" Type="http://schemas.openxmlformats.org/officeDocument/2006/relationships/tags" Target="../tags/tag25.xml"/><Relationship Id="rId1" Type="http://schemas.openxmlformats.org/officeDocument/2006/relationships/tags" Target="../tags/tag24.xml"/><Relationship Id="rId4" Type="http://schemas.openxmlformats.org/officeDocument/2006/relationships/image" Target="../media/image31.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99.xml"/><Relationship Id="rId2" Type="http://schemas.openxmlformats.org/officeDocument/2006/relationships/tags" Target="../tags/tag27.xml"/><Relationship Id="rId1" Type="http://schemas.openxmlformats.org/officeDocument/2006/relationships/tags" Target="../tags/tag26.xml"/><Relationship Id="rId4" Type="http://schemas.openxmlformats.org/officeDocument/2006/relationships/image" Target="../media/image32.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99.xml"/><Relationship Id="rId2" Type="http://schemas.openxmlformats.org/officeDocument/2006/relationships/tags" Target="../tags/tag29.xml"/><Relationship Id="rId1" Type="http://schemas.openxmlformats.org/officeDocument/2006/relationships/tags" Target="../tags/tag28.xml"/></Relationships>
</file>

<file path=ppt/slides/_rels/slide4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99.xml"/><Relationship Id="rId1" Type="http://schemas.openxmlformats.org/officeDocument/2006/relationships/tags" Target="../tags/tag30.xml"/><Relationship Id="rId5" Type="http://schemas.openxmlformats.org/officeDocument/2006/relationships/image" Target="../media/image34.png"/><Relationship Id="rId4" Type="http://schemas.openxmlformats.org/officeDocument/2006/relationships/hyperlink" Target="https://git-scm.com/doc" TargetMode="Externa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99.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99.xml"/><Relationship Id="rId2" Type="http://schemas.openxmlformats.org/officeDocument/2006/relationships/tags" Target="../tags/tag32.xml"/><Relationship Id="rId1" Type="http://schemas.openxmlformats.org/officeDocument/2006/relationships/tags" Target="../tags/tag3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99.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99.xml"/><Relationship Id="rId1" Type="http://schemas.openxmlformats.org/officeDocument/2006/relationships/tags" Target="../tags/tag3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9.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99.xml"/><Relationship Id="rId1" Type="http://schemas.openxmlformats.org/officeDocument/2006/relationships/tags" Target="../tags/tag34.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99.xml"/><Relationship Id="rId1" Type="http://schemas.openxmlformats.org/officeDocument/2006/relationships/tags" Target="../tags/tag3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99.xml"/></Relationships>
</file>

<file path=ppt/slides/_rels/slide5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99.xml"/></Relationships>
</file>

<file path=ppt/slides/_rels/slide5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99.xml"/><Relationship Id="rId4" Type="http://schemas.openxmlformats.org/officeDocument/2006/relationships/image" Target="../media/image35.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99.xml"/><Relationship Id="rId1" Type="http://schemas.openxmlformats.org/officeDocument/2006/relationships/tags" Target="../tags/tag36.xml"/><Relationship Id="rId5" Type="http://schemas.openxmlformats.org/officeDocument/2006/relationships/image" Target="../media/image39.png"/><Relationship Id="rId4" Type="http://schemas.openxmlformats.org/officeDocument/2006/relationships/image" Target="../media/image38.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99.xml"/><Relationship Id="rId1" Type="http://schemas.openxmlformats.org/officeDocument/2006/relationships/tags" Target="../tags/tag37.xml"/><Relationship Id="rId5" Type="http://schemas.openxmlformats.org/officeDocument/2006/relationships/image" Target="../media/image40.png"/><Relationship Id="rId4" Type="http://schemas.openxmlformats.org/officeDocument/2006/relationships/image" Target="../media/image38.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99.xml"/><Relationship Id="rId1" Type="http://schemas.openxmlformats.org/officeDocument/2006/relationships/tags" Target="../tags/tag38.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99.xml"/><Relationship Id="rId1" Type="http://schemas.openxmlformats.org/officeDocument/2006/relationships/tags" Target="../tags/tag39.xml"/><Relationship Id="rId5" Type="http://schemas.openxmlformats.org/officeDocument/2006/relationships/image" Target="../media/image42.png"/><Relationship Id="rId4" Type="http://schemas.openxmlformats.org/officeDocument/2006/relationships/image" Target="../media/image41.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99.xml"/><Relationship Id="rId1" Type="http://schemas.openxmlformats.org/officeDocument/2006/relationships/tags" Target="../tags/tag40.xml"/><Relationship Id="rId5" Type="http://schemas.openxmlformats.org/officeDocument/2006/relationships/image" Target="../media/image43.png"/><Relationship Id="rId4" Type="http://schemas.openxmlformats.org/officeDocument/2006/relationships/image" Target="../media/image41.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99.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99.xml"/><Relationship Id="rId1" Type="http://schemas.openxmlformats.org/officeDocument/2006/relationships/tags" Target="../tags/tag41.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99.xml"/><Relationship Id="rId1" Type="http://schemas.openxmlformats.org/officeDocument/2006/relationships/tags" Target="../tags/tag42.xml"/><Relationship Id="rId5" Type="http://schemas.openxmlformats.org/officeDocument/2006/relationships/image" Target="../media/image45.png"/><Relationship Id="rId4" Type="http://schemas.openxmlformats.org/officeDocument/2006/relationships/image" Target="../media/image44.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99.xml"/><Relationship Id="rId1" Type="http://schemas.openxmlformats.org/officeDocument/2006/relationships/tags" Target="../tags/tag43.xml"/><Relationship Id="rId4" Type="http://schemas.openxmlformats.org/officeDocument/2006/relationships/image" Target="../media/image46.pn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99.xml"/><Relationship Id="rId1" Type="http://schemas.openxmlformats.org/officeDocument/2006/relationships/tags" Target="../tags/tag44.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99.xml"/><Relationship Id="rId1" Type="http://schemas.openxmlformats.org/officeDocument/2006/relationships/tags" Target="../tags/tag45.xml"/></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99.xml"/><Relationship Id="rId2" Type="http://schemas.openxmlformats.org/officeDocument/2006/relationships/tags" Target="../tags/tag47.xml"/><Relationship Id="rId1" Type="http://schemas.openxmlformats.org/officeDocument/2006/relationships/tags" Target="../tags/tag46.xml"/><Relationship Id="rId4" Type="http://schemas.openxmlformats.org/officeDocument/2006/relationships/image" Target="../media/image47.png"/></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99.xml"/><Relationship Id="rId2" Type="http://schemas.openxmlformats.org/officeDocument/2006/relationships/tags" Target="../tags/tag49.xml"/><Relationship Id="rId1" Type="http://schemas.openxmlformats.org/officeDocument/2006/relationships/tags" Target="../tags/tag48.xml"/><Relationship Id="rId5" Type="http://schemas.openxmlformats.org/officeDocument/2006/relationships/image" Target="../media/image48.png"/><Relationship Id="rId4" Type="http://schemas.openxmlformats.org/officeDocument/2006/relationships/image" Target="../media/image35.png"/></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99.xml"/><Relationship Id="rId2" Type="http://schemas.openxmlformats.org/officeDocument/2006/relationships/tags" Target="../tags/tag51.xml"/><Relationship Id="rId1" Type="http://schemas.openxmlformats.org/officeDocument/2006/relationships/tags" Target="../tags/tag50.xml"/></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99.xml"/><Relationship Id="rId2" Type="http://schemas.openxmlformats.org/officeDocument/2006/relationships/tags" Target="../tags/tag53.xml"/><Relationship Id="rId1" Type="http://schemas.openxmlformats.org/officeDocument/2006/relationships/tags" Target="../tags/tag52.xml"/></Relationships>
</file>

<file path=ppt/slides/_rels/slide69.xml.rels><?xml version="1.0" encoding="UTF-8" standalone="yes"?>
<Relationships xmlns="http://schemas.openxmlformats.org/package/2006/relationships"><Relationship Id="rId3" Type="http://schemas.openxmlformats.org/officeDocument/2006/relationships/hyperlink" Target="https://www.youtube.com/watch?v=uR6G2v_WsRA&amp;list=PLf6wuaD-31jdZRVA-YuHWAgiVykP_Si56" TargetMode="External"/><Relationship Id="rId2" Type="http://schemas.openxmlformats.org/officeDocument/2006/relationships/slideLayout" Target="../slideLayouts/slideLayout99.xml"/><Relationship Id="rId1" Type="http://schemas.openxmlformats.org/officeDocument/2006/relationships/tags" Target="../tags/tag54.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99.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99.xml"/></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99.xml"/><Relationship Id="rId2" Type="http://schemas.openxmlformats.org/officeDocument/2006/relationships/tags" Target="../tags/tag56.xml"/><Relationship Id="rId1" Type="http://schemas.openxmlformats.org/officeDocument/2006/relationships/tags" Target="../tags/tag55.xml"/></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99.xml"/><Relationship Id="rId2" Type="http://schemas.openxmlformats.org/officeDocument/2006/relationships/tags" Target="../tags/tag58.xml"/><Relationship Id="rId1" Type="http://schemas.openxmlformats.org/officeDocument/2006/relationships/tags" Target="../tags/tag57.xml"/></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99.xml"/><Relationship Id="rId2" Type="http://schemas.openxmlformats.org/officeDocument/2006/relationships/tags" Target="../tags/tag60.xml"/><Relationship Id="rId1" Type="http://schemas.openxmlformats.org/officeDocument/2006/relationships/tags" Target="../tags/tag59.xml"/></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99.xml"/><Relationship Id="rId2" Type="http://schemas.openxmlformats.org/officeDocument/2006/relationships/tags" Target="../tags/tag62.xml"/><Relationship Id="rId1" Type="http://schemas.openxmlformats.org/officeDocument/2006/relationships/tags" Target="../tags/tag61.xml"/><Relationship Id="rId4" Type="http://schemas.openxmlformats.org/officeDocument/2006/relationships/image" Target="../media/image49.png"/></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99.xml"/><Relationship Id="rId2" Type="http://schemas.openxmlformats.org/officeDocument/2006/relationships/tags" Target="../tags/tag64.xml"/><Relationship Id="rId1" Type="http://schemas.openxmlformats.org/officeDocument/2006/relationships/tags" Target="../tags/tag63.xml"/></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99.xml"/><Relationship Id="rId2" Type="http://schemas.openxmlformats.org/officeDocument/2006/relationships/tags" Target="../tags/tag66.xml"/><Relationship Id="rId1" Type="http://schemas.openxmlformats.org/officeDocument/2006/relationships/tags" Target="../tags/tag65.xml"/><Relationship Id="rId5" Type="http://schemas.openxmlformats.org/officeDocument/2006/relationships/image" Target="../media/image51.png"/><Relationship Id="rId4" Type="http://schemas.openxmlformats.org/officeDocument/2006/relationships/image" Target="../media/image50.png"/></Relationships>
</file>

<file path=ppt/slides/_rels/slide77.xml.rels><?xml version="1.0" encoding="UTF-8" standalone="yes"?>
<Relationships xmlns="http://schemas.openxmlformats.org/package/2006/relationships"><Relationship Id="rId3" Type="http://schemas.openxmlformats.org/officeDocument/2006/relationships/slideLayout" Target="../slideLayouts/slideLayout99.xml"/><Relationship Id="rId7" Type="http://schemas.openxmlformats.org/officeDocument/2006/relationships/image" Target="../media/image54.png"/><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image" Target="../media/image50.png"/><Relationship Id="rId5" Type="http://schemas.openxmlformats.org/officeDocument/2006/relationships/image" Target="../media/image53.png"/><Relationship Id="rId4" Type="http://schemas.openxmlformats.org/officeDocument/2006/relationships/image" Target="../media/image52.png"/></Relationships>
</file>

<file path=ppt/slides/_rels/slide78.xml.rels><?xml version="1.0" encoding="UTF-8" standalone="yes"?>
<Relationships xmlns="http://schemas.openxmlformats.org/package/2006/relationships"><Relationship Id="rId3" Type="http://schemas.openxmlformats.org/officeDocument/2006/relationships/slideLayout" Target="../slideLayouts/slideLayout99.xml"/><Relationship Id="rId2" Type="http://schemas.openxmlformats.org/officeDocument/2006/relationships/tags" Target="../tags/tag70.xml"/><Relationship Id="rId1" Type="http://schemas.openxmlformats.org/officeDocument/2006/relationships/tags" Target="../tags/tag69.xml"/><Relationship Id="rId4" Type="http://schemas.openxmlformats.org/officeDocument/2006/relationships/image" Target="../media/image50.png"/></Relationships>
</file>

<file path=ppt/slides/_rels/slide79.xml.rels><?xml version="1.0" encoding="UTF-8" standalone="yes"?>
<Relationships xmlns="http://schemas.openxmlformats.org/package/2006/relationships"><Relationship Id="rId3" Type="http://schemas.openxmlformats.org/officeDocument/2006/relationships/slideLayout" Target="../slideLayouts/slideLayout99.xml"/><Relationship Id="rId7" Type="http://schemas.openxmlformats.org/officeDocument/2006/relationships/image" Target="../media/image50.png"/><Relationship Id="rId2" Type="http://schemas.openxmlformats.org/officeDocument/2006/relationships/tags" Target="../tags/tag72.xml"/><Relationship Id="rId1" Type="http://schemas.openxmlformats.org/officeDocument/2006/relationships/tags" Target="../tags/tag71.xml"/><Relationship Id="rId6" Type="http://schemas.openxmlformats.org/officeDocument/2006/relationships/image" Target="../media/image56.png"/><Relationship Id="rId5" Type="http://schemas.openxmlformats.org/officeDocument/2006/relationships/image" Target="../media/image53.png"/><Relationship Id="rId4" Type="http://schemas.openxmlformats.org/officeDocument/2006/relationships/image" Target="../media/image55.png"/></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9.xml"/></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99.xml"/><Relationship Id="rId2" Type="http://schemas.openxmlformats.org/officeDocument/2006/relationships/tags" Target="../tags/tag74.xml"/><Relationship Id="rId1" Type="http://schemas.openxmlformats.org/officeDocument/2006/relationships/tags" Target="../tags/tag73.xml"/><Relationship Id="rId4" Type="http://schemas.openxmlformats.org/officeDocument/2006/relationships/image" Target="../media/image57.png"/></Relationships>
</file>

<file path=ppt/slides/_rels/slide81.xml.rels><?xml version="1.0" encoding="UTF-8" standalone="yes"?>
<Relationships xmlns="http://schemas.openxmlformats.org/package/2006/relationships"><Relationship Id="rId3" Type="http://schemas.openxmlformats.org/officeDocument/2006/relationships/slideLayout" Target="../slideLayouts/slideLayout99.xml"/><Relationship Id="rId2" Type="http://schemas.openxmlformats.org/officeDocument/2006/relationships/tags" Target="../tags/tag76.xml"/><Relationship Id="rId1" Type="http://schemas.openxmlformats.org/officeDocument/2006/relationships/tags" Target="../tags/tag75.xml"/><Relationship Id="rId5" Type="http://schemas.openxmlformats.org/officeDocument/2006/relationships/image" Target="../media/image50.png"/><Relationship Id="rId4" Type="http://schemas.openxmlformats.org/officeDocument/2006/relationships/image" Target="../media/image58.png"/></Relationships>
</file>

<file path=ppt/slides/_rels/slide82.xml.rels><?xml version="1.0" encoding="UTF-8" standalone="yes"?>
<Relationships xmlns="http://schemas.openxmlformats.org/package/2006/relationships"><Relationship Id="rId3" Type="http://schemas.openxmlformats.org/officeDocument/2006/relationships/slideLayout" Target="../slideLayouts/slideLayout99.xml"/><Relationship Id="rId2" Type="http://schemas.openxmlformats.org/officeDocument/2006/relationships/tags" Target="../tags/tag78.xml"/><Relationship Id="rId1" Type="http://schemas.openxmlformats.org/officeDocument/2006/relationships/tags" Target="../tags/tag77.xml"/><Relationship Id="rId4" Type="http://schemas.openxmlformats.org/officeDocument/2006/relationships/image" Target="../media/image59.png"/></Relationships>
</file>

<file path=ppt/slides/_rels/slide83.xml.rels><?xml version="1.0" encoding="UTF-8" standalone="yes"?>
<Relationships xmlns="http://schemas.openxmlformats.org/package/2006/relationships"><Relationship Id="rId3" Type="http://schemas.openxmlformats.org/officeDocument/2006/relationships/slideLayout" Target="../slideLayouts/slideLayout99.xml"/><Relationship Id="rId2" Type="http://schemas.openxmlformats.org/officeDocument/2006/relationships/tags" Target="../tags/tag80.xml"/><Relationship Id="rId1" Type="http://schemas.openxmlformats.org/officeDocument/2006/relationships/tags" Target="../tags/tag79.xml"/><Relationship Id="rId4" Type="http://schemas.openxmlformats.org/officeDocument/2006/relationships/image" Target="../media/image60.png"/></Relationships>
</file>

<file path=ppt/slides/_rels/slide84.xml.rels><?xml version="1.0" encoding="UTF-8" standalone="yes"?>
<Relationships xmlns="http://schemas.openxmlformats.org/package/2006/relationships"><Relationship Id="rId3" Type="http://schemas.openxmlformats.org/officeDocument/2006/relationships/slideLayout" Target="../slideLayouts/slideLayout99.xml"/><Relationship Id="rId2" Type="http://schemas.openxmlformats.org/officeDocument/2006/relationships/tags" Target="../tags/tag82.xml"/><Relationship Id="rId1" Type="http://schemas.openxmlformats.org/officeDocument/2006/relationships/tags" Target="../tags/tag81.xml"/></Relationships>
</file>

<file path=ppt/slides/_rels/slide8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slideLayout" Target="../slideLayouts/slideLayout99.xml"/><Relationship Id="rId1" Type="http://schemas.openxmlformats.org/officeDocument/2006/relationships/tags" Target="../tags/tag83.xml"/></Relationships>
</file>

<file path=ppt/slides/_rels/slide86.xml.rels><?xml version="1.0" encoding="UTF-8" standalone="yes"?>
<Relationships xmlns="http://schemas.openxmlformats.org/package/2006/relationships"><Relationship Id="rId3" Type="http://schemas.openxmlformats.org/officeDocument/2006/relationships/slideLayout" Target="../slideLayouts/slideLayout99.xml"/><Relationship Id="rId2" Type="http://schemas.openxmlformats.org/officeDocument/2006/relationships/tags" Target="../tags/tag85.xml"/><Relationship Id="rId1" Type="http://schemas.openxmlformats.org/officeDocument/2006/relationships/tags" Target="../tags/tag84.xml"/><Relationship Id="rId4" Type="http://schemas.openxmlformats.org/officeDocument/2006/relationships/image" Target="../media/image62.png"/></Relationships>
</file>

<file path=ppt/slides/_rels/slide8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slideLayout" Target="../slideLayouts/slideLayout99.xml"/><Relationship Id="rId1" Type="http://schemas.openxmlformats.org/officeDocument/2006/relationships/tags" Target="../tags/tag86.xml"/><Relationship Id="rId4" Type="http://schemas.openxmlformats.org/officeDocument/2006/relationships/image" Target="../media/image64.png"/></Relationships>
</file>

<file path=ppt/slides/_rels/slide8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3.png"/><Relationship Id="rId1" Type="http://schemas.openxmlformats.org/officeDocument/2006/relationships/slideLayout" Target="../slideLayouts/slideLayout99.xml"/><Relationship Id="rId4" Type="http://schemas.openxmlformats.org/officeDocument/2006/relationships/image" Target="../media/image64.png"/></Relationships>
</file>

<file path=ppt/slides/_rels/slide8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99.xml"/></Relationships>
</file>

<file path=ppt/slides/_rels/slide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9.xml"/></Relationships>
</file>

<file path=ppt/slides/_rels/slide9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7.png"/><Relationship Id="rId1" Type="http://schemas.openxmlformats.org/officeDocument/2006/relationships/slideLayout" Target="../slideLayouts/slideLayout99.xml"/></Relationships>
</file>

<file path=ppt/slides/_rels/slide91.xml.rels><?xml version="1.0" encoding="UTF-8" standalone="yes"?>
<Relationships xmlns="http://schemas.openxmlformats.org/package/2006/relationships"><Relationship Id="rId3" Type="http://schemas.openxmlformats.org/officeDocument/2006/relationships/slideLayout" Target="../slideLayouts/slideLayout99.xml"/><Relationship Id="rId2" Type="http://schemas.openxmlformats.org/officeDocument/2006/relationships/tags" Target="../tags/tag88.xml"/><Relationship Id="rId1" Type="http://schemas.openxmlformats.org/officeDocument/2006/relationships/tags" Target="../tags/tag87.xml"/></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99.xml"/><Relationship Id="rId1" Type="http://schemas.openxmlformats.org/officeDocument/2006/relationships/tags" Target="../tags/tag89.xml"/></Relationships>
</file>

<file path=ppt/slides/_rels/slide93.xml.rels><?xml version="1.0" encoding="UTF-8" standalone="yes"?>
<Relationships xmlns="http://schemas.openxmlformats.org/package/2006/relationships"><Relationship Id="rId2" Type="http://schemas.openxmlformats.org/officeDocument/2006/relationships/slideLayout" Target="../slideLayouts/slideLayout99.xml"/><Relationship Id="rId1" Type="http://schemas.openxmlformats.org/officeDocument/2006/relationships/tags" Target="../tags/tag90.xml"/></Relationships>
</file>

<file path=ppt/slides/_rels/slide94.xml.rels><?xml version="1.0" encoding="UTF-8" standalone="yes"?>
<Relationships xmlns="http://schemas.openxmlformats.org/package/2006/relationships"><Relationship Id="rId3" Type="http://schemas.openxmlformats.org/officeDocument/2006/relationships/slideLayout" Target="../slideLayouts/slideLayout99.xml"/><Relationship Id="rId2" Type="http://schemas.openxmlformats.org/officeDocument/2006/relationships/tags" Target="../tags/tag92.xml"/><Relationship Id="rId1" Type="http://schemas.openxmlformats.org/officeDocument/2006/relationships/tags" Target="../tags/tag91.xml"/></Relationships>
</file>

<file path=ppt/slides/_rels/slide95.xml.rels><?xml version="1.0" encoding="UTF-8" standalone="yes"?>
<Relationships xmlns="http://schemas.openxmlformats.org/package/2006/relationships"><Relationship Id="rId3" Type="http://schemas.openxmlformats.org/officeDocument/2006/relationships/slideLayout" Target="../slideLayouts/slideLayout99.xml"/><Relationship Id="rId2" Type="http://schemas.openxmlformats.org/officeDocument/2006/relationships/tags" Target="../tags/tag94.xml"/><Relationship Id="rId1" Type="http://schemas.openxmlformats.org/officeDocument/2006/relationships/tags" Target="../tags/tag93.xml"/></Relationships>
</file>

<file path=ppt/slides/_rels/slide9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slideLayout" Target="../slideLayouts/slideLayout99.xml"/><Relationship Id="rId1" Type="http://schemas.openxmlformats.org/officeDocument/2006/relationships/tags" Target="../tags/tag95.xml"/></Relationships>
</file>

<file path=ppt/slides/_rels/slide97.xml.rels><?xml version="1.0" encoding="UTF-8" standalone="yes"?>
<Relationships xmlns="http://schemas.openxmlformats.org/package/2006/relationships"><Relationship Id="rId3" Type="http://schemas.openxmlformats.org/officeDocument/2006/relationships/slideLayout" Target="../slideLayouts/slideLayout99.xml"/><Relationship Id="rId2" Type="http://schemas.openxmlformats.org/officeDocument/2006/relationships/tags" Target="../tags/tag97.xml"/><Relationship Id="rId1" Type="http://schemas.openxmlformats.org/officeDocument/2006/relationships/tags" Target="../tags/tag96.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99.xml"/></Relationships>
</file>

<file path=ppt/slides/_rels/slide99.xml.rels><?xml version="1.0" encoding="UTF-8" standalone="yes"?>
<Relationships xmlns="http://schemas.openxmlformats.org/package/2006/relationships"><Relationship Id="rId3" Type="http://schemas.openxmlformats.org/officeDocument/2006/relationships/slideLayout" Target="../slideLayouts/slideLayout99.xml"/><Relationship Id="rId2" Type="http://schemas.openxmlformats.org/officeDocument/2006/relationships/tags" Target="../tags/tag99.xml"/><Relationship Id="rId1" Type="http://schemas.openxmlformats.org/officeDocument/2006/relationships/tags" Target="../tags/tag9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54E7D475-83B9-7FAA-35E1-D3A1640FD244}"/>
              </a:ext>
            </a:extLst>
          </p:cNvPr>
          <p:cNvPicPr>
            <a:picLocks noGrp="1" noChangeAspect="1"/>
          </p:cNvPicPr>
          <p:nvPr>
            <p:ph type="pic" sz="quarter" idx="11"/>
          </p:nvPr>
        </p:nvPicPr>
        <p:blipFill>
          <a:blip r:embed="rId3">
            <a:lum bright="-4000"/>
            <a:alphaModFix amt="73000"/>
            <a:extLst>
              <a:ext uri="{28A0092B-C50C-407E-A947-70E740481C1C}">
                <a14:useLocalDpi xmlns:a14="http://schemas.microsoft.com/office/drawing/2010/main" val="0"/>
              </a:ext>
              <a:ext uri="{96DAC541-7B7A-43D3-8B79-37D633B846F1}">
                <asvg:svgBlip xmlns:asvg="http://schemas.microsoft.com/office/drawing/2016/SVG/main" r:embed="rId4"/>
              </a:ext>
            </a:extLst>
          </a:blip>
          <a:srcRect t="29492" b="29492"/>
          <a:stretch>
            <a:fillRect/>
          </a:stretch>
        </p:blipFill>
        <p:spPr/>
      </p:pic>
      <p:sp>
        <p:nvSpPr>
          <p:cNvPr id="3" name="Title 2">
            <a:extLst>
              <a:ext uri="{FF2B5EF4-FFF2-40B4-BE49-F238E27FC236}">
                <a16:creationId xmlns:a16="http://schemas.microsoft.com/office/drawing/2014/main" id="{02126D7B-9102-E21E-2B99-B968818162B8}"/>
              </a:ext>
            </a:extLst>
          </p:cNvPr>
          <p:cNvSpPr>
            <a:spLocks noGrp="1"/>
          </p:cNvSpPr>
          <p:nvPr>
            <p:ph type="title"/>
          </p:nvPr>
        </p:nvSpPr>
        <p:spPr>
          <a:xfrm>
            <a:off x="288001" y="192024"/>
            <a:ext cx="8551199" cy="3144044"/>
          </a:xfrm>
        </p:spPr>
        <p:txBody>
          <a:bodyPr/>
          <a:lstStyle/>
          <a:p>
            <a:r>
              <a:rPr lang="en-US" dirty="0"/>
              <a:t>IBM Developer for z/OS – for ISPF Developers</a:t>
            </a:r>
            <a:br>
              <a:rPr lang="en-US" dirty="0"/>
            </a:br>
            <a:r>
              <a:rPr lang="en-US" dirty="0"/>
              <a:t>Module 7</a:t>
            </a:r>
            <a:br>
              <a:rPr lang="en-US" dirty="0"/>
            </a:br>
            <a:r>
              <a:rPr lang="en-US" dirty="0"/>
              <a:t>Introduction to Git</a:t>
            </a:r>
          </a:p>
        </p:txBody>
      </p:sp>
      <p:sp>
        <p:nvSpPr>
          <p:cNvPr id="4" name="Text Placeholder 3">
            <a:extLst>
              <a:ext uri="{FF2B5EF4-FFF2-40B4-BE49-F238E27FC236}">
                <a16:creationId xmlns:a16="http://schemas.microsoft.com/office/drawing/2014/main" id="{66C6E6D6-034D-0B86-21EF-331BBC8ACF0B}"/>
              </a:ext>
            </a:extLst>
          </p:cNvPr>
          <p:cNvSpPr>
            <a:spLocks noGrp="1"/>
          </p:cNvSpPr>
          <p:nvPr>
            <p:ph type="body" sz="quarter" idx="12"/>
          </p:nvPr>
        </p:nvSpPr>
        <p:spPr/>
        <p:txBody>
          <a:bodyPr/>
          <a:lstStyle/>
          <a:p>
            <a:r>
              <a:rPr lang="en-US" dirty="0"/>
              <a:t>Christopher Sayles</a:t>
            </a:r>
            <a:br>
              <a:rPr lang="en-US" dirty="0"/>
            </a:br>
            <a:r>
              <a:rPr lang="en-US" dirty="0"/>
              <a:t>DevOps Acceleration Team</a:t>
            </a:r>
          </a:p>
        </p:txBody>
      </p:sp>
      <p:sp>
        <p:nvSpPr>
          <p:cNvPr id="5" name="Text Placeholder 4">
            <a:extLst>
              <a:ext uri="{FF2B5EF4-FFF2-40B4-BE49-F238E27FC236}">
                <a16:creationId xmlns:a16="http://schemas.microsoft.com/office/drawing/2014/main" id="{2C8B0768-851E-E6C9-CC65-4B5EC23E1AEF}"/>
              </a:ext>
            </a:extLst>
          </p:cNvPr>
          <p:cNvSpPr>
            <a:spLocks noGrp="1"/>
          </p:cNvSpPr>
          <p:nvPr>
            <p:ph type="body" sz="quarter" idx="13"/>
          </p:nvPr>
        </p:nvSpPr>
        <p:spPr/>
        <p:txBody>
          <a:bodyPr/>
          <a:lstStyle/>
          <a:p>
            <a:r>
              <a:rPr lang="en-US" dirty="0">
                <a:hlinkClick r:id="rId5"/>
              </a:rPr>
              <a:t>Christopher.sayles@ibm.com</a:t>
            </a:r>
            <a:endParaRPr lang="en-US" dirty="0"/>
          </a:p>
        </p:txBody>
      </p:sp>
      <p:pic>
        <p:nvPicPr>
          <p:cNvPr id="11" name="Graphic 10">
            <a:extLst>
              <a:ext uri="{FF2B5EF4-FFF2-40B4-BE49-F238E27FC236}">
                <a16:creationId xmlns:a16="http://schemas.microsoft.com/office/drawing/2014/main" id="{3736E928-B60B-0DAB-6DB7-835D9CEE27F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086600" y="1333500"/>
            <a:ext cx="4191000" cy="4191000"/>
          </a:xfrm>
          <a:prstGeom prst="rect">
            <a:avLst/>
          </a:prstGeom>
        </p:spPr>
      </p:pic>
    </p:spTree>
    <p:extLst>
      <p:ext uri="{BB962C8B-B14F-4D97-AF65-F5344CB8AC3E}">
        <p14:creationId xmlns:p14="http://schemas.microsoft.com/office/powerpoint/2010/main" val="4281800015"/>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55347C8A-B76F-A1A4-413E-261DFF97095E}"/>
              </a:ext>
            </a:extLst>
          </p:cNvPr>
          <p:cNvSpPr>
            <a:spLocks noGrp="1" noChangeArrowheads="1"/>
          </p:cNvSpPr>
          <p:nvPr>
            <p:ph type="title"/>
          </p:nvPr>
        </p:nvSpPr>
        <p:spPr>
          <a:xfrm>
            <a:off x="393192" y="393192"/>
            <a:ext cx="11293592" cy="1325563"/>
          </a:xfrm>
        </p:spPr>
        <p:txBody>
          <a:bodyPr/>
          <a:lstStyle/>
          <a:p>
            <a:pPr eaLnBrk="1" hangingPunct="1"/>
            <a:r>
              <a:rPr lang="en-US" altLang="en-US" sz="3600" dirty="0"/>
              <a:t>Curriculum</a:t>
            </a:r>
          </a:p>
        </p:txBody>
      </p:sp>
      <p:sp>
        <p:nvSpPr>
          <p:cNvPr id="8195" name="Rectangle 3">
            <a:extLst>
              <a:ext uri="{FF2B5EF4-FFF2-40B4-BE49-F238E27FC236}">
                <a16:creationId xmlns:a16="http://schemas.microsoft.com/office/drawing/2014/main" id="{7D7C35E0-5B18-2E82-539D-0496CE6C143A}"/>
              </a:ext>
            </a:extLst>
          </p:cNvPr>
          <p:cNvSpPr>
            <a:spLocks noGrp="1" noChangeArrowheads="1"/>
          </p:cNvSpPr>
          <p:nvPr>
            <p:ph idx="1"/>
          </p:nvPr>
        </p:nvSpPr>
        <p:spPr>
          <a:xfrm>
            <a:off x="393192" y="1163938"/>
            <a:ext cx="8958263" cy="5334000"/>
          </a:xfrm>
        </p:spPr>
        <p:txBody>
          <a:bodyPr/>
          <a:lstStyle/>
          <a:p>
            <a:pPr eaLnBrk="1" hangingPunct="1">
              <a:lnSpc>
                <a:spcPct val="200000"/>
              </a:lnSpc>
              <a:defRPr/>
            </a:pPr>
            <a:r>
              <a:rPr lang="en-US" altLang="en-US" sz="1600" dirty="0"/>
              <a:t>Module 1 – IDz Terms, Concepts and Navigation</a:t>
            </a:r>
          </a:p>
          <a:p>
            <a:pPr eaLnBrk="1" hangingPunct="1">
              <a:lnSpc>
                <a:spcPct val="200000"/>
              </a:lnSpc>
              <a:defRPr/>
            </a:pPr>
            <a:r>
              <a:rPr lang="en-US" altLang="en-US" sz="1600" dirty="0"/>
              <a:t>Module 2 – Editing Your COBOL Programs</a:t>
            </a:r>
          </a:p>
          <a:p>
            <a:pPr eaLnBrk="1" hangingPunct="1">
              <a:lnSpc>
                <a:spcPct val="200000"/>
              </a:lnSpc>
              <a:defRPr/>
            </a:pPr>
            <a:r>
              <a:rPr lang="en-US" altLang="en-US" sz="1600" dirty="0"/>
              <a:t>Module 3 – Analyzing COBOL Programs</a:t>
            </a:r>
          </a:p>
          <a:p>
            <a:pPr eaLnBrk="1" hangingPunct="1">
              <a:lnSpc>
                <a:spcPct val="200000"/>
              </a:lnSpc>
              <a:defRPr/>
            </a:pPr>
            <a:r>
              <a:rPr lang="en-US" altLang="en-US" sz="1600" dirty="0"/>
              <a:t>Module 4 – Remote Systems – Connect, Navigate and Search</a:t>
            </a:r>
          </a:p>
          <a:p>
            <a:pPr eaLnBrk="1" hangingPunct="1">
              <a:lnSpc>
                <a:spcPct val="200000"/>
              </a:lnSpc>
              <a:defRPr/>
            </a:pPr>
            <a:r>
              <a:rPr lang="en-US" altLang="en-US" sz="1600" dirty="0"/>
              <a:t>Module 5 – Remote Systems – Dataset Access and Organization</a:t>
            </a:r>
          </a:p>
          <a:p>
            <a:pPr eaLnBrk="1" hangingPunct="1">
              <a:lnSpc>
                <a:spcPct val="200000"/>
              </a:lnSpc>
              <a:defRPr/>
            </a:pPr>
            <a:r>
              <a:rPr lang="en-US" altLang="en-US" sz="1600" dirty="0"/>
              <a:t>Module 6 – Remote Systems – ISPF 3.x, Batch Jobs and Job Management</a:t>
            </a:r>
          </a:p>
          <a:p>
            <a:pPr eaLnBrk="1" hangingPunct="1">
              <a:lnSpc>
                <a:spcPct val="200000"/>
              </a:lnSpc>
              <a:defRPr/>
            </a:pPr>
            <a:r>
              <a:rPr lang="en-US" altLang="en-US" sz="1600" dirty="0"/>
              <a:t>Module 7 – Introduction to Git – for TSO/</a:t>
            </a:r>
            <a:r>
              <a:rPr lang="en-US" altLang="en-US" sz="1600"/>
              <a:t>ISPF Developers</a:t>
            </a:r>
            <a:endParaRPr lang="en-US" altLang="en-US" sz="1600" dirty="0"/>
          </a:p>
          <a:p>
            <a:pPr eaLnBrk="1" hangingPunct="1">
              <a:lnSpc>
                <a:spcPct val="200000"/>
              </a:lnSpc>
              <a:defRPr/>
            </a:pPr>
            <a:r>
              <a:rPr lang="en-US" altLang="en-US" sz="1600" dirty="0"/>
              <a:t>Module 8 - The Data Tools – SQL Code/Test and DB2 Table Access</a:t>
            </a:r>
          </a:p>
          <a:p>
            <a:pPr eaLnBrk="1" hangingPunct="1">
              <a:lnSpc>
                <a:spcPct val="200000"/>
              </a:lnSpc>
              <a:defRPr/>
            </a:pPr>
            <a:r>
              <a:rPr lang="en-US" altLang="en-US" sz="1600" dirty="0"/>
              <a:t>Module 9 - Debugging z/OS COBOL Applications</a:t>
            </a:r>
          </a:p>
        </p:txBody>
      </p:sp>
      <p:sp>
        <p:nvSpPr>
          <p:cNvPr id="2" name="TextBox 1">
            <a:extLst>
              <a:ext uri="{FF2B5EF4-FFF2-40B4-BE49-F238E27FC236}">
                <a16:creationId xmlns:a16="http://schemas.microsoft.com/office/drawing/2014/main" id="{B21F035C-AB94-CA0A-74D2-A24DEFB0D5A0}"/>
              </a:ext>
            </a:extLst>
          </p:cNvPr>
          <p:cNvSpPr txBox="1"/>
          <p:nvPr/>
        </p:nvSpPr>
        <p:spPr>
          <a:xfrm>
            <a:off x="6697362" y="506627"/>
            <a:ext cx="0" cy="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rtlCol="0">
            <a:noAutofit/>
          </a:bodyPr>
          <a:lstStyle/>
          <a:p>
            <a:pPr marL="0" marR="0" lvl="0" indent="0" algn="l" defTabSz="2438400" rtl="0" eaLnBrk="0" fontAlgn="base" latinLnBrk="0" hangingPunct="0">
              <a:lnSpc>
                <a:spcPct val="100000"/>
              </a:lnSpc>
              <a:spcBef>
                <a:spcPts val="2900"/>
              </a:spcBef>
              <a:spcAft>
                <a:spcPct val="0"/>
              </a:spcAft>
              <a:buClrTx/>
              <a:buSzPct val="100000"/>
              <a:buFontTx/>
              <a:buNone/>
              <a:tabLst/>
              <a:defRPr/>
            </a:pPr>
            <a:endParaRPr kumimoji="0" lang="en-US" sz="800" b="1" i="0" u="none" strike="noStrike" kern="0" cap="none" spc="0" normalizeH="0" baseline="0" noProof="0" dirty="0">
              <a:ln>
                <a:noFill/>
              </a:ln>
              <a:solidFill>
                <a:srgbClr val="000000"/>
              </a:solidFill>
              <a:effectLst/>
              <a:uLnTx/>
              <a:uFillTx/>
              <a:latin typeface="Verdana" panose="020B0604030504040204" pitchFamily="34" charset="0"/>
              <a:ea typeface="+mn-ea"/>
              <a:cs typeface="+mn-cs"/>
              <a:sym typeface="IBM Plex Sans Light"/>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Title 1">
            <a:extLst>
              <a:ext uri="{FF2B5EF4-FFF2-40B4-BE49-F238E27FC236}">
                <a16:creationId xmlns:a16="http://schemas.microsoft.com/office/drawing/2014/main" id="{6E023DDD-3FEB-53AC-D730-0B80165EC282}"/>
              </a:ext>
            </a:extLst>
          </p:cNvPr>
          <p:cNvSpPr>
            <a:spLocks noGrp="1" noChangeArrowheads="1"/>
          </p:cNvSpPr>
          <p:nvPr>
            <p:ph type="title"/>
            <p:custDataLst>
              <p:tags r:id="rId1"/>
            </p:custDataLst>
          </p:nvPr>
        </p:nvSpPr>
        <p:spPr/>
        <p:txBody>
          <a:bodyPr/>
          <a:lstStyle/>
          <a:p>
            <a:r>
              <a:rPr lang="en-US" altLang="en-US"/>
              <a:t>What is a Remote?</a:t>
            </a:r>
          </a:p>
        </p:txBody>
      </p:sp>
      <p:sp>
        <p:nvSpPr>
          <p:cNvPr id="135171" name="Content Placeholder 2">
            <a:extLst>
              <a:ext uri="{FF2B5EF4-FFF2-40B4-BE49-F238E27FC236}">
                <a16:creationId xmlns:a16="http://schemas.microsoft.com/office/drawing/2014/main" id="{BCB251F2-2724-DC65-EE4E-49827B776F58}"/>
              </a:ext>
            </a:extLst>
          </p:cNvPr>
          <p:cNvSpPr>
            <a:spLocks noGrp="1" noChangeArrowheads="1"/>
          </p:cNvSpPr>
          <p:nvPr>
            <p:ph idx="1"/>
            <p:custDataLst>
              <p:tags r:id="rId2"/>
            </p:custDataLst>
          </p:nvPr>
        </p:nvSpPr>
        <p:spPr>
          <a:xfrm>
            <a:off x="1066800" y="838200"/>
            <a:ext cx="8958262" cy="5472111"/>
          </a:xfrm>
        </p:spPr>
        <p:txBody>
          <a:bodyPr/>
          <a:lstStyle/>
          <a:p>
            <a:pPr marL="228600"/>
            <a:r>
              <a:rPr lang="en-US" altLang="en-US" b="1" dirty="0"/>
              <a:t>Technically: </a:t>
            </a:r>
          </a:p>
          <a:p>
            <a:pPr marL="1031875" lvl="1" indent="-457200"/>
            <a:r>
              <a:rPr lang="en-US" altLang="en-US" sz="2400" dirty="0"/>
              <a:t>A </a:t>
            </a:r>
            <a:r>
              <a:rPr lang="en-US" altLang="en-US" sz="2400" b="1" dirty="0"/>
              <a:t>Remote</a:t>
            </a:r>
            <a:r>
              <a:rPr lang="en-US" altLang="en-US" sz="2400" dirty="0"/>
              <a:t> is simply a Git Repository in another location from the Local Git Repository you’re currently working in</a:t>
            </a:r>
            <a:endParaRPr lang="en-US" altLang="en-US" sz="2400" dirty="0">
              <a:cs typeface="Calibri" panose="020F0502020204030204" pitchFamily="34" charset="0"/>
            </a:endParaRPr>
          </a:p>
          <a:p>
            <a:pPr marL="1365250" lvl="2" indent="-457200"/>
            <a:r>
              <a:rPr lang="en-US" altLang="en-US" sz="2200" dirty="0"/>
              <a:t>Web-Based hosting service:</a:t>
            </a:r>
          </a:p>
          <a:p>
            <a:pPr marL="1711325" lvl="3" indent="-457200"/>
            <a:r>
              <a:rPr lang="en-US" altLang="en-US" dirty="0"/>
              <a:t>GitHub, GitLab, Bitbucket, etc.</a:t>
            </a:r>
            <a:endParaRPr lang="en-US" altLang="en-US" sz="2200" dirty="0"/>
          </a:p>
          <a:p>
            <a:pPr marL="1365250" lvl="2" indent="-457200"/>
            <a:r>
              <a:rPr lang="en-US" altLang="en-US" sz="2200" dirty="0"/>
              <a:t>Co-worker’s laptop</a:t>
            </a:r>
          </a:p>
          <a:p>
            <a:pPr marL="1365250" lvl="2" indent="-457200"/>
            <a:r>
              <a:rPr lang="en-US" altLang="en-US" sz="2200" dirty="0"/>
              <a:t>Corporate Git Server</a:t>
            </a:r>
          </a:p>
          <a:p>
            <a:pPr marL="1365250" lvl="2" indent="-457200"/>
            <a:r>
              <a:rPr lang="en-US" altLang="en-US" sz="2200" dirty="0"/>
              <a:t>Another Repository on your laptop</a:t>
            </a:r>
          </a:p>
          <a:p>
            <a:pPr marL="1365250" lvl="2" indent="-457200"/>
            <a:endParaRPr lang="en-US" altLang="en-US" sz="1100" dirty="0"/>
          </a:p>
          <a:p>
            <a:pPr marL="228600"/>
            <a:r>
              <a:rPr lang="en-US" altLang="en-US" b="1" dirty="0"/>
              <a:t>Practically</a:t>
            </a:r>
            <a:r>
              <a:rPr lang="en-US" altLang="en-US" dirty="0"/>
              <a:t>: </a:t>
            </a:r>
          </a:p>
          <a:p>
            <a:pPr marL="1031875" lvl="1" indent="-457200"/>
            <a:r>
              <a:rPr lang="en-US" altLang="en-US" sz="2400" dirty="0"/>
              <a:t>A Remote</a:t>
            </a:r>
            <a:r>
              <a:rPr lang="en-US" altLang="en-US" sz="2400" b="1" dirty="0"/>
              <a:t> </a:t>
            </a:r>
            <a:r>
              <a:rPr lang="en-US" altLang="en-US" sz="2400" dirty="0"/>
              <a:t>is a </a:t>
            </a:r>
            <a:r>
              <a:rPr lang="en-US" altLang="en-US" sz="2400" b="1" dirty="0"/>
              <a:t>community</a:t>
            </a:r>
            <a:r>
              <a:rPr lang="en-US" altLang="en-US" sz="2400" dirty="0"/>
              <a:t> Git Repository that your project uses to share &amp; exchange source and code modifications. </a:t>
            </a:r>
          </a:p>
          <a:p>
            <a:pPr marL="1031875" lvl="1" indent="-457200"/>
            <a:r>
              <a:rPr lang="en-US" altLang="en-US" sz="2400" dirty="0"/>
              <a:t>In most cases, a </a:t>
            </a:r>
            <a:r>
              <a:rPr lang="en-US" altLang="en-US" sz="2400" b="1" dirty="0"/>
              <a:t>remote</a:t>
            </a:r>
            <a:r>
              <a:rPr lang="en-US" altLang="en-US" sz="2400" dirty="0"/>
              <a:t> Repository is stored on a code hosting service like GitLab/GitHub/Bitbucket, or it could be an internal server at your company</a:t>
            </a: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Title 1">
            <a:extLst>
              <a:ext uri="{FF2B5EF4-FFF2-40B4-BE49-F238E27FC236}">
                <a16:creationId xmlns:a16="http://schemas.microsoft.com/office/drawing/2014/main" id="{2D31B91A-8F4E-3E5D-064E-2BE38C915BA4}"/>
              </a:ext>
            </a:extLst>
          </p:cNvPr>
          <p:cNvSpPr>
            <a:spLocks noGrp="1" noChangeArrowheads="1"/>
          </p:cNvSpPr>
          <p:nvPr>
            <p:ph type="title"/>
            <p:custDataLst>
              <p:tags r:id="rId1"/>
            </p:custDataLst>
          </p:nvPr>
        </p:nvSpPr>
        <p:spPr>
          <a:xfrm>
            <a:off x="1524000" y="71438"/>
            <a:ext cx="8999538" cy="533400"/>
          </a:xfrm>
        </p:spPr>
        <p:txBody>
          <a:bodyPr/>
          <a:lstStyle/>
          <a:p>
            <a:r>
              <a:rPr lang="en-US" altLang="en-US"/>
              <a:t>Remote Repository – </a:t>
            </a:r>
            <a:r>
              <a:rPr lang="en-US" altLang="en-US" b="1"/>
              <a:t>Options</a:t>
            </a:r>
          </a:p>
        </p:txBody>
      </p:sp>
      <p:sp>
        <p:nvSpPr>
          <p:cNvPr id="136195" name="laptop">
            <a:extLst>
              <a:ext uri="{FF2B5EF4-FFF2-40B4-BE49-F238E27FC236}">
                <a16:creationId xmlns:a16="http://schemas.microsoft.com/office/drawing/2014/main" id="{6B59CD18-1951-3970-2BDC-88B24A6D6C7F}"/>
              </a:ext>
            </a:extLst>
          </p:cNvPr>
          <p:cNvSpPr>
            <a:spLocks noEditPoints="1" noChangeArrowheads="1"/>
          </p:cNvSpPr>
          <p:nvPr/>
        </p:nvSpPr>
        <p:spPr bwMode="auto">
          <a:xfrm>
            <a:off x="1600200" y="1220788"/>
            <a:ext cx="2057400" cy="1752600"/>
          </a:xfrm>
          <a:custGeom>
            <a:avLst/>
            <a:gdLst>
              <a:gd name="T0" fmla="*/ 2147483646 w 21600"/>
              <a:gd name="T1" fmla="*/ 0 h 21600"/>
              <a:gd name="T2" fmla="*/ 2147483646 w 21600"/>
              <a:gd name="T3" fmla="*/ 2147483646 h 21600"/>
              <a:gd name="T4" fmla="*/ 2147483646 w 21600"/>
              <a:gd name="T5" fmla="*/ 0 h 21600"/>
              <a:gd name="T6" fmla="*/ 2147483646 w 21600"/>
              <a:gd name="T7" fmla="*/ 2147483646 h 21600"/>
              <a:gd name="T8" fmla="*/ 2147483646 w 21600"/>
              <a:gd name="T9" fmla="*/ 0 h 21600"/>
              <a:gd name="T10" fmla="*/ 2147483646 w 21600"/>
              <a:gd name="T11" fmla="*/ 2147483646 h 21600"/>
              <a:gd name="T12" fmla="*/ 0 w 21600"/>
              <a:gd name="T13" fmla="*/ 2147483646 h 21600"/>
              <a:gd name="T14" fmla="*/ 2147483646 w 21600"/>
              <a:gd name="T15" fmla="*/ 2147483646 h 21600"/>
              <a:gd name="T16" fmla="*/ 0 60000 65536"/>
              <a:gd name="T17" fmla="*/ 0 60000 65536"/>
              <a:gd name="T18" fmla="*/ 0 60000 65536"/>
              <a:gd name="T19" fmla="*/ 0 60000 65536"/>
              <a:gd name="T20" fmla="*/ 0 60000 65536"/>
              <a:gd name="T21" fmla="*/ 0 60000 65536"/>
              <a:gd name="T22" fmla="*/ 0 60000 65536"/>
              <a:gd name="T23" fmla="*/ 0 60000 65536"/>
              <a:gd name="T24" fmla="*/ 4445 w 21600"/>
              <a:gd name="T25" fmla="*/ 1858 h 21600"/>
              <a:gd name="T26" fmla="*/ 17311 w 21600"/>
              <a:gd name="T27" fmla="*/ 12323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extrusionOk="0">
                <a:moveTo>
                  <a:pt x="3362" y="0"/>
                </a:moveTo>
                <a:lnTo>
                  <a:pt x="18327" y="0"/>
                </a:lnTo>
                <a:lnTo>
                  <a:pt x="18327" y="14347"/>
                </a:lnTo>
                <a:lnTo>
                  <a:pt x="3362" y="14347"/>
                </a:lnTo>
                <a:lnTo>
                  <a:pt x="3362" y="0"/>
                </a:lnTo>
                <a:close/>
              </a:path>
              <a:path w="21600" h="21600" extrusionOk="0">
                <a:moveTo>
                  <a:pt x="3340" y="15068"/>
                </a:moveTo>
                <a:lnTo>
                  <a:pt x="0" y="19877"/>
                </a:lnTo>
                <a:lnTo>
                  <a:pt x="21600" y="19877"/>
                </a:lnTo>
                <a:lnTo>
                  <a:pt x="18327" y="15068"/>
                </a:lnTo>
                <a:lnTo>
                  <a:pt x="3340" y="15068"/>
                </a:lnTo>
                <a:close/>
              </a:path>
              <a:path w="21600" h="21600" extrusionOk="0">
                <a:moveTo>
                  <a:pt x="0" y="19877"/>
                </a:moveTo>
                <a:lnTo>
                  <a:pt x="0" y="21600"/>
                </a:lnTo>
                <a:lnTo>
                  <a:pt x="21600" y="21600"/>
                </a:lnTo>
                <a:lnTo>
                  <a:pt x="21600" y="19877"/>
                </a:lnTo>
                <a:lnTo>
                  <a:pt x="0" y="19877"/>
                </a:lnTo>
                <a:close/>
              </a:path>
              <a:path w="21600" h="21600" extrusionOk="0">
                <a:moveTo>
                  <a:pt x="4186" y="1523"/>
                </a:moveTo>
                <a:lnTo>
                  <a:pt x="17547" y="1523"/>
                </a:lnTo>
                <a:lnTo>
                  <a:pt x="17547" y="12744"/>
                </a:lnTo>
                <a:lnTo>
                  <a:pt x="4186" y="12744"/>
                </a:lnTo>
                <a:lnTo>
                  <a:pt x="4186" y="1523"/>
                </a:lnTo>
                <a:close/>
              </a:path>
              <a:path w="21600" h="21600" extrusionOk="0">
                <a:moveTo>
                  <a:pt x="3318" y="15549"/>
                </a:moveTo>
                <a:lnTo>
                  <a:pt x="2917" y="16110"/>
                </a:lnTo>
                <a:lnTo>
                  <a:pt x="18727" y="16110"/>
                </a:lnTo>
                <a:lnTo>
                  <a:pt x="18327" y="15549"/>
                </a:lnTo>
                <a:lnTo>
                  <a:pt x="3318" y="15549"/>
                </a:lnTo>
                <a:close/>
              </a:path>
              <a:path w="21600" h="21600" extrusionOk="0">
                <a:moveTo>
                  <a:pt x="6213" y="18314"/>
                </a:moveTo>
                <a:lnTo>
                  <a:pt x="5946" y="18875"/>
                </a:lnTo>
                <a:lnTo>
                  <a:pt x="15766" y="18875"/>
                </a:lnTo>
                <a:lnTo>
                  <a:pt x="15499" y="18314"/>
                </a:lnTo>
                <a:lnTo>
                  <a:pt x="6213" y="18314"/>
                </a:lnTo>
                <a:close/>
              </a:path>
              <a:path w="21600" h="21600" extrusionOk="0">
                <a:moveTo>
                  <a:pt x="2828" y="16471"/>
                </a:moveTo>
                <a:lnTo>
                  <a:pt x="2405" y="17072"/>
                </a:lnTo>
                <a:lnTo>
                  <a:pt x="19284" y="17072"/>
                </a:lnTo>
                <a:lnTo>
                  <a:pt x="18839" y="16471"/>
                </a:lnTo>
                <a:lnTo>
                  <a:pt x="2828" y="16471"/>
                </a:lnTo>
                <a:close/>
              </a:path>
              <a:path w="21600" h="21600" extrusionOk="0">
                <a:moveTo>
                  <a:pt x="2316" y="17352"/>
                </a:moveTo>
                <a:lnTo>
                  <a:pt x="1871" y="17953"/>
                </a:lnTo>
                <a:lnTo>
                  <a:pt x="19863" y="17953"/>
                </a:lnTo>
                <a:lnTo>
                  <a:pt x="19395" y="17352"/>
                </a:lnTo>
                <a:lnTo>
                  <a:pt x="2316" y="17352"/>
                </a:lnTo>
                <a:close/>
              </a:path>
            </a:pathLst>
          </a:custGeom>
          <a:solidFill>
            <a:srgbClr val="C0C0C0"/>
          </a:solidFill>
          <a:ln w="9525">
            <a:solidFill>
              <a:srgbClr val="000000"/>
            </a:solidFill>
            <a:miter lim="800000"/>
            <a:headEnd/>
            <a:tailEnd/>
          </a:ln>
        </p:spPr>
        <p:txBody>
          <a:bodyPr/>
          <a:lstStyle/>
          <a:p>
            <a:endParaRPr lang="en-US"/>
          </a:p>
        </p:txBody>
      </p:sp>
      <p:pic>
        <p:nvPicPr>
          <p:cNvPr id="136196" name="Picture 10">
            <a:extLst>
              <a:ext uri="{FF2B5EF4-FFF2-40B4-BE49-F238E27FC236}">
                <a16:creationId xmlns:a16="http://schemas.microsoft.com/office/drawing/2014/main" id="{F5CA6B9A-6CCD-6F90-5F9E-D52458C98A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1846"/>
          <a:stretch>
            <a:fillRect/>
          </a:stretch>
        </p:blipFill>
        <p:spPr bwMode="auto">
          <a:xfrm>
            <a:off x="1981200" y="1296989"/>
            <a:ext cx="1295400" cy="947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6197" name="Text Box 17">
            <a:extLst>
              <a:ext uri="{FF2B5EF4-FFF2-40B4-BE49-F238E27FC236}">
                <a16:creationId xmlns:a16="http://schemas.microsoft.com/office/drawing/2014/main" id="{0FE36464-FD8A-9DC8-8AC4-EF6BE1AF9AA6}"/>
              </a:ext>
            </a:extLst>
          </p:cNvPr>
          <p:cNvSpPr txBox="1">
            <a:spLocks noChangeArrowheads="1"/>
          </p:cNvSpPr>
          <p:nvPr/>
        </p:nvSpPr>
        <p:spPr bwMode="auto">
          <a:xfrm>
            <a:off x="1600200" y="2911476"/>
            <a:ext cx="2103438" cy="277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457200">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defTabSz="457200">
              <a:spcBef>
                <a:spcPct val="20000"/>
              </a:spcBef>
              <a:buFont typeface="Wingdings" pitchFamily="2" charset="2"/>
              <a:buChar char="§"/>
              <a:defRPr sz="2400">
                <a:solidFill>
                  <a:srgbClr val="666666"/>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200" b="1"/>
              <a:t>Repository on your laptop</a:t>
            </a:r>
          </a:p>
        </p:txBody>
      </p:sp>
      <p:pic>
        <p:nvPicPr>
          <p:cNvPr id="136198" name="Picture 1">
            <a:extLst>
              <a:ext uri="{FF2B5EF4-FFF2-40B4-BE49-F238E27FC236}">
                <a16:creationId xmlns:a16="http://schemas.microsoft.com/office/drawing/2014/main" id="{E7BDA39B-2E24-E404-2010-69548ABC7DD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76438" y="1296988"/>
            <a:ext cx="1300162" cy="1039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6199" name="Group 1">
            <a:extLst>
              <a:ext uri="{FF2B5EF4-FFF2-40B4-BE49-F238E27FC236}">
                <a16:creationId xmlns:a16="http://schemas.microsoft.com/office/drawing/2014/main" id="{3B98A6A5-C73E-A4DC-C11C-4A734D4F3B39}"/>
              </a:ext>
            </a:extLst>
          </p:cNvPr>
          <p:cNvGrpSpPr>
            <a:grpSpLocks/>
          </p:cNvGrpSpPr>
          <p:nvPr/>
        </p:nvGrpSpPr>
        <p:grpSpPr bwMode="auto">
          <a:xfrm>
            <a:off x="1447801" y="4129088"/>
            <a:ext cx="2498725" cy="1966912"/>
            <a:chOff x="-76200" y="4129088"/>
            <a:chExt cx="2498725" cy="1966912"/>
          </a:xfrm>
        </p:grpSpPr>
        <p:sp>
          <p:nvSpPr>
            <p:cNvPr id="136345" name="laptop">
              <a:extLst>
                <a:ext uri="{FF2B5EF4-FFF2-40B4-BE49-F238E27FC236}">
                  <a16:creationId xmlns:a16="http://schemas.microsoft.com/office/drawing/2014/main" id="{80EFD64C-7A3C-63F1-5247-B20FA2FDEBA0}"/>
                </a:ext>
              </a:extLst>
            </p:cNvPr>
            <p:cNvSpPr>
              <a:spLocks noEditPoints="1" noChangeArrowheads="1"/>
            </p:cNvSpPr>
            <p:nvPr/>
          </p:nvSpPr>
          <p:spPr bwMode="auto">
            <a:xfrm>
              <a:off x="127000" y="4129088"/>
              <a:ext cx="2057400" cy="1752600"/>
            </a:xfrm>
            <a:custGeom>
              <a:avLst/>
              <a:gdLst>
                <a:gd name="T0" fmla="*/ 2147483646 w 21600"/>
                <a:gd name="T1" fmla="*/ 0 h 21600"/>
                <a:gd name="T2" fmla="*/ 2147483646 w 21600"/>
                <a:gd name="T3" fmla="*/ 2147483646 h 21600"/>
                <a:gd name="T4" fmla="*/ 2147483646 w 21600"/>
                <a:gd name="T5" fmla="*/ 0 h 21600"/>
                <a:gd name="T6" fmla="*/ 2147483646 w 21600"/>
                <a:gd name="T7" fmla="*/ 2147483646 h 21600"/>
                <a:gd name="T8" fmla="*/ 2147483646 w 21600"/>
                <a:gd name="T9" fmla="*/ 0 h 21600"/>
                <a:gd name="T10" fmla="*/ 2147483646 w 21600"/>
                <a:gd name="T11" fmla="*/ 2147483646 h 21600"/>
                <a:gd name="T12" fmla="*/ 0 w 21600"/>
                <a:gd name="T13" fmla="*/ 2147483646 h 21600"/>
                <a:gd name="T14" fmla="*/ 2147483646 w 21600"/>
                <a:gd name="T15" fmla="*/ 2147483646 h 21600"/>
                <a:gd name="T16" fmla="*/ 0 60000 65536"/>
                <a:gd name="T17" fmla="*/ 0 60000 65536"/>
                <a:gd name="T18" fmla="*/ 0 60000 65536"/>
                <a:gd name="T19" fmla="*/ 0 60000 65536"/>
                <a:gd name="T20" fmla="*/ 0 60000 65536"/>
                <a:gd name="T21" fmla="*/ 0 60000 65536"/>
                <a:gd name="T22" fmla="*/ 0 60000 65536"/>
                <a:gd name="T23" fmla="*/ 0 60000 65536"/>
                <a:gd name="T24" fmla="*/ 4445 w 21600"/>
                <a:gd name="T25" fmla="*/ 1858 h 21600"/>
                <a:gd name="T26" fmla="*/ 17311 w 21600"/>
                <a:gd name="T27" fmla="*/ 12323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extrusionOk="0">
                  <a:moveTo>
                    <a:pt x="3362" y="0"/>
                  </a:moveTo>
                  <a:lnTo>
                    <a:pt x="18327" y="0"/>
                  </a:lnTo>
                  <a:lnTo>
                    <a:pt x="18327" y="14347"/>
                  </a:lnTo>
                  <a:lnTo>
                    <a:pt x="3362" y="14347"/>
                  </a:lnTo>
                  <a:lnTo>
                    <a:pt x="3362" y="0"/>
                  </a:lnTo>
                  <a:close/>
                </a:path>
                <a:path w="21600" h="21600" extrusionOk="0">
                  <a:moveTo>
                    <a:pt x="3340" y="15068"/>
                  </a:moveTo>
                  <a:lnTo>
                    <a:pt x="0" y="19877"/>
                  </a:lnTo>
                  <a:lnTo>
                    <a:pt x="21600" y="19877"/>
                  </a:lnTo>
                  <a:lnTo>
                    <a:pt x="18327" y="15068"/>
                  </a:lnTo>
                  <a:lnTo>
                    <a:pt x="3340" y="15068"/>
                  </a:lnTo>
                  <a:close/>
                </a:path>
                <a:path w="21600" h="21600" extrusionOk="0">
                  <a:moveTo>
                    <a:pt x="0" y="19877"/>
                  </a:moveTo>
                  <a:lnTo>
                    <a:pt x="0" y="21600"/>
                  </a:lnTo>
                  <a:lnTo>
                    <a:pt x="21600" y="21600"/>
                  </a:lnTo>
                  <a:lnTo>
                    <a:pt x="21600" y="19877"/>
                  </a:lnTo>
                  <a:lnTo>
                    <a:pt x="0" y="19877"/>
                  </a:lnTo>
                  <a:close/>
                </a:path>
                <a:path w="21600" h="21600" extrusionOk="0">
                  <a:moveTo>
                    <a:pt x="4186" y="1523"/>
                  </a:moveTo>
                  <a:lnTo>
                    <a:pt x="17547" y="1523"/>
                  </a:lnTo>
                  <a:lnTo>
                    <a:pt x="17547" y="12744"/>
                  </a:lnTo>
                  <a:lnTo>
                    <a:pt x="4186" y="12744"/>
                  </a:lnTo>
                  <a:lnTo>
                    <a:pt x="4186" y="1523"/>
                  </a:lnTo>
                  <a:close/>
                </a:path>
                <a:path w="21600" h="21600" extrusionOk="0">
                  <a:moveTo>
                    <a:pt x="3318" y="15549"/>
                  </a:moveTo>
                  <a:lnTo>
                    <a:pt x="2917" y="16110"/>
                  </a:lnTo>
                  <a:lnTo>
                    <a:pt x="18727" y="16110"/>
                  </a:lnTo>
                  <a:lnTo>
                    <a:pt x="18327" y="15549"/>
                  </a:lnTo>
                  <a:lnTo>
                    <a:pt x="3318" y="15549"/>
                  </a:lnTo>
                  <a:close/>
                </a:path>
                <a:path w="21600" h="21600" extrusionOk="0">
                  <a:moveTo>
                    <a:pt x="6213" y="18314"/>
                  </a:moveTo>
                  <a:lnTo>
                    <a:pt x="5946" y="18875"/>
                  </a:lnTo>
                  <a:lnTo>
                    <a:pt x="15766" y="18875"/>
                  </a:lnTo>
                  <a:lnTo>
                    <a:pt x="15499" y="18314"/>
                  </a:lnTo>
                  <a:lnTo>
                    <a:pt x="6213" y="18314"/>
                  </a:lnTo>
                  <a:close/>
                </a:path>
                <a:path w="21600" h="21600" extrusionOk="0">
                  <a:moveTo>
                    <a:pt x="2828" y="16471"/>
                  </a:moveTo>
                  <a:lnTo>
                    <a:pt x="2405" y="17072"/>
                  </a:lnTo>
                  <a:lnTo>
                    <a:pt x="19284" y="17072"/>
                  </a:lnTo>
                  <a:lnTo>
                    <a:pt x="18839" y="16471"/>
                  </a:lnTo>
                  <a:lnTo>
                    <a:pt x="2828" y="16471"/>
                  </a:lnTo>
                  <a:close/>
                </a:path>
                <a:path w="21600" h="21600" extrusionOk="0">
                  <a:moveTo>
                    <a:pt x="2316" y="17352"/>
                  </a:moveTo>
                  <a:lnTo>
                    <a:pt x="1871" y="17953"/>
                  </a:lnTo>
                  <a:lnTo>
                    <a:pt x="19863" y="17953"/>
                  </a:lnTo>
                  <a:lnTo>
                    <a:pt x="19395" y="17352"/>
                  </a:lnTo>
                  <a:lnTo>
                    <a:pt x="2316" y="17352"/>
                  </a:lnTo>
                  <a:close/>
                </a:path>
              </a:pathLst>
            </a:custGeom>
            <a:solidFill>
              <a:srgbClr val="C0C0C0"/>
            </a:solidFill>
            <a:ln w="9525">
              <a:solidFill>
                <a:srgbClr val="000000"/>
              </a:solidFill>
              <a:miter lim="800000"/>
              <a:headEnd/>
              <a:tailEnd/>
            </a:ln>
          </p:spPr>
          <p:txBody>
            <a:bodyPr/>
            <a:lstStyle/>
            <a:p>
              <a:endParaRPr lang="en-US"/>
            </a:p>
          </p:txBody>
        </p:sp>
        <p:sp>
          <p:nvSpPr>
            <p:cNvPr id="136346" name="Text Box 17">
              <a:extLst>
                <a:ext uri="{FF2B5EF4-FFF2-40B4-BE49-F238E27FC236}">
                  <a16:creationId xmlns:a16="http://schemas.microsoft.com/office/drawing/2014/main" id="{512DE764-5190-AB41-476F-6B7AAAC58408}"/>
                </a:ext>
              </a:extLst>
            </p:cNvPr>
            <p:cNvSpPr txBox="1">
              <a:spLocks noChangeArrowheads="1"/>
            </p:cNvSpPr>
            <p:nvPr/>
          </p:nvSpPr>
          <p:spPr bwMode="auto">
            <a:xfrm>
              <a:off x="-76200" y="5819775"/>
              <a:ext cx="2498725"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457200">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defTabSz="457200">
                <a:spcBef>
                  <a:spcPct val="20000"/>
                </a:spcBef>
                <a:buFont typeface="Wingdings" pitchFamily="2" charset="2"/>
                <a:buChar char="§"/>
                <a:defRPr sz="2400">
                  <a:solidFill>
                    <a:srgbClr val="666666"/>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200" b="1"/>
                <a:t>Repository a colleague’s laptop</a:t>
              </a:r>
            </a:p>
          </p:txBody>
        </p:sp>
        <p:pic>
          <p:nvPicPr>
            <p:cNvPr id="136347" name="Picture 12">
              <a:extLst>
                <a:ext uri="{FF2B5EF4-FFF2-40B4-BE49-F238E27FC236}">
                  <a16:creationId xmlns:a16="http://schemas.microsoft.com/office/drawing/2014/main" id="{F30C37D9-2AB4-7AED-1238-5664FF69145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8637" y="4205288"/>
              <a:ext cx="1300163"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36200" name="Picture 5" descr="Image result for ibm server">
            <a:extLst>
              <a:ext uri="{FF2B5EF4-FFF2-40B4-BE49-F238E27FC236}">
                <a16:creationId xmlns:a16="http://schemas.microsoft.com/office/drawing/2014/main" id="{90030EFD-BD3F-37DE-06DF-4A4DEE4965A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75639" y="5421313"/>
            <a:ext cx="2346325" cy="1319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6201" name="TextBox 6">
            <a:extLst>
              <a:ext uri="{FF2B5EF4-FFF2-40B4-BE49-F238E27FC236}">
                <a16:creationId xmlns:a16="http://schemas.microsoft.com/office/drawing/2014/main" id="{D15CA743-E4D5-930B-844E-0BB47B48EAB9}"/>
              </a:ext>
            </a:extLst>
          </p:cNvPr>
          <p:cNvSpPr txBox="1">
            <a:spLocks noChangeArrowheads="1"/>
          </p:cNvSpPr>
          <p:nvPr/>
        </p:nvSpPr>
        <p:spPr bwMode="auto">
          <a:xfrm flipH="1">
            <a:off x="7778751" y="6381750"/>
            <a:ext cx="2886075"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2000" b="1">
                <a:latin typeface="Calibri" panose="020F0502020204030204" pitchFamily="34" charset="0"/>
                <a:cs typeface="Calibri" panose="020F0502020204030204" pitchFamily="34" charset="0"/>
              </a:rPr>
              <a:t>Corporate Git Repository</a:t>
            </a:r>
          </a:p>
        </p:txBody>
      </p:sp>
      <p:sp>
        <p:nvSpPr>
          <p:cNvPr id="136202" name="TextBox 16">
            <a:extLst>
              <a:ext uri="{FF2B5EF4-FFF2-40B4-BE49-F238E27FC236}">
                <a16:creationId xmlns:a16="http://schemas.microsoft.com/office/drawing/2014/main" id="{67CD8B6F-4152-3736-ECA1-E85242074841}"/>
              </a:ext>
            </a:extLst>
          </p:cNvPr>
          <p:cNvSpPr txBox="1">
            <a:spLocks noChangeArrowheads="1"/>
          </p:cNvSpPr>
          <p:nvPr/>
        </p:nvSpPr>
        <p:spPr bwMode="auto">
          <a:xfrm flipH="1">
            <a:off x="8015288" y="127000"/>
            <a:ext cx="1204912" cy="1016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0" b="1">
                <a:latin typeface="Calibri" panose="020F0502020204030204" pitchFamily="34" charset="0"/>
                <a:cs typeface="Calibri" panose="020F0502020204030204" pitchFamily="34" charset="0"/>
              </a:rPr>
              <a:t>GitHub</a:t>
            </a:r>
          </a:p>
          <a:p>
            <a:r>
              <a:rPr lang="en-US" altLang="en-US" sz="2000" b="1">
                <a:latin typeface="Calibri" panose="020F0502020204030204" pitchFamily="34" charset="0"/>
                <a:cs typeface="Calibri" panose="020F0502020204030204" pitchFamily="34" charset="0"/>
              </a:rPr>
              <a:t>GitLab</a:t>
            </a:r>
          </a:p>
          <a:p>
            <a:r>
              <a:rPr lang="en-US" altLang="en-US" sz="2000" b="1">
                <a:latin typeface="Calibri" panose="020F0502020204030204" pitchFamily="34" charset="0"/>
                <a:cs typeface="Calibri" panose="020F0502020204030204" pitchFamily="34" charset="0"/>
              </a:rPr>
              <a:t>…</a:t>
            </a:r>
          </a:p>
        </p:txBody>
      </p:sp>
      <p:grpSp>
        <p:nvGrpSpPr>
          <p:cNvPr id="136203" name="Group 27">
            <a:extLst>
              <a:ext uri="{FF2B5EF4-FFF2-40B4-BE49-F238E27FC236}">
                <a16:creationId xmlns:a16="http://schemas.microsoft.com/office/drawing/2014/main" id="{61429EFD-3E8B-6F9C-A615-E379F741E0BC}"/>
              </a:ext>
            </a:extLst>
          </p:cNvPr>
          <p:cNvGrpSpPr>
            <a:grpSpLocks/>
          </p:cNvGrpSpPr>
          <p:nvPr/>
        </p:nvGrpSpPr>
        <p:grpSpPr bwMode="auto">
          <a:xfrm>
            <a:off x="3349625" y="719138"/>
            <a:ext cx="1931988" cy="1598612"/>
            <a:chOff x="2192926" y="1173819"/>
            <a:chExt cx="1931939" cy="1598031"/>
          </a:xfrm>
        </p:grpSpPr>
        <p:grpSp>
          <p:nvGrpSpPr>
            <p:cNvPr id="136329" name="Group 25">
              <a:extLst>
                <a:ext uri="{FF2B5EF4-FFF2-40B4-BE49-F238E27FC236}">
                  <a16:creationId xmlns:a16="http://schemas.microsoft.com/office/drawing/2014/main" id="{D5D5617C-3CF5-4833-B0CB-EE78F8C4CAFB}"/>
                </a:ext>
              </a:extLst>
            </p:cNvPr>
            <p:cNvGrpSpPr>
              <a:grpSpLocks/>
            </p:cNvGrpSpPr>
            <p:nvPr/>
          </p:nvGrpSpPr>
          <p:grpSpPr bwMode="auto">
            <a:xfrm>
              <a:off x="2192926" y="1173819"/>
              <a:ext cx="1931939" cy="1598031"/>
              <a:chOff x="2509421" y="1145170"/>
              <a:chExt cx="1371600" cy="961650"/>
            </a:xfrm>
          </p:grpSpPr>
          <p:sp>
            <p:nvSpPr>
              <p:cNvPr id="8" name="Flowchart: Magnetic Disk 7">
                <a:extLst>
                  <a:ext uri="{FF2B5EF4-FFF2-40B4-BE49-F238E27FC236}">
                    <a16:creationId xmlns:a16="http://schemas.microsoft.com/office/drawing/2014/main" id="{1BE94B88-1D23-4AB4-BE09-54182B90A74B}"/>
                  </a:ext>
                </a:extLst>
              </p:cNvPr>
              <p:cNvSpPr/>
              <p:nvPr/>
            </p:nvSpPr>
            <p:spPr bwMode="auto">
              <a:xfrm>
                <a:off x="2509421" y="1163458"/>
                <a:ext cx="1371600" cy="943362"/>
              </a:xfrm>
              <a:prstGeom prst="flowChartMagneticDisk">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28575" cap="flat" cmpd="sng" algn="ctr">
                <a:gradFill>
                  <a:gsLst>
                    <a:gs pos="0">
                      <a:schemeClr val="bg1">
                        <a:lumMod val="85000"/>
                      </a:schemeClr>
                    </a:gs>
                    <a:gs pos="74000">
                      <a:schemeClr val="accent1">
                        <a:lumMod val="45000"/>
                        <a:lumOff val="55000"/>
                      </a:schemeClr>
                    </a:gs>
                    <a:gs pos="83000">
                      <a:schemeClr val="accent1">
                        <a:lumMod val="45000"/>
                        <a:lumOff val="55000"/>
                      </a:schemeClr>
                    </a:gs>
                    <a:gs pos="100000">
                      <a:schemeClr val="bg1">
                        <a:lumMod val="50000"/>
                      </a:schemeClr>
                    </a:gs>
                  </a:gsLst>
                  <a:lin ang="5400000" scaled="1"/>
                </a:grad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sp>
            <p:nvSpPr>
              <p:cNvPr id="136344" name="TextBox 18">
                <a:extLst>
                  <a:ext uri="{FF2B5EF4-FFF2-40B4-BE49-F238E27FC236}">
                    <a16:creationId xmlns:a16="http://schemas.microsoft.com/office/drawing/2014/main" id="{862EF163-13E3-C562-F93C-D36D1CFB7206}"/>
                  </a:ext>
                </a:extLst>
              </p:cNvPr>
              <p:cNvSpPr txBox="1">
                <a:spLocks noChangeArrowheads="1"/>
              </p:cNvSpPr>
              <p:nvPr/>
            </p:nvSpPr>
            <p:spPr bwMode="auto">
              <a:xfrm flipH="1">
                <a:off x="2595829" y="1145170"/>
                <a:ext cx="1203962" cy="259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en-US" altLang="en-US" sz="400">
                  <a:latin typeface="Calibri" panose="020F0502020204030204" pitchFamily="34" charset="0"/>
                  <a:cs typeface="Calibri" panose="020F0502020204030204" pitchFamily="34" charset="0"/>
                </a:endParaRPr>
              </a:p>
              <a:p>
                <a:pPr algn="ctr"/>
                <a:r>
                  <a:rPr lang="en-US" altLang="en-US" sz="1800" b="1">
                    <a:latin typeface="Calibri" panose="020F0502020204030204" pitchFamily="34" charset="0"/>
                    <a:cs typeface="Calibri" panose="020F0502020204030204" pitchFamily="34" charset="0"/>
                  </a:rPr>
                  <a:t>Repository</a:t>
                </a:r>
                <a:endParaRPr lang="en-US" altLang="en-US" sz="1400" b="1">
                  <a:latin typeface="Calibri" panose="020F0502020204030204" pitchFamily="34" charset="0"/>
                  <a:cs typeface="Calibri" panose="020F0502020204030204" pitchFamily="34" charset="0"/>
                </a:endParaRPr>
              </a:p>
            </p:txBody>
          </p:sp>
        </p:grpSp>
        <p:grpSp>
          <p:nvGrpSpPr>
            <p:cNvPr id="136330" name="Group 26">
              <a:extLst>
                <a:ext uri="{FF2B5EF4-FFF2-40B4-BE49-F238E27FC236}">
                  <a16:creationId xmlns:a16="http://schemas.microsoft.com/office/drawing/2014/main" id="{EF027353-DE6D-F824-AE47-B60704B56418}"/>
                </a:ext>
              </a:extLst>
            </p:cNvPr>
            <p:cNvGrpSpPr>
              <a:grpSpLocks/>
            </p:cNvGrpSpPr>
            <p:nvPr/>
          </p:nvGrpSpPr>
          <p:grpSpPr bwMode="auto">
            <a:xfrm>
              <a:off x="2613408" y="1773625"/>
              <a:ext cx="1120392" cy="943363"/>
              <a:chOff x="3604008" y="2655343"/>
              <a:chExt cx="1981200" cy="1688057"/>
            </a:xfrm>
          </p:grpSpPr>
          <p:sp>
            <p:nvSpPr>
              <p:cNvPr id="20" name="Oval 19">
                <a:extLst>
                  <a:ext uri="{FF2B5EF4-FFF2-40B4-BE49-F238E27FC236}">
                    <a16:creationId xmlns:a16="http://schemas.microsoft.com/office/drawing/2014/main" id="{190F05E9-53EA-4C9D-82ED-D721A515F41A}"/>
                  </a:ext>
                </a:extLst>
              </p:cNvPr>
              <p:cNvSpPr/>
              <p:nvPr/>
            </p:nvSpPr>
            <p:spPr bwMode="auto">
              <a:xfrm>
                <a:off x="3604008" y="3900488"/>
                <a:ext cx="1981200" cy="442912"/>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4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Commit1</a:t>
                </a:r>
              </a:p>
            </p:txBody>
          </p:sp>
          <p:sp>
            <p:nvSpPr>
              <p:cNvPr id="21" name="Oval 20">
                <a:extLst>
                  <a:ext uri="{FF2B5EF4-FFF2-40B4-BE49-F238E27FC236}">
                    <a16:creationId xmlns:a16="http://schemas.microsoft.com/office/drawing/2014/main" id="{F4807EB9-2E21-4A5F-83AD-E0A4F82D7CBE}"/>
                  </a:ext>
                </a:extLst>
              </p:cNvPr>
              <p:cNvSpPr/>
              <p:nvPr/>
            </p:nvSpPr>
            <p:spPr bwMode="auto">
              <a:xfrm>
                <a:off x="3604008" y="3290888"/>
                <a:ext cx="1981200" cy="442912"/>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4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Commit2</a:t>
                </a:r>
              </a:p>
            </p:txBody>
          </p:sp>
          <p:sp>
            <p:nvSpPr>
              <p:cNvPr id="22" name="Oval 21">
                <a:extLst>
                  <a:ext uri="{FF2B5EF4-FFF2-40B4-BE49-F238E27FC236}">
                    <a16:creationId xmlns:a16="http://schemas.microsoft.com/office/drawing/2014/main" id="{BFF745DF-2CCA-4982-80F0-89DD486FDE49}"/>
                  </a:ext>
                </a:extLst>
              </p:cNvPr>
              <p:cNvSpPr/>
              <p:nvPr/>
            </p:nvSpPr>
            <p:spPr bwMode="auto">
              <a:xfrm>
                <a:off x="3604008" y="2655343"/>
                <a:ext cx="1981200" cy="442912"/>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4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Commit3</a:t>
                </a:r>
              </a:p>
            </p:txBody>
          </p:sp>
          <p:cxnSp>
            <p:nvCxnSpPr>
              <p:cNvPr id="15" name="Straight Connector 14">
                <a:extLst>
                  <a:ext uri="{FF2B5EF4-FFF2-40B4-BE49-F238E27FC236}">
                    <a16:creationId xmlns:a16="http://schemas.microsoft.com/office/drawing/2014/main" id="{0BEEFDFC-7EE6-4E99-86D0-66D29E2F0A82}"/>
                  </a:ext>
                </a:extLst>
              </p:cNvPr>
              <p:cNvCxnSpPr>
                <a:cxnSpLocks/>
                <a:stCxn id="0" idx="0"/>
                <a:endCxn id="0" idx="4"/>
              </p:cNvCxnSpPr>
              <p:nvPr/>
            </p:nvCxnSpPr>
            <p:spPr bwMode="auto">
              <a:xfrm flipV="1">
                <a:off x="4595266" y="3098419"/>
                <a:ext cx="0" cy="800780"/>
              </a:xfrm>
              <a:prstGeom prst="line">
                <a:avLst/>
              </a:prstGeom>
              <a:noFill/>
              <a:ln w="28575" cap="flat" cmpd="sng" algn="ctr">
                <a:solidFill>
                  <a:schemeClr val="bg2">
                    <a:lumMod val="75000"/>
                    <a:alpha val="61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grpSp>
        <p:nvGrpSpPr>
          <p:cNvPr id="136204" name="Group 32">
            <a:extLst>
              <a:ext uri="{FF2B5EF4-FFF2-40B4-BE49-F238E27FC236}">
                <a16:creationId xmlns:a16="http://schemas.microsoft.com/office/drawing/2014/main" id="{F7D41454-2872-CF89-D4B8-F92E7EDB3E56}"/>
              </a:ext>
            </a:extLst>
          </p:cNvPr>
          <p:cNvGrpSpPr>
            <a:grpSpLocks/>
          </p:cNvGrpSpPr>
          <p:nvPr/>
        </p:nvGrpSpPr>
        <p:grpSpPr bwMode="auto">
          <a:xfrm>
            <a:off x="3460750" y="3952876"/>
            <a:ext cx="1931988" cy="1598613"/>
            <a:chOff x="2192926" y="1173819"/>
            <a:chExt cx="1931939" cy="1598031"/>
          </a:xfrm>
        </p:grpSpPr>
        <p:grpSp>
          <p:nvGrpSpPr>
            <p:cNvPr id="136313" name="Group 33">
              <a:extLst>
                <a:ext uri="{FF2B5EF4-FFF2-40B4-BE49-F238E27FC236}">
                  <a16:creationId xmlns:a16="http://schemas.microsoft.com/office/drawing/2014/main" id="{CB2A53F5-704E-235A-A425-E1310761E109}"/>
                </a:ext>
              </a:extLst>
            </p:cNvPr>
            <p:cNvGrpSpPr>
              <a:grpSpLocks/>
            </p:cNvGrpSpPr>
            <p:nvPr/>
          </p:nvGrpSpPr>
          <p:grpSpPr bwMode="auto">
            <a:xfrm>
              <a:off x="2192926" y="1173819"/>
              <a:ext cx="1931939" cy="1598031"/>
              <a:chOff x="2509421" y="1145170"/>
              <a:chExt cx="1371600" cy="961650"/>
            </a:xfrm>
          </p:grpSpPr>
          <p:sp>
            <p:nvSpPr>
              <p:cNvPr id="40" name="Flowchart: Magnetic Disk 39">
                <a:extLst>
                  <a:ext uri="{FF2B5EF4-FFF2-40B4-BE49-F238E27FC236}">
                    <a16:creationId xmlns:a16="http://schemas.microsoft.com/office/drawing/2014/main" id="{5D4F1BC7-77E5-4CA6-B2B8-8D9DD3469F99}"/>
                  </a:ext>
                </a:extLst>
              </p:cNvPr>
              <p:cNvSpPr/>
              <p:nvPr/>
            </p:nvSpPr>
            <p:spPr bwMode="auto">
              <a:xfrm>
                <a:off x="2509421" y="1163458"/>
                <a:ext cx="1371600" cy="943362"/>
              </a:xfrm>
              <a:prstGeom prst="flowChartMagneticDisk">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28575" cap="flat" cmpd="sng" algn="ctr">
                <a:gradFill>
                  <a:gsLst>
                    <a:gs pos="0">
                      <a:schemeClr val="bg1">
                        <a:lumMod val="85000"/>
                      </a:schemeClr>
                    </a:gs>
                    <a:gs pos="74000">
                      <a:schemeClr val="accent1">
                        <a:lumMod val="45000"/>
                        <a:lumOff val="55000"/>
                      </a:schemeClr>
                    </a:gs>
                    <a:gs pos="83000">
                      <a:schemeClr val="accent1">
                        <a:lumMod val="45000"/>
                        <a:lumOff val="55000"/>
                      </a:schemeClr>
                    </a:gs>
                    <a:gs pos="100000">
                      <a:schemeClr val="bg1">
                        <a:lumMod val="50000"/>
                      </a:schemeClr>
                    </a:gs>
                  </a:gsLst>
                  <a:lin ang="5400000" scaled="1"/>
                </a:grad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sp>
            <p:nvSpPr>
              <p:cNvPr id="136328" name="TextBox 40">
                <a:extLst>
                  <a:ext uri="{FF2B5EF4-FFF2-40B4-BE49-F238E27FC236}">
                    <a16:creationId xmlns:a16="http://schemas.microsoft.com/office/drawing/2014/main" id="{94CDFB78-873E-A290-DF4D-ADEE4A5D5C24}"/>
                  </a:ext>
                </a:extLst>
              </p:cNvPr>
              <p:cNvSpPr txBox="1">
                <a:spLocks noChangeArrowheads="1"/>
              </p:cNvSpPr>
              <p:nvPr/>
            </p:nvSpPr>
            <p:spPr bwMode="auto">
              <a:xfrm flipH="1">
                <a:off x="2595829" y="1145170"/>
                <a:ext cx="1203962" cy="259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en-US" altLang="en-US" sz="400">
                  <a:latin typeface="Calibri" panose="020F0502020204030204" pitchFamily="34" charset="0"/>
                  <a:cs typeface="Calibri" panose="020F0502020204030204" pitchFamily="34" charset="0"/>
                </a:endParaRPr>
              </a:p>
              <a:p>
                <a:pPr algn="ctr"/>
                <a:r>
                  <a:rPr lang="en-US" altLang="en-US" sz="1800" b="1">
                    <a:latin typeface="Calibri" panose="020F0502020204030204" pitchFamily="34" charset="0"/>
                    <a:cs typeface="Calibri" panose="020F0502020204030204" pitchFamily="34" charset="0"/>
                  </a:rPr>
                  <a:t>Repository</a:t>
                </a:r>
                <a:endParaRPr lang="en-US" altLang="en-US" sz="1400" b="1">
                  <a:latin typeface="Calibri" panose="020F0502020204030204" pitchFamily="34" charset="0"/>
                  <a:cs typeface="Calibri" panose="020F0502020204030204" pitchFamily="34" charset="0"/>
                </a:endParaRPr>
              </a:p>
            </p:txBody>
          </p:sp>
        </p:grpSp>
        <p:grpSp>
          <p:nvGrpSpPr>
            <p:cNvPr id="136314" name="Group 34">
              <a:extLst>
                <a:ext uri="{FF2B5EF4-FFF2-40B4-BE49-F238E27FC236}">
                  <a16:creationId xmlns:a16="http://schemas.microsoft.com/office/drawing/2014/main" id="{0CEAD9DA-E5AE-1FAB-1589-08C4CDA7F2AE}"/>
                </a:ext>
              </a:extLst>
            </p:cNvPr>
            <p:cNvGrpSpPr>
              <a:grpSpLocks/>
            </p:cNvGrpSpPr>
            <p:nvPr/>
          </p:nvGrpSpPr>
          <p:grpSpPr bwMode="auto">
            <a:xfrm>
              <a:off x="2613408" y="1773625"/>
              <a:ext cx="1120392" cy="943363"/>
              <a:chOff x="3604008" y="2655343"/>
              <a:chExt cx="1981200" cy="1688057"/>
            </a:xfrm>
          </p:grpSpPr>
          <p:sp>
            <p:nvSpPr>
              <p:cNvPr id="36" name="Oval 35">
                <a:extLst>
                  <a:ext uri="{FF2B5EF4-FFF2-40B4-BE49-F238E27FC236}">
                    <a16:creationId xmlns:a16="http://schemas.microsoft.com/office/drawing/2014/main" id="{F7B94CF3-99B0-4C0B-836B-0A0AD6C08E0F}"/>
                  </a:ext>
                </a:extLst>
              </p:cNvPr>
              <p:cNvSpPr/>
              <p:nvPr/>
            </p:nvSpPr>
            <p:spPr bwMode="auto">
              <a:xfrm>
                <a:off x="3604008" y="3900488"/>
                <a:ext cx="1981200" cy="442912"/>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4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Commit1</a:t>
                </a:r>
              </a:p>
            </p:txBody>
          </p:sp>
          <p:sp>
            <p:nvSpPr>
              <p:cNvPr id="37" name="Oval 36">
                <a:extLst>
                  <a:ext uri="{FF2B5EF4-FFF2-40B4-BE49-F238E27FC236}">
                    <a16:creationId xmlns:a16="http://schemas.microsoft.com/office/drawing/2014/main" id="{3EC50976-94BC-4A29-8358-4684887DA840}"/>
                  </a:ext>
                </a:extLst>
              </p:cNvPr>
              <p:cNvSpPr/>
              <p:nvPr/>
            </p:nvSpPr>
            <p:spPr bwMode="auto">
              <a:xfrm>
                <a:off x="3604008" y="3290888"/>
                <a:ext cx="1981200" cy="442912"/>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4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Commit2</a:t>
                </a:r>
              </a:p>
            </p:txBody>
          </p:sp>
          <p:sp>
            <p:nvSpPr>
              <p:cNvPr id="38" name="Oval 37">
                <a:extLst>
                  <a:ext uri="{FF2B5EF4-FFF2-40B4-BE49-F238E27FC236}">
                    <a16:creationId xmlns:a16="http://schemas.microsoft.com/office/drawing/2014/main" id="{64842228-1A0A-47B8-A47B-458D5CD1FC85}"/>
                  </a:ext>
                </a:extLst>
              </p:cNvPr>
              <p:cNvSpPr/>
              <p:nvPr/>
            </p:nvSpPr>
            <p:spPr bwMode="auto">
              <a:xfrm>
                <a:off x="3604008" y="2655343"/>
                <a:ext cx="1981200" cy="442912"/>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4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Commit3</a:t>
                </a:r>
              </a:p>
            </p:txBody>
          </p:sp>
          <p:cxnSp>
            <p:nvCxnSpPr>
              <p:cNvPr id="39" name="Straight Connector 38">
                <a:extLst>
                  <a:ext uri="{FF2B5EF4-FFF2-40B4-BE49-F238E27FC236}">
                    <a16:creationId xmlns:a16="http://schemas.microsoft.com/office/drawing/2014/main" id="{B6F2C6C2-579F-45E7-B7B5-E492F284E6DC}"/>
                  </a:ext>
                </a:extLst>
              </p:cNvPr>
              <p:cNvCxnSpPr>
                <a:cxnSpLocks/>
                <a:stCxn id="0" idx="0"/>
                <a:endCxn id="0" idx="4"/>
              </p:cNvCxnSpPr>
              <p:nvPr/>
            </p:nvCxnSpPr>
            <p:spPr bwMode="auto">
              <a:xfrm flipV="1">
                <a:off x="4595266" y="3098418"/>
                <a:ext cx="0" cy="800779"/>
              </a:xfrm>
              <a:prstGeom prst="line">
                <a:avLst/>
              </a:prstGeom>
              <a:noFill/>
              <a:ln w="28575" cap="flat" cmpd="sng" algn="ctr">
                <a:solidFill>
                  <a:schemeClr val="bg2">
                    <a:lumMod val="75000"/>
                    <a:alpha val="61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grpSp>
        <p:nvGrpSpPr>
          <p:cNvPr id="136205" name="Group 41">
            <a:extLst>
              <a:ext uri="{FF2B5EF4-FFF2-40B4-BE49-F238E27FC236}">
                <a16:creationId xmlns:a16="http://schemas.microsoft.com/office/drawing/2014/main" id="{C8117B89-A007-3ADA-17F8-D0145E4970B3}"/>
              </a:ext>
            </a:extLst>
          </p:cNvPr>
          <p:cNvGrpSpPr>
            <a:grpSpLocks/>
          </p:cNvGrpSpPr>
          <p:nvPr/>
        </p:nvGrpSpPr>
        <p:grpSpPr bwMode="auto">
          <a:xfrm>
            <a:off x="8391525" y="4156076"/>
            <a:ext cx="1931988" cy="1598613"/>
            <a:chOff x="2192926" y="1173819"/>
            <a:chExt cx="1931939" cy="1598031"/>
          </a:xfrm>
        </p:grpSpPr>
        <p:grpSp>
          <p:nvGrpSpPr>
            <p:cNvPr id="136297" name="Group 42">
              <a:extLst>
                <a:ext uri="{FF2B5EF4-FFF2-40B4-BE49-F238E27FC236}">
                  <a16:creationId xmlns:a16="http://schemas.microsoft.com/office/drawing/2014/main" id="{CF5D7FC7-4078-AB09-B511-27A89BFCB298}"/>
                </a:ext>
              </a:extLst>
            </p:cNvPr>
            <p:cNvGrpSpPr>
              <a:grpSpLocks/>
            </p:cNvGrpSpPr>
            <p:nvPr/>
          </p:nvGrpSpPr>
          <p:grpSpPr bwMode="auto">
            <a:xfrm>
              <a:off x="2192926" y="1173819"/>
              <a:ext cx="1931939" cy="1598031"/>
              <a:chOff x="2509421" y="1145170"/>
              <a:chExt cx="1371600" cy="961650"/>
            </a:xfrm>
          </p:grpSpPr>
          <p:sp>
            <p:nvSpPr>
              <p:cNvPr id="49" name="Flowchart: Magnetic Disk 48">
                <a:extLst>
                  <a:ext uri="{FF2B5EF4-FFF2-40B4-BE49-F238E27FC236}">
                    <a16:creationId xmlns:a16="http://schemas.microsoft.com/office/drawing/2014/main" id="{6C5C6B81-CA6E-4F2D-A438-3C54BA7F5403}"/>
                  </a:ext>
                </a:extLst>
              </p:cNvPr>
              <p:cNvSpPr/>
              <p:nvPr/>
            </p:nvSpPr>
            <p:spPr bwMode="auto">
              <a:xfrm>
                <a:off x="2509421" y="1163458"/>
                <a:ext cx="1371600" cy="943362"/>
              </a:xfrm>
              <a:prstGeom prst="flowChartMagneticDisk">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28575" cap="flat" cmpd="sng" algn="ctr">
                <a:gradFill>
                  <a:gsLst>
                    <a:gs pos="0">
                      <a:schemeClr val="bg1">
                        <a:lumMod val="85000"/>
                      </a:schemeClr>
                    </a:gs>
                    <a:gs pos="74000">
                      <a:schemeClr val="accent1">
                        <a:lumMod val="45000"/>
                        <a:lumOff val="55000"/>
                      </a:schemeClr>
                    </a:gs>
                    <a:gs pos="83000">
                      <a:schemeClr val="accent1">
                        <a:lumMod val="45000"/>
                        <a:lumOff val="55000"/>
                      </a:schemeClr>
                    </a:gs>
                    <a:gs pos="100000">
                      <a:schemeClr val="bg1">
                        <a:lumMod val="50000"/>
                      </a:schemeClr>
                    </a:gs>
                  </a:gsLst>
                  <a:lin ang="5400000" scaled="1"/>
                </a:grad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sp>
            <p:nvSpPr>
              <p:cNvPr id="136312" name="TextBox 49">
                <a:extLst>
                  <a:ext uri="{FF2B5EF4-FFF2-40B4-BE49-F238E27FC236}">
                    <a16:creationId xmlns:a16="http://schemas.microsoft.com/office/drawing/2014/main" id="{B5DCF97C-DEB4-138A-0FDE-88C799E2B2F9}"/>
                  </a:ext>
                </a:extLst>
              </p:cNvPr>
              <p:cNvSpPr txBox="1">
                <a:spLocks noChangeArrowheads="1"/>
              </p:cNvSpPr>
              <p:nvPr/>
            </p:nvSpPr>
            <p:spPr bwMode="auto">
              <a:xfrm flipH="1">
                <a:off x="2595829" y="1145170"/>
                <a:ext cx="1203962" cy="259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en-US" altLang="en-US" sz="400">
                  <a:latin typeface="Calibri" panose="020F0502020204030204" pitchFamily="34" charset="0"/>
                  <a:cs typeface="Calibri" panose="020F0502020204030204" pitchFamily="34" charset="0"/>
                </a:endParaRPr>
              </a:p>
              <a:p>
                <a:pPr algn="ctr"/>
                <a:r>
                  <a:rPr lang="en-US" altLang="en-US" sz="1800" b="1">
                    <a:latin typeface="Calibri" panose="020F0502020204030204" pitchFamily="34" charset="0"/>
                    <a:cs typeface="Calibri" panose="020F0502020204030204" pitchFamily="34" charset="0"/>
                  </a:rPr>
                  <a:t>Repository</a:t>
                </a:r>
                <a:endParaRPr lang="en-US" altLang="en-US" sz="1400" b="1">
                  <a:latin typeface="Calibri" panose="020F0502020204030204" pitchFamily="34" charset="0"/>
                  <a:cs typeface="Calibri" panose="020F0502020204030204" pitchFamily="34" charset="0"/>
                </a:endParaRPr>
              </a:p>
            </p:txBody>
          </p:sp>
        </p:grpSp>
        <p:grpSp>
          <p:nvGrpSpPr>
            <p:cNvPr id="136298" name="Group 43">
              <a:extLst>
                <a:ext uri="{FF2B5EF4-FFF2-40B4-BE49-F238E27FC236}">
                  <a16:creationId xmlns:a16="http://schemas.microsoft.com/office/drawing/2014/main" id="{6B8E34E0-1ACE-CE9A-A655-E5236D36014C}"/>
                </a:ext>
              </a:extLst>
            </p:cNvPr>
            <p:cNvGrpSpPr>
              <a:grpSpLocks/>
            </p:cNvGrpSpPr>
            <p:nvPr/>
          </p:nvGrpSpPr>
          <p:grpSpPr bwMode="auto">
            <a:xfrm>
              <a:off x="2613408" y="1773625"/>
              <a:ext cx="1120392" cy="943363"/>
              <a:chOff x="3604008" y="2655343"/>
              <a:chExt cx="1981200" cy="1688057"/>
            </a:xfrm>
          </p:grpSpPr>
          <p:sp>
            <p:nvSpPr>
              <p:cNvPr id="45" name="Oval 44">
                <a:extLst>
                  <a:ext uri="{FF2B5EF4-FFF2-40B4-BE49-F238E27FC236}">
                    <a16:creationId xmlns:a16="http://schemas.microsoft.com/office/drawing/2014/main" id="{0CEFD08B-8CEA-4BCF-921D-FCFA912AC5C8}"/>
                  </a:ext>
                </a:extLst>
              </p:cNvPr>
              <p:cNvSpPr/>
              <p:nvPr/>
            </p:nvSpPr>
            <p:spPr bwMode="auto">
              <a:xfrm>
                <a:off x="3604008" y="3900488"/>
                <a:ext cx="1981200" cy="442912"/>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4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Commit1</a:t>
                </a:r>
              </a:p>
            </p:txBody>
          </p:sp>
          <p:sp>
            <p:nvSpPr>
              <p:cNvPr id="46" name="Oval 45">
                <a:extLst>
                  <a:ext uri="{FF2B5EF4-FFF2-40B4-BE49-F238E27FC236}">
                    <a16:creationId xmlns:a16="http://schemas.microsoft.com/office/drawing/2014/main" id="{C86F14CC-8F82-43C9-806F-9D87B188624C}"/>
                  </a:ext>
                </a:extLst>
              </p:cNvPr>
              <p:cNvSpPr/>
              <p:nvPr/>
            </p:nvSpPr>
            <p:spPr bwMode="auto">
              <a:xfrm>
                <a:off x="3604008" y="3290888"/>
                <a:ext cx="1981200" cy="442912"/>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4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Commit2</a:t>
                </a:r>
              </a:p>
            </p:txBody>
          </p:sp>
          <p:sp>
            <p:nvSpPr>
              <p:cNvPr id="47" name="Oval 46">
                <a:extLst>
                  <a:ext uri="{FF2B5EF4-FFF2-40B4-BE49-F238E27FC236}">
                    <a16:creationId xmlns:a16="http://schemas.microsoft.com/office/drawing/2014/main" id="{F62AEDE5-C1C4-487B-B566-69309EDD40D4}"/>
                  </a:ext>
                </a:extLst>
              </p:cNvPr>
              <p:cNvSpPr/>
              <p:nvPr/>
            </p:nvSpPr>
            <p:spPr bwMode="auto">
              <a:xfrm>
                <a:off x="3604008" y="2655343"/>
                <a:ext cx="1981200" cy="442912"/>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4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Commit3</a:t>
                </a:r>
              </a:p>
            </p:txBody>
          </p:sp>
          <p:cxnSp>
            <p:nvCxnSpPr>
              <p:cNvPr id="48" name="Straight Connector 47">
                <a:extLst>
                  <a:ext uri="{FF2B5EF4-FFF2-40B4-BE49-F238E27FC236}">
                    <a16:creationId xmlns:a16="http://schemas.microsoft.com/office/drawing/2014/main" id="{3942B61F-1D06-4D09-82B1-4C2F8D3C5EBF}"/>
                  </a:ext>
                </a:extLst>
              </p:cNvPr>
              <p:cNvCxnSpPr>
                <a:cxnSpLocks/>
                <a:stCxn id="0" idx="0"/>
                <a:endCxn id="0" idx="4"/>
              </p:cNvCxnSpPr>
              <p:nvPr/>
            </p:nvCxnSpPr>
            <p:spPr bwMode="auto">
              <a:xfrm flipV="1">
                <a:off x="4595266" y="3098418"/>
                <a:ext cx="0" cy="800779"/>
              </a:xfrm>
              <a:prstGeom prst="line">
                <a:avLst/>
              </a:prstGeom>
              <a:noFill/>
              <a:ln w="28575" cap="flat" cmpd="sng" algn="ctr">
                <a:solidFill>
                  <a:schemeClr val="bg2">
                    <a:lumMod val="75000"/>
                    <a:alpha val="61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grpSp>
        <p:nvGrpSpPr>
          <p:cNvPr id="136206" name="Group 68">
            <a:extLst>
              <a:ext uri="{FF2B5EF4-FFF2-40B4-BE49-F238E27FC236}">
                <a16:creationId xmlns:a16="http://schemas.microsoft.com/office/drawing/2014/main" id="{86AF0E89-C4CB-A2B3-1FB6-E2D702E0B550}"/>
              </a:ext>
            </a:extLst>
          </p:cNvPr>
          <p:cNvGrpSpPr>
            <a:grpSpLocks/>
          </p:cNvGrpSpPr>
          <p:nvPr/>
        </p:nvGrpSpPr>
        <p:grpSpPr bwMode="auto">
          <a:xfrm>
            <a:off x="4119564" y="1539876"/>
            <a:ext cx="1931987" cy="1597025"/>
            <a:chOff x="2192926" y="1173819"/>
            <a:chExt cx="1931939" cy="1598031"/>
          </a:xfrm>
        </p:grpSpPr>
        <p:grpSp>
          <p:nvGrpSpPr>
            <p:cNvPr id="136281" name="Group 69">
              <a:extLst>
                <a:ext uri="{FF2B5EF4-FFF2-40B4-BE49-F238E27FC236}">
                  <a16:creationId xmlns:a16="http://schemas.microsoft.com/office/drawing/2014/main" id="{5A20394C-EAF2-8433-DA5A-C956B84E04DB}"/>
                </a:ext>
              </a:extLst>
            </p:cNvPr>
            <p:cNvGrpSpPr>
              <a:grpSpLocks/>
            </p:cNvGrpSpPr>
            <p:nvPr/>
          </p:nvGrpSpPr>
          <p:grpSpPr bwMode="auto">
            <a:xfrm>
              <a:off x="2192926" y="1173819"/>
              <a:ext cx="1931939" cy="1598031"/>
              <a:chOff x="2509421" y="1145170"/>
              <a:chExt cx="1371600" cy="961650"/>
            </a:xfrm>
          </p:grpSpPr>
          <p:sp>
            <p:nvSpPr>
              <p:cNvPr id="76" name="Flowchart: Magnetic Disk 75">
                <a:extLst>
                  <a:ext uri="{FF2B5EF4-FFF2-40B4-BE49-F238E27FC236}">
                    <a16:creationId xmlns:a16="http://schemas.microsoft.com/office/drawing/2014/main" id="{C0D4F7FD-AD78-4EE4-B51A-6483D051E795}"/>
                  </a:ext>
                </a:extLst>
              </p:cNvPr>
              <p:cNvSpPr/>
              <p:nvPr/>
            </p:nvSpPr>
            <p:spPr bwMode="auto">
              <a:xfrm>
                <a:off x="2509421" y="1163458"/>
                <a:ext cx="1371600" cy="943362"/>
              </a:xfrm>
              <a:prstGeom prst="flowChartMagneticDisk">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28575" cap="flat" cmpd="sng" algn="ctr">
                <a:gradFill>
                  <a:gsLst>
                    <a:gs pos="0">
                      <a:schemeClr val="bg1">
                        <a:lumMod val="85000"/>
                      </a:schemeClr>
                    </a:gs>
                    <a:gs pos="74000">
                      <a:schemeClr val="accent1">
                        <a:lumMod val="45000"/>
                        <a:lumOff val="55000"/>
                      </a:schemeClr>
                    </a:gs>
                    <a:gs pos="83000">
                      <a:schemeClr val="accent1">
                        <a:lumMod val="45000"/>
                        <a:lumOff val="55000"/>
                      </a:schemeClr>
                    </a:gs>
                    <a:gs pos="100000">
                      <a:schemeClr val="bg1">
                        <a:lumMod val="50000"/>
                      </a:schemeClr>
                    </a:gs>
                  </a:gsLst>
                  <a:lin ang="5400000" scaled="1"/>
                </a:grad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sp>
            <p:nvSpPr>
              <p:cNvPr id="136296" name="TextBox 76">
                <a:extLst>
                  <a:ext uri="{FF2B5EF4-FFF2-40B4-BE49-F238E27FC236}">
                    <a16:creationId xmlns:a16="http://schemas.microsoft.com/office/drawing/2014/main" id="{5E2D77F8-0B01-FF23-67B2-AF7BDB9A0FF4}"/>
                  </a:ext>
                </a:extLst>
              </p:cNvPr>
              <p:cNvSpPr txBox="1">
                <a:spLocks noChangeArrowheads="1"/>
              </p:cNvSpPr>
              <p:nvPr/>
            </p:nvSpPr>
            <p:spPr bwMode="auto">
              <a:xfrm flipH="1">
                <a:off x="2595829" y="1145170"/>
                <a:ext cx="1203962" cy="259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en-US" altLang="en-US" sz="400">
                  <a:latin typeface="Calibri" panose="020F0502020204030204" pitchFamily="34" charset="0"/>
                  <a:cs typeface="Calibri" panose="020F0502020204030204" pitchFamily="34" charset="0"/>
                </a:endParaRPr>
              </a:p>
              <a:p>
                <a:pPr algn="ctr"/>
                <a:r>
                  <a:rPr lang="en-US" altLang="en-US" sz="1800" b="1">
                    <a:latin typeface="Calibri" panose="020F0502020204030204" pitchFamily="34" charset="0"/>
                    <a:cs typeface="Calibri" panose="020F0502020204030204" pitchFamily="34" charset="0"/>
                  </a:rPr>
                  <a:t>Repository</a:t>
                </a:r>
                <a:endParaRPr lang="en-US" altLang="en-US" sz="1400" b="1">
                  <a:latin typeface="Calibri" panose="020F0502020204030204" pitchFamily="34" charset="0"/>
                  <a:cs typeface="Calibri" panose="020F0502020204030204" pitchFamily="34" charset="0"/>
                </a:endParaRPr>
              </a:p>
            </p:txBody>
          </p:sp>
        </p:grpSp>
        <p:grpSp>
          <p:nvGrpSpPr>
            <p:cNvPr id="136282" name="Group 70">
              <a:extLst>
                <a:ext uri="{FF2B5EF4-FFF2-40B4-BE49-F238E27FC236}">
                  <a16:creationId xmlns:a16="http://schemas.microsoft.com/office/drawing/2014/main" id="{51405BCA-0955-08F3-71A0-7A32C028082B}"/>
                </a:ext>
              </a:extLst>
            </p:cNvPr>
            <p:cNvGrpSpPr>
              <a:grpSpLocks/>
            </p:cNvGrpSpPr>
            <p:nvPr/>
          </p:nvGrpSpPr>
          <p:grpSpPr bwMode="auto">
            <a:xfrm>
              <a:off x="2613408" y="1773625"/>
              <a:ext cx="1120392" cy="943363"/>
              <a:chOff x="3604008" y="2655343"/>
              <a:chExt cx="1981200" cy="1688057"/>
            </a:xfrm>
          </p:grpSpPr>
          <p:sp>
            <p:nvSpPr>
              <p:cNvPr id="72" name="Oval 71">
                <a:extLst>
                  <a:ext uri="{FF2B5EF4-FFF2-40B4-BE49-F238E27FC236}">
                    <a16:creationId xmlns:a16="http://schemas.microsoft.com/office/drawing/2014/main" id="{AC1CDC06-F5C8-4F0F-AFEC-F8D6960AA94F}"/>
                  </a:ext>
                </a:extLst>
              </p:cNvPr>
              <p:cNvSpPr/>
              <p:nvPr/>
            </p:nvSpPr>
            <p:spPr bwMode="auto">
              <a:xfrm>
                <a:off x="3604008" y="3900488"/>
                <a:ext cx="1981200" cy="442912"/>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4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Commit1</a:t>
                </a:r>
              </a:p>
            </p:txBody>
          </p:sp>
          <p:sp>
            <p:nvSpPr>
              <p:cNvPr id="73" name="Oval 72">
                <a:extLst>
                  <a:ext uri="{FF2B5EF4-FFF2-40B4-BE49-F238E27FC236}">
                    <a16:creationId xmlns:a16="http://schemas.microsoft.com/office/drawing/2014/main" id="{553AD17E-C39F-4370-9F35-8E4899E6D7FB}"/>
                  </a:ext>
                </a:extLst>
              </p:cNvPr>
              <p:cNvSpPr/>
              <p:nvPr/>
            </p:nvSpPr>
            <p:spPr bwMode="auto">
              <a:xfrm>
                <a:off x="3604008" y="3290888"/>
                <a:ext cx="1981200" cy="442912"/>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4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Commit2</a:t>
                </a:r>
              </a:p>
            </p:txBody>
          </p:sp>
          <p:sp>
            <p:nvSpPr>
              <p:cNvPr id="74" name="Oval 73">
                <a:extLst>
                  <a:ext uri="{FF2B5EF4-FFF2-40B4-BE49-F238E27FC236}">
                    <a16:creationId xmlns:a16="http://schemas.microsoft.com/office/drawing/2014/main" id="{99D50495-3E6D-4CE8-97C8-4B9385347D60}"/>
                  </a:ext>
                </a:extLst>
              </p:cNvPr>
              <p:cNvSpPr/>
              <p:nvPr/>
            </p:nvSpPr>
            <p:spPr bwMode="auto">
              <a:xfrm>
                <a:off x="3604008" y="2655343"/>
                <a:ext cx="1981200" cy="442912"/>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4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Commit3</a:t>
                </a:r>
              </a:p>
            </p:txBody>
          </p:sp>
          <p:cxnSp>
            <p:nvCxnSpPr>
              <p:cNvPr id="75" name="Straight Connector 74">
                <a:extLst>
                  <a:ext uri="{FF2B5EF4-FFF2-40B4-BE49-F238E27FC236}">
                    <a16:creationId xmlns:a16="http://schemas.microsoft.com/office/drawing/2014/main" id="{59B7FEC6-AFE0-4880-84E5-DB24C45F8A9B}"/>
                  </a:ext>
                </a:extLst>
              </p:cNvPr>
              <p:cNvCxnSpPr>
                <a:cxnSpLocks/>
                <a:stCxn id="0" idx="0"/>
                <a:endCxn id="0" idx="4"/>
              </p:cNvCxnSpPr>
              <p:nvPr/>
            </p:nvCxnSpPr>
            <p:spPr bwMode="auto">
              <a:xfrm flipV="1">
                <a:off x="4595268" y="3099926"/>
                <a:ext cx="0" cy="798734"/>
              </a:xfrm>
              <a:prstGeom prst="line">
                <a:avLst/>
              </a:prstGeom>
              <a:noFill/>
              <a:ln w="28575" cap="flat" cmpd="sng" algn="ctr">
                <a:solidFill>
                  <a:schemeClr val="bg2">
                    <a:lumMod val="75000"/>
                    <a:alpha val="61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grpSp>
        <p:nvGrpSpPr>
          <p:cNvPr id="136207" name="Group 28">
            <a:extLst>
              <a:ext uri="{FF2B5EF4-FFF2-40B4-BE49-F238E27FC236}">
                <a16:creationId xmlns:a16="http://schemas.microsoft.com/office/drawing/2014/main" id="{612469D9-C417-E2D5-B008-165CB8B1B937}"/>
              </a:ext>
            </a:extLst>
          </p:cNvPr>
          <p:cNvGrpSpPr>
            <a:grpSpLocks/>
          </p:cNvGrpSpPr>
          <p:nvPr/>
        </p:nvGrpSpPr>
        <p:grpSpPr bwMode="auto">
          <a:xfrm>
            <a:off x="6845300" y="990601"/>
            <a:ext cx="3822700" cy="2422525"/>
            <a:chOff x="5390379" y="1449969"/>
            <a:chExt cx="3822103" cy="2422266"/>
          </a:xfrm>
        </p:grpSpPr>
        <p:grpSp>
          <p:nvGrpSpPr>
            <p:cNvPr id="136213" name="Group 50">
              <a:extLst>
                <a:ext uri="{FF2B5EF4-FFF2-40B4-BE49-F238E27FC236}">
                  <a16:creationId xmlns:a16="http://schemas.microsoft.com/office/drawing/2014/main" id="{14034989-3560-2EFC-4A48-D368BE51B076}"/>
                </a:ext>
              </a:extLst>
            </p:cNvPr>
            <p:cNvGrpSpPr>
              <a:grpSpLocks/>
            </p:cNvGrpSpPr>
            <p:nvPr/>
          </p:nvGrpSpPr>
          <p:grpSpPr bwMode="auto">
            <a:xfrm>
              <a:off x="5390379" y="1449969"/>
              <a:ext cx="1931939" cy="1598031"/>
              <a:chOff x="2192926" y="1173819"/>
              <a:chExt cx="1931939" cy="1598031"/>
            </a:xfrm>
          </p:grpSpPr>
          <p:grpSp>
            <p:nvGrpSpPr>
              <p:cNvPr id="136265" name="Group 51">
                <a:extLst>
                  <a:ext uri="{FF2B5EF4-FFF2-40B4-BE49-F238E27FC236}">
                    <a16:creationId xmlns:a16="http://schemas.microsoft.com/office/drawing/2014/main" id="{18D89AE4-890D-B80E-8A36-3B0F93B53A72}"/>
                  </a:ext>
                </a:extLst>
              </p:cNvPr>
              <p:cNvGrpSpPr>
                <a:grpSpLocks/>
              </p:cNvGrpSpPr>
              <p:nvPr/>
            </p:nvGrpSpPr>
            <p:grpSpPr bwMode="auto">
              <a:xfrm>
                <a:off x="2192926" y="1173819"/>
                <a:ext cx="1931939" cy="1598031"/>
                <a:chOff x="2509421" y="1145170"/>
                <a:chExt cx="1371600" cy="961650"/>
              </a:xfrm>
            </p:grpSpPr>
            <p:sp>
              <p:nvSpPr>
                <p:cNvPr id="58" name="Flowchart: Magnetic Disk 57">
                  <a:extLst>
                    <a:ext uri="{FF2B5EF4-FFF2-40B4-BE49-F238E27FC236}">
                      <a16:creationId xmlns:a16="http://schemas.microsoft.com/office/drawing/2014/main" id="{7169A58C-5EBD-4F5D-B1FD-FEA7462AB3C5}"/>
                    </a:ext>
                  </a:extLst>
                </p:cNvPr>
                <p:cNvSpPr/>
                <p:nvPr/>
              </p:nvSpPr>
              <p:spPr bwMode="auto">
                <a:xfrm>
                  <a:off x="2509421" y="1163458"/>
                  <a:ext cx="1371600" cy="943362"/>
                </a:xfrm>
                <a:prstGeom prst="flowChartMagneticDisk">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28575" cap="flat" cmpd="sng" algn="ctr">
                  <a:gradFill>
                    <a:gsLst>
                      <a:gs pos="0">
                        <a:schemeClr val="bg1">
                          <a:lumMod val="85000"/>
                        </a:schemeClr>
                      </a:gs>
                      <a:gs pos="74000">
                        <a:schemeClr val="accent1">
                          <a:lumMod val="45000"/>
                          <a:lumOff val="55000"/>
                        </a:schemeClr>
                      </a:gs>
                      <a:gs pos="83000">
                        <a:schemeClr val="accent1">
                          <a:lumMod val="45000"/>
                          <a:lumOff val="55000"/>
                        </a:schemeClr>
                      </a:gs>
                      <a:gs pos="100000">
                        <a:schemeClr val="bg1">
                          <a:lumMod val="50000"/>
                        </a:schemeClr>
                      </a:gs>
                    </a:gsLst>
                    <a:lin ang="5400000" scaled="1"/>
                  </a:grad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sp>
              <p:nvSpPr>
                <p:cNvPr id="136280" name="TextBox 58">
                  <a:extLst>
                    <a:ext uri="{FF2B5EF4-FFF2-40B4-BE49-F238E27FC236}">
                      <a16:creationId xmlns:a16="http://schemas.microsoft.com/office/drawing/2014/main" id="{95B6FF27-9348-AF71-350F-F292F8FE9719}"/>
                    </a:ext>
                  </a:extLst>
                </p:cNvPr>
                <p:cNvSpPr txBox="1">
                  <a:spLocks noChangeArrowheads="1"/>
                </p:cNvSpPr>
                <p:nvPr/>
              </p:nvSpPr>
              <p:spPr bwMode="auto">
                <a:xfrm flipH="1">
                  <a:off x="2595829" y="1145170"/>
                  <a:ext cx="1203962" cy="259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en-US" altLang="en-US" sz="400">
                    <a:latin typeface="Calibri" panose="020F0502020204030204" pitchFamily="34" charset="0"/>
                    <a:cs typeface="Calibri" panose="020F0502020204030204" pitchFamily="34" charset="0"/>
                  </a:endParaRPr>
                </a:p>
                <a:p>
                  <a:pPr algn="ctr"/>
                  <a:r>
                    <a:rPr lang="en-US" altLang="en-US" sz="1800" b="1">
                      <a:latin typeface="Calibri" panose="020F0502020204030204" pitchFamily="34" charset="0"/>
                      <a:cs typeface="Calibri" panose="020F0502020204030204" pitchFamily="34" charset="0"/>
                    </a:rPr>
                    <a:t>Repository</a:t>
                  </a:r>
                  <a:endParaRPr lang="en-US" altLang="en-US" sz="1400" b="1">
                    <a:latin typeface="Calibri" panose="020F0502020204030204" pitchFamily="34" charset="0"/>
                    <a:cs typeface="Calibri" panose="020F0502020204030204" pitchFamily="34" charset="0"/>
                  </a:endParaRPr>
                </a:p>
              </p:txBody>
            </p:sp>
          </p:grpSp>
          <p:grpSp>
            <p:nvGrpSpPr>
              <p:cNvPr id="136266" name="Group 52">
                <a:extLst>
                  <a:ext uri="{FF2B5EF4-FFF2-40B4-BE49-F238E27FC236}">
                    <a16:creationId xmlns:a16="http://schemas.microsoft.com/office/drawing/2014/main" id="{396A60BA-F662-C11A-841F-D4901C67D87B}"/>
                  </a:ext>
                </a:extLst>
              </p:cNvPr>
              <p:cNvGrpSpPr>
                <a:grpSpLocks/>
              </p:cNvGrpSpPr>
              <p:nvPr/>
            </p:nvGrpSpPr>
            <p:grpSpPr bwMode="auto">
              <a:xfrm>
                <a:off x="2613408" y="1773625"/>
                <a:ext cx="1120392" cy="943363"/>
                <a:chOff x="3604008" y="2655343"/>
                <a:chExt cx="1981200" cy="1688057"/>
              </a:xfrm>
            </p:grpSpPr>
            <p:sp>
              <p:nvSpPr>
                <p:cNvPr id="54" name="Oval 53">
                  <a:extLst>
                    <a:ext uri="{FF2B5EF4-FFF2-40B4-BE49-F238E27FC236}">
                      <a16:creationId xmlns:a16="http://schemas.microsoft.com/office/drawing/2014/main" id="{7517F60C-99AE-471E-A684-7B72FA8DFDC3}"/>
                    </a:ext>
                  </a:extLst>
                </p:cNvPr>
                <p:cNvSpPr/>
                <p:nvPr/>
              </p:nvSpPr>
              <p:spPr bwMode="auto">
                <a:xfrm>
                  <a:off x="3604008" y="3900488"/>
                  <a:ext cx="1981200" cy="442912"/>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4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Commit1</a:t>
                  </a:r>
                </a:p>
              </p:txBody>
            </p:sp>
            <p:sp>
              <p:nvSpPr>
                <p:cNvPr id="55" name="Oval 54">
                  <a:extLst>
                    <a:ext uri="{FF2B5EF4-FFF2-40B4-BE49-F238E27FC236}">
                      <a16:creationId xmlns:a16="http://schemas.microsoft.com/office/drawing/2014/main" id="{731CE579-8295-40E9-AE53-CA28615DF401}"/>
                    </a:ext>
                  </a:extLst>
                </p:cNvPr>
                <p:cNvSpPr/>
                <p:nvPr/>
              </p:nvSpPr>
              <p:spPr bwMode="auto">
                <a:xfrm>
                  <a:off x="3604008" y="3290888"/>
                  <a:ext cx="1981200" cy="442912"/>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4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Commit2</a:t>
                  </a:r>
                </a:p>
              </p:txBody>
            </p:sp>
            <p:sp>
              <p:nvSpPr>
                <p:cNvPr id="56" name="Oval 55">
                  <a:extLst>
                    <a:ext uri="{FF2B5EF4-FFF2-40B4-BE49-F238E27FC236}">
                      <a16:creationId xmlns:a16="http://schemas.microsoft.com/office/drawing/2014/main" id="{21659A15-0598-43FA-B9D0-6FFCF9B59E20}"/>
                    </a:ext>
                  </a:extLst>
                </p:cNvPr>
                <p:cNvSpPr/>
                <p:nvPr/>
              </p:nvSpPr>
              <p:spPr bwMode="auto">
                <a:xfrm>
                  <a:off x="3604008" y="2655343"/>
                  <a:ext cx="1981200" cy="442912"/>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4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Commit3</a:t>
                  </a:r>
                </a:p>
              </p:txBody>
            </p:sp>
            <p:cxnSp>
              <p:nvCxnSpPr>
                <p:cNvPr id="57" name="Straight Connector 56">
                  <a:extLst>
                    <a:ext uri="{FF2B5EF4-FFF2-40B4-BE49-F238E27FC236}">
                      <a16:creationId xmlns:a16="http://schemas.microsoft.com/office/drawing/2014/main" id="{0B419047-07CC-4D5B-AC8A-C0EC18F63654}"/>
                    </a:ext>
                  </a:extLst>
                </p:cNvPr>
                <p:cNvCxnSpPr>
                  <a:cxnSpLocks/>
                  <a:stCxn id="0" idx="0"/>
                  <a:endCxn id="0" idx="4"/>
                </p:cNvCxnSpPr>
                <p:nvPr/>
              </p:nvCxnSpPr>
              <p:spPr bwMode="auto">
                <a:xfrm flipV="1">
                  <a:off x="4595039" y="3098808"/>
                  <a:ext cx="0" cy="800985"/>
                </a:xfrm>
                <a:prstGeom prst="line">
                  <a:avLst/>
                </a:prstGeom>
                <a:noFill/>
                <a:ln w="28575" cap="flat" cmpd="sng" algn="ctr">
                  <a:solidFill>
                    <a:schemeClr val="bg2">
                      <a:lumMod val="75000"/>
                      <a:alpha val="61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grpSp>
          <p:nvGrpSpPr>
            <p:cNvPr id="136214" name="Group 59">
              <a:extLst>
                <a:ext uri="{FF2B5EF4-FFF2-40B4-BE49-F238E27FC236}">
                  <a16:creationId xmlns:a16="http://schemas.microsoft.com/office/drawing/2014/main" id="{23F8E1CD-BC76-C09C-8116-0B1A7826B93A}"/>
                </a:ext>
              </a:extLst>
            </p:cNvPr>
            <p:cNvGrpSpPr>
              <a:grpSpLocks/>
            </p:cNvGrpSpPr>
            <p:nvPr/>
          </p:nvGrpSpPr>
          <p:grpSpPr bwMode="auto">
            <a:xfrm>
              <a:off x="6007323" y="1706600"/>
              <a:ext cx="1931939" cy="1598031"/>
              <a:chOff x="2192926" y="1173819"/>
              <a:chExt cx="1931939" cy="1598031"/>
            </a:xfrm>
          </p:grpSpPr>
          <p:grpSp>
            <p:nvGrpSpPr>
              <p:cNvPr id="136249" name="Group 60">
                <a:extLst>
                  <a:ext uri="{FF2B5EF4-FFF2-40B4-BE49-F238E27FC236}">
                    <a16:creationId xmlns:a16="http://schemas.microsoft.com/office/drawing/2014/main" id="{D9ECCD0F-3987-560C-A798-169A662FC4EF}"/>
                  </a:ext>
                </a:extLst>
              </p:cNvPr>
              <p:cNvGrpSpPr>
                <a:grpSpLocks/>
              </p:cNvGrpSpPr>
              <p:nvPr/>
            </p:nvGrpSpPr>
            <p:grpSpPr bwMode="auto">
              <a:xfrm>
                <a:off x="2192926" y="1173819"/>
                <a:ext cx="1931939" cy="1598031"/>
                <a:chOff x="2509421" y="1145170"/>
                <a:chExt cx="1371600" cy="961650"/>
              </a:xfrm>
            </p:grpSpPr>
            <p:sp>
              <p:nvSpPr>
                <p:cNvPr id="67" name="Flowchart: Magnetic Disk 66">
                  <a:extLst>
                    <a:ext uri="{FF2B5EF4-FFF2-40B4-BE49-F238E27FC236}">
                      <a16:creationId xmlns:a16="http://schemas.microsoft.com/office/drawing/2014/main" id="{50061674-8F47-456F-A99F-9BD30F079AA1}"/>
                    </a:ext>
                  </a:extLst>
                </p:cNvPr>
                <p:cNvSpPr/>
                <p:nvPr/>
              </p:nvSpPr>
              <p:spPr bwMode="auto">
                <a:xfrm>
                  <a:off x="2509421" y="1163458"/>
                  <a:ext cx="1371600" cy="943362"/>
                </a:xfrm>
                <a:prstGeom prst="flowChartMagneticDisk">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28575" cap="flat" cmpd="sng" algn="ctr">
                  <a:gradFill>
                    <a:gsLst>
                      <a:gs pos="0">
                        <a:schemeClr val="bg1">
                          <a:lumMod val="85000"/>
                        </a:schemeClr>
                      </a:gs>
                      <a:gs pos="74000">
                        <a:schemeClr val="accent1">
                          <a:lumMod val="45000"/>
                          <a:lumOff val="55000"/>
                        </a:schemeClr>
                      </a:gs>
                      <a:gs pos="83000">
                        <a:schemeClr val="accent1">
                          <a:lumMod val="45000"/>
                          <a:lumOff val="55000"/>
                        </a:schemeClr>
                      </a:gs>
                      <a:gs pos="100000">
                        <a:schemeClr val="bg1">
                          <a:lumMod val="50000"/>
                        </a:schemeClr>
                      </a:gs>
                    </a:gsLst>
                    <a:lin ang="5400000" scaled="1"/>
                  </a:grad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sp>
              <p:nvSpPr>
                <p:cNvPr id="136264" name="TextBox 67">
                  <a:extLst>
                    <a:ext uri="{FF2B5EF4-FFF2-40B4-BE49-F238E27FC236}">
                      <a16:creationId xmlns:a16="http://schemas.microsoft.com/office/drawing/2014/main" id="{9791C67F-6300-F8F6-E090-B0FC8D2CB0E4}"/>
                    </a:ext>
                  </a:extLst>
                </p:cNvPr>
                <p:cNvSpPr txBox="1">
                  <a:spLocks noChangeArrowheads="1"/>
                </p:cNvSpPr>
                <p:nvPr/>
              </p:nvSpPr>
              <p:spPr bwMode="auto">
                <a:xfrm flipH="1">
                  <a:off x="2595829" y="1145170"/>
                  <a:ext cx="1203962" cy="259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en-US" altLang="en-US" sz="400">
                    <a:latin typeface="Calibri" panose="020F0502020204030204" pitchFamily="34" charset="0"/>
                    <a:cs typeface="Calibri" panose="020F0502020204030204" pitchFamily="34" charset="0"/>
                  </a:endParaRPr>
                </a:p>
                <a:p>
                  <a:pPr algn="ctr"/>
                  <a:r>
                    <a:rPr lang="en-US" altLang="en-US" sz="1800" b="1">
                      <a:latin typeface="Calibri" panose="020F0502020204030204" pitchFamily="34" charset="0"/>
                      <a:cs typeface="Calibri" panose="020F0502020204030204" pitchFamily="34" charset="0"/>
                    </a:rPr>
                    <a:t>Repository</a:t>
                  </a:r>
                  <a:endParaRPr lang="en-US" altLang="en-US" sz="1400" b="1">
                    <a:latin typeface="Calibri" panose="020F0502020204030204" pitchFamily="34" charset="0"/>
                    <a:cs typeface="Calibri" panose="020F0502020204030204" pitchFamily="34" charset="0"/>
                  </a:endParaRPr>
                </a:p>
              </p:txBody>
            </p:sp>
          </p:grpSp>
          <p:grpSp>
            <p:nvGrpSpPr>
              <p:cNvPr id="136250" name="Group 61">
                <a:extLst>
                  <a:ext uri="{FF2B5EF4-FFF2-40B4-BE49-F238E27FC236}">
                    <a16:creationId xmlns:a16="http://schemas.microsoft.com/office/drawing/2014/main" id="{8226F72F-AF27-842D-8909-C2A2372587ED}"/>
                  </a:ext>
                </a:extLst>
              </p:cNvPr>
              <p:cNvGrpSpPr>
                <a:grpSpLocks/>
              </p:cNvGrpSpPr>
              <p:nvPr/>
            </p:nvGrpSpPr>
            <p:grpSpPr bwMode="auto">
              <a:xfrm>
                <a:off x="2613408" y="1773625"/>
                <a:ext cx="1120392" cy="943363"/>
                <a:chOff x="3604008" y="2655343"/>
                <a:chExt cx="1981200" cy="1688057"/>
              </a:xfrm>
            </p:grpSpPr>
            <p:sp>
              <p:nvSpPr>
                <p:cNvPr id="63" name="Oval 62">
                  <a:extLst>
                    <a:ext uri="{FF2B5EF4-FFF2-40B4-BE49-F238E27FC236}">
                      <a16:creationId xmlns:a16="http://schemas.microsoft.com/office/drawing/2014/main" id="{D917B348-4CA1-4EB2-9343-7E10D02621A5}"/>
                    </a:ext>
                  </a:extLst>
                </p:cNvPr>
                <p:cNvSpPr/>
                <p:nvPr/>
              </p:nvSpPr>
              <p:spPr bwMode="auto">
                <a:xfrm>
                  <a:off x="3604008" y="3900488"/>
                  <a:ext cx="1981200" cy="442912"/>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4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Commit1</a:t>
                  </a:r>
                </a:p>
              </p:txBody>
            </p:sp>
            <p:sp>
              <p:nvSpPr>
                <p:cNvPr id="64" name="Oval 63">
                  <a:extLst>
                    <a:ext uri="{FF2B5EF4-FFF2-40B4-BE49-F238E27FC236}">
                      <a16:creationId xmlns:a16="http://schemas.microsoft.com/office/drawing/2014/main" id="{11E01818-E085-45B0-9541-17A01F1B3619}"/>
                    </a:ext>
                  </a:extLst>
                </p:cNvPr>
                <p:cNvSpPr/>
                <p:nvPr/>
              </p:nvSpPr>
              <p:spPr bwMode="auto">
                <a:xfrm>
                  <a:off x="3604008" y="3290888"/>
                  <a:ext cx="1981200" cy="442912"/>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4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Commit2</a:t>
                  </a:r>
                </a:p>
              </p:txBody>
            </p:sp>
            <p:sp>
              <p:nvSpPr>
                <p:cNvPr id="65" name="Oval 64">
                  <a:extLst>
                    <a:ext uri="{FF2B5EF4-FFF2-40B4-BE49-F238E27FC236}">
                      <a16:creationId xmlns:a16="http://schemas.microsoft.com/office/drawing/2014/main" id="{4C9F9E2D-A00E-43E4-89CC-5FF6C2990B98}"/>
                    </a:ext>
                  </a:extLst>
                </p:cNvPr>
                <p:cNvSpPr/>
                <p:nvPr/>
              </p:nvSpPr>
              <p:spPr bwMode="auto">
                <a:xfrm>
                  <a:off x="3604008" y="2655343"/>
                  <a:ext cx="1981200" cy="442912"/>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4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Commit3</a:t>
                  </a:r>
                </a:p>
              </p:txBody>
            </p:sp>
            <p:cxnSp>
              <p:nvCxnSpPr>
                <p:cNvPr id="66" name="Straight Connector 65">
                  <a:extLst>
                    <a:ext uri="{FF2B5EF4-FFF2-40B4-BE49-F238E27FC236}">
                      <a16:creationId xmlns:a16="http://schemas.microsoft.com/office/drawing/2014/main" id="{A8239970-9F41-4B86-98A2-21E5568FE929}"/>
                    </a:ext>
                  </a:extLst>
                </p:cNvPr>
                <p:cNvCxnSpPr>
                  <a:cxnSpLocks/>
                  <a:stCxn id="0" idx="0"/>
                  <a:endCxn id="0" idx="4"/>
                </p:cNvCxnSpPr>
                <p:nvPr/>
              </p:nvCxnSpPr>
              <p:spPr bwMode="auto">
                <a:xfrm flipV="1">
                  <a:off x="4595919" y="3099733"/>
                  <a:ext cx="0" cy="786784"/>
                </a:xfrm>
                <a:prstGeom prst="line">
                  <a:avLst/>
                </a:prstGeom>
                <a:noFill/>
                <a:ln w="28575" cap="flat" cmpd="sng" algn="ctr">
                  <a:solidFill>
                    <a:schemeClr val="bg2">
                      <a:lumMod val="75000"/>
                      <a:alpha val="61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grpSp>
          <p:nvGrpSpPr>
            <p:cNvPr id="136215" name="Group 77">
              <a:extLst>
                <a:ext uri="{FF2B5EF4-FFF2-40B4-BE49-F238E27FC236}">
                  <a16:creationId xmlns:a16="http://schemas.microsoft.com/office/drawing/2014/main" id="{34E64CC7-714B-35D4-0566-01CA8704C032}"/>
                </a:ext>
              </a:extLst>
            </p:cNvPr>
            <p:cNvGrpSpPr>
              <a:grpSpLocks/>
            </p:cNvGrpSpPr>
            <p:nvPr/>
          </p:nvGrpSpPr>
          <p:grpSpPr bwMode="auto">
            <a:xfrm>
              <a:off x="6697162" y="1965107"/>
              <a:ext cx="1931939" cy="1598031"/>
              <a:chOff x="2192926" y="1173819"/>
              <a:chExt cx="1931939" cy="1598031"/>
            </a:xfrm>
          </p:grpSpPr>
          <p:grpSp>
            <p:nvGrpSpPr>
              <p:cNvPr id="136233" name="Group 78">
                <a:extLst>
                  <a:ext uri="{FF2B5EF4-FFF2-40B4-BE49-F238E27FC236}">
                    <a16:creationId xmlns:a16="http://schemas.microsoft.com/office/drawing/2014/main" id="{292E2C1E-47C4-A288-475B-3CB4B6439CDE}"/>
                  </a:ext>
                </a:extLst>
              </p:cNvPr>
              <p:cNvGrpSpPr>
                <a:grpSpLocks/>
              </p:cNvGrpSpPr>
              <p:nvPr/>
            </p:nvGrpSpPr>
            <p:grpSpPr bwMode="auto">
              <a:xfrm>
                <a:off x="2192926" y="1173819"/>
                <a:ext cx="1931939" cy="1598031"/>
                <a:chOff x="2509421" y="1145170"/>
                <a:chExt cx="1371600" cy="961650"/>
              </a:xfrm>
            </p:grpSpPr>
            <p:sp>
              <p:nvSpPr>
                <p:cNvPr id="85" name="Flowchart: Magnetic Disk 84">
                  <a:extLst>
                    <a:ext uri="{FF2B5EF4-FFF2-40B4-BE49-F238E27FC236}">
                      <a16:creationId xmlns:a16="http://schemas.microsoft.com/office/drawing/2014/main" id="{674EE6A0-F570-4D78-9B6B-DB8E03C6E5D9}"/>
                    </a:ext>
                  </a:extLst>
                </p:cNvPr>
                <p:cNvSpPr/>
                <p:nvPr/>
              </p:nvSpPr>
              <p:spPr bwMode="auto">
                <a:xfrm>
                  <a:off x="2509421" y="1163458"/>
                  <a:ext cx="1371600" cy="943362"/>
                </a:xfrm>
                <a:prstGeom prst="flowChartMagneticDisk">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28575" cap="flat" cmpd="sng" algn="ctr">
                  <a:gradFill>
                    <a:gsLst>
                      <a:gs pos="0">
                        <a:schemeClr val="bg1">
                          <a:lumMod val="85000"/>
                        </a:schemeClr>
                      </a:gs>
                      <a:gs pos="74000">
                        <a:schemeClr val="accent1">
                          <a:lumMod val="45000"/>
                          <a:lumOff val="55000"/>
                        </a:schemeClr>
                      </a:gs>
                      <a:gs pos="83000">
                        <a:schemeClr val="accent1">
                          <a:lumMod val="45000"/>
                          <a:lumOff val="55000"/>
                        </a:schemeClr>
                      </a:gs>
                      <a:gs pos="100000">
                        <a:schemeClr val="bg1">
                          <a:lumMod val="50000"/>
                        </a:schemeClr>
                      </a:gs>
                    </a:gsLst>
                    <a:lin ang="5400000" scaled="1"/>
                  </a:grad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sp>
              <p:nvSpPr>
                <p:cNvPr id="136248" name="TextBox 85">
                  <a:extLst>
                    <a:ext uri="{FF2B5EF4-FFF2-40B4-BE49-F238E27FC236}">
                      <a16:creationId xmlns:a16="http://schemas.microsoft.com/office/drawing/2014/main" id="{453562E5-3909-1995-3B9F-711D76AAE77A}"/>
                    </a:ext>
                  </a:extLst>
                </p:cNvPr>
                <p:cNvSpPr txBox="1">
                  <a:spLocks noChangeArrowheads="1"/>
                </p:cNvSpPr>
                <p:nvPr/>
              </p:nvSpPr>
              <p:spPr bwMode="auto">
                <a:xfrm flipH="1">
                  <a:off x="2595829" y="1145170"/>
                  <a:ext cx="1203962" cy="259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en-US" altLang="en-US" sz="400">
                    <a:latin typeface="Calibri" panose="020F0502020204030204" pitchFamily="34" charset="0"/>
                    <a:cs typeface="Calibri" panose="020F0502020204030204" pitchFamily="34" charset="0"/>
                  </a:endParaRPr>
                </a:p>
                <a:p>
                  <a:pPr algn="ctr"/>
                  <a:r>
                    <a:rPr lang="en-US" altLang="en-US" sz="1800" b="1">
                      <a:latin typeface="Calibri" panose="020F0502020204030204" pitchFamily="34" charset="0"/>
                      <a:cs typeface="Calibri" panose="020F0502020204030204" pitchFamily="34" charset="0"/>
                    </a:rPr>
                    <a:t>Repository</a:t>
                  </a:r>
                  <a:endParaRPr lang="en-US" altLang="en-US" sz="1400" b="1">
                    <a:latin typeface="Calibri" panose="020F0502020204030204" pitchFamily="34" charset="0"/>
                    <a:cs typeface="Calibri" panose="020F0502020204030204" pitchFamily="34" charset="0"/>
                  </a:endParaRPr>
                </a:p>
              </p:txBody>
            </p:sp>
          </p:grpSp>
          <p:grpSp>
            <p:nvGrpSpPr>
              <p:cNvPr id="136234" name="Group 79">
                <a:extLst>
                  <a:ext uri="{FF2B5EF4-FFF2-40B4-BE49-F238E27FC236}">
                    <a16:creationId xmlns:a16="http://schemas.microsoft.com/office/drawing/2014/main" id="{2B0D6DFB-68D5-3190-55AC-8D94A440FBFD}"/>
                  </a:ext>
                </a:extLst>
              </p:cNvPr>
              <p:cNvGrpSpPr>
                <a:grpSpLocks/>
              </p:cNvGrpSpPr>
              <p:nvPr/>
            </p:nvGrpSpPr>
            <p:grpSpPr bwMode="auto">
              <a:xfrm>
                <a:off x="2613408" y="1773625"/>
                <a:ext cx="1120392" cy="943363"/>
                <a:chOff x="3604008" y="2655343"/>
                <a:chExt cx="1981200" cy="1688057"/>
              </a:xfrm>
            </p:grpSpPr>
            <p:sp>
              <p:nvSpPr>
                <p:cNvPr id="81" name="Oval 80">
                  <a:extLst>
                    <a:ext uri="{FF2B5EF4-FFF2-40B4-BE49-F238E27FC236}">
                      <a16:creationId xmlns:a16="http://schemas.microsoft.com/office/drawing/2014/main" id="{A851157C-5775-4FE6-9794-62A809221EA6}"/>
                    </a:ext>
                  </a:extLst>
                </p:cNvPr>
                <p:cNvSpPr/>
                <p:nvPr/>
              </p:nvSpPr>
              <p:spPr bwMode="auto">
                <a:xfrm>
                  <a:off x="3604008" y="3900488"/>
                  <a:ext cx="1981200" cy="442912"/>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4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Commit1</a:t>
                  </a:r>
                </a:p>
              </p:txBody>
            </p:sp>
            <p:sp>
              <p:nvSpPr>
                <p:cNvPr id="82" name="Oval 81">
                  <a:extLst>
                    <a:ext uri="{FF2B5EF4-FFF2-40B4-BE49-F238E27FC236}">
                      <a16:creationId xmlns:a16="http://schemas.microsoft.com/office/drawing/2014/main" id="{95C78208-4F97-4050-9C72-D4C0B521A871}"/>
                    </a:ext>
                  </a:extLst>
                </p:cNvPr>
                <p:cNvSpPr/>
                <p:nvPr/>
              </p:nvSpPr>
              <p:spPr bwMode="auto">
                <a:xfrm>
                  <a:off x="3604008" y="3290888"/>
                  <a:ext cx="1981200" cy="442912"/>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4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Commit2</a:t>
                  </a:r>
                </a:p>
              </p:txBody>
            </p:sp>
            <p:sp>
              <p:nvSpPr>
                <p:cNvPr id="83" name="Oval 82">
                  <a:extLst>
                    <a:ext uri="{FF2B5EF4-FFF2-40B4-BE49-F238E27FC236}">
                      <a16:creationId xmlns:a16="http://schemas.microsoft.com/office/drawing/2014/main" id="{FD415D4D-DFF4-41F5-8DA0-E29D5DDB726A}"/>
                    </a:ext>
                  </a:extLst>
                </p:cNvPr>
                <p:cNvSpPr/>
                <p:nvPr/>
              </p:nvSpPr>
              <p:spPr bwMode="auto">
                <a:xfrm>
                  <a:off x="3604008" y="2655343"/>
                  <a:ext cx="1981200" cy="442912"/>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4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Commit3</a:t>
                  </a:r>
                </a:p>
              </p:txBody>
            </p:sp>
            <p:cxnSp>
              <p:nvCxnSpPr>
                <p:cNvPr id="84" name="Straight Connector 83">
                  <a:extLst>
                    <a:ext uri="{FF2B5EF4-FFF2-40B4-BE49-F238E27FC236}">
                      <a16:creationId xmlns:a16="http://schemas.microsoft.com/office/drawing/2014/main" id="{86909924-9F6D-4E94-B0BB-CF2CA992CB07}"/>
                    </a:ext>
                  </a:extLst>
                </p:cNvPr>
                <p:cNvCxnSpPr>
                  <a:cxnSpLocks/>
                  <a:stCxn id="0" idx="0"/>
                  <a:endCxn id="0" idx="4"/>
                </p:cNvCxnSpPr>
                <p:nvPr/>
              </p:nvCxnSpPr>
              <p:spPr bwMode="auto">
                <a:xfrm flipV="1">
                  <a:off x="4594200" y="3100141"/>
                  <a:ext cx="0" cy="798144"/>
                </a:xfrm>
                <a:prstGeom prst="line">
                  <a:avLst/>
                </a:prstGeom>
                <a:noFill/>
                <a:ln w="28575" cap="flat" cmpd="sng" algn="ctr">
                  <a:solidFill>
                    <a:schemeClr val="bg2">
                      <a:lumMod val="75000"/>
                      <a:alpha val="61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grpSp>
          <p:nvGrpSpPr>
            <p:cNvPr id="136216" name="Group 86">
              <a:extLst>
                <a:ext uri="{FF2B5EF4-FFF2-40B4-BE49-F238E27FC236}">
                  <a16:creationId xmlns:a16="http://schemas.microsoft.com/office/drawing/2014/main" id="{75CFEEC9-9F62-882E-FC64-08FD84555D1E}"/>
                </a:ext>
              </a:extLst>
            </p:cNvPr>
            <p:cNvGrpSpPr>
              <a:grpSpLocks/>
            </p:cNvGrpSpPr>
            <p:nvPr/>
          </p:nvGrpSpPr>
          <p:grpSpPr bwMode="auto">
            <a:xfrm>
              <a:off x="7280543" y="2274204"/>
              <a:ext cx="1931939" cy="1598031"/>
              <a:chOff x="2192926" y="1173819"/>
              <a:chExt cx="1931939" cy="1598031"/>
            </a:xfrm>
          </p:grpSpPr>
          <p:grpSp>
            <p:nvGrpSpPr>
              <p:cNvPr id="136217" name="Group 87">
                <a:extLst>
                  <a:ext uri="{FF2B5EF4-FFF2-40B4-BE49-F238E27FC236}">
                    <a16:creationId xmlns:a16="http://schemas.microsoft.com/office/drawing/2014/main" id="{3ADB9634-74F6-E47B-9CC8-B580ED4E802F}"/>
                  </a:ext>
                </a:extLst>
              </p:cNvPr>
              <p:cNvGrpSpPr>
                <a:grpSpLocks/>
              </p:cNvGrpSpPr>
              <p:nvPr/>
            </p:nvGrpSpPr>
            <p:grpSpPr bwMode="auto">
              <a:xfrm>
                <a:off x="2192926" y="1173819"/>
                <a:ext cx="1931939" cy="1598031"/>
                <a:chOff x="2509421" y="1145170"/>
                <a:chExt cx="1371600" cy="961650"/>
              </a:xfrm>
            </p:grpSpPr>
            <p:sp>
              <p:nvSpPr>
                <p:cNvPr id="94" name="Flowchart: Magnetic Disk 93">
                  <a:extLst>
                    <a:ext uri="{FF2B5EF4-FFF2-40B4-BE49-F238E27FC236}">
                      <a16:creationId xmlns:a16="http://schemas.microsoft.com/office/drawing/2014/main" id="{C20264FB-B31B-4F66-A3D2-47825AC0E7F7}"/>
                    </a:ext>
                  </a:extLst>
                </p:cNvPr>
                <p:cNvSpPr/>
                <p:nvPr/>
              </p:nvSpPr>
              <p:spPr bwMode="auto">
                <a:xfrm>
                  <a:off x="2509421" y="1163458"/>
                  <a:ext cx="1371600" cy="943362"/>
                </a:xfrm>
                <a:prstGeom prst="flowChartMagneticDisk">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28575" cap="flat" cmpd="sng" algn="ctr">
                  <a:gradFill>
                    <a:gsLst>
                      <a:gs pos="0">
                        <a:schemeClr val="bg1">
                          <a:lumMod val="85000"/>
                        </a:schemeClr>
                      </a:gs>
                      <a:gs pos="74000">
                        <a:schemeClr val="accent1">
                          <a:lumMod val="45000"/>
                          <a:lumOff val="55000"/>
                        </a:schemeClr>
                      </a:gs>
                      <a:gs pos="83000">
                        <a:schemeClr val="accent1">
                          <a:lumMod val="45000"/>
                          <a:lumOff val="55000"/>
                        </a:schemeClr>
                      </a:gs>
                      <a:gs pos="100000">
                        <a:schemeClr val="bg1">
                          <a:lumMod val="50000"/>
                        </a:schemeClr>
                      </a:gs>
                    </a:gsLst>
                    <a:lin ang="5400000" scaled="1"/>
                  </a:grad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sp>
              <p:nvSpPr>
                <p:cNvPr id="136232" name="TextBox 94">
                  <a:extLst>
                    <a:ext uri="{FF2B5EF4-FFF2-40B4-BE49-F238E27FC236}">
                      <a16:creationId xmlns:a16="http://schemas.microsoft.com/office/drawing/2014/main" id="{279C7693-C437-97D3-1874-370981A186DC}"/>
                    </a:ext>
                  </a:extLst>
                </p:cNvPr>
                <p:cNvSpPr txBox="1">
                  <a:spLocks noChangeArrowheads="1"/>
                </p:cNvSpPr>
                <p:nvPr/>
              </p:nvSpPr>
              <p:spPr bwMode="auto">
                <a:xfrm flipH="1">
                  <a:off x="2595829" y="1145170"/>
                  <a:ext cx="1203962" cy="259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en-US" altLang="en-US" sz="400">
                    <a:latin typeface="Calibri" panose="020F0502020204030204" pitchFamily="34" charset="0"/>
                    <a:cs typeface="Calibri" panose="020F0502020204030204" pitchFamily="34" charset="0"/>
                  </a:endParaRPr>
                </a:p>
                <a:p>
                  <a:pPr algn="ctr"/>
                  <a:r>
                    <a:rPr lang="en-US" altLang="en-US" sz="1800" b="1">
                      <a:latin typeface="Calibri" panose="020F0502020204030204" pitchFamily="34" charset="0"/>
                      <a:cs typeface="Calibri" panose="020F0502020204030204" pitchFamily="34" charset="0"/>
                    </a:rPr>
                    <a:t>Repository</a:t>
                  </a:r>
                  <a:endParaRPr lang="en-US" altLang="en-US" sz="1400" b="1">
                    <a:latin typeface="Calibri" panose="020F0502020204030204" pitchFamily="34" charset="0"/>
                    <a:cs typeface="Calibri" panose="020F0502020204030204" pitchFamily="34" charset="0"/>
                  </a:endParaRPr>
                </a:p>
              </p:txBody>
            </p:sp>
          </p:grpSp>
          <p:grpSp>
            <p:nvGrpSpPr>
              <p:cNvPr id="136218" name="Group 88">
                <a:extLst>
                  <a:ext uri="{FF2B5EF4-FFF2-40B4-BE49-F238E27FC236}">
                    <a16:creationId xmlns:a16="http://schemas.microsoft.com/office/drawing/2014/main" id="{D0BAA40A-B63A-2F35-C0EF-16A6366F52BE}"/>
                  </a:ext>
                </a:extLst>
              </p:cNvPr>
              <p:cNvGrpSpPr>
                <a:grpSpLocks/>
              </p:cNvGrpSpPr>
              <p:nvPr/>
            </p:nvGrpSpPr>
            <p:grpSpPr bwMode="auto">
              <a:xfrm>
                <a:off x="2613408" y="1773625"/>
                <a:ext cx="1120392" cy="943363"/>
                <a:chOff x="3604008" y="2655343"/>
                <a:chExt cx="1981200" cy="1688057"/>
              </a:xfrm>
            </p:grpSpPr>
            <p:sp>
              <p:nvSpPr>
                <p:cNvPr id="90" name="Oval 89">
                  <a:extLst>
                    <a:ext uri="{FF2B5EF4-FFF2-40B4-BE49-F238E27FC236}">
                      <a16:creationId xmlns:a16="http://schemas.microsoft.com/office/drawing/2014/main" id="{EE5BF28D-BA51-4E1D-8F48-37A02C17F5CA}"/>
                    </a:ext>
                  </a:extLst>
                </p:cNvPr>
                <p:cNvSpPr/>
                <p:nvPr/>
              </p:nvSpPr>
              <p:spPr bwMode="auto">
                <a:xfrm>
                  <a:off x="3604008" y="3900488"/>
                  <a:ext cx="1981200" cy="442912"/>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4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Commit1</a:t>
                  </a:r>
                </a:p>
              </p:txBody>
            </p:sp>
            <p:sp>
              <p:nvSpPr>
                <p:cNvPr id="91" name="Oval 90">
                  <a:extLst>
                    <a:ext uri="{FF2B5EF4-FFF2-40B4-BE49-F238E27FC236}">
                      <a16:creationId xmlns:a16="http://schemas.microsoft.com/office/drawing/2014/main" id="{8A055323-8B58-49DE-BDD8-F9EEC6FCF5D9}"/>
                    </a:ext>
                  </a:extLst>
                </p:cNvPr>
                <p:cNvSpPr/>
                <p:nvPr/>
              </p:nvSpPr>
              <p:spPr bwMode="auto">
                <a:xfrm>
                  <a:off x="3604008" y="3290888"/>
                  <a:ext cx="1981200" cy="442912"/>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4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Commit2</a:t>
                  </a:r>
                </a:p>
              </p:txBody>
            </p:sp>
            <p:sp>
              <p:nvSpPr>
                <p:cNvPr id="92" name="Oval 91">
                  <a:extLst>
                    <a:ext uri="{FF2B5EF4-FFF2-40B4-BE49-F238E27FC236}">
                      <a16:creationId xmlns:a16="http://schemas.microsoft.com/office/drawing/2014/main" id="{292D75F7-C646-40D4-AB48-13E6954B5128}"/>
                    </a:ext>
                  </a:extLst>
                </p:cNvPr>
                <p:cNvSpPr/>
                <p:nvPr/>
              </p:nvSpPr>
              <p:spPr bwMode="auto">
                <a:xfrm>
                  <a:off x="3604008" y="2655343"/>
                  <a:ext cx="1981200" cy="442912"/>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4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Commit3</a:t>
                  </a:r>
                </a:p>
              </p:txBody>
            </p:sp>
            <p:cxnSp>
              <p:nvCxnSpPr>
                <p:cNvPr id="93" name="Straight Connector 92">
                  <a:extLst>
                    <a:ext uri="{FF2B5EF4-FFF2-40B4-BE49-F238E27FC236}">
                      <a16:creationId xmlns:a16="http://schemas.microsoft.com/office/drawing/2014/main" id="{E82F0DA6-D254-40A3-AD69-4198F61C7D3F}"/>
                    </a:ext>
                  </a:extLst>
                </p:cNvPr>
                <p:cNvCxnSpPr>
                  <a:cxnSpLocks/>
                  <a:stCxn id="0" idx="0"/>
                  <a:endCxn id="0" idx="4"/>
                </p:cNvCxnSpPr>
                <p:nvPr/>
              </p:nvCxnSpPr>
              <p:spPr bwMode="auto">
                <a:xfrm flipV="1">
                  <a:off x="4595488" y="3098075"/>
                  <a:ext cx="0" cy="800985"/>
                </a:xfrm>
                <a:prstGeom prst="line">
                  <a:avLst/>
                </a:prstGeom>
                <a:noFill/>
                <a:ln w="28575" cap="flat" cmpd="sng" algn="ctr">
                  <a:solidFill>
                    <a:schemeClr val="bg2">
                      <a:lumMod val="75000"/>
                      <a:alpha val="61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grpSp>
      <p:cxnSp>
        <p:nvCxnSpPr>
          <p:cNvPr id="31" name="Straight Arrow Connector 30">
            <a:extLst>
              <a:ext uri="{FF2B5EF4-FFF2-40B4-BE49-F238E27FC236}">
                <a16:creationId xmlns:a16="http://schemas.microsoft.com/office/drawing/2014/main" id="{9EC330DF-53BF-4CF6-B04B-00BCBBBE7540}"/>
              </a:ext>
            </a:extLst>
          </p:cNvPr>
          <p:cNvCxnSpPr>
            <a:cxnSpLocks/>
          </p:cNvCxnSpPr>
          <p:nvPr/>
        </p:nvCxnSpPr>
        <p:spPr bwMode="auto">
          <a:xfrm flipV="1">
            <a:off x="4441825" y="2411414"/>
            <a:ext cx="496888" cy="1717675"/>
          </a:xfrm>
          <a:prstGeom prst="straightConnector1">
            <a:avLst/>
          </a:prstGeom>
          <a:noFill/>
          <a:ln w="50800" cap="flat" cmpd="sng" algn="ctr">
            <a:solidFill>
              <a:schemeClr val="accent6">
                <a:alpha val="38000"/>
              </a:schemeClr>
            </a:solidFill>
            <a:prstDash val="solid"/>
            <a:round/>
            <a:headEnd type="triangl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2" name="Straight Arrow Connector 111">
            <a:extLst>
              <a:ext uri="{FF2B5EF4-FFF2-40B4-BE49-F238E27FC236}">
                <a16:creationId xmlns:a16="http://schemas.microsoft.com/office/drawing/2014/main" id="{A34CCF32-8A12-462E-8A59-C67033BA73DA}"/>
              </a:ext>
            </a:extLst>
          </p:cNvPr>
          <p:cNvCxnSpPr>
            <a:cxnSpLocks/>
          </p:cNvCxnSpPr>
          <p:nvPr/>
        </p:nvCxnSpPr>
        <p:spPr bwMode="auto">
          <a:xfrm flipH="1" flipV="1">
            <a:off x="4338638" y="1533526"/>
            <a:ext cx="355600" cy="657225"/>
          </a:xfrm>
          <a:prstGeom prst="straightConnector1">
            <a:avLst/>
          </a:prstGeom>
          <a:noFill/>
          <a:ln w="50800" cap="flat" cmpd="sng" algn="ctr">
            <a:solidFill>
              <a:schemeClr val="accent6">
                <a:alpha val="38000"/>
              </a:schemeClr>
            </a:solidFill>
            <a:prstDash val="solid"/>
            <a:round/>
            <a:headEnd type="triangl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3" name="Straight Arrow Connector 112">
            <a:extLst>
              <a:ext uri="{FF2B5EF4-FFF2-40B4-BE49-F238E27FC236}">
                <a16:creationId xmlns:a16="http://schemas.microsoft.com/office/drawing/2014/main" id="{D0D112A4-1423-400E-A86B-52A16F9EA65E}"/>
              </a:ext>
            </a:extLst>
          </p:cNvPr>
          <p:cNvCxnSpPr>
            <a:cxnSpLocks/>
          </p:cNvCxnSpPr>
          <p:nvPr/>
        </p:nvCxnSpPr>
        <p:spPr bwMode="auto">
          <a:xfrm flipH="1" flipV="1">
            <a:off x="5819776" y="2317751"/>
            <a:ext cx="2957513" cy="2570163"/>
          </a:xfrm>
          <a:prstGeom prst="straightConnector1">
            <a:avLst/>
          </a:prstGeom>
          <a:noFill/>
          <a:ln w="50800" cap="flat" cmpd="sng" algn="ctr">
            <a:solidFill>
              <a:schemeClr val="accent6">
                <a:alpha val="38000"/>
              </a:schemeClr>
            </a:solidFill>
            <a:prstDash val="solid"/>
            <a:round/>
            <a:headEnd type="triangl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0" name="Straight Arrow Connector 119">
            <a:extLst>
              <a:ext uri="{FF2B5EF4-FFF2-40B4-BE49-F238E27FC236}">
                <a16:creationId xmlns:a16="http://schemas.microsoft.com/office/drawing/2014/main" id="{C793FAC6-F953-4691-BFFE-6E0A2D34FC3B}"/>
              </a:ext>
            </a:extLst>
          </p:cNvPr>
          <p:cNvCxnSpPr>
            <a:cxnSpLocks/>
            <a:stCxn id="22" idx="6"/>
          </p:cNvCxnSpPr>
          <p:nvPr/>
        </p:nvCxnSpPr>
        <p:spPr bwMode="auto">
          <a:xfrm>
            <a:off x="4891088" y="1443039"/>
            <a:ext cx="2222500" cy="231775"/>
          </a:xfrm>
          <a:prstGeom prst="straightConnector1">
            <a:avLst/>
          </a:prstGeom>
          <a:noFill/>
          <a:ln w="50800" cap="flat" cmpd="sng" algn="ctr">
            <a:solidFill>
              <a:schemeClr val="accent6">
                <a:alpha val="38000"/>
              </a:schemeClr>
            </a:solidFill>
            <a:prstDash val="solid"/>
            <a:round/>
            <a:headEnd type="triangl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36212" name="Picture 7" descr="Image result for ibm server">
            <a:extLst>
              <a:ext uri="{FF2B5EF4-FFF2-40B4-BE49-F238E27FC236}">
                <a16:creationId xmlns:a16="http://schemas.microsoft.com/office/drawing/2014/main" id="{045774A4-E582-49DF-0892-3E8CAC13643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847139" y="20639"/>
            <a:ext cx="1774825" cy="127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Title 1">
            <a:extLst>
              <a:ext uri="{FF2B5EF4-FFF2-40B4-BE49-F238E27FC236}">
                <a16:creationId xmlns:a16="http://schemas.microsoft.com/office/drawing/2014/main" id="{EF3465E9-55DA-48C4-B04E-A9EEC6100A8D}"/>
              </a:ext>
            </a:extLst>
          </p:cNvPr>
          <p:cNvSpPr>
            <a:spLocks noGrp="1" noChangeArrowheads="1"/>
          </p:cNvSpPr>
          <p:nvPr>
            <p:ph type="title"/>
            <p:custDataLst>
              <p:tags r:id="rId1"/>
            </p:custDataLst>
          </p:nvPr>
        </p:nvSpPr>
        <p:spPr/>
        <p:txBody>
          <a:bodyPr/>
          <a:lstStyle/>
          <a:p>
            <a:r>
              <a:rPr lang="en-US" altLang="en-US" dirty="0"/>
              <a:t>Local vs. Remote Repository</a:t>
            </a:r>
          </a:p>
        </p:txBody>
      </p:sp>
      <p:sp>
        <p:nvSpPr>
          <p:cNvPr id="3" name="Content Placeholder 2">
            <a:extLst>
              <a:ext uri="{FF2B5EF4-FFF2-40B4-BE49-F238E27FC236}">
                <a16:creationId xmlns:a16="http://schemas.microsoft.com/office/drawing/2014/main" id="{FB6856E2-7B17-487F-A5B8-1A2412A3B736}"/>
              </a:ext>
            </a:extLst>
          </p:cNvPr>
          <p:cNvSpPr>
            <a:spLocks noGrp="1"/>
          </p:cNvSpPr>
          <p:nvPr>
            <p:ph idx="1"/>
            <p:custDataLst>
              <p:tags r:id="rId2"/>
            </p:custDataLst>
          </p:nvPr>
        </p:nvSpPr>
        <p:spPr>
          <a:xfrm>
            <a:off x="1066800" y="950817"/>
            <a:ext cx="10972800" cy="5548311"/>
          </a:xfrm>
        </p:spPr>
        <p:txBody>
          <a:bodyPr/>
          <a:lstStyle/>
          <a:p>
            <a:pPr>
              <a:defRPr/>
            </a:pPr>
            <a:r>
              <a:rPr lang="en-US" sz="2000" b="1" dirty="0"/>
              <a:t>Local Git Repositories reside on your team’s PCs</a:t>
            </a:r>
          </a:p>
          <a:p>
            <a:pPr lvl="1">
              <a:buFont typeface="Webdings" panose="05030102010509060703" pitchFamily="18" charset="2"/>
              <a:buChar char="4"/>
              <a:defRPr/>
            </a:pPr>
            <a:r>
              <a:rPr lang="en-US" sz="1900" dirty="0"/>
              <a:t>In contrast, Remote Repositories are hosted on a server that is accessible to all team members - </a:t>
            </a:r>
            <a:r>
              <a:rPr lang="en-US" sz="1800" dirty="0"/>
              <a:t>most likely on the internet or on a local network.</a:t>
            </a:r>
          </a:p>
          <a:p>
            <a:pPr lvl="1">
              <a:buFont typeface="Webdings" panose="05030102010509060703" pitchFamily="18" charset="2"/>
              <a:buChar char="4"/>
              <a:defRPr/>
            </a:pPr>
            <a:endParaRPr lang="en-US" sz="900" dirty="0"/>
          </a:p>
          <a:p>
            <a:pPr>
              <a:defRPr/>
            </a:pPr>
            <a:r>
              <a:rPr lang="en-US" sz="2000" b="1" dirty="0"/>
              <a:t>Local vs. Remote Repository Feature Set</a:t>
            </a:r>
          </a:p>
          <a:p>
            <a:pPr lvl="1">
              <a:buFont typeface="Webdings" panose="05030102010509060703" pitchFamily="18" charset="2"/>
              <a:buChar char="4"/>
              <a:defRPr/>
            </a:pPr>
            <a:r>
              <a:rPr lang="en-US" sz="1800" dirty="0"/>
              <a:t>A Remote Repository doesn't differ from a local Repository – it has:</a:t>
            </a:r>
          </a:p>
          <a:p>
            <a:pPr lvl="2">
              <a:defRPr/>
            </a:pPr>
            <a:r>
              <a:rPr lang="en-US" sz="1400" dirty="0"/>
              <a:t>Files, Branches</a:t>
            </a:r>
          </a:p>
          <a:p>
            <a:pPr lvl="2">
              <a:defRPr/>
            </a:pPr>
            <a:r>
              <a:rPr lang="en-US" sz="1400" dirty="0"/>
              <a:t>Staging (Index), Commits</a:t>
            </a:r>
          </a:p>
          <a:p>
            <a:pPr lvl="1">
              <a:buFont typeface="Webdings" panose="05030102010509060703" pitchFamily="18" charset="2"/>
              <a:buChar char="4"/>
              <a:defRPr/>
            </a:pPr>
            <a:r>
              <a:rPr lang="en-US" sz="1800" b="1" dirty="0"/>
              <a:t>However, a local repository has a Working Directory</a:t>
            </a:r>
          </a:p>
          <a:p>
            <a:pPr lvl="2">
              <a:defRPr/>
            </a:pPr>
            <a:r>
              <a:rPr lang="en-US" sz="1400" dirty="0"/>
              <a:t>This is where some version of your project files are checked out - and where you're working</a:t>
            </a:r>
          </a:p>
          <a:p>
            <a:pPr lvl="2">
              <a:defRPr/>
            </a:pPr>
            <a:r>
              <a:rPr lang="en-US" sz="1400" dirty="0"/>
              <a:t>A Remote Repository doesn't have a working directory. It consists of a  </a:t>
            </a:r>
            <a:r>
              <a:rPr lang="en-US" sz="1800" dirty="0"/>
              <a:t>.git</a:t>
            </a:r>
            <a:r>
              <a:rPr lang="en-US" sz="1400" dirty="0"/>
              <a:t>  repository folder</a:t>
            </a:r>
          </a:p>
          <a:p>
            <a:pPr lvl="2">
              <a:defRPr/>
            </a:pPr>
            <a:endParaRPr lang="en-US" sz="800" dirty="0"/>
          </a:p>
          <a:p>
            <a:pPr lvl="2">
              <a:defRPr/>
            </a:pPr>
            <a:endParaRPr lang="en-US" sz="200" dirty="0"/>
          </a:p>
          <a:p>
            <a:pPr>
              <a:defRPr/>
            </a:pPr>
            <a:r>
              <a:rPr lang="en-US" sz="1800" b="1" dirty="0"/>
              <a:t>You can think of a Remote Repository like a "file server"  </a:t>
            </a:r>
            <a:r>
              <a:rPr lang="en-US" sz="1800" dirty="0"/>
              <a:t>a means of sharing and exchanging code among your project team</a:t>
            </a:r>
          </a:p>
          <a:p>
            <a:pPr>
              <a:defRPr/>
            </a:pPr>
            <a:endParaRPr lang="en-US" sz="1100" dirty="0"/>
          </a:p>
          <a:p>
            <a:pPr>
              <a:defRPr/>
            </a:pPr>
            <a:r>
              <a:rPr lang="en-US" sz="2000" b="1" dirty="0"/>
              <a:t>Typical usage/workflow:</a:t>
            </a:r>
          </a:p>
          <a:p>
            <a:pPr lvl="1">
              <a:buFont typeface="Webdings" panose="05030102010509060703" pitchFamily="18" charset="2"/>
              <a:buChar char="4"/>
              <a:defRPr/>
            </a:pPr>
            <a:r>
              <a:rPr lang="en-US" sz="1800" dirty="0"/>
              <a:t>You start by downloading a copy of the Remote Repository to your local Repository – using </a:t>
            </a:r>
            <a:r>
              <a:rPr lang="en-US" sz="1800" b="1" dirty="0">
                <a:solidFill>
                  <a:srgbClr val="C00000"/>
                </a:solidFill>
                <a:latin typeface="Courier New" panose="02070309020205020404" pitchFamily="49" charset="0"/>
                <a:cs typeface="Courier New" panose="02070309020205020404" pitchFamily="49" charset="0"/>
              </a:rPr>
              <a:t>git clone</a:t>
            </a:r>
          </a:p>
          <a:p>
            <a:pPr lvl="1">
              <a:buFont typeface="Webdings" panose="05030102010509060703" pitchFamily="18" charset="2"/>
              <a:buChar char="4"/>
              <a:defRPr/>
            </a:pPr>
            <a:r>
              <a:rPr lang="en-US" sz="1800" dirty="0"/>
              <a:t>Your project work happens </a:t>
            </a:r>
            <a:r>
              <a:rPr lang="en-US" sz="1800" i="1" dirty="0"/>
              <a:t>only</a:t>
            </a:r>
            <a:r>
              <a:rPr lang="en-US" sz="1800" dirty="0"/>
              <a:t> in your local repository </a:t>
            </a:r>
          </a:p>
          <a:p>
            <a:pPr lvl="2">
              <a:defRPr/>
            </a:pPr>
            <a:r>
              <a:rPr lang="en-US" sz="1400" dirty="0"/>
              <a:t>All modifications are made, staged &amp; committed locally</a:t>
            </a:r>
          </a:p>
          <a:p>
            <a:pPr lvl="2">
              <a:defRPr/>
            </a:pPr>
            <a:r>
              <a:rPr lang="en-US" sz="1400" dirty="0"/>
              <a:t>Changes can be uploaded to a Remote Repository</a:t>
            </a:r>
            <a:endParaRPr lang="en-US" sz="1800" dirty="0"/>
          </a:p>
          <a:p>
            <a:pPr marL="228600">
              <a:defRPr/>
            </a:pPr>
            <a:endParaRPr lang="en-US" sz="2000" dirty="0">
              <a:latin typeface="Abadi" panose="020B0604020104020204" pitchFamily="34" charset="0"/>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a:extLst>
              <a:ext uri="{FF2B5EF4-FFF2-40B4-BE49-F238E27FC236}">
                <a16:creationId xmlns:a16="http://schemas.microsoft.com/office/drawing/2014/main" id="{56B46EE7-9245-B684-D5D8-A6B34BBEC0D5}"/>
              </a:ext>
            </a:extLst>
          </p:cNvPr>
          <p:cNvSpPr>
            <a:spLocks noChangeArrowheads="1"/>
          </p:cNvSpPr>
          <p:nvPr/>
        </p:nvSpPr>
        <p:spPr bwMode="auto">
          <a:xfrm>
            <a:off x="1524000" y="6688139"/>
            <a:ext cx="4267200" cy="46037"/>
          </a:xfrm>
          <a:prstGeom prst="rect">
            <a:avLst/>
          </a:prstGeom>
          <a:solidFill>
            <a:schemeClr val="bg1"/>
          </a:solidFill>
          <a:ln>
            <a:noFill/>
          </a:ln>
          <a:extLst>
            <a:ext uri="{91240B29-F687-4F45-9708-019B960494DF}">
              <a14:hiddenLine xmlns:a14="http://schemas.microsoft.com/office/drawing/2010/main" w="28575" algn="ctr">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sz="1800">
              <a:latin typeface="Calibri" panose="020F0502020204030204" pitchFamily="34" charset="0"/>
              <a:cs typeface="Calibri" panose="020F0502020204030204" pitchFamily="34" charset="0"/>
            </a:endParaRPr>
          </a:p>
        </p:txBody>
      </p:sp>
      <p:sp>
        <p:nvSpPr>
          <p:cNvPr id="138243" name="Title 1">
            <a:extLst>
              <a:ext uri="{FF2B5EF4-FFF2-40B4-BE49-F238E27FC236}">
                <a16:creationId xmlns:a16="http://schemas.microsoft.com/office/drawing/2014/main" id="{C10BCD17-B039-4717-F426-FEAB4098E544}"/>
              </a:ext>
            </a:extLst>
          </p:cNvPr>
          <p:cNvSpPr>
            <a:spLocks noGrp="1" noChangeArrowheads="1"/>
          </p:cNvSpPr>
          <p:nvPr>
            <p:ph type="title"/>
            <p:custDataLst>
              <p:tags r:id="rId1"/>
            </p:custDataLst>
          </p:nvPr>
        </p:nvSpPr>
        <p:spPr>
          <a:xfrm>
            <a:off x="732893" y="284786"/>
            <a:ext cx="9001125" cy="533400"/>
          </a:xfrm>
        </p:spPr>
        <p:txBody>
          <a:bodyPr/>
          <a:lstStyle/>
          <a:p>
            <a:r>
              <a:rPr lang="en-US" altLang="en-US" dirty="0"/>
              <a:t>Git Commands to Work With Remote Repositories</a:t>
            </a:r>
            <a:endParaRPr lang="en-US" altLang="en-US" b="1" dirty="0"/>
          </a:p>
        </p:txBody>
      </p:sp>
      <p:sp>
        <p:nvSpPr>
          <p:cNvPr id="3" name="Content Placeholder 2">
            <a:extLst>
              <a:ext uri="{FF2B5EF4-FFF2-40B4-BE49-F238E27FC236}">
                <a16:creationId xmlns:a16="http://schemas.microsoft.com/office/drawing/2014/main" id="{EC0E6D2E-C5FA-4552-8611-0DB1DF11ECA4}"/>
              </a:ext>
            </a:extLst>
          </p:cNvPr>
          <p:cNvSpPr>
            <a:spLocks noGrp="1" noChangeArrowheads="1"/>
          </p:cNvSpPr>
          <p:nvPr>
            <p:ph idx="1"/>
            <p:custDataLst>
              <p:tags r:id="rId2"/>
            </p:custDataLst>
          </p:nvPr>
        </p:nvSpPr>
        <p:spPr>
          <a:xfrm>
            <a:off x="1072707" y="1118927"/>
            <a:ext cx="4724400" cy="4633912"/>
          </a:xfrm>
        </p:spPr>
        <p:txBody>
          <a:bodyPr/>
          <a:lstStyle/>
          <a:p>
            <a:pPr>
              <a:defRPr/>
            </a:pPr>
            <a:r>
              <a:rPr lang="en-US" altLang="en-US" sz="2800" b="1" dirty="0">
                <a:solidFill>
                  <a:srgbClr val="C00000"/>
                </a:solidFill>
                <a:latin typeface="Courier New" panose="02070309020205020404" pitchFamily="49" charset="0"/>
                <a:cs typeface="Courier New" panose="02070309020205020404" pitchFamily="49" charset="0"/>
              </a:rPr>
              <a:t>git clone</a:t>
            </a:r>
          </a:p>
          <a:p>
            <a:pPr>
              <a:defRPr/>
            </a:pPr>
            <a:r>
              <a:rPr lang="en-US" altLang="en-US" sz="1800" dirty="0"/>
              <a:t>Replicate (take a snapshot) of a Remote Repository as a working copy on your laptop</a:t>
            </a:r>
          </a:p>
          <a:p>
            <a:pPr>
              <a:defRPr/>
            </a:pPr>
            <a:r>
              <a:rPr lang="en-US" altLang="en-US" sz="2800" b="1" dirty="0">
                <a:solidFill>
                  <a:srgbClr val="C00000"/>
                </a:solidFill>
                <a:latin typeface="Courier New" panose="02070309020205020404" pitchFamily="49" charset="0"/>
                <a:cs typeface="Courier New" panose="02070309020205020404" pitchFamily="49" charset="0"/>
              </a:rPr>
              <a:t>git fetch</a:t>
            </a:r>
          </a:p>
          <a:p>
            <a:pPr>
              <a:defRPr/>
            </a:pPr>
            <a:r>
              <a:rPr lang="en-US" altLang="en-US" sz="1800" dirty="0"/>
              <a:t>Update your Local Repository with source changes from the Remote Repository</a:t>
            </a:r>
          </a:p>
          <a:p>
            <a:pPr>
              <a:defRPr/>
            </a:pPr>
            <a:r>
              <a:rPr lang="en-US" altLang="en-US" sz="2800" b="1" dirty="0">
                <a:solidFill>
                  <a:srgbClr val="C00000"/>
                </a:solidFill>
                <a:latin typeface="Courier New" panose="02070309020205020404" pitchFamily="49" charset="0"/>
                <a:cs typeface="Courier New" panose="02070309020205020404" pitchFamily="49" charset="0"/>
              </a:rPr>
              <a:t>git merge</a:t>
            </a:r>
          </a:p>
          <a:p>
            <a:pPr>
              <a:defRPr/>
            </a:pPr>
            <a:r>
              <a:rPr lang="en-US" altLang="en-US" sz="1800" dirty="0"/>
              <a:t>Update your Snapshot Directory with fetched updates from the Remote Repository</a:t>
            </a:r>
          </a:p>
          <a:p>
            <a:pPr>
              <a:defRPr/>
            </a:pPr>
            <a:r>
              <a:rPr lang="en-US" altLang="en-US" sz="2800" b="1" dirty="0">
                <a:solidFill>
                  <a:srgbClr val="C00000"/>
                </a:solidFill>
                <a:latin typeface="Courier New" panose="02070309020205020404" pitchFamily="49" charset="0"/>
                <a:cs typeface="Courier New" panose="02070309020205020404" pitchFamily="49" charset="0"/>
              </a:rPr>
              <a:t>git push</a:t>
            </a:r>
          </a:p>
          <a:p>
            <a:pPr>
              <a:defRPr/>
            </a:pPr>
            <a:r>
              <a:rPr lang="en-US" altLang="en-US" sz="1800" dirty="0"/>
              <a:t>Uploads current the latest commit points from your Local Repository (current HEAD pointer) to its Remote counterpart branches</a:t>
            </a:r>
          </a:p>
        </p:txBody>
      </p:sp>
      <p:grpSp>
        <p:nvGrpSpPr>
          <p:cNvPr id="138245" name="Group 1">
            <a:extLst>
              <a:ext uri="{FF2B5EF4-FFF2-40B4-BE49-F238E27FC236}">
                <a16:creationId xmlns:a16="http://schemas.microsoft.com/office/drawing/2014/main" id="{B197BAC5-92D6-DE19-686A-F5884344CCC9}"/>
              </a:ext>
            </a:extLst>
          </p:cNvPr>
          <p:cNvGrpSpPr>
            <a:grpSpLocks/>
          </p:cNvGrpSpPr>
          <p:nvPr/>
        </p:nvGrpSpPr>
        <p:grpSpPr bwMode="auto">
          <a:xfrm>
            <a:off x="7624763" y="5324476"/>
            <a:ext cx="2057400" cy="1363663"/>
            <a:chOff x="-14991" y="3566592"/>
            <a:chExt cx="2840533" cy="2393853"/>
          </a:xfrm>
        </p:grpSpPr>
        <p:sp>
          <p:nvSpPr>
            <p:cNvPr id="138275" name="laptop">
              <a:extLst>
                <a:ext uri="{FF2B5EF4-FFF2-40B4-BE49-F238E27FC236}">
                  <a16:creationId xmlns:a16="http://schemas.microsoft.com/office/drawing/2014/main" id="{6A42DC57-F66E-DFE8-DA7F-C956BEAC8DDA}"/>
                </a:ext>
              </a:extLst>
            </p:cNvPr>
            <p:cNvSpPr>
              <a:spLocks noEditPoints="1" noChangeArrowheads="1"/>
            </p:cNvSpPr>
            <p:nvPr/>
          </p:nvSpPr>
          <p:spPr bwMode="auto">
            <a:xfrm>
              <a:off x="340519" y="3566592"/>
              <a:ext cx="2057400" cy="1752600"/>
            </a:xfrm>
            <a:custGeom>
              <a:avLst/>
              <a:gdLst>
                <a:gd name="T0" fmla="*/ 2147483646 w 21600"/>
                <a:gd name="T1" fmla="*/ 0 h 21600"/>
                <a:gd name="T2" fmla="*/ 2147483646 w 21600"/>
                <a:gd name="T3" fmla="*/ 2147483646 h 21600"/>
                <a:gd name="T4" fmla="*/ 2147483646 w 21600"/>
                <a:gd name="T5" fmla="*/ 0 h 21600"/>
                <a:gd name="T6" fmla="*/ 2147483646 w 21600"/>
                <a:gd name="T7" fmla="*/ 2147483646 h 21600"/>
                <a:gd name="T8" fmla="*/ 2147483646 w 21600"/>
                <a:gd name="T9" fmla="*/ 0 h 21600"/>
                <a:gd name="T10" fmla="*/ 2147483646 w 21600"/>
                <a:gd name="T11" fmla="*/ 2147483646 h 21600"/>
                <a:gd name="T12" fmla="*/ 0 w 21600"/>
                <a:gd name="T13" fmla="*/ 2147483646 h 21600"/>
                <a:gd name="T14" fmla="*/ 2147483646 w 21600"/>
                <a:gd name="T15" fmla="*/ 2147483646 h 21600"/>
                <a:gd name="T16" fmla="*/ 0 60000 65536"/>
                <a:gd name="T17" fmla="*/ 0 60000 65536"/>
                <a:gd name="T18" fmla="*/ 0 60000 65536"/>
                <a:gd name="T19" fmla="*/ 0 60000 65536"/>
                <a:gd name="T20" fmla="*/ 0 60000 65536"/>
                <a:gd name="T21" fmla="*/ 0 60000 65536"/>
                <a:gd name="T22" fmla="*/ 0 60000 65536"/>
                <a:gd name="T23" fmla="*/ 0 60000 65536"/>
                <a:gd name="T24" fmla="*/ 4445 w 21600"/>
                <a:gd name="T25" fmla="*/ 1858 h 21600"/>
                <a:gd name="T26" fmla="*/ 17311 w 21600"/>
                <a:gd name="T27" fmla="*/ 12323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extrusionOk="0">
                  <a:moveTo>
                    <a:pt x="3362" y="0"/>
                  </a:moveTo>
                  <a:lnTo>
                    <a:pt x="18327" y="0"/>
                  </a:lnTo>
                  <a:lnTo>
                    <a:pt x="18327" y="14347"/>
                  </a:lnTo>
                  <a:lnTo>
                    <a:pt x="3362" y="14347"/>
                  </a:lnTo>
                  <a:lnTo>
                    <a:pt x="3362" y="0"/>
                  </a:lnTo>
                  <a:close/>
                </a:path>
                <a:path w="21600" h="21600" extrusionOk="0">
                  <a:moveTo>
                    <a:pt x="3340" y="15068"/>
                  </a:moveTo>
                  <a:lnTo>
                    <a:pt x="0" y="19877"/>
                  </a:lnTo>
                  <a:lnTo>
                    <a:pt x="21600" y="19877"/>
                  </a:lnTo>
                  <a:lnTo>
                    <a:pt x="18327" y="15068"/>
                  </a:lnTo>
                  <a:lnTo>
                    <a:pt x="3340" y="15068"/>
                  </a:lnTo>
                  <a:close/>
                </a:path>
                <a:path w="21600" h="21600" extrusionOk="0">
                  <a:moveTo>
                    <a:pt x="0" y="19877"/>
                  </a:moveTo>
                  <a:lnTo>
                    <a:pt x="0" y="21600"/>
                  </a:lnTo>
                  <a:lnTo>
                    <a:pt x="21600" y="21600"/>
                  </a:lnTo>
                  <a:lnTo>
                    <a:pt x="21600" y="19877"/>
                  </a:lnTo>
                  <a:lnTo>
                    <a:pt x="0" y="19877"/>
                  </a:lnTo>
                  <a:close/>
                </a:path>
                <a:path w="21600" h="21600" extrusionOk="0">
                  <a:moveTo>
                    <a:pt x="4186" y="1523"/>
                  </a:moveTo>
                  <a:lnTo>
                    <a:pt x="17547" y="1523"/>
                  </a:lnTo>
                  <a:lnTo>
                    <a:pt x="17547" y="12744"/>
                  </a:lnTo>
                  <a:lnTo>
                    <a:pt x="4186" y="12744"/>
                  </a:lnTo>
                  <a:lnTo>
                    <a:pt x="4186" y="1523"/>
                  </a:lnTo>
                  <a:close/>
                </a:path>
                <a:path w="21600" h="21600" extrusionOk="0">
                  <a:moveTo>
                    <a:pt x="3318" y="15549"/>
                  </a:moveTo>
                  <a:lnTo>
                    <a:pt x="2917" y="16110"/>
                  </a:lnTo>
                  <a:lnTo>
                    <a:pt x="18727" y="16110"/>
                  </a:lnTo>
                  <a:lnTo>
                    <a:pt x="18327" y="15549"/>
                  </a:lnTo>
                  <a:lnTo>
                    <a:pt x="3318" y="15549"/>
                  </a:lnTo>
                  <a:close/>
                </a:path>
                <a:path w="21600" h="21600" extrusionOk="0">
                  <a:moveTo>
                    <a:pt x="6213" y="18314"/>
                  </a:moveTo>
                  <a:lnTo>
                    <a:pt x="5946" y="18875"/>
                  </a:lnTo>
                  <a:lnTo>
                    <a:pt x="15766" y="18875"/>
                  </a:lnTo>
                  <a:lnTo>
                    <a:pt x="15499" y="18314"/>
                  </a:lnTo>
                  <a:lnTo>
                    <a:pt x="6213" y="18314"/>
                  </a:lnTo>
                  <a:close/>
                </a:path>
                <a:path w="21600" h="21600" extrusionOk="0">
                  <a:moveTo>
                    <a:pt x="2828" y="16471"/>
                  </a:moveTo>
                  <a:lnTo>
                    <a:pt x="2405" y="17072"/>
                  </a:lnTo>
                  <a:lnTo>
                    <a:pt x="19284" y="17072"/>
                  </a:lnTo>
                  <a:lnTo>
                    <a:pt x="18839" y="16471"/>
                  </a:lnTo>
                  <a:lnTo>
                    <a:pt x="2828" y="16471"/>
                  </a:lnTo>
                  <a:close/>
                </a:path>
                <a:path w="21600" h="21600" extrusionOk="0">
                  <a:moveTo>
                    <a:pt x="2316" y="17352"/>
                  </a:moveTo>
                  <a:lnTo>
                    <a:pt x="1871" y="17953"/>
                  </a:lnTo>
                  <a:lnTo>
                    <a:pt x="19863" y="17953"/>
                  </a:lnTo>
                  <a:lnTo>
                    <a:pt x="19395" y="17352"/>
                  </a:lnTo>
                  <a:lnTo>
                    <a:pt x="2316" y="17352"/>
                  </a:lnTo>
                  <a:close/>
                </a:path>
              </a:pathLst>
            </a:custGeom>
            <a:solidFill>
              <a:srgbClr val="C0C0C0"/>
            </a:solidFill>
            <a:ln w="9525">
              <a:solidFill>
                <a:srgbClr val="000000"/>
              </a:solidFill>
              <a:miter lim="800000"/>
              <a:headEnd/>
              <a:tailEnd/>
            </a:ln>
          </p:spPr>
          <p:txBody>
            <a:bodyPr/>
            <a:lstStyle/>
            <a:p>
              <a:endParaRPr lang="en-US"/>
            </a:p>
          </p:txBody>
        </p:sp>
        <p:pic>
          <p:nvPicPr>
            <p:cNvPr id="138276" name="Picture 10">
              <a:extLst>
                <a:ext uri="{FF2B5EF4-FFF2-40B4-BE49-F238E27FC236}">
                  <a16:creationId xmlns:a16="http://schemas.microsoft.com/office/drawing/2014/main" id="{E590EF33-C77E-CF0C-DE54-ABCAF258460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r="1846"/>
            <a:stretch>
              <a:fillRect/>
            </a:stretch>
          </p:blipFill>
          <p:spPr bwMode="auto">
            <a:xfrm>
              <a:off x="721519" y="3642792"/>
              <a:ext cx="1295400" cy="947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8277" name="Text Box 17">
              <a:extLst>
                <a:ext uri="{FF2B5EF4-FFF2-40B4-BE49-F238E27FC236}">
                  <a16:creationId xmlns:a16="http://schemas.microsoft.com/office/drawing/2014/main" id="{66794F66-64E6-03F5-6357-61078DD49DBE}"/>
                </a:ext>
              </a:extLst>
            </p:cNvPr>
            <p:cNvSpPr txBox="1">
              <a:spLocks noChangeArrowheads="1"/>
            </p:cNvSpPr>
            <p:nvPr/>
          </p:nvSpPr>
          <p:spPr bwMode="auto">
            <a:xfrm>
              <a:off x="-14991" y="5312244"/>
              <a:ext cx="2840533" cy="648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457200">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defTabSz="457200">
                <a:spcBef>
                  <a:spcPct val="20000"/>
                </a:spcBef>
                <a:buFont typeface="Wingdings" pitchFamily="2" charset="2"/>
                <a:buChar char="§"/>
                <a:defRPr sz="2400">
                  <a:solidFill>
                    <a:srgbClr val="666666"/>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800" b="1"/>
                <a:t>Local Repository</a:t>
              </a:r>
            </a:p>
          </p:txBody>
        </p:sp>
        <p:pic>
          <p:nvPicPr>
            <p:cNvPr id="138278" name="Picture 1">
              <a:extLst>
                <a:ext uri="{FF2B5EF4-FFF2-40B4-BE49-F238E27FC236}">
                  <a16:creationId xmlns:a16="http://schemas.microsoft.com/office/drawing/2014/main" id="{31F647EA-73FC-B591-BBA7-02127BBA360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6757" y="3642792"/>
              <a:ext cx="1300162" cy="1039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8246" name="Group 41">
            <a:extLst>
              <a:ext uri="{FF2B5EF4-FFF2-40B4-BE49-F238E27FC236}">
                <a16:creationId xmlns:a16="http://schemas.microsoft.com/office/drawing/2014/main" id="{E268726D-5041-E7A0-9B83-CCB178020AAA}"/>
              </a:ext>
            </a:extLst>
          </p:cNvPr>
          <p:cNvGrpSpPr>
            <a:grpSpLocks/>
          </p:cNvGrpSpPr>
          <p:nvPr/>
        </p:nvGrpSpPr>
        <p:grpSpPr bwMode="auto">
          <a:xfrm>
            <a:off x="6700838" y="925513"/>
            <a:ext cx="3433762" cy="1598612"/>
            <a:chOff x="2192926" y="1173819"/>
            <a:chExt cx="1931939" cy="1598031"/>
          </a:xfrm>
        </p:grpSpPr>
        <p:grpSp>
          <p:nvGrpSpPr>
            <p:cNvPr id="138259" name="Group 42">
              <a:extLst>
                <a:ext uri="{FF2B5EF4-FFF2-40B4-BE49-F238E27FC236}">
                  <a16:creationId xmlns:a16="http://schemas.microsoft.com/office/drawing/2014/main" id="{A6914469-A795-7373-28EB-773971CBB125}"/>
                </a:ext>
              </a:extLst>
            </p:cNvPr>
            <p:cNvGrpSpPr>
              <a:grpSpLocks/>
            </p:cNvGrpSpPr>
            <p:nvPr/>
          </p:nvGrpSpPr>
          <p:grpSpPr bwMode="auto">
            <a:xfrm>
              <a:off x="2192926" y="1173819"/>
              <a:ext cx="1931939" cy="1598031"/>
              <a:chOff x="2509421" y="1145170"/>
              <a:chExt cx="1371600" cy="961650"/>
            </a:xfrm>
          </p:grpSpPr>
          <p:sp>
            <p:nvSpPr>
              <p:cNvPr id="29" name="Flowchart: Magnetic Disk 28">
                <a:extLst>
                  <a:ext uri="{FF2B5EF4-FFF2-40B4-BE49-F238E27FC236}">
                    <a16:creationId xmlns:a16="http://schemas.microsoft.com/office/drawing/2014/main" id="{5728350A-1121-445E-AEE1-6B338A6353D0}"/>
                  </a:ext>
                </a:extLst>
              </p:cNvPr>
              <p:cNvSpPr/>
              <p:nvPr/>
            </p:nvSpPr>
            <p:spPr bwMode="auto">
              <a:xfrm>
                <a:off x="2509421" y="1163458"/>
                <a:ext cx="1371600" cy="943362"/>
              </a:xfrm>
              <a:prstGeom prst="flowChartMagneticDisk">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28575" cap="flat" cmpd="sng" algn="ctr">
                <a:gradFill>
                  <a:gsLst>
                    <a:gs pos="0">
                      <a:schemeClr val="bg1">
                        <a:lumMod val="85000"/>
                      </a:schemeClr>
                    </a:gs>
                    <a:gs pos="74000">
                      <a:schemeClr val="accent1">
                        <a:lumMod val="45000"/>
                        <a:lumOff val="55000"/>
                      </a:schemeClr>
                    </a:gs>
                    <a:gs pos="83000">
                      <a:schemeClr val="accent1">
                        <a:lumMod val="45000"/>
                        <a:lumOff val="55000"/>
                      </a:schemeClr>
                    </a:gs>
                    <a:gs pos="100000">
                      <a:schemeClr val="bg1">
                        <a:lumMod val="50000"/>
                      </a:schemeClr>
                    </a:gs>
                  </a:gsLst>
                  <a:lin ang="5400000" scaled="1"/>
                </a:grad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sp>
            <p:nvSpPr>
              <p:cNvPr id="138274" name="TextBox 49">
                <a:extLst>
                  <a:ext uri="{FF2B5EF4-FFF2-40B4-BE49-F238E27FC236}">
                    <a16:creationId xmlns:a16="http://schemas.microsoft.com/office/drawing/2014/main" id="{1B6A0524-9F84-B77B-E478-2EDCEDAE1FDE}"/>
                  </a:ext>
                </a:extLst>
              </p:cNvPr>
              <p:cNvSpPr txBox="1">
                <a:spLocks noChangeArrowheads="1"/>
              </p:cNvSpPr>
              <p:nvPr/>
            </p:nvSpPr>
            <p:spPr bwMode="auto">
              <a:xfrm flipH="1">
                <a:off x="2595829" y="1145170"/>
                <a:ext cx="1203962" cy="333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en-US" altLang="en-US" sz="400">
                  <a:latin typeface="Calibri" panose="020F0502020204030204" pitchFamily="34" charset="0"/>
                  <a:cs typeface="Calibri" panose="020F0502020204030204" pitchFamily="34" charset="0"/>
                </a:endParaRPr>
              </a:p>
              <a:p>
                <a:pPr algn="ctr"/>
                <a:r>
                  <a:rPr lang="en-US" altLang="en-US" sz="2600" b="1">
                    <a:latin typeface="Calibri" panose="020F0502020204030204" pitchFamily="34" charset="0"/>
                    <a:cs typeface="Calibri" panose="020F0502020204030204" pitchFamily="34" charset="0"/>
                  </a:rPr>
                  <a:t>Remote Repository</a:t>
                </a:r>
              </a:p>
            </p:txBody>
          </p:sp>
        </p:grpSp>
        <p:grpSp>
          <p:nvGrpSpPr>
            <p:cNvPr id="138260" name="Group 43">
              <a:extLst>
                <a:ext uri="{FF2B5EF4-FFF2-40B4-BE49-F238E27FC236}">
                  <a16:creationId xmlns:a16="http://schemas.microsoft.com/office/drawing/2014/main" id="{C03F9A10-8357-3156-AA8F-62282D084432}"/>
                </a:ext>
              </a:extLst>
            </p:cNvPr>
            <p:cNvGrpSpPr>
              <a:grpSpLocks/>
            </p:cNvGrpSpPr>
            <p:nvPr/>
          </p:nvGrpSpPr>
          <p:grpSpPr bwMode="auto">
            <a:xfrm>
              <a:off x="2613408" y="1773625"/>
              <a:ext cx="1120392" cy="943363"/>
              <a:chOff x="3604008" y="2655343"/>
              <a:chExt cx="1981200" cy="1688057"/>
            </a:xfrm>
          </p:grpSpPr>
          <p:sp>
            <p:nvSpPr>
              <p:cNvPr id="25" name="Oval 24">
                <a:extLst>
                  <a:ext uri="{FF2B5EF4-FFF2-40B4-BE49-F238E27FC236}">
                    <a16:creationId xmlns:a16="http://schemas.microsoft.com/office/drawing/2014/main" id="{77FDF19F-B4B9-415F-A4C1-2D02973EB3EF}"/>
                  </a:ext>
                </a:extLst>
              </p:cNvPr>
              <p:cNvSpPr/>
              <p:nvPr/>
            </p:nvSpPr>
            <p:spPr bwMode="auto">
              <a:xfrm>
                <a:off x="3604008" y="3900488"/>
                <a:ext cx="1981200" cy="442912"/>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4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Commit1</a:t>
                </a:r>
              </a:p>
            </p:txBody>
          </p:sp>
          <p:sp>
            <p:nvSpPr>
              <p:cNvPr id="26" name="Oval 25">
                <a:extLst>
                  <a:ext uri="{FF2B5EF4-FFF2-40B4-BE49-F238E27FC236}">
                    <a16:creationId xmlns:a16="http://schemas.microsoft.com/office/drawing/2014/main" id="{C8241A4B-458D-4021-B76A-331CC9549DCA}"/>
                  </a:ext>
                </a:extLst>
              </p:cNvPr>
              <p:cNvSpPr/>
              <p:nvPr/>
            </p:nvSpPr>
            <p:spPr bwMode="auto">
              <a:xfrm>
                <a:off x="3604008" y="3290888"/>
                <a:ext cx="1981200" cy="442912"/>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4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Commit2</a:t>
                </a:r>
              </a:p>
            </p:txBody>
          </p:sp>
          <p:sp>
            <p:nvSpPr>
              <p:cNvPr id="27" name="Oval 26">
                <a:extLst>
                  <a:ext uri="{FF2B5EF4-FFF2-40B4-BE49-F238E27FC236}">
                    <a16:creationId xmlns:a16="http://schemas.microsoft.com/office/drawing/2014/main" id="{1942A1A2-D560-4AEE-A27F-D621F869B236}"/>
                  </a:ext>
                </a:extLst>
              </p:cNvPr>
              <p:cNvSpPr/>
              <p:nvPr/>
            </p:nvSpPr>
            <p:spPr bwMode="auto">
              <a:xfrm>
                <a:off x="3604008" y="2655343"/>
                <a:ext cx="1981200" cy="442912"/>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4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Commit3</a:t>
                </a:r>
              </a:p>
            </p:txBody>
          </p:sp>
          <p:cxnSp>
            <p:nvCxnSpPr>
              <p:cNvPr id="28" name="Straight Connector 27">
                <a:extLst>
                  <a:ext uri="{FF2B5EF4-FFF2-40B4-BE49-F238E27FC236}">
                    <a16:creationId xmlns:a16="http://schemas.microsoft.com/office/drawing/2014/main" id="{63C10EFF-91FE-4D1C-8745-1D4E823CBEA8}"/>
                  </a:ext>
                </a:extLst>
              </p:cNvPr>
              <p:cNvCxnSpPr>
                <a:cxnSpLocks/>
              </p:cNvCxnSpPr>
              <p:nvPr/>
            </p:nvCxnSpPr>
            <p:spPr bwMode="auto">
              <a:xfrm flipV="1">
                <a:off x="4594660" y="3098419"/>
                <a:ext cx="0" cy="800780"/>
              </a:xfrm>
              <a:prstGeom prst="line">
                <a:avLst/>
              </a:prstGeom>
              <a:noFill/>
              <a:ln w="28575" cap="flat" cmpd="sng" algn="ctr">
                <a:solidFill>
                  <a:schemeClr val="bg2">
                    <a:lumMod val="75000"/>
                    <a:alpha val="61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pic>
        <p:nvPicPr>
          <p:cNvPr id="138247" name="Picture 4">
            <a:extLst>
              <a:ext uri="{FF2B5EF4-FFF2-40B4-BE49-F238E27FC236}">
                <a16:creationId xmlns:a16="http://schemas.microsoft.com/office/drawing/2014/main" id="{2334DDCB-7C87-0548-E976-71704017483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96001" y="3833814"/>
            <a:ext cx="4587875" cy="149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38248" name="Connector: Elbow 19">
            <a:extLst>
              <a:ext uri="{FF2B5EF4-FFF2-40B4-BE49-F238E27FC236}">
                <a16:creationId xmlns:a16="http://schemas.microsoft.com/office/drawing/2014/main" id="{3B705E12-C499-0313-451F-07572714F3BB}"/>
              </a:ext>
            </a:extLst>
          </p:cNvPr>
          <p:cNvCxnSpPr>
            <a:cxnSpLocks/>
          </p:cNvCxnSpPr>
          <p:nvPr/>
        </p:nvCxnSpPr>
        <p:spPr bwMode="auto">
          <a:xfrm rot="5400000">
            <a:off x="6750845" y="2707482"/>
            <a:ext cx="1743075" cy="1376363"/>
          </a:xfrm>
          <a:prstGeom prst="bentConnector3">
            <a:avLst>
              <a:gd name="adj1" fmla="val 50000"/>
            </a:avLst>
          </a:prstGeom>
          <a:noFill/>
          <a:ln w="63500" algn="ctr">
            <a:solidFill>
              <a:schemeClr val="bg2">
                <a:alpha val="38823"/>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8249" name="Connector: Elbow 33">
            <a:extLst>
              <a:ext uri="{FF2B5EF4-FFF2-40B4-BE49-F238E27FC236}">
                <a16:creationId xmlns:a16="http://schemas.microsoft.com/office/drawing/2014/main" id="{69F14F55-8EEC-3429-4872-7E44E130FDE9}"/>
              </a:ext>
            </a:extLst>
          </p:cNvPr>
          <p:cNvCxnSpPr>
            <a:cxnSpLocks/>
          </p:cNvCxnSpPr>
          <p:nvPr/>
        </p:nvCxnSpPr>
        <p:spPr bwMode="auto">
          <a:xfrm rot="16200000" flipH="1">
            <a:off x="8270082" y="2697957"/>
            <a:ext cx="1743075" cy="1376362"/>
          </a:xfrm>
          <a:prstGeom prst="bentConnector3">
            <a:avLst>
              <a:gd name="adj1" fmla="val 50000"/>
            </a:avLst>
          </a:prstGeom>
          <a:noFill/>
          <a:ln w="63500" algn="ctr">
            <a:solidFill>
              <a:schemeClr val="bg2">
                <a:alpha val="38823"/>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8250" name="Connector: Elbow 34">
            <a:extLst>
              <a:ext uri="{FF2B5EF4-FFF2-40B4-BE49-F238E27FC236}">
                <a16:creationId xmlns:a16="http://schemas.microsoft.com/office/drawing/2014/main" id="{DDE770D8-A300-DFF3-12A0-37D2D2BA042F}"/>
              </a:ext>
            </a:extLst>
          </p:cNvPr>
          <p:cNvCxnSpPr>
            <a:cxnSpLocks/>
          </p:cNvCxnSpPr>
          <p:nvPr/>
        </p:nvCxnSpPr>
        <p:spPr bwMode="auto">
          <a:xfrm rot="16200000" flipH="1">
            <a:off x="8579645" y="2707482"/>
            <a:ext cx="1743075" cy="1376363"/>
          </a:xfrm>
          <a:prstGeom prst="bentConnector3">
            <a:avLst>
              <a:gd name="adj1" fmla="val 42130"/>
            </a:avLst>
          </a:prstGeom>
          <a:noFill/>
          <a:ln w="63500" algn="ctr">
            <a:solidFill>
              <a:schemeClr val="bg2">
                <a:alpha val="38823"/>
              </a:schemeClr>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2" name="TextBox 31">
            <a:extLst>
              <a:ext uri="{FF2B5EF4-FFF2-40B4-BE49-F238E27FC236}">
                <a16:creationId xmlns:a16="http://schemas.microsoft.com/office/drawing/2014/main" id="{C22EB29E-7B49-4C53-A0EA-42E34FCFA0AA}"/>
              </a:ext>
            </a:extLst>
          </p:cNvPr>
          <p:cNvSpPr txBox="1"/>
          <p:nvPr/>
        </p:nvSpPr>
        <p:spPr>
          <a:xfrm>
            <a:off x="7018078" y="3084490"/>
            <a:ext cx="1021433" cy="276999"/>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wrap="none">
            <a:spAutoFit/>
          </a:bodyPr>
          <a:lstStyle/>
          <a:p>
            <a:pPr>
              <a:defRPr/>
            </a:pPr>
            <a:r>
              <a:rPr lang="en-US" sz="1200" b="1" dirty="0">
                <a:solidFill>
                  <a:srgbClr val="C00000"/>
                </a:solidFill>
                <a:latin typeface="Courier New" panose="02070309020205020404" pitchFamily="49" charset="0"/>
                <a:cs typeface="Courier New" panose="02070309020205020404" pitchFamily="49" charset="0"/>
              </a:rPr>
              <a:t>git clone</a:t>
            </a:r>
          </a:p>
        </p:txBody>
      </p:sp>
      <p:sp>
        <p:nvSpPr>
          <p:cNvPr id="38" name="TextBox 37">
            <a:extLst>
              <a:ext uri="{FF2B5EF4-FFF2-40B4-BE49-F238E27FC236}">
                <a16:creationId xmlns:a16="http://schemas.microsoft.com/office/drawing/2014/main" id="{43CE3D4F-86BF-403B-8DDB-B6CF66C814A7}"/>
              </a:ext>
            </a:extLst>
          </p:cNvPr>
          <p:cNvSpPr txBox="1"/>
          <p:nvPr/>
        </p:nvSpPr>
        <p:spPr>
          <a:xfrm>
            <a:off x="8763001" y="3435883"/>
            <a:ext cx="1021433" cy="276999"/>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wrap="none">
            <a:spAutoFit/>
          </a:bodyPr>
          <a:lstStyle/>
          <a:p>
            <a:pPr>
              <a:defRPr/>
            </a:pPr>
            <a:r>
              <a:rPr lang="en-US" sz="1200" b="1" dirty="0">
                <a:solidFill>
                  <a:srgbClr val="C00000"/>
                </a:solidFill>
                <a:latin typeface="Courier New" panose="02070309020205020404" pitchFamily="49" charset="0"/>
                <a:cs typeface="Courier New" panose="02070309020205020404" pitchFamily="49" charset="0"/>
              </a:rPr>
              <a:t>git fetch</a:t>
            </a:r>
          </a:p>
        </p:txBody>
      </p:sp>
      <p:sp>
        <p:nvSpPr>
          <p:cNvPr id="39" name="TextBox 38">
            <a:extLst>
              <a:ext uri="{FF2B5EF4-FFF2-40B4-BE49-F238E27FC236}">
                <a16:creationId xmlns:a16="http://schemas.microsoft.com/office/drawing/2014/main" id="{464706DC-F649-4E2C-AA91-E385C0FE2B77}"/>
              </a:ext>
            </a:extLst>
          </p:cNvPr>
          <p:cNvSpPr txBox="1"/>
          <p:nvPr/>
        </p:nvSpPr>
        <p:spPr>
          <a:xfrm>
            <a:off x="8809487" y="2941299"/>
            <a:ext cx="928459" cy="276999"/>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wrap="none">
            <a:spAutoFit/>
          </a:bodyPr>
          <a:lstStyle/>
          <a:p>
            <a:pPr>
              <a:defRPr/>
            </a:pPr>
            <a:r>
              <a:rPr lang="en-US" sz="1200" b="1" dirty="0">
                <a:solidFill>
                  <a:srgbClr val="C00000"/>
                </a:solidFill>
                <a:latin typeface="Courier New" panose="02070309020205020404" pitchFamily="49" charset="0"/>
                <a:cs typeface="Courier New" panose="02070309020205020404" pitchFamily="49" charset="0"/>
              </a:rPr>
              <a:t>git push</a:t>
            </a:r>
          </a:p>
        </p:txBody>
      </p:sp>
      <p:grpSp>
        <p:nvGrpSpPr>
          <p:cNvPr id="138254" name="Group 41">
            <a:extLst>
              <a:ext uri="{FF2B5EF4-FFF2-40B4-BE49-F238E27FC236}">
                <a16:creationId xmlns:a16="http://schemas.microsoft.com/office/drawing/2014/main" id="{7A7AA6EA-700E-5900-1233-7B025CDFBA57}"/>
              </a:ext>
            </a:extLst>
          </p:cNvPr>
          <p:cNvGrpSpPr>
            <a:grpSpLocks/>
          </p:cNvGrpSpPr>
          <p:nvPr/>
        </p:nvGrpSpPr>
        <p:grpSpPr bwMode="auto">
          <a:xfrm>
            <a:off x="7162800" y="3810001"/>
            <a:ext cx="2667000" cy="327025"/>
            <a:chOff x="5638800" y="3833428"/>
            <a:chExt cx="2667001" cy="423804"/>
          </a:xfrm>
        </p:grpSpPr>
        <p:cxnSp>
          <p:nvCxnSpPr>
            <p:cNvPr id="36" name="Straight Connector 35">
              <a:extLst>
                <a:ext uri="{FF2B5EF4-FFF2-40B4-BE49-F238E27FC236}">
                  <a16:creationId xmlns:a16="http://schemas.microsoft.com/office/drawing/2014/main" id="{9B108385-11AE-4D02-B8F0-DF706680D5D8}"/>
                </a:ext>
              </a:extLst>
            </p:cNvPr>
            <p:cNvCxnSpPr>
              <a:cxnSpLocks/>
            </p:cNvCxnSpPr>
            <p:nvPr/>
          </p:nvCxnSpPr>
          <p:spPr bwMode="auto">
            <a:xfrm flipH="1">
              <a:off x="5638800" y="3833428"/>
              <a:ext cx="2667001" cy="0"/>
            </a:xfrm>
            <a:prstGeom prst="line">
              <a:avLst/>
            </a:prstGeom>
            <a:noFill/>
            <a:ln w="50800" cap="flat" cmpd="tri" algn="ctr">
              <a:solidFill>
                <a:schemeClr val="bg2">
                  <a:lumMod val="40000"/>
                  <a:lumOff val="6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8258" name="Straight Arrow Connector 40">
              <a:extLst>
                <a:ext uri="{FF2B5EF4-FFF2-40B4-BE49-F238E27FC236}">
                  <a16:creationId xmlns:a16="http://schemas.microsoft.com/office/drawing/2014/main" id="{D1015CDB-664B-4C20-A497-A8BA074249AB}"/>
                </a:ext>
              </a:extLst>
            </p:cNvPr>
            <p:cNvCxnSpPr>
              <a:cxnSpLocks noChangeShapeType="1"/>
            </p:cNvCxnSpPr>
            <p:nvPr/>
          </p:nvCxnSpPr>
          <p:spPr bwMode="auto">
            <a:xfrm>
              <a:off x="5638800" y="3833428"/>
              <a:ext cx="0" cy="423804"/>
            </a:xfrm>
            <a:prstGeom prst="straightConnector1">
              <a:avLst/>
            </a:prstGeom>
            <a:noFill/>
            <a:ln w="25400" cmpd="tri" algn="ctr">
              <a:solidFill>
                <a:schemeClr val="bg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46" name="TextBox 45">
            <a:extLst>
              <a:ext uri="{FF2B5EF4-FFF2-40B4-BE49-F238E27FC236}">
                <a16:creationId xmlns:a16="http://schemas.microsoft.com/office/drawing/2014/main" id="{BCF79273-5599-48F0-98CC-DFEA673EFDDC}"/>
              </a:ext>
            </a:extLst>
          </p:cNvPr>
          <p:cNvSpPr txBox="1"/>
          <p:nvPr/>
        </p:nvSpPr>
        <p:spPr>
          <a:xfrm>
            <a:off x="7184137" y="3831337"/>
            <a:ext cx="1021433" cy="276999"/>
          </a:xfrm>
          <a:prstGeom prst="rect">
            <a:avLst/>
          </a:prstGeom>
          <a:solidFill>
            <a:schemeClr val="tx1">
              <a:lumMod val="50000"/>
              <a:lumOff val="50000"/>
            </a:schemeClr>
          </a:solidFill>
          <a:ln>
            <a:noFill/>
          </a:ln>
          <a:effectLst/>
          <a:scene3d>
            <a:camera prst="orthographicFront">
              <a:rot lat="0" lon="0" rev="0"/>
            </a:camera>
            <a:lightRig rig="chilly" dir="t">
              <a:rot lat="0" lon="0" rev="18480000"/>
            </a:lightRig>
          </a:scene3d>
          <a:sp3d prstMaterial="clear">
            <a:bevelT h="63500"/>
          </a:sp3d>
        </p:spPr>
        <p:txBody>
          <a:bodyPr wrap="none">
            <a:spAutoFit/>
          </a:bodyPr>
          <a:lstStyle/>
          <a:p>
            <a:pPr>
              <a:defRPr/>
            </a:pPr>
            <a:r>
              <a:rPr lang="en-US" sz="1200" b="1" dirty="0">
                <a:solidFill>
                  <a:srgbClr val="C00000"/>
                </a:solidFill>
                <a:latin typeface="Courier New" panose="02070309020205020404" pitchFamily="49" charset="0"/>
                <a:cs typeface="Courier New" panose="02070309020205020404" pitchFamily="49" charset="0"/>
              </a:rPr>
              <a:t>git merge</a:t>
            </a:r>
          </a:p>
        </p:txBody>
      </p:sp>
      <p:sp>
        <p:nvSpPr>
          <p:cNvPr id="2" name="TextBox 1">
            <a:extLst>
              <a:ext uri="{FF2B5EF4-FFF2-40B4-BE49-F238E27FC236}">
                <a16:creationId xmlns:a16="http://schemas.microsoft.com/office/drawing/2014/main" id="{6845DD26-FEF9-4006-88F7-104D73727039}"/>
              </a:ext>
            </a:extLst>
          </p:cNvPr>
          <p:cNvSpPr txBox="1"/>
          <p:nvPr/>
        </p:nvSpPr>
        <p:spPr>
          <a:xfrm>
            <a:off x="914400" y="6119336"/>
            <a:ext cx="6400636" cy="523220"/>
          </a:xfrm>
          <a:prstGeom prst="rect">
            <a:avLst/>
          </a:prstGeom>
          <a:solidFill>
            <a:schemeClr val="bg1">
              <a:alpha val="7000"/>
            </a:schemeClr>
          </a:solid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pPr>
              <a:defRPr/>
            </a:pPr>
            <a:r>
              <a:rPr lang="en-US" sz="1400" dirty="0">
                <a:latin typeface="+mj-lt"/>
                <a:cs typeface="Calibri" panose="020F0502020204030204" pitchFamily="34" charset="0"/>
              </a:rPr>
              <a:t>There are a few other options for working with Remotes (notably </a:t>
            </a:r>
            <a:r>
              <a:rPr lang="en-US" sz="1200" b="1" dirty="0">
                <a:solidFill>
                  <a:srgbClr val="C00000"/>
                </a:solidFill>
                <a:latin typeface="Courier New" panose="02070309020205020404" pitchFamily="49" charset="0"/>
                <a:cs typeface="Courier New" panose="02070309020205020404" pitchFamily="49" charset="0"/>
              </a:rPr>
              <a:t>git pull</a:t>
            </a:r>
            <a:r>
              <a:rPr lang="en-US" sz="1400" dirty="0">
                <a:latin typeface="+mj-lt"/>
                <a:cs typeface="Calibri" panose="020F0502020204030204" pitchFamily="34" charset="0"/>
              </a:rPr>
              <a:t>). But we will start with the above set of commands.</a:t>
            </a: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itle 1">
            <a:extLst>
              <a:ext uri="{FF2B5EF4-FFF2-40B4-BE49-F238E27FC236}">
                <a16:creationId xmlns:a16="http://schemas.microsoft.com/office/drawing/2014/main" id="{2F833155-E00F-F29E-33D3-77C6630C0F31}"/>
              </a:ext>
            </a:extLst>
          </p:cNvPr>
          <p:cNvSpPr>
            <a:spLocks noGrp="1" noChangeArrowheads="1"/>
          </p:cNvSpPr>
          <p:nvPr>
            <p:ph type="title"/>
            <p:custDataLst>
              <p:tags r:id="rId1"/>
            </p:custDataLst>
          </p:nvPr>
        </p:nvSpPr>
        <p:spPr>
          <a:xfrm>
            <a:off x="609600" y="457200"/>
            <a:ext cx="9001125" cy="533400"/>
          </a:xfrm>
        </p:spPr>
        <p:txBody>
          <a:bodyPr/>
          <a:lstStyle/>
          <a:p>
            <a:r>
              <a:rPr lang="en-US" altLang="en-US" dirty="0"/>
              <a:t>Working with Remotes – </a:t>
            </a:r>
            <a:r>
              <a:rPr lang="en-US" altLang="en-US" b="1" dirty="0"/>
              <a:t>A Typical Workflow</a:t>
            </a:r>
          </a:p>
        </p:txBody>
      </p:sp>
      <p:sp>
        <p:nvSpPr>
          <p:cNvPr id="139267" name="Content Placeholder 2">
            <a:extLst>
              <a:ext uri="{FF2B5EF4-FFF2-40B4-BE49-F238E27FC236}">
                <a16:creationId xmlns:a16="http://schemas.microsoft.com/office/drawing/2014/main" id="{9D2FE7EA-69F8-902D-D55C-99F9077703E2}"/>
              </a:ext>
            </a:extLst>
          </p:cNvPr>
          <p:cNvSpPr>
            <a:spLocks noGrp="1" noChangeArrowheads="1"/>
          </p:cNvSpPr>
          <p:nvPr>
            <p:ph idx="1"/>
            <p:custDataLst>
              <p:tags r:id="rId2"/>
            </p:custDataLst>
          </p:nvPr>
        </p:nvSpPr>
        <p:spPr>
          <a:xfrm>
            <a:off x="1295400" y="1219200"/>
            <a:ext cx="9053512" cy="4724400"/>
          </a:xfrm>
        </p:spPr>
        <p:txBody>
          <a:bodyPr/>
          <a:lstStyle/>
          <a:p>
            <a:pPr marL="514350" indent="-514350">
              <a:buFont typeface="Arial Narrow" panose="020B0604020202020204" pitchFamily="34" charset="0"/>
              <a:buAutoNum type="arabicPeriod"/>
            </a:pPr>
            <a:r>
              <a:rPr lang="en-US" altLang="en-US" sz="2800" dirty="0">
                <a:latin typeface="+mn-lt"/>
              </a:rPr>
              <a:t>Create a Remote Repository***</a:t>
            </a:r>
          </a:p>
          <a:p>
            <a:pPr lvl="2"/>
            <a:r>
              <a:rPr lang="en-US" altLang="en-US" sz="2000" dirty="0">
                <a:latin typeface="+mn-lt"/>
              </a:rPr>
              <a:t>Populate it with code</a:t>
            </a:r>
            <a:endParaRPr lang="en-US" altLang="en-US" sz="2400" dirty="0">
              <a:latin typeface="+mn-lt"/>
            </a:endParaRPr>
          </a:p>
          <a:p>
            <a:pPr marL="514350" indent="-514350">
              <a:buFont typeface="Arial Narrow" panose="020B0604020202020204" pitchFamily="34" charset="0"/>
              <a:buAutoNum type="arabicPeriod"/>
            </a:pPr>
            <a:r>
              <a:rPr lang="en-US" altLang="en-US" sz="2800" dirty="0">
                <a:latin typeface="+mn-lt"/>
              </a:rPr>
              <a:t>Clone the Repository</a:t>
            </a:r>
          </a:p>
          <a:p>
            <a:pPr lvl="2"/>
            <a:r>
              <a:rPr lang="en-US" altLang="en-US" sz="2000" dirty="0">
                <a:latin typeface="+mn-lt"/>
              </a:rPr>
              <a:t>Verify the Remote Repository Terms &amp; Concepts</a:t>
            </a:r>
          </a:p>
          <a:p>
            <a:pPr marL="514350" indent="-514350">
              <a:buFont typeface="Arial Narrow" panose="020B0604020202020204" pitchFamily="34" charset="0"/>
              <a:buAutoNum type="arabicPeriod"/>
            </a:pPr>
            <a:r>
              <a:rPr lang="en-US" altLang="en-US" sz="2800" dirty="0">
                <a:latin typeface="+mn-lt"/>
              </a:rPr>
              <a:t>Configure user.email/user.name in Local Repo</a:t>
            </a:r>
          </a:p>
          <a:p>
            <a:pPr lvl="2"/>
            <a:r>
              <a:rPr lang="en-US" altLang="en-US" sz="2000" dirty="0">
                <a:latin typeface="+mn-lt"/>
              </a:rPr>
              <a:t>Understand Remote Repo terminology</a:t>
            </a:r>
          </a:p>
          <a:p>
            <a:pPr marL="514350" indent="-514350">
              <a:buFont typeface="Arial Narrow" panose="020B0604020202020204" pitchFamily="34" charset="0"/>
              <a:buAutoNum type="arabicPeriod"/>
            </a:pPr>
            <a:r>
              <a:rPr lang="en-US" altLang="en-US" sz="2800" dirty="0">
                <a:latin typeface="+mn-lt"/>
              </a:rPr>
              <a:t>Modify the Remote Repository</a:t>
            </a:r>
          </a:p>
          <a:p>
            <a:pPr marL="514350" indent="-514350">
              <a:buFont typeface="Arial Narrow" panose="020B0604020202020204" pitchFamily="34" charset="0"/>
              <a:buAutoNum type="arabicPeriod"/>
            </a:pPr>
            <a:r>
              <a:rPr lang="en-US" altLang="en-US" sz="2800" dirty="0">
                <a:latin typeface="+mn-lt"/>
              </a:rPr>
              <a:t>Fetch/Merge the Remote changes locally</a:t>
            </a:r>
          </a:p>
          <a:p>
            <a:pPr marL="514350" indent="-514350">
              <a:buFont typeface="Arial Narrow" panose="020B0604020202020204" pitchFamily="34" charset="0"/>
              <a:buAutoNum type="arabicPeriod"/>
            </a:pPr>
            <a:r>
              <a:rPr lang="en-US" altLang="en-US" sz="2800" dirty="0">
                <a:latin typeface="+mn-lt"/>
              </a:rPr>
              <a:t>Update the copy in the Local Repository</a:t>
            </a:r>
          </a:p>
          <a:p>
            <a:pPr lvl="2"/>
            <a:r>
              <a:rPr lang="en-US" altLang="en-US" sz="2000" dirty="0">
                <a:latin typeface="+mn-lt"/>
              </a:rPr>
              <a:t>Stage </a:t>
            </a:r>
            <a:r>
              <a:rPr lang="en-US" altLang="en-US" sz="2000" dirty="0">
                <a:latin typeface="+mn-lt"/>
                <a:sym typeface="Wingdings" pitchFamily="2" charset="2"/>
              </a:rPr>
              <a:t> </a:t>
            </a:r>
            <a:r>
              <a:rPr lang="en-US" altLang="en-US" sz="2000" dirty="0">
                <a:latin typeface="+mn-lt"/>
              </a:rPr>
              <a:t>Commit</a:t>
            </a:r>
          </a:p>
          <a:p>
            <a:pPr marL="514350" indent="-514350">
              <a:buFont typeface="Arial Narrow" panose="020B0604020202020204" pitchFamily="34" charset="0"/>
              <a:buAutoNum type="arabicPeriod"/>
            </a:pPr>
            <a:r>
              <a:rPr lang="en-US" altLang="en-US" sz="2800" dirty="0">
                <a:latin typeface="+mn-lt"/>
              </a:rPr>
              <a:t>Push the Local commit to the Remote Repository</a:t>
            </a: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1316" name="Picture 1">
            <a:extLst>
              <a:ext uri="{FF2B5EF4-FFF2-40B4-BE49-F238E27FC236}">
                <a16:creationId xmlns:a16="http://schemas.microsoft.com/office/drawing/2014/main" id="{AB8E57F0-2444-D869-8545-674B36152D6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2368550"/>
            <a:ext cx="9144000" cy="4489450"/>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xtLst>
            <a:ext uri="{909E8E84-426E-40DD-AFC4-6F175D3DCCD1}">
              <a14:hiddenFill xmlns:a14="http://schemas.microsoft.com/office/drawing/2010/main">
                <a:solidFill>
                  <a:srgbClr val="FFFFFF"/>
                </a:solidFill>
              </a14:hiddenFill>
            </a:ext>
          </a:extLst>
        </p:spPr>
      </p:pic>
      <p:sp>
        <p:nvSpPr>
          <p:cNvPr id="141317" name="Title 1">
            <a:extLst>
              <a:ext uri="{FF2B5EF4-FFF2-40B4-BE49-F238E27FC236}">
                <a16:creationId xmlns:a16="http://schemas.microsoft.com/office/drawing/2014/main" id="{328D23DD-713B-4324-10B4-92F02CE648A3}"/>
              </a:ext>
            </a:extLst>
          </p:cNvPr>
          <p:cNvSpPr>
            <a:spLocks noGrp="1" noChangeArrowheads="1"/>
          </p:cNvSpPr>
          <p:nvPr>
            <p:ph type="title"/>
            <p:custDataLst>
              <p:tags r:id="rId1"/>
            </p:custDataLst>
          </p:nvPr>
        </p:nvSpPr>
        <p:spPr>
          <a:xfrm>
            <a:off x="362174" y="239334"/>
            <a:ext cx="9990138" cy="533400"/>
          </a:xfrm>
        </p:spPr>
        <p:txBody>
          <a:bodyPr/>
          <a:lstStyle/>
          <a:p>
            <a:r>
              <a:rPr lang="en-US" altLang="en-US" sz="3200" dirty="0"/>
              <a:t>Workflow – </a:t>
            </a:r>
            <a:r>
              <a:rPr lang="en-US" altLang="en-US" sz="3200" b="1" dirty="0"/>
              <a:t>1. Create a Remote Repository on GitHub</a:t>
            </a:r>
          </a:p>
        </p:txBody>
      </p:sp>
      <p:sp>
        <p:nvSpPr>
          <p:cNvPr id="12" name="TextBox 11">
            <a:extLst>
              <a:ext uri="{FF2B5EF4-FFF2-40B4-BE49-F238E27FC236}">
                <a16:creationId xmlns:a16="http://schemas.microsoft.com/office/drawing/2014/main" id="{0C4DED65-1A51-4EB3-81A2-BB8038495C7F}"/>
              </a:ext>
            </a:extLst>
          </p:cNvPr>
          <p:cNvSpPr txBox="1"/>
          <p:nvPr/>
        </p:nvSpPr>
        <p:spPr>
          <a:xfrm>
            <a:off x="1528214" y="884872"/>
            <a:ext cx="6324167" cy="1477328"/>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wrap="none">
            <a:spAutoFit/>
          </a:bodyPr>
          <a:lstStyle/>
          <a:p>
            <a:pPr marL="342900" indent="-342900">
              <a:buFont typeface="+mj-lt"/>
              <a:buAutoNum type="arabicPeriod"/>
              <a:defRPr/>
            </a:pPr>
            <a:r>
              <a:rPr lang="en-US" sz="3000" dirty="0">
                <a:cs typeface="Calibri" panose="020F0502020204030204" pitchFamily="34" charset="0"/>
              </a:rPr>
              <a:t>Create a GitHub account: </a:t>
            </a:r>
            <a:r>
              <a:rPr lang="en-US" sz="3000" b="1" dirty="0" err="1">
                <a:cs typeface="Calibri" panose="020F0502020204030204" pitchFamily="34" charset="0"/>
              </a:rPr>
              <a:t>js</a:t>
            </a:r>
            <a:r>
              <a:rPr lang="en-US" sz="3000" b="1" dirty="0">
                <a:cs typeface="Calibri" panose="020F0502020204030204" pitchFamily="34" charset="0"/>
              </a:rPr>
              <a:t>*****</a:t>
            </a:r>
          </a:p>
          <a:p>
            <a:pPr marL="342900" indent="-342900">
              <a:buFont typeface="+mj-lt"/>
              <a:buAutoNum type="arabicPeriod"/>
              <a:defRPr/>
            </a:pPr>
            <a:r>
              <a:rPr lang="en-US" sz="3000" dirty="0">
                <a:cs typeface="Calibri" panose="020F0502020204030204" pitchFamily="34" charset="0"/>
              </a:rPr>
              <a:t>Create a Remote Repository: </a:t>
            </a:r>
            <a:r>
              <a:rPr lang="en-US" sz="3000" b="1" dirty="0">
                <a:cs typeface="Calibri" panose="020F0502020204030204" pitchFamily="34" charset="0"/>
              </a:rPr>
              <a:t>hosp</a:t>
            </a:r>
          </a:p>
          <a:p>
            <a:pPr marL="342900" indent="-342900">
              <a:buFont typeface="+mj-lt"/>
              <a:buAutoNum type="arabicPeriod"/>
              <a:defRPr/>
            </a:pPr>
            <a:r>
              <a:rPr lang="en-US" sz="3000" dirty="0">
                <a:cs typeface="Calibri" panose="020F0502020204030204" pitchFamily="34" charset="0"/>
              </a:rPr>
              <a:t>Add code (uploaded files)</a:t>
            </a:r>
          </a:p>
        </p:txBody>
      </p:sp>
      <p:sp>
        <p:nvSpPr>
          <p:cNvPr id="104" name="Arrow: Right 103">
            <a:extLst>
              <a:ext uri="{FF2B5EF4-FFF2-40B4-BE49-F238E27FC236}">
                <a16:creationId xmlns:a16="http://schemas.microsoft.com/office/drawing/2014/main" id="{63ADC730-9224-4CF0-8AED-3667475B1A2B}"/>
              </a:ext>
            </a:extLst>
          </p:cNvPr>
          <p:cNvSpPr/>
          <p:nvPr/>
        </p:nvSpPr>
        <p:spPr bwMode="auto">
          <a:xfrm flipH="1">
            <a:off x="5334000" y="4530725"/>
            <a:ext cx="685800" cy="381000"/>
          </a:xfrm>
          <a:prstGeom prst="rightArrow">
            <a:avLst/>
          </a:prstGeom>
          <a:gradFill>
            <a:gsLst>
              <a:gs pos="0">
                <a:srgbClr val="C00000"/>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28575" cap="flat" cmpd="sng" algn="ctr">
            <a:no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sp>
        <p:nvSpPr>
          <p:cNvPr id="17" name="TextBox 16">
            <a:extLst>
              <a:ext uri="{FF2B5EF4-FFF2-40B4-BE49-F238E27FC236}">
                <a16:creationId xmlns:a16="http://schemas.microsoft.com/office/drawing/2014/main" id="{30411A83-049F-446A-BAF1-3D9F4736C386}"/>
              </a:ext>
            </a:extLst>
          </p:cNvPr>
          <p:cNvSpPr txBox="1"/>
          <p:nvPr/>
        </p:nvSpPr>
        <p:spPr>
          <a:xfrm>
            <a:off x="3454423" y="3999683"/>
            <a:ext cx="3352800" cy="400110"/>
          </a:xfrm>
          <a:prstGeom prst="rect">
            <a:avLst/>
          </a:prstGeom>
          <a:solidFill>
            <a:schemeClr val="tx1">
              <a:lumMod val="50000"/>
              <a:lumOff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spAutoFit/>
          </a:bodyPr>
          <a:lstStyle/>
          <a:p>
            <a:pPr>
              <a:defRPr/>
            </a:pPr>
            <a:r>
              <a:rPr lang="en-US" sz="2000" dirty="0">
                <a:solidFill>
                  <a:schemeClr val="bg1"/>
                </a:solidFill>
                <a:latin typeface="Calibri" panose="020F0502020204030204" pitchFamily="34" charset="0"/>
                <a:cs typeface="Calibri" panose="020F0502020204030204" pitchFamily="34" charset="0"/>
              </a:rPr>
              <a:t>GitHub created </a:t>
            </a:r>
            <a:r>
              <a:rPr lang="en-US" sz="2000" b="1"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master</a:t>
            </a:r>
            <a:r>
              <a:rPr lang="en-US" sz="2000" dirty="0">
                <a:solidFill>
                  <a:schemeClr val="bg1"/>
                </a:solidFill>
                <a:latin typeface="Calibri" panose="020F0502020204030204" pitchFamily="34" charset="0"/>
                <a:cs typeface="Calibri" panose="020F0502020204030204" pitchFamily="34" charset="0"/>
              </a:rPr>
              <a:t> branch</a:t>
            </a:r>
          </a:p>
        </p:txBody>
      </p:sp>
      <p:sp>
        <p:nvSpPr>
          <p:cNvPr id="9" name="Arrow: Right 8">
            <a:extLst>
              <a:ext uri="{FF2B5EF4-FFF2-40B4-BE49-F238E27FC236}">
                <a16:creationId xmlns:a16="http://schemas.microsoft.com/office/drawing/2014/main" id="{B8D514AD-B9BC-43BA-8DBD-6F0965643C8D}"/>
              </a:ext>
            </a:extLst>
          </p:cNvPr>
          <p:cNvSpPr/>
          <p:nvPr/>
        </p:nvSpPr>
        <p:spPr bwMode="auto">
          <a:xfrm>
            <a:off x="1981200" y="4530725"/>
            <a:ext cx="685800" cy="381000"/>
          </a:xfrm>
          <a:prstGeom prst="rightArrow">
            <a:avLst/>
          </a:prstGeom>
          <a:gradFill>
            <a:gsLst>
              <a:gs pos="0">
                <a:srgbClr val="C00000"/>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28575" cap="flat" cmpd="sng" algn="ctr">
            <a:no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sp>
        <p:nvSpPr>
          <p:cNvPr id="10" name="Arrow: Right 9">
            <a:extLst>
              <a:ext uri="{FF2B5EF4-FFF2-40B4-BE49-F238E27FC236}">
                <a16:creationId xmlns:a16="http://schemas.microsoft.com/office/drawing/2014/main" id="{C01DC2DF-2AEF-45C3-BEFC-10C81A3F58A1}"/>
              </a:ext>
            </a:extLst>
          </p:cNvPr>
          <p:cNvSpPr/>
          <p:nvPr/>
        </p:nvSpPr>
        <p:spPr bwMode="auto">
          <a:xfrm flipH="1">
            <a:off x="2895600" y="5756275"/>
            <a:ext cx="685800" cy="381000"/>
          </a:xfrm>
          <a:prstGeom prst="rightArrow">
            <a:avLst/>
          </a:prstGeom>
          <a:gradFill>
            <a:gsLst>
              <a:gs pos="0">
                <a:srgbClr val="C00000"/>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28575" cap="flat" cmpd="sng" algn="ctr">
            <a:no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2338" name="Picture 7" descr="Image result for ibm server">
            <a:extLst>
              <a:ext uri="{FF2B5EF4-FFF2-40B4-BE49-F238E27FC236}">
                <a16:creationId xmlns:a16="http://schemas.microsoft.com/office/drawing/2014/main" id="{71DF9593-63CC-5809-E10D-53FA566D64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78963" y="71438"/>
            <a:ext cx="11049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2339" name="Picture 1">
            <a:extLst>
              <a:ext uri="{FF2B5EF4-FFF2-40B4-BE49-F238E27FC236}">
                <a16:creationId xmlns:a16="http://schemas.microsoft.com/office/drawing/2014/main" id="{F9181445-8726-13F4-E0AB-E8CC200ACBD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8401" y="804863"/>
            <a:ext cx="4416425" cy="217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2340" name="Group 25">
            <a:extLst>
              <a:ext uri="{FF2B5EF4-FFF2-40B4-BE49-F238E27FC236}">
                <a16:creationId xmlns:a16="http://schemas.microsoft.com/office/drawing/2014/main" id="{14D60554-3CB1-1FB7-61DF-E7AD150DA083}"/>
              </a:ext>
            </a:extLst>
          </p:cNvPr>
          <p:cNvGrpSpPr>
            <a:grpSpLocks/>
          </p:cNvGrpSpPr>
          <p:nvPr/>
        </p:nvGrpSpPr>
        <p:grpSpPr bwMode="auto">
          <a:xfrm>
            <a:off x="1524001" y="2341564"/>
            <a:ext cx="3338513" cy="1906587"/>
            <a:chOff x="2516343" y="1042407"/>
            <a:chExt cx="1371600" cy="943362"/>
          </a:xfrm>
        </p:grpSpPr>
        <p:sp>
          <p:nvSpPr>
            <p:cNvPr id="8" name="Flowchart: Magnetic Disk 7">
              <a:extLst>
                <a:ext uri="{FF2B5EF4-FFF2-40B4-BE49-F238E27FC236}">
                  <a16:creationId xmlns:a16="http://schemas.microsoft.com/office/drawing/2014/main" id="{1BE94B88-1D23-4AB4-BE09-54182B90A74B}"/>
                </a:ext>
              </a:extLst>
            </p:cNvPr>
            <p:cNvSpPr/>
            <p:nvPr/>
          </p:nvSpPr>
          <p:spPr bwMode="auto">
            <a:xfrm>
              <a:off x="2516343" y="1042407"/>
              <a:ext cx="1371600" cy="943362"/>
            </a:xfrm>
            <a:prstGeom prst="flowChartMagneticDisk">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28575" cap="flat" cmpd="sng" algn="ctr">
              <a:gradFill>
                <a:gsLst>
                  <a:gs pos="0">
                    <a:schemeClr val="bg1">
                      <a:lumMod val="85000"/>
                    </a:schemeClr>
                  </a:gs>
                  <a:gs pos="74000">
                    <a:schemeClr val="accent1">
                      <a:lumMod val="45000"/>
                      <a:lumOff val="55000"/>
                    </a:schemeClr>
                  </a:gs>
                  <a:gs pos="83000">
                    <a:schemeClr val="accent1">
                      <a:lumMod val="45000"/>
                      <a:lumOff val="55000"/>
                    </a:schemeClr>
                  </a:gs>
                  <a:gs pos="100000">
                    <a:schemeClr val="bg1">
                      <a:lumMod val="50000"/>
                    </a:schemeClr>
                  </a:gs>
                </a:gsLst>
                <a:lin ang="5400000" scaled="1"/>
              </a:grad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sp>
          <p:nvSpPr>
            <p:cNvPr id="142372" name="TextBox 18">
              <a:extLst>
                <a:ext uri="{FF2B5EF4-FFF2-40B4-BE49-F238E27FC236}">
                  <a16:creationId xmlns:a16="http://schemas.microsoft.com/office/drawing/2014/main" id="{4BCD536E-8EA7-F0F6-6485-E5D4BD7F251E}"/>
                </a:ext>
              </a:extLst>
            </p:cNvPr>
            <p:cNvSpPr txBox="1">
              <a:spLocks noChangeArrowheads="1"/>
            </p:cNvSpPr>
            <p:nvPr/>
          </p:nvSpPr>
          <p:spPr bwMode="auto">
            <a:xfrm flipH="1">
              <a:off x="2600456" y="1042407"/>
              <a:ext cx="1203962" cy="289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600" b="1">
                  <a:latin typeface="Calibri" panose="020F0502020204030204" pitchFamily="34" charset="0"/>
                  <a:cs typeface="Calibri" panose="020F0502020204030204" pitchFamily="34" charset="0"/>
                </a:rPr>
                <a:t>Local</a:t>
              </a:r>
            </a:p>
            <a:p>
              <a:pPr algn="ctr"/>
              <a:r>
                <a:rPr lang="en-US" altLang="en-US" sz="1600" b="1">
                  <a:latin typeface="Calibri" panose="020F0502020204030204" pitchFamily="34" charset="0"/>
                  <a:cs typeface="Calibri" panose="020F0502020204030204" pitchFamily="34" charset="0"/>
                </a:rPr>
                <a:t>Repository</a:t>
              </a:r>
              <a:endParaRPr lang="en-US" altLang="en-US" sz="1200" b="1">
                <a:latin typeface="Calibri" panose="020F0502020204030204" pitchFamily="34" charset="0"/>
                <a:cs typeface="Calibri" panose="020F0502020204030204" pitchFamily="34" charset="0"/>
              </a:endParaRPr>
            </a:p>
          </p:txBody>
        </p:sp>
      </p:grpSp>
      <p:sp>
        <p:nvSpPr>
          <p:cNvPr id="142341" name="Title 1">
            <a:extLst>
              <a:ext uri="{FF2B5EF4-FFF2-40B4-BE49-F238E27FC236}">
                <a16:creationId xmlns:a16="http://schemas.microsoft.com/office/drawing/2014/main" id="{88A658B5-0EA3-F521-6A85-78CE63A816E0}"/>
              </a:ext>
            </a:extLst>
          </p:cNvPr>
          <p:cNvSpPr>
            <a:spLocks noGrp="1" noChangeArrowheads="1"/>
          </p:cNvSpPr>
          <p:nvPr>
            <p:ph type="title"/>
            <p:custDataLst>
              <p:tags r:id="rId1"/>
            </p:custDataLst>
          </p:nvPr>
        </p:nvSpPr>
        <p:spPr>
          <a:xfrm>
            <a:off x="685800" y="268288"/>
            <a:ext cx="8999538" cy="533400"/>
          </a:xfrm>
        </p:spPr>
        <p:txBody>
          <a:bodyPr/>
          <a:lstStyle/>
          <a:p>
            <a:r>
              <a:rPr lang="en-US" altLang="en-US" dirty="0"/>
              <a:t>2. Clone a Remote Repository </a:t>
            </a:r>
            <a:r>
              <a:rPr lang="en-US" altLang="en-US" b="1" dirty="0"/>
              <a:t>– Syntax</a:t>
            </a:r>
          </a:p>
        </p:txBody>
      </p:sp>
      <p:sp>
        <p:nvSpPr>
          <p:cNvPr id="142342" name="laptop">
            <a:extLst>
              <a:ext uri="{FF2B5EF4-FFF2-40B4-BE49-F238E27FC236}">
                <a16:creationId xmlns:a16="http://schemas.microsoft.com/office/drawing/2014/main" id="{6AA6F62B-BDE8-5FEF-B69D-24648D5D4012}"/>
              </a:ext>
            </a:extLst>
          </p:cNvPr>
          <p:cNvSpPr>
            <a:spLocks noEditPoints="1" noChangeArrowheads="1"/>
          </p:cNvSpPr>
          <p:nvPr/>
        </p:nvSpPr>
        <p:spPr bwMode="auto">
          <a:xfrm>
            <a:off x="1905000" y="2974975"/>
            <a:ext cx="2057400" cy="1752600"/>
          </a:xfrm>
          <a:custGeom>
            <a:avLst/>
            <a:gdLst>
              <a:gd name="T0" fmla="*/ 2147483646 w 21600"/>
              <a:gd name="T1" fmla="*/ 0 h 21600"/>
              <a:gd name="T2" fmla="*/ 2147483646 w 21600"/>
              <a:gd name="T3" fmla="*/ 2147483646 h 21600"/>
              <a:gd name="T4" fmla="*/ 2147483646 w 21600"/>
              <a:gd name="T5" fmla="*/ 0 h 21600"/>
              <a:gd name="T6" fmla="*/ 2147483646 w 21600"/>
              <a:gd name="T7" fmla="*/ 2147483646 h 21600"/>
              <a:gd name="T8" fmla="*/ 2147483646 w 21600"/>
              <a:gd name="T9" fmla="*/ 0 h 21600"/>
              <a:gd name="T10" fmla="*/ 2147483646 w 21600"/>
              <a:gd name="T11" fmla="*/ 2147483646 h 21600"/>
              <a:gd name="T12" fmla="*/ 0 w 21600"/>
              <a:gd name="T13" fmla="*/ 2147483646 h 21600"/>
              <a:gd name="T14" fmla="*/ 2147483646 w 21600"/>
              <a:gd name="T15" fmla="*/ 2147483646 h 21600"/>
              <a:gd name="T16" fmla="*/ 0 60000 65536"/>
              <a:gd name="T17" fmla="*/ 0 60000 65536"/>
              <a:gd name="T18" fmla="*/ 0 60000 65536"/>
              <a:gd name="T19" fmla="*/ 0 60000 65536"/>
              <a:gd name="T20" fmla="*/ 0 60000 65536"/>
              <a:gd name="T21" fmla="*/ 0 60000 65536"/>
              <a:gd name="T22" fmla="*/ 0 60000 65536"/>
              <a:gd name="T23" fmla="*/ 0 60000 65536"/>
              <a:gd name="T24" fmla="*/ 4445 w 21600"/>
              <a:gd name="T25" fmla="*/ 1858 h 21600"/>
              <a:gd name="T26" fmla="*/ 17311 w 21600"/>
              <a:gd name="T27" fmla="*/ 12323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extrusionOk="0">
                <a:moveTo>
                  <a:pt x="3362" y="0"/>
                </a:moveTo>
                <a:lnTo>
                  <a:pt x="18327" y="0"/>
                </a:lnTo>
                <a:lnTo>
                  <a:pt x="18327" y="14347"/>
                </a:lnTo>
                <a:lnTo>
                  <a:pt x="3362" y="14347"/>
                </a:lnTo>
                <a:lnTo>
                  <a:pt x="3362" y="0"/>
                </a:lnTo>
                <a:close/>
              </a:path>
              <a:path w="21600" h="21600" extrusionOk="0">
                <a:moveTo>
                  <a:pt x="3340" y="15068"/>
                </a:moveTo>
                <a:lnTo>
                  <a:pt x="0" y="19877"/>
                </a:lnTo>
                <a:lnTo>
                  <a:pt x="21600" y="19877"/>
                </a:lnTo>
                <a:lnTo>
                  <a:pt x="18327" y="15068"/>
                </a:lnTo>
                <a:lnTo>
                  <a:pt x="3340" y="15068"/>
                </a:lnTo>
                <a:close/>
              </a:path>
              <a:path w="21600" h="21600" extrusionOk="0">
                <a:moveTo>
                  <a:pt x="0" y="19877"/>
                </a:moveTo>
                <a:lnTo>
                  <a:pt x="0" y="21600"/>
                </a:lnTo>
                <a:lnTo>
                  <a:pt x="21600" y="21600"/>
                </a:lnTo>
                <a:lnTo>
                  <a:pt x="21600" y="19877"/>
                </a:lnTo>
                <a:lnTo>
                  <a:pt x="0" y="19877"/>
                </a:lnTo>
                <a:close/>
              </a:path>
              <a:path w="21600" h="21600" extrusionOk="0">
                <a:moveTo>
                  <a:pt x="4186" y="1523"/>
                </a:moveTo>
                <a:lnTo>
                  <a:pt x="17547" y="1523"/>
                </a:lnTo>
                <a:lnTo>
                  <a:pt x="17547" y="12744"/>
                </a:lnTo>
                <a:lnTo>
                  <a:pt x="4186" y="12744"/>
                </a:lnTo>
                <a:lnTo>
                  <a:pt x="4186" y="1523"/>
                </a:lnTo>
                <a:close/>
              </a:path>
              <a:path w="21600" h="21600" extrusionOk="0">
                <a:moveTo>
                  <a:pt x="3318" y="15549"/>
                </a:moveTo>
                <a:lnTo>
                  <a:pt x="2917" y="16110"/>
                </a:lnTo>
                <a:lnTo>
                  <a:pt x="18727" y="16110"/>
                </a:lnTo>
                <a:lnTo>
                  <a:pt x="18327" y="15549"/>
                </a:lnTo>
                <a:lnTo>
                  <a:pt x="3318" y="15549"/>
                </a:lnTo>
                <a:close/>
              </a:path>
              <a:path w="21600" h="21600" extrusionOk="0">
                <a:moveTo>
                  <a:pt x="6213" y="18314"/>
                </a:moveTo>
                <a:lnTo>
                  <a:pt x="5946" y="18875"/>
                </a:lnTo>
                <a:lnTo>
                  <a:pt x="15766" y="18875"/>
                </a:lnTo>
                <a:lnTo>
                  <a:pt x="15499" y="18314"/>
                </a:lnTo>
                <a:lnTo>
                  <a:pt x="6213" y="18314"/>
                </a:lnTo>
                <a:close/>
              </a:path>
              <a:path w="21600" h="21600" extrusionOk="0">
                <a:moveTo>
                  <a:pt x="2828" y="16471"/>
                </a:moveTo>
                <a:lnTo>
                  <a:pt x="2405" y="17072"/>
                </a:lnTo>
                <a:lnTo>
                  <a:pt x="19284" y="17072"/>
                </a:lnTo>
                <a:lnTo>
                  <a:pt x="18839" y="16471"/>
                </a:lnTo>
                <a:lnTo>
                  <a:pt x="2828" y="16471"/>
                </a:lnTo>
                <a:close/>
              </a:path>
              <a:path w="21600" h="21600" extrusionOk="0">
                <a:moveTo>
                  <a:pt x="2316" y="17352"/>
                </a:moveTo>
                <a:lnTo>
                  <a:pt x="1871" y="17953"/>
                </a:lnTo>
                <a:lnTo>
                  <a:pt x="19863" y="17953"/>
                </a:lnTo>
                <a:lnTo>
                  <a:pt x="19395" y="17352"/>
                </a:lnTo>
                <a:lnTo>
                  <a:pt x="2316" y="17352"/>
                </a:lnTo>
                <a:close/>
              </a:path>
            </a:pathLst>
          </a:custGeom>
          <a:solidFill>
            <a:srgbClr val="C0C0C0"/>
          </a:solidFill>
          <a:ln w="9525">
            <a:solidFill>
              <a:srgbClr val="000000"/>
            </a:solidFill>
            <a:miter lim="800000"/>
            <a:headEnd/>
            <a:tailEnd/>
          </a:ln>
        </p:spPr>
        <p:txBody>
          <a:bodyPr/>
          <a:lstStyle/>
          <a:p>
            <a:endParaRPr lang="en-US"/>
          </a:p>
        </p:txBody>
      </p:sp>
      <p:sp>
        <p:nvSpPr>
          <p:cNvPr id="142343" name="Text Box 17">
            <a:extLst>
              <a:ext uri="{FF2B5EF4-FFF2-40B4-BE49-F238E27FC236}">
                <a16:creationId xmlns:a16="http://schemas.microsoft.com/office/drawing/2014/main" id="{F8A9F029-3064-DAA1-ED9E-E4588910EF89}"/>
              </a:ext>
            </a:extLst>
          </p:cNvPr>
          <p:cNvSpPr txBox="1">
            <a:spLocks noChangeArrowheads="1"/>
          </p:cNvSpPr>
          <p:nvPr/>
        </p:nvSpPr>
        <p:spPr bwMode="auto">
          <a:xfrm>
            <a:off x="1828800" y="4665664"/>
            <a:ext cx="1836738"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457200">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defTabSz="457200">
              <a:spcBef>
                <a:spcPct val="20000"/>
              </a:spcBef>
              <a:buFont typeface="Wingdings" pitchFamily="2" charset="2"/>
              <a:buChar char="§"/>
              <a:defRPr sz="2400">
                <a:solidFill>
                  <a:srgbClr val="666666"/>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200" b="1"/>
              <a:t>              Local Laptop  </a:t>
            </a:r>
          </a:p>
        </p:txBody>
      </p:sp>
      <p:pic>
        <p:nvPicPr>
          <p:cNvPr id="142344" name="Picture 1">
            <a:extLst>
              <a:ext uri="{FF2B5EF4-FFF2-40B4-BE49-F238E27FC236}">
                <a16:creationId xmlns:a16="http://schemas.microsoft.com/office/drawing/2014/main" id="{BF55BBB0-7D90-79FC-8D4B-6A636DAABB9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1238" y="3051176"/>
            <a:ext cx="1300162" cy="1039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2345" name="TextBox 16">
            <a:extLst>
              <a:ext uri="{FF2B5EF4-FFF2-40B4-BE49-F238E27FC236}">
                <a16:creationId xmlns:a16="http://schemas.microsoft.com/office/drawing/2014/main" id="{C1D9D09D-2A48-0F01-ECB8-E3A349B56FD3}"/>
              </a:ext>
            </a:extLst>
          </p:cNvPr>
          <p:cNvSpPr txBox="1">
            <a:spLocks noChangeArrowheads="1"/>
          </p:cNvSpPr>
          <p:nvPr/>
        </p:nvSpPr>
        <p:spPr bwMode="auto">
          <a:xfrm flipH="1">
            <a:off x="9471026" y="3295651"/>
            <a:ext cx="12049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b="1">
                <a:latin typeface="Calibri" panose="020F0502020204030204" pitchFamily="34" charset="0"/>
                <a:cs typeface="Calibri" panose="020F0502020204030204" pitchFamily="34" charset="0"/>
              </a:rPr>
              <a:t>GitHub</a:t>
            </a:r>
          </a:p>
        </p:txBody>
      </p:sp>
      <p:grpSp>
        <p:nvGrpSpPr>
          <p:cNvPr id="142346" name="Group 51">
            <a:extLst>
              <a:ext uri="{FF2B5EF4-FFF2-40B4-BE49-F238E27FC236}">
                <a16:creationId xmlns:a16="http://schemas.microsoft.com/office/drawing/2014/main" id="{BFBCB2C4-2239-B9FD-D98F-DABD213F5A6B}"/>
              </a:ext>
            </a:extLst>
          </p:cNvPr>
          <p:cNvGrpSpPr>
            <a:grpSpLocks/>
          </p:cNvGrpSpPr>
          <p:nvPr/>
        </p:nvGrpSpPr>
        <p:grpSpPr bwMode="auto">
          <a:xfrm>
            <a:off x="7162800" y="2592388"/>
            <a:ext cx="2413000" cy="1752600"/>
            <a:chOff x="2509421" y="1145170"/>
            <a:chExt cx="1371600" cy="961650"/>
          </a:xfrm>
        </p:grpSpPr>
        <p:sp>
          <p:nvSpPr>
            <p:cNvPr id="58" name="Flowchart: Magnetic Disk 57">
              <a:extLst>
                <a:ext uri="{FF2B5EF4-FFF2-40B4-BE49-F238E27FC236}">
                  <a16:creationId xmlns:a16="http://schemas.microsoft.com/office/drawing/2014/main" id="{7169A58C-5EBD-4F5D-B1FD-FEA7462AB3C5}"/>
                </a:ext>
              </a:extLst>
            </p:cNvPr>
            <p:cNvSpPr/>
            <p:nvPr/>
          </p:nvSpPr>
          <p:spPr bwMode="auto">
            <a:xfrm>
              <a:off x="2509421" y="1163458"/>
              <a:ext cx="1371600" cy="943362"/>
            </a:xfrm>
            <a:prstGeom prst="flowChartMagneticDisk">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28575" cap="flat" cmpd="sng" algn="ctr">
              <a:gradFill>
                <a:gsLst>
                  <a:gs pos="0">
                    <a:schemeClr val="bg1">
                      <a:lumMod val="85000"/>
                    </a:schemeClr>
                  </a:gs>
                  <a:gs pos="74000">
                    <a:schemeClr val="accent1">
                      <a:lumMod val="45000"/>
                      <a:lumOff val="55000"/>
                    </a:schemeClr>
                  </a:gs>
                  <a:gs pos="83000">
                    <a:schemeClr val="accent1">
                      <a:lumMod val="45000"/>
                      <a:lumOff val="55000"/>
                    </a:schemeClr>
                  </a:gs>
                  <a:gs pos="100000">
                    <a:schemeClr val="bg1">
                      <a:lumMod val="50000"/>
                    </a:schemeClr>
                  </a:gs>
                </a:gsLst>
                <a:lin ang="5400000" scaled="1"/>
              </a:grad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sp>
          <p:nvSpPr>
            <p:cNvPr id="142368" name="TextBox 58">
              <a:extLst>
                <a:ext uri="{FF2B5EF4-FFF2-40B4-BE49-F238E27FC236}">
                  <a16:creationId xmlns:a16="http://schemas.microsoft.com/office/drawing/2014/main" id="{5C7DF37E-E03C-C5A1-DAAE-0C7459D99D81}"/>
                </a:ext>
              </a:extLst>
            </p:cNvPr>
            <p:cNvSpPr txBox="1">
              <a:spLocks noChangeArrowheads="1"/>
            </p:cNvSpPr>
            <p:nvPr/>
          </p:nvSpPr>
          <p:spPr bwMode="auto">
            <a:xfrm flipH="1">
              <a:off x="2595829" y="1145170"/>
              <a:ext cx="1203962" cy="354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800" b="1">
                  <a:latin typeface="Calibri" panose="020F0502020204030204" pitchFamily="34" charset="0"/>
                  <a:cs typeface="Calibri" panose="020F0502020204030204" pitchFamily="34" charset="0"/>
                </a:rPr>
                <a:t>Remote</a:t>
              </a:r>
            </a:p>
            <a:p>
              <a:pPr algn="ctr"/>
              <a:r>
                <a:rPr lang="en-US" altLang="en-US" sz="1800" b="1">
                  <a:latin typeface="Calibri" panose="020F0502020204030204" pitchFamily="34" charset="0"/>
                  <a:cs typeface="Calibri" panose="020F0502020204030204" pitchFamily="34" charset="0"/>
                </a:rPr>
                <a:t>Repository</a:t>
              </a:r>
              <a:endParaRPr lang="en-US" altLang="en-US" sz="1400" b="1">
                <a:latin typeface="Calibri" panose="020F0502020204030204" pitchFamily="34" charset="0"/>
                <a:cs typeface="Calibri" panose="020F0502020204030204" pitchFamily="34" charset="0"/>
              </a:endParaRPr>
            </a:p>
          </p:txBody>
        </p:sp>
      </p:grpSp>
      <p:sp>
        <p:nvSpPr>
          <p:cNvPr id="54" name="Oval 53">
            <a:extLst>
              <a:ext uri="{FF2B5EF4-FFF2-40B4-BE49-F238E27FC236}">
                <a16:creationId xmlns:a16="http://schemas.microsoft.com/office/drawing/2014/main" id="{7517F60C-99AE-471E-A684-7B72FA8DFDC3}"/>
              </a:ext>
            </a:extLst>
          </p:cNvPr>
          <p:cNvSpPr/>
          <p:nvPr/>
        </p:nvSpPr>
        <p:spPr bwMode="auto">
          <a:xfrm>
            <a:off x="8078009" y="3265270"/>
            <a:ext cx="1120567" cy="247546"/>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4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Commit1</a:t>
            </a:r>
          </a:p>
        </p:txBody>
      </p:sp>
      <p:sp>
        <p:nvSpPr>
          <p:cNvPr id="4" name="TextBox 3">
            <a:extLst>
              <a:ext uri="{FF2B5EF4-FFF2-40B4-BE49-F238E27FC236}">
                <a16:creationId xmlns:a16="http://schemas.microsoft.com/office/drawing/2014/main" id="{CF0B25EF-30A1-426F-986B-982BEE9C0FFA}"/>
              </a:ext>
            </a:extLst>
          </p:cNvPr>
          <p:cNvSpPr txBox="1"/>
          <p:nvPr/>
        </p:nvSpPr>
        <p:spPr>
          <a:xfrm>
            <a:off x="2747609" y="5361058"/>
            <a:ext cx="6755167" cy="353943"/>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a:spAutoFit/>
          </a:bodyPr>
          <a:lstStyle/>
          <a:p>
            <a:pPr>
              <a:defRPr/>
            </a:pPr>
            <a:r>
              <a:rPr lang="en-US" sz="1700" b="1" dirty="0">
                <a:solidFill>
                  <a:srgbClr val="C00000"/>
                </a:solidFill>
                <a:latin typeface="Courier New" panose="02070309020205020404" pitchFamily="49" charset="0"/>
                <a:cs typeface="Courier New" panose="02070309020205020404" pitchFamily="49" charset="0"/>
              </a:rPr>
              <a:t>git clone https://</a:t>
            </a:r>
            <a:r>
              <a:rPr lang="en-US" sz="1700" b="1" dirty="0">
                <a:latin typeface="Courier New" panose="02070309020205020404" pitchFamily="49" charset="0"/>
                <a:cs typeface="Courier New" panose="02070309020205020404" pitchFamily="49" charset="0"/>
              </a:rPr>
              <a:t>github</a:t>
            </a:r>
            <a:r>
              <a:rPr lang="en-US" sz="1700" b="1" dirty="0">
                <a:solidFill>
                  <a:srgbClr val="C00000"/>
                </a:solidFill>
                <a:latin typeface="Courier New" panose="02070309020205020404" pitchFamily="49" charset="0"/>
                <a:cs typeface="Courier New" panose="02070309020205020404" pitchFamily="49" charset="0"/>
              </a:rPr>
              <a:t>.com/</a:t>
            </a:r>
            <a:r>
              <a:rPr lang="en-US" sz="1700" b="1" dirty="0">
                <a:latin typeface="Courier New" panose="02070309020205020404" pitchFamily="49" charset="0"/>
                <a:cs typeface="Courier New" panose="02070309020205020404" pitchFamily="49" charset="0"/>
              </a:rPr>
              <a:t>js*****</a:t>
            </a:r>
            <a:r>
              <a:rPr lang="en-US" sz="1700" b="1" dirty="0">
                <a:solidFill>
                  <a:srgbClr val="C00000"/>
                </a:solidFill>
                <a:latin typeface="Courier New" panose="02070309020205020404" pitchFamily="49" charset="0"/>
                <a:cs typeface="Courier New" panose="02070309020205020404" pitchFamily="49" charset="0"/>
              </a:rPr>
              <a:t>/</a:t>
            </a:r>
            <a:r>
              <a:rPr lang="en-US" sz="1700" b="1" dirty="0">
                <a:latin typeface="Courier New" panose="02070309020205020404" pitchFamily="49" charset="0"/>
                <a:cs typeface="Courier New" panose="02070309020205020404" pitchFamily="49" charset="0"/>
              </a:rPr>
              <a:t>hosp</a:t>
            </a:r>
            <a:r>
              <a:rPr lang="en-US" sz="1700" b="1" dirty="0">
                <a:solidFill>
                  <a:srgbClr val="C00000"/>
                </a:solidFill>
                <a:latin typeface="Courier New" panose="02070309020205020404" pitchFamily="49" charset="0"/>
                <a:cs typeface="Courier New" panose="02070309020205020404" pitchFamily="49" charset="0"/>
              </a:rPr>
              <a:t>.git</a:t>
            </a:r>
          </a:p>
        </p:txBody>
      </p:sp>
      <p:sp>
        <p:nvSpPr>
          <p:cNvPr id="3" name="Flowchart: Internal Storage 2">
            <a:extLst>
              <a:ext uri="{FF2B5EF4-FFF2-40B4-BE49-F238E27FC236}">
                <a16:creationId xmlns:a16="http://schemas.microsoft.com/office/drawing/2014/main" id="{70206369-1493-409C-B725-0B1EA31E6921}"/>
              </a:ext>
            </a:extLst>
          </p:cNvPr>
          <p:cNvSpPr/>
          <p:nvPr/>
        </p:nvSpPr>
        <p:spPr bwMode="auto">
          <a:xfrm>
            <a:off x="7848601" y="3581401"/>
            <a:ext cx="1204913" cy="612775"/>
          </a:xfrm>
          <a:prstGeom prst="flowChartInternalStorag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2700" cap="flat" cmpd="sng" algn="ctr">
            <a:solidFill>
              <a:schemeClr val="bg2">
                <a:lumMod val="75000"/>
              </a:schemeClr>
            </a:solidFill>
            <a:prstDash val="solid"/>
            <a:round/>
            <a:headEnd type="none" w="med" len="med"/>
            <a:tailEnd type="none" w="med" len="med"/>
          </a:ln>
          <a:effectLst/>
        </p:spPr>
        <p:txBody>
          <a:bodyPr wrap="none" anchor="ctr"/>
          <a:lstStyle/>
          <a:p>
            <a:pPr eaLnBrk="1" hangingPunct="1">
              <a:defRPr/>
            </a:pPr>
            <a:r>
              <a:rPr lang="en-US" sz="1400" b="1" dirty="0">
                <a:latin typeface="Calibri" panose="020F0502020204030204" pitchFamily="34" charset="0"/>
                <a:cs typeface="Calibri" panose="020F0502020204030204" pitchFamily="34" charset="0"/>
              </a:rPr>
              <a:t>CDAT1.cbl</a:t>
            </a:r>
          </a:p>
          <a:p>
            <a:pPr eaLnBrk="1" hangingPunct="1">
              <a:defRPr/>
            </a:pPr>
            <a:r>
              <a:rPr lang="en-US" sz="1400" b="1" dirty="0">
                <a:latin typeface="Calibri" panose="020F0502020204030204" pitchFamily="34" charset="0"/>
                <a:cs typeface="Calibri" panose="020F0502020204030204" pitchFamily="34" charset="0"/>
              </a:rPr>
              <a:t>CDAT2.cbl</a:t>
            </a:r>
          </a:p>
        </p:txBody>
      </p:sp>
      <p:cxnSp>
        <p:nvCxnSpPr>
          <p:cNvPr id="142352" name="Straight Connector 8">
            <a:extLst>
              <a:ext uri="{FF2B5EF4-FFF2-40B4-BE49-F238E27FC236}">
                <a16:creationId xmlns:a16="http://schemas.microsoft.com/office/drawing/2014/main" id="{D3C71E18-0D5B-4BCB-F18C-BD2FF25C1F39}"/>
              </a:ext>
            </a:extLst>
          </p:cNvPr>
          <p:cNvCxnSpPr>
            <a:cxnSpLocks/>
          </p:cNvCxnSpPr>
          <p:nvPr/>
        </p:nvCxnSpPr>
        <p:spPr bwMode="auto">
          <a:xfrm>
            <a:off x="2339976" y="3998914"/>
            <a:ext cx="415925" cy="1362075"/>
          </a:xfrm>
          <a:prstGeom prst="line">
            <a:avLst/>
          </a:prstGeom>
          <a:noFill/>
          <a:ln w="28575" algn="ctr">
            <a:solidFill>
              <a:srgbClr val="FF0000">
                <a:alpha val="34117"/>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2353" name="Straight Connector 12">
            <a:extLst>
              <a:ext uri="{FF2B5EF4-FFF2-40B4-BE49-F238E27FC236}">
                <a16:creationId xmlns:a16="http://schemas.microsoft.com/office/drawing/2014/main" id="{2546AE92-9A4F-82FD-06C8-3552710DE086}"/>
              </a:ext>
            </a:extLst>
          </p:cNvPr>
          <p:cNvCxnSpPr>
            <a:cxnSpLocks noChangeShapeType="1"/>
          </p:cNvCxnSpPr>
          <p:nvPr/>
        </p:nvCxnSpPr>
        <p:spPr bwMode="auto">
          <a:xfrm>
            <a:off x="3482975" y="3998914"/>
            <a:ext cx="5970588" cy="1362075"/>
          </a:xfrm>
          <a:prstGeom prst="line">
            <a:avLst/>
          </a:prstGeom>
          <a:noFill/>
          <a:ln w="28575" algn="ctr">
            <a:solidFill>
              <a:srgbClr val="FF0000">
                <a:alpha val="34117"/>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2354" name="TextBox 2">
            <a:extLst>
              <a:ext uri="{FF2B5EF4-FFF2-40B4-BE49-F238E27FC236}">
                <a16:creationId xmlns:a16="http://schemas.microsoft.com/office/drawing/2014/main" id="{3FDDE345-E3A7-E3F4-0699-575F94609034}"/>
              </a:ext>
            </a:extLst>
          </p:cNvPr>
          <p:cNvSpPr txBox="1">
            <a:spLocks noChangeArrowheads="1"/>
          </p:cNvSpPr>
          <p:nvPr/>
        </p:nvSpPr>
        <p:spPr bwMode="auto">
          <a:xfrm>
            <a:off x="3851275" y="3421064"/>
            <a:ext cx="611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800">
                <a:latin typeface="Calibri" panose="020F0502020204030204" pitchFamily="34" charset="0"/>
                <a:cs typeface="Calibri" panose="020F0502020204030204" pitchFamily="34" charset="0"/>
                <a:sym typeface="Wingdings" pitchFamily="2" charset="2"/>
              </a:rPr>
              <a:t></a:t>
            </a:r>
            <a:endParaRPr lang="en-US" altLang="en-US" sz="2800">
              <a:latin typeface="Calibri" panose="020F0502020204030204" pitchFamily="34" charset="0"/>
              <a:cs typeface="Calibri" panose="020F0502020204030204" pitchFamily="34" charset="0"/>
            </a:endParaRPr>
          </a:p>
        </p:txBody>
      </p:sp>
      <p:sp>
        <p:nvSpPr>
          <p:cNvPr id="24" name="Oval 23">
            <a:extLst>
              <a:ext uri="{FF2B5EF4-FFF2-40B4-BE49-F238E27FC236}">
                <a16:creationId xmlns:a16="http://schemas.microsoft.com/office/drawing/2014/main" id="{A6F31120-8BC8-425C-A030-13D446843FD3}"/>
              </a:ext>
            </a:extLst>
          </p:cNvPr>
          <p:cNvSpPr/>
          <p:nvPr/>
        </p:nvSpPr>
        <p:spPr bwMode="auto">
          <a:xfrm>
            <a:off x="3667933" y="3265270"/>
            <a:ext cx="1120567" cy="247546"/>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4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Commit1</a:t>
            </a:r>
          </a:p>
        </p:txBody>
      </p:sp>
      <p:grpSp>
        <p:nvGrpSpPr>
          <p:cNvPr id="142358" name="Group 1">
            <a:extLst>
              <a:ext uri="{FF2B5EF4-FFF2-40B4-BE49-F238E27FC236}">
                <a16:creationId xmlns:a16="http://schemas.microsoft.com/office/drawing/2014/main" id="{7D38B478-906A-8BEF-5459-0107B94516D3}"/>
              </a:ext>
            </a:extLst>
          </p:cNvPr>
          <p:cNvGrpSpPr>
            <a:grpSpLocks/>
          </p:cNvGrpSpPr>
          <p:nvPr/>
        </p:nvGrpSpPr>
        <p:grpSpPr bwMode="auto">
          <a:xfrm>
            <a:off x="4730750" y="3200400"/>
            <a:ext cx="3524250" cy="374650"/>
            <a:chOff x="3207432" y="3200400"/>
            <a:chExt cx="3523714" cy="375354"/>
          </a:xfrm>
        </p:grpSpPr>
        <p:sp>
          <p:nvSpPr>
            <p:cNvPr id="6" name="Arrow: Right 5">
              <a:extLst>
                <a:ext uri="{FF2B5EF4-FFF2-40B4-BE49-F238E27FC236}">
                  <a16:creationId xmlns:a16="http://schemas.microsoft.com/office/drawing/2014/main" id="{B8E29733-CBB0-4E56-80EE-6AAEDB684355}"/>
                </a:ext>
              </a:extLst>
            </p:cNvPr>
            <p:cNvSpPr/>
            <p:nvPr/>
          </p:nvSpPr>
          <p:spPr bwMode="auto">
            <a:xfrm flipH="1">
              <a:off x="3207432" y="3213359"/>
              <a:ext cx="3371314" cy="362395"/>
            </a:xfrm>
            <a:prstGeom prst="rightArrow">
              <a:avLst/>
            </a:prstGeom>
            <a:gradFill>
              <a:gsLst>
                <a:gs pos="0">
                  <a:srgbClr val="C00000">
                    <a:alpha val="36000"/>
                  </a:srgbClr>
                </a:gs>
                <a:gs pos="53000">
                  <a:schemeClr val="accent1">
                    <a:lumMod val="45000"/>
                    <a:lumOff val="55000"/>
                    <a:alpha val="34000"/>
                  </a:schemeClr>
                </a:gs>
                <a:gs pos="83000">
                  <a:schemeClr val="bg1">
                    <a:lumMod val="65000"/>
                  </a:schemeClr>
                </a:gs>
                <a:gs pos="100000">
                  <a:schemeClr val="accent1">
                    <a:lumMod val="30000"/>
                    <a:lumOff val="70000"/>
                  </a:schemeClr>
                </a:gs>
              </a:gsLst>
              <a:lin ang="5400000" scaled="1"/>
            </a:gradFill>
            <a:ln w="28575" cap="flat" cmpd="sng" algn="ctr">
              <a:no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sp>
          <p:nvSpPr>
            <p:cNvPr id="23" name="Arrow: Right 22">
              <a:extLst>
                <a:ext uri="{FF2B5EF4-FFF2-40B4-BE49-F238E27FC236}">
                  <a16:creationId xmlns:a16="http://schemas.microsoft.com/office/drawing/2014/main" id="{FA7B302F-B205-4A60-BB2B-2D9E15225ACE}"/>
                </a:ext>
              </a:extLst>
            </p:cNvPr>
            <p:cNvSpPr/>
            <p:nvPr/>
          </p:nvSpPr>
          <p:spPr bwMode="auto">
            <a:xfrm>
              <a:off x="3359832" y="3200400"/>
              <a:ext cx="3371314" cy="362395"/>
            </a:xfrm>
            <a:prstGeom prst="rightArrow">
              <a:avLst/>
            </a:prstGeom>
            <a:gradFill>
              <a:gsLst>
                <a:gs pos="0">
                  <a:srgbClr val="C00000">
                    <a:alpha val="36000"/>
                  </a:srgbClr>
                </a:gs>
                <a:gs pos="53000">
                  <a:schemeClr val="accent1">
                    <a:lumMod val="45000"/>
                    <a:lumOff val="55000"/>
                    <a:alpha val="34000"/>
                  </a:schemeClr>
                </a:gs>
                <a:gs pos="83000">
                  <a:schemeClr val="bg1">
                    <a:lumMod val="65000"/>
                  </a:schemeClr>
                </a:gs>
                <a:gs pos="100000">
                  <a:schemeClr val="accent1">
                    <a:lumMod val="30000"/>
                    <a:lumOff val="70000"/>
                  </a:schemeClr>
                </a:gs>
              </a:gsLst>
              <a:lin ang="5400000" scaled="1"/>
            </a:gradFill>
            <a:ln w="28575" cap="flat" cmpd="sng" algn="ctr">
              <a:no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gr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itle 1">
            <a:extLst>
              <a:ext uri="{FF2B5EF4-FFF2-40B4-BE49-F238E27FC236}">
                <a16:creationId xmlns:a16="http://schemas.microsoft.com/office/drawing/2014/main" id="{837E9AF7-B8F2-47CC-AD6C-541AF08CE11C}"/>
              </a:ext>
            </a:extLst>
          </p:cNvPr>
          <p:cNvSpPr>
            <a:spLocks noGrp="1" noChangeArrowheads="1"/>
          </p:cNvSpPr>
          <p:nvPr>
            <p:ph type="title"/>
            <p:custDataLst>
              <p:tags r:id="rId1"/>
            </p:custDataLst>
          </p:nvPr>
        </p:nvSpPr>
        <p:spPr>
          <a:xfrm>
            <a:off x="1524000" y="71438"/>
            <a:ext cx="8999538" cy="533400"/>
          </a:xfrm>
        </p:spPr>
        <p:txBody>
          <a:bodyPr/>
          <a:lstStyle/>
          <a:p>
            <a:pPr>
              <a:defRPr/>
            </a:pPr>
            <a:r>
              <a:rPr lang="en-US" altLang="en-US" dirty="0"/>
              <a:t>2. Clone a Remote Repository – </a:t>
            </a:r>
            <a:r>
              <a:rPr lang="en-US" altLang="en-US" b="1" dirty="0">
                <a:latin typeface="+mn-lt"/>
              </a:rPr>
              <a:t>CLI</a:t>
            </a:r>
            <a:r>
              <a:rPr lang="en-US" altLang="en-US" dirty="0"/>
              <a:t> </a:t>
            </a:r>
          </a:p>
        </p:txBody>
      </p:sp>
      <p:pic>
        <p:nvPicPr>
          <p:cNvPr id="143363" name="Picture 1">
            <a:extLst>
              <a:ext uri="{FF2B5EF4-FFF2-40B4-BE49-F238E27FC236}">
                <a16:creationId xmlns:a16="http://schemas.microsoft.com/office/drawing/2014/main" id="{DB514819-49D9-3AB4-57D0-2412EAEEF65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97026" y="938214"/>
            <a:ext cx="7205663" cy="195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6C5DC5C7-6CE3-46B4-A530-FBEE7C8AEBFB}"/>
              </a:ext>
            </a:extLst>
          </p:cNvPr>
          <p:cNvSpPr txBox="1"/>
          <p:nvPr/>
        </p:nvSpPr>
        <p:spPr>
          <a:xfrm>
            <a:off x="1559866" y="3409025"/>
            <a:ext cx="9093338" cy="2185214"/>
          </a:xfrm>
          <a:prstGeom prst="rect">
            <a:avLst/>
          </a:prstGeom>
          <a:solidFill>
            <a:schemeClr val="tx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spAutoFit/>
          </a:bodyPr>
          <a:lstStyle/>
          <a:p>
            <a:pPr>
              <a:defRPr/>
            </a:pPr>
            <a:r>
              <a:rPr lang="en-US" sz="2000" b="1" dirty="0">
                <a:solidFill>
                  <a:srgbClr val="FF0000"/>
                </a:solidFill>
                <a:latin typeface="Courier New" panose="02070309020205020404" pitchFamily="49" charset="0"/>
                <a:cs typeface="Courier New" panose="02070309020205020404" pitchFamily="49" charset="0"/>
              </a:rPr>
              <a:t>$ git clone https://github.com/js*******/hosp.git</a:t>
            </a:r>
          </a:p>
          <a:p>
            <a:pPr>
              <a:defRPr/>
            </a:pPr>
            <a:r>
              <a:rPr lang="en-US" sz="2000" dirty="0">
                <a:solidFill>
                  <a:schemeClr val="bg1"/>
                </a:solidFill>
                <a:latin typeface="Courier New" panose="02070309020205020404" pitchFamily="49" charset="0"/>
                <a:cs typeface="Courier New" panose="02070309020205020404" pitchFamily="49" charset="0"/>
              </a:rPr>
              <a:t>Cloning into 'hosp'...</a:t>
            </a:r>
          </a:p>
          <a:p>
            <a:pPr>
              <a:defRPr/>
            </a:pPr>
            <a:r>
              <a:rPr lang="en-US" sz="1900" dirty="0">
                <a:solidFill>
                  <a:schemeClr val="bg1"/>
                </a:solidFill>
                <a:latin typeface="Courier New" panose="02070309020205020404" pitchFamily="49" charset="0"/>
                <a:cs typeface="Courier New" panose="02070309020205020404" pitchFamily="49" charset="0"/>
              </a:rPr>
              <a:t>remote: Enumerating objects: 4, done.</a:t>
            </a:r>
          </a:p>
          <a:p>
            <a:pPr>
              <a:defRPr/>
            </a:pPr>
            <a:r>
              <a:rPr lang="en-US" sz="1900" dirty="0">
                <a:solidFill>
                  <a:schemeClr val="bg1"/>
                </a:solidFill>
                <a:latin typeface="Courier New" panose="02070309020205020404" pitchFamily="49" charset="0"/>
                <a:cs typeface="Courier New" panose="02070309020205020404" pitchFamily="49" charset="0"/>
              </a:rPr>
              <a:t>remote: Counting objects: 100% (4/4), done.</a:t>
            </a:r>
          </a:p>
          <a:p>
            <a:pPr>
              <a:defRPr/>
            </a:pPr>
            <a:r>
              <a:rPr lang="en-US" sz="1900" dirty="0">
                <a:solidFill>
                  <a:schemeClr val="bg1"/>
                </a:solidFill>
                <a:latin typeface="Courier New" panose="02070309020205020404" pitchFamily="49" charset="0"/>
                <a:cs typeface="Courier New" panose="02070309020205020404" pitchFamily="49" charset="0"/>
              </a:rPr>
              <a:t>remote: Compressing objects: 100% (4/4), done.</a:t>
            </a:r>
          </a:p>
          <a:p>
            <a:pPr>
              <a:defRPr/>
            </a:pPr>
            <a:r>
              <a:rPr lang="en-US" sz="1900" dirty="0">
                <a:solidFill>
                  <a:schemeClr val="bg1"/>
                </a:solidFill>
                <a:latin typeface="Courier New" panose="02070309020205020404" pitchFamily="49" charset="0"/>
                <a:cs typeface="Courier New" panose="02070309020205020404" pitchFamily="49" charset="0"/>
              </a:rPr>
              <a:t>remote: Total 4 (delta 0), reused 0 (delta 0), pack-reused 0</a:t>
            </a:r>
          </a:p>
          <a:p>
            <a:pPr>
              <a:defRPr/>
            </a:pPr>
            <a:r>
              <a:rPr lang="en-US" sz="2000" dirty="0">
                <a:solidFill>
                  <a:schemeClr val="bg1"/>
                </a:solidFill>
                <a:latin typeface="Courier New" panose="02070309020205020404" pitchFamily="49" charset="0"/>
                <a:cs typeface="Courier New" panose="02070309020205020404" pitchFamily="49" charset="0"/>
              </a:rPr>
              <a:t>Unpacking objects: 100% (4/4), done.</a:t>
            </a:r>
          </a:p>
        </p:txBody>
      </p:sp>
      <p:sp>
        <p:nvSpPr>
          <p:cNvPr id="143368" name="TextBox 2">
            <a:extLst>
              <a:ext uri="{FF2B5EF4-FFF2-40B4-BE49-F238E27FC236}">
                <a16:creationId xmlns:a16="http://schemas.microsoft.com/office/drawing/2014/main" id="{3F4A56FA-1C6A-B58A-BC91-0BE4645B2E31}"/>
              </a:ext>
            </a:extLst>
          </p:cNvPr>
          <p:cNvSpPr txBox="1">
            <a:spLocks noChangeArrowheads="1"/>
          </p:cNvSpPr>
          <p:nvPr/>
        </p:nvSpPr>
        <p:spPr bwMode="auto">
          <a:xfrm>
            <a:off x="3657601" y="1731964"/>
            <a:ext cx="942975"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4400">
                <a:latin typeface="Calibri" panose="020F0502020204030204" pitchFamily="34" charset="0"/>
                <a:cs typeface="Calibri" panose="020F0502020204030204" pitchFamily="34" charset="0"/>
                <a:sym typeface="Wingdings" pitchFamily="2" charset="2"/>
              </a:rPr>
              <a:t></a:t>
            </a:r>
            <a:endParaRPr lang="en-US" altLang="en-US" sz="4400">
              <a:latin typeface="Calibri" panose="020F0502020204030204" pitchFamily="34" charset="0"/>
              <a:cs typeface="Calibri" panose="020F0502020204030204" pitchFamily="34" charset="0"/>
            </a:endParaRPr>
          </a:p>
        </p:txBody>
      </p:sp>
      <p:sp>
        <p:nvSpPr>
          <p:cNvPr id="7" name="Oval 6">
            <a:extLst>
              <a:ext uri="{FF2B5EF4-FFF2-40B4-BE49-F238E27FC236}">
                <a16:creationId xmlns:a16="http://schemas.microsoft.com/office/drawing/2014/main" id="{18725BF2-83D6-4051-9B6C-A5A79A473A8B}"/>
              </a:ext>
            </a:extLst>
          </p:cNvPr>
          <p:cNvSpPr/>
          <p:nvPr/>
        </p:nvSpPr>
        <p:spPr bwMode="auto">
          <a:xfrm>
            <a:off x="3568804" y="1632370"/>
            <a:ext cx="1120567" cy="247546"/>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4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Commit1</a:t>
            </a:r>
          </a:p>
        </p:txBody>
      </p:sp>
      <p:sp>
        <p:nvSpPr>
          <p:cNvPr id="143372" name="TextBox 2">
            <a:extLst>
              <a:ext uri="{FF2B5EF4-FFF2-40B4-BE49-F238E27FC236}">
                <a16:creationId xmlns:a16="http://schemas.microsoft.com/office/drawing/2014/main" id="{E4B5915F-9FB9-EA69-F63B-C2E46F6EA599}"/>
              </a:ext>
            </a:extLst>
          </p:cNvPr>
          <p:cNvSpPr txBox="1">
            <a:spLocks noChangeArrowheads="1"/>
          </p:cNvSpPr>
          <p:nvPr/>
        </p:nvSpPr>
        <p:spPr bwMode="auto">
          <a:xfrm>
            <a:off x="3733801" y="2212975"/>
            <a:ext cx="6397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800">
                <a:latin typeface="Calibri" panose="020F0502020204030204" pitchFamily="34" charset="0"/>
                <a:cs typeface="Calibri" panose="020F0502020204030204" pitchFamily="34" charset="0"/>
              </a:rPr>
              <a:t>hosp</a:t>
            </a:r>
          </a:p>
        </p:txBody>
      </p:sp>
      <p:sp>
        <p:nvSpPr>
          <p:cNvPr id="143373" name="TextBox 8">
            <a:extLst>
              <a:ext uri="{FF2B5EF4-FFF2-40B4-BE49-F238E27FC236}">
                <a16:creationId xmlns:a16="http://schemas.microsoft.com/office/drawing/2014/main" id="{9B0A7E75-08BD-4B69-F005-0FE3C050B4CB}"/>
              </a:ext>
            </a:extLst>
          </p:cNvPr>
          <p:cNvSpPr txBox="1">
            <a:spLocks noChangeArrowheads="1"/>
          </p:cNvSpPr>
          <p:nvPr/>
        </p:nvSpPr>
        <p:spPr bwMode="auto">
          <a:xfrm>
            <a:off x="6805614" y="2570163"/>
            <a:ext cx="1681871" cy="3693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800" dirty="0" err="1">
                <a:latin typeface="Calibri" panose="020F0502020204030204" pitchFamily="34" charset="0"/>
                <a:cs typeface="Calibri" panose="020F0502020204030204" pitchFamily="34" charset="0"/>
              </a:rPr>
              <a:t>js</a:t>
            </a:r>
            <a:r>
              <a:rPr lang="en-US" altLang="en-US" sz="1800" dirty="0">
                <a:latin typeface="Calibri" panose="020F0502020204030204" pitchFamily="34" charset="0"/>
                <a:cs typeface="Calibri" panose="020F0502020204030204" pitchFamily="34" charset="0"/>
              </a:rPr>
              <a:t>*******/</a:t>
            </a:r>
            <a:r>
              <a:rPr lang="en-US" altLang="en-US" sz="1800" dirty="0" err="1">
                <a:latin typeface="Calibri" panose="020F0502020204030204" pitchFamily="34" charset="0"/>
                <a:cs typeface="Calibri" panose="020F0502020204030204" pitchFamily="34" charset="0"/>
              </a:rPr>
              <a:t>hosp</a:t>
            </a:r>
            <a:endParaRPr lang="en-US" altLang="en-US" sz="1800" dirty="0">
              <a:latin typeface="Calibri" panose="020F0502020204030204" pitchFamily="34" charset="0"/>
              <a:cs typeface="Calibri" panose="020F0502020204030204" pitchFamily="34" charset="0"/>
            </a:endParaRPr>
          </a:p>
        </p:txBody>
      </p:sp>
      <p:grpSp>
        <p:nvGrpSpPr>
          <p:cNvPr id="143374" name="Group 9">
            <a:extLst>
              <a:ext uri="{FF2B5EF4-FFF2-40B4-BE49-F238E27FC236}">
                <a16:creationId xmlns:a16="http://schemas.microsoft.com/office/drawing/2014/main" id="{8FBAD96D-91AE-8757-6122-2502E5183F09}"/>
              </a:ext>
            </a:extLst>
          </p:cNvPr>
          <p:cNvGrpSpPr>
            <a:grpSpLocks/>
          </p:cNvGrpSpPr>
          <p:nvPr/>
        </p:nvGrpSpPr>
        <p:grpSpPr bwMode="auto">
          <a:xfrm>
            <a:off x="4854576" y="1606550"/>
            <a:ext cx="2841625" cy="374650"/>
            <a:chOff x="3207432" y="3200400"/>
            <a:chExt cx="3523714" cy="375354"/>
          </a:xfrm>
        </p:grpSpPr>
        <p:sp>
          <p:nvSpPr>
            <p:cNvPr id="11" name="Arrow: Right 10">
              <a:extLst>
                <a:ext uri="{FF2B5EF4-FFF2-40B4-BE49-F238E27FC236}">
                  <a16:creationId xmlns:a16="http://schemas.microsoft.com/office/drawing/2014/main" id="{0F40A571-C97F-4B0D-9FC5-03EEFEBB728E}"/>
                </a:ext>
              </a:extLst>
            </p:cNvPr>
            <p:cNvSpPr/>
            <p:nvPr/>
          </p:nvSpPr>
          <p:spPr bwMode="auto">
            <a:xfrm flipH="1">
              <a:off x="3207432" y="3213359"/>
              <a:ext cx="3371314" cy="362395"/>
            </a:xfrm>
            <a:prstGeom prst="rightArrow">
              <a:avLst/>
            </a:prstGeom>
            <a:gradFill>
              <a:gsLst>
                <a:gs pos="0">
                  <a:srgbClr val="C00000">
                    <a:alpha val="36000"/>
                  </a:srgbClr>
                </a:gs>
                <a:gs pos="53000">
                  <a:schemeClr val="accent1">
                    <a:lumMod val="45000"/>
                    <a:lumOff val="55000"/>
                    <a:alpha val="34000"/>
                  </a:schemeClr>
                </a:gs>
                <a:gs pos="83000">
                  <a:schemeClr val="bg1">
                    <a:lumMod val="65000"/>
                  </a:schemeClr>
                </a:gs>
                <a:gs pos="100000">
                  <a:schemeClr val="accent1">
                    <a:lumMod val="30000"/>
                    <a:lumOff val="70000"/>
                  </a:schemeClr>
                </a:gs>
              </a:gsLst>
              <a:lin ang="5400000" scaled="1"/>
            </a:gradFill>
            <a:ln w="28575" cap="flat" cmpd="sng" algn="ctr">
              <a:no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sp>
          <p:nvSpPr>
            <p:cNvPr id="12" name="Arrow: Right 11">
              <a:extLst>
                <a:ext uri="{FF2B5EF4-FFF2-40B4-BE49-F238E27FC236}">
                  <a16:creationId xmlns:a16="http://schemas.microsoft.com/office/drawing/2014/main" id="{8233555E-B6A7-4D57-9141-59531AA622DE}"/>
                </a:ext>
              </a:extLst>
            </p:cNvPr>
            <p:cNvSpPr/>
            <p:nvPr/>
          </p:nvSpPr>
          <p:spPr bwMode="auto">
            <a:xfrm>
              <a:off x="3359832" y="3200400"/>
              <a:ext cx="3371314" cy="362395"/>
            </a:xfrm>
            <a:prstGeom prst="rightArrow">
              <a:avLst/>
            </a:prstGeom>
            <a:gradFill>
              <a:gsLst>
                <a:gs pos="0">
                  <a:srgbClr val="C00000">
                    <a:alpha val="36000"/>
                  </a:srgbClr>
                </a:gs>
                <a:gs pos="53000">
                  <a:schemeClr val="accent1">
                    <a:lumMod val="45000"/>
                    <a:lumOff val="55000"/>
                    <a:alpha val="34000"/>
                  </a:schemeClr>
                </a:gs>
                <a:gs pos="83000">
                  <a:schemeClr val="bg1">
                    <a:lumMod val="65000"/>
                  </a:schemeClr>
                </a:gs>
                <a:gs pos="100000">
                  <a:schemeClr val="accent1">
                    <a:lumMod val="30000"/>
                    <a:lumOff val="70000"/>
                  </a:schemeClr>
                </a:gs>
              </a:gsLst>
              <a:lin ang="5400000" scaled="1"/>
            </a:gradFill>
            <a:ln w="28575" cap="flat" cmpd="sng" algn="ctr">
              <a:no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gr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386" name="Picture 47">
            <a:extLst>
              <a:ext uri="{FF2B5EF4-FFF2-40B4-BE49-F238E27FC236}">
                <a16:creationId xmlns:a16="http://schemas.microsoft.com/office/drawing/2014/main" id="{09BFE053-AE1D-AAB1-4FBA-C8AE6148D3A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05401" y="5645150"/>
            <a:ext cx="4468813" cy="121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4387" name="Title 1">
            <a:extLst>
              <a:ext uri="{FF2B5EF4-FFF2-40B4-BE49-F238E27FC236}">
                <a16:creationId xmlns:a16="http://schemas.microsoft.com/office/drawing/2014/main" id="{3EE7D4C9-4440-A8C7-812E-785C893B3D66}"/>
              </a:ext>
            </a:extLst>
          </p:cNvPr>
          <p:cNvSpPr>
            <a:spLocks noGrp="1" noChangeArrowheads="1"/>
          </p:cNvSpPr>
          <p:nvPr>
            <p:ph type="title"/>
            <p:custDataLst>
              <p:tags r:id="rId1"/>
            </p:custDataLst>
          </p:nvPr>
        </p:nvSpPr>
        <p:spPr>
          <a:xfrm>
            <a:off x="685800" y="44450"/>
            <a:ext cx="9888539" cy="533400"/>
          </a:xfrm>
        </p:spPr>
        <p:txBody>
          <a:bodyPr/>
          <a:lstStyle/>
          <a:p>
            <a:r>
              <a:rPr lang="en-US" altLang="en-US" sz="3200"/>
              <a:t>2. Clone a Remote Repository – What Just Happened?</a:t>
            </a:r>
          </a:p>
        </p:txBody>
      </p:sp>
      <p:sp>
        <p:nvSpPr>
          <p:cNvPr id="144388" name="Content Placeholder 2">
            <a:extLst>
              <a:ext uri="{FF2B5EF4-FFF2-40B4-BE49-F238E27FC236}">
                <a16:creationId xmlns:a16="http://schemas.microsoft.com/office/drawing/2014/main" id="{EB6B3AE7-E50D-D6BA-17DD-DBB3256C97D5}"/>
              </a:ext>
            </a:extLst>
          </p:cNvPr>
          <p:cNvSpPr>
            <a:spLocks noGrp="1" noChangeArrowheads="1"/>
          </p:cNvSpPr>
          <p:nvPr>
            <p:ph idx="1"/>
            <p:custDataLst>
              <p:tags r:id="rId2"/>
            </p:custDataLst>
          </p:nvPr>
        </p:nvSpPr>
        <p:spPr>
          <a:xfrm>
            <a:off x="1337436" y="893583"/>
            <a:ext cx="9072562" cy="2195512"/>
          </a:xfrm>
        </p:spPr>
        <p:txBody>
          <a:bodyPr/>
          <a:lstStyle/>
          <a:p>
            <a:r>
              <a:rPr lang="en-US" altLang="en-US" sz="2000" dirty="0"/>
              <a:t>After a successful </a:t>
            </a:r>
            <a:r>
              <a:rPr lang="en-US" altLang="en-US" sz="2000" b="1" dirty="0">
                <a:solidFill>
                  <a:srgbClr val="C00000"/>
                </a:solidFill>
                <a:latin typeface="Courier New" panose="02070309020205020404" pitchFamily="49" charset="0"/>
                <a:cs typeface="Courier New" panose="02070309020205020404" pitchFamily="49" charset="0"/>
              </a:rPr>
              <a:t>git clone</a:t>
            </a:r>
          </a:p>
          <a:p>
            <a:pPr lvl="1"/>
            <a:r>
              <a:rPr lang="en-US" altLang="en-US" sz="1800" dirty="0"/>
              <a:t>Git created a new subdirectory named: </a:t>
            </a:r>
            <a:r>
              <a:rPr lang="en-US" altLang="en-US" sz="1800" dirty="0" err="1"/>
              <a:t>hosp</a:t>
            </a:r>
            <a:r>
              <a:rPr lang="en-US" altLang="en-US" sz="1800" dirty="0"/>
              <a:t> on your laptop, and:</a:t>
            </a:r>
          </a:p>
          <a:p>
            <a:pPr lvl="2"/>
            <a:r>
              <a:rPr lang="en-US" altLang="en-US" sz="1600" dirty="0"/>
              <a:t>Downloaded the files from GitHub to the folder</a:t>
            </a:r>
            <a:endParaRPr lang="en-US" altLang="en-US" sz="1800" dirty="0"/>
          </a:p>
          <a:p>
            <a:pPr lvl="1"/>
            <a:r>
              <a:rPr lang="en-US" altLang="en-US" dirty="0" err="1"/>
              <a:t>j</a:t>
            </a:r>
            <a:r>
              <a:rPr lang="en-US" altLang="en-US" sz="1800" dirty="0" err="1"/>
              <a:t>s</a:t>
            </a:r>
            <a:r>
              <a:rPr lang="en-US" altLang="en-US" dirty="0"/>
              <a:t>********</a:t>
            </a:r>
            <a:r>
              <a:rPr lang="en-US" altLang="en-US" sz="1800" dirty="0"/>
              <a:t>/</a:t>
            </a:r>
            <a:r>
              <a:rPr lang="en-US" altLang="en-US" sz="1800" dirty="0" err="1"/>
              <a:t>hosp</a:t>
            </a:r>
            <a:r>
              <a:rPr lang="en-US" altLang="en-US" sz="1800" dirty="0"/>
              <a:t> is pointed to as a Remote Repository from your local Repository</a:t>
            </a:r>
          </a:p>
          <a:p>
            <a:pPr lvl="2"/>
            <a:r>
              <a:rPr lang="en-US" altLang="en-US" sz="1600" dirty="0"/>
              <a:t>You can </a:t>
            </a:r>
            <a:r>
              <a:rPr lang="en-US" altLang="en-US" sz="1600" b="1" dirty="0">
                <a:solidFill>
                  <a:srgbClr val="C00000"/>
                </a:solidFill>
                <a:latin typeface="Courier New" panose="02070309020205020404" pitchFamily="49" charset="0"/>
                <a:cs typeface="Courier New" panose="02070309020205020404" pitchFamily="49" charset="0"/>
              </a:rPr>
              <a:t>git fetch </a:t>
            </a:r>
            <a:r>
              <a:rPr lang="en-US" altLang="en-US" sz="1600" dirty="0"/>
              <a:t>updates from GitHub when changes are made in the Remote Repository</a:t>
            </a:r>
          </a:p>
          <a:p>
            <a:pPr lvl="2"/>
            <a:r>
              <a:rPr lang="en-US" altLang="en-US" sz="1600" dirty="0"/>
              <a:t>You can </a:t>
            </a:r>
            <a:r>
              <a:rPr lang="en-US" altLang="en-US" sz="1600" b="1" dirty="0">
                <a:solidFill>
                  <a:srgbClr val="C00000"/>
                </a:solidFill>
                <a:latin typeface="Courier New" panose="02070309020205020404" pitchFamily="49" charset="0"/>
                <a:cs typeface="Courier New" panose="02070309020205020404" pitchFamily="49" charset="0"/>
              </a:rPr>
              <a:t>git push </a:t>
            </a:r>
            <a:r>
              <a:rPr lang="en-US" altLang="en-US" sz="1600" dirty="0"/>
              <a:t>updates from your local Repository to GitHub</a:t>
            </a:r>
          </a:p>
          <a:p>
            <a:pPr lvl="1"/>
            <a:r>
              <a:rPr lang="en-US" altLang="en-US" sz="1800" dirty="0"/>
              <a:t>Created a new (remote) branch named: </a:t>
            </a:r>
            <a:r>
              <a:rPr lang="en-US" altLang="en-US" sz="2000" b="1" dirty="0"/>
              <a:t>origin</a:t>
            </a:r>
            <a:r>
              <a:rPr lang="en-US" altLang="en-US" sz="1800" b="1" dirty="0"/>
              <a:t>  </a:t>
            </a:r>
            <a:r>
              <a:rPr lang="en-US" altLang="en-US" sz="1600" dirty="0"/>
              <a:t>(default name for Remote Repository)</a:t>
            </a:r>
            <a:endParaRPr lang="en-US" altLang="en-US" sz="1800" dirty="0"/>
          </a:p>
          <a:p>
            <a:pPr lvl="2"/>
            <a:r>
              <a:rPr lang="en-US" altLang="en-US" sz="1600" dirty="0"/>
              <a:t>Verified by using</a:t>
            </a:r>
            <a:r>
              <a:rPr lang="en-US" altLang="en-US" sz="1600" dirty="0">
                <a:latin typeface="Courier New" panose="02070309020205020404" pitchFamily="49" charset="0"/>
                <a:cs typeface="Courier New" panose="02070309020205020404" pitchFamily="49" charset="0"/>
              </a:rPr>
              <a:t>: </a:t>
            </a:r>
            <a:r>
              <a:rPr lang="en-US" altLang="en-US" sz="1800" b="1" dirty="0">
                <a:solidFill>
                  <a:srgbClr val="C00000"/>
                </a:solidFill>
                <a:latin typeface="Courier New" panose="02070309020205020404" pitchFamily="49" charset="0"/>
                <a:cs typeface="Courier New" panose="02070309020205020404" pitchFamily="49" charset="0"/>
              </a:rPr>
              <a:t>git remote -v</a:t>
            </a:r>
            <a:endParaRPr lang="en-US" altLang="en-US" sz="1400" b="1" dirty="0">
              <a:solidFill>
                <a:srgbClr val="C00000"/>
              </a:solidFill>
              <a:latin typeface="Courier New" panose="02070309020205020404" pitchFamily="49" charset="0"/>
              <a:cs typeface="Courier New" panose="02070309020205020404" pitchFamily="49" charset="0"/>
            </a:endParaRPr>
          </a:p>
        </p:txBody>
      </p:sp>
      <p:sp>
        <p:nvSpPr>
          <p:cNvPr id="3" name="TextBox 2">
            <a:extLst>
              <a:ext uri="{FF2B5EF4-FFF2-40B4-BE49-F238E27FC236}">
                <a16:creationId xmlns:a16="http://schemas.microsoft.com/office/drawing/2014/main" id="{9CC8B58D-62B0-4338-A424-DCA3100A3EA8}"/>
              </a:ext>
            </a:extLst>
          </p:cNvPr>
          <p:cNvSpPr txBox="1"/>
          <p:nvPr/>
        </p:nvSpPr>
        <p:spPr>
          <a:xfrm>
            <a:off x="3581400" y="3392032"/>
            <a:ext cx="7086600" cy="2246769"/>
          </a:xfrm>
          <a:prstGeom prst="rect">
            <a:avLst/>
          </a:prstGeom>
          <a:solidFill>
            <a:schemeClr val="tx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spAutoFit/>
          </a:bodyPr>
          <a:lstStyle/>
          <a:p>
            <a:pPr>
              <a:defRPr/>
            </a:pPr>
            <a:r>
              <a:rPr lang="en-US" sz="1600" b="1" dirty="0">
                <a:solidFill>
                  <a:schemeClr val="bg1">
                    <a:lumMod val="95000"/>
                  </a:schemeClr>
                </a:solidFill>
                <a:latin typeface="Courier New" panose="02070309020205020404" pitchFamily="49" charset="0"/>
                <a:cs typeface="Courier New" panose="02070309020205020404" pitchFamily="49" charset="0"/>
              </a:rPr>
              <a:t>$ cd hosp</a:t>
            </a:r>
          </a:p>
          <a:p>
            <a:pPr>
              <a:defRPr/>
            </a:pPr>
            <a:endParaRPr lang="en-US" sz="400" dirty="0">
              <a:solidFill>
                <a:schemeClr val="bg1">
                  <a:lumMod val="95000"/>
                </a:schemeClr>
              </a:solidFill>
              <a:latin typeface="Courier New" panose="02070309020205020404" pitchFamily="49" charset="0"/>
              <a:cs typeface="Courier New" panose="02070309020205020404" pitchFamily="49" charset="0"/>
            </a:endParaRPr>
          </a:p>
          <a:p>
            <a:pPr>
              <a:defRPr/>
            </a:pPr>
            <a:r>
              <a:rPr lang="en-US" sz="1600" b="1" dirty="0">
                <a:solidFill>
                  <a:schemeClr val="bg1">
                    <a:lumMod val="95000"/>
                  </a:schemeClr>
                </a:solidFill>
                <a:latin typeface="Courier New" panose="02070309020205020404" pitchFamily="49" charset="0"/>
                <a:cs typeface="Courier New" panose="02070309020205020404" pitchFamily="49" charset="0"/>
              </a:rPr>
              <a:t>$ ls</a:t>
            </a:r>
          </a:p>
          <a:p>
            <a:pPr>
              <a:defRPr/>
            </a:pPr>
            <a:r>
              <a:rPr lang="en-US" sz="1600" dirty="0">
                <a:solidFill>
                  <a:schemeClr val="bg1">
                    <a:lumMod val="95000"/>
                  </a:schemeClr>
                </a:solidFill>
                <a:latin typeface="Courier New" panose="02070309020205020404" pitchFamily="49" charset="0"/>
                <a:cs typeface="Courier New" panose="02070309020205020404" pitchFamily="49" charset="0"/>
              </a:rPr>
              <a:t>CDAT1.cbl  CDAT2.cbl</a:t>
            </a:r>
          </a:p>
          <a:p>
            <a:pPr>
              <a:defRPr/>
            </a:pPr>
            <a:endParaRPr lang="en-US" sz="400" dirty="0">
              <a:solidFill>
                <a:schemeClr val="bg1">
                  <a:lumMod val="95000"/>
                </a:schemeClr>
              </a:solidFill>
              <a:latin typeface="Courier New" panose="02070309020205020404" pitchFamily="49" charset="0"/>
              <a:cs typeface="Courier New" panose="02070309020205020404" pitchFamily="49" charset="0"/>
            </a:endParaRPr>
          </a:p>
          <a:p>
            <a:pPr>
              <a:defRPr/>
            </a:pPr>
            <a:r>
              <a:rPr lang="en-US" sz="1600" b="1" dirty="0">
                <a:solidFill>
                  <a:schemeClr val="bg1">
                    <a:lumMod val="95000"/>
                  </a:schemeClr>
                </a:solidFill>
                <a:latin typeface="Courier New" panose="02070309020205020404" pitchFamily="49" charset="0"/>
                <a:cs typeface="Courier New" panose="02070309020205020404" pitchFamily="49" charset="0"/>
              </a:rPr>
              <a:t>$ </a:t>
            </a:r>
            <a:r>
              <a:rPr lang="en-US" sz="1600" b="1" dirty="0">
                <a:solidFill>
                  <a:srgbClr val="FF0000"/>
                </a:solidFill>
                <a:latin typeface="Courier New" panose="02070309020205020404" pitchFamily="49" charset="0"/>
                <a:cs typeface="Courier New" panose="02070309020205020404" pitchFamily="49" charset="0"/>
              </a:rPr>
              <a:t>git remote</a:t>
            </a:r>
          </a:p>
          <a:p>
            <a:pPr>
              <a:defRPr/>
            </a:pPr>
            <a:r>
              <a:rPr lang="en-US" sz="1600" b="1" dirty="0">
                <a:solidFill>
                  <a:schemeClr val="bg1">
                    <a:lumMod val="95000"/>
                  </a:schemeClr>
                </a:solidFill>
                <a:latin typeface="Courier New" panose="02070309020205020404" pitchFamily="49" charset="0"/>
                <a:cs typeface="Courier New" panose="02070309020205020404" pitchFamily="49" charset="0"/>
              </a:rPr>
              <a:t>origin</a:t>
            </a:r>
          </a:p>
          <a:p>
            <a:pPr>
              <a:defRPr/>
            </a:pPr>
            <a:endParaRPr lang="en-US" sz="400" b="1" dirty="0">
              <a:solidFill>
                <a:schemeClr val="bg1">
                  <a:lumMod val="95000"/>
                </a:schemeClr>
              </a:solidFill>
              <a:latin typeface="Courier New" panose="02070309020205020404" pitchFamily="49" charset="0"/>
              <a:cs typeface="Courier New" panose="02070309020205020404" pitchFamily="49" charset="0"/>
            </a:endParaRPr>
          </a:p>
          <a:p>
            <a:pPr>
              <a:defRPr/>
            </a:pPr>
            <a:r>
              <a:rPr lang="en-US" sz="1600" b="1" dirty="0">
                <a:solidFill>
                  <a:srgbClr val="FF0000"/>
                </a:solidFill>
                <a:latin typeface="Courier New" panose="02070309020205020404" pitchFamily="49" charset="0"/>
                <a:cs typeface="Courier New" panose="02070309020205020404" pitchFamily="49" charset="0"/>
              </a:rPr>
              <a:t>$ git remote -v</a:t>
            </a:r>
          </a:p>
          <a:p>
            <a:pPr>
              <a:defRPr/>
            </a:pPr>
            <a:r>
              <a:rPr lang="en-US" sz="1600" dirty="0">
                <a:solidFill>
                  <a:schemeClr val="bg1"/>
                </a:solidFill>
                <a:latin typeface="Courier New" panose="02070309020205020404" pitchFamily="49" charset="0"/>
                <a:cs typeface="Courier New" panose="02070309020205020404" pitchFamily="49" charset="0"/>
              </a:rPr>
              <a:t>origin  https://github.com/js********/hosp.git (</a:t>
            </a:r>
            <a:r>
              <a:rPr lang="en-US" sz="1600" b="1" dirty="0">
                <a:solidFill>
                  <a:srgbClr val="FF0000"/>
                </a:solidFill>
                <a:latin typeface="Courier New" panose="02070309020205020404" pitchFamily="49" charset="0"/>
                <a:cs typeface="Courier New" panose="02070309020205020404" pitchFamily="49" charset="0"/>
              </a:rPr>
              <a:t>fetch</a:t>
            </a:r>
            <a:r>
              <a:rPr lang="en-US" sz="1600" dirty="0">
                <a:solidFill>
                  <a:schemeClr val="bg1"/>
                </a:solidFill>
                <a:latin typeface="Courier New" panose="02070309020205020404" pitchFamily="49" charset="0"/>
                <a:cs typeface="Courier New" panose="02070309020205020404" pitchFamily="49" charset="0"/>
              </a:rPr>
              <a:t>)</a:t>
            </a:r>
          </a:p>
          <a:p>
            <a:pPr>
              <a:defRPr/>
            </a:pPr>
            <a:r>
              <a:rPr lang="en-US" sz="1600" dirty="0">
                <a:solidFill>
                  <a:schemeClr val="bg1"/>
                </a:solidFill>
                <a:latin typeface="Courier New" panose="02070309020205020404" pitchFamily="49" charset="0"/>
                <a:cs typeface="Courier New" panose="02070309020205020404" pitchFamily="49" charset="0"/>
              </a:rPr>
              <a:t>origin  https://github.com/js********/hosp.git (</a:t>
            </a:r>
            <a:r>
              <a:rPr lang="en-US" sz="1600" b="1" dirty="0">
                <a:solidFill>
                  <a:srgbClr val="FF0000"/>
                </a:solidFill>
                <a:latin typeface="Courier New" panose="02070309020205020404" pitchFamily="49" charset="0"/>
                <a:cs typeface="Courier New" panose="02070309020205020404" pitchFamily="49" charset="0"/>
              </a:rPr>
              <a:t>push</a:t>
            </a:r>
            <a:r>
              <a:rPr lang="en-US" sz="1600" dirty="0">
                <a:solidFill>
                  <a:schemeClr val="bg1"/>
                </a:solidFill>
                <a:latin typeface="Courier New" panose="02070309020205020404" pitchFamily="49" charset="0"/>
                <a:cs typeface="Courier New" panose="02070309020205020404" pitchFamily="49" charset="0"/>
              </a:rPr>
              <a:t>)</a:t>
            </a:r>
            <a:endParaRPr lang="en-US" sz="1600" b="1" dirty="0">
              <a:solidFill>
                <a:schemeClr val="bg1"/>
              </a:solidFill>
              <a:latin typeface="Courier New" panose="02070309020205020404" pitchFamily="49" charset="0"/>
              <a:cs typeface="Courier New" panose="02070309020205020404" pitchFamily="49" charset="0"/>
            </a:endParaRPr>
          </a:p>
        </p:txBody>
      </p:sp>
      <p:sp>
        <p:nvSpPr>
          <p:cNvPr id="2" name="TextBox 1">
            <a:extLst>
              <a:ext uri="{FF2B5EF4-FFF2-40B4-BE49-F238E27FC236}">
                <a16:creationId xmlns:a16="http://schemas.microsoft.com/office/drawing/2014/main" id="{F9F4ABFD-86AB-4AE9-9A10-7C5310190BD1}"/>
              </a:ext>
            </a:extLst>
          </p:cNvPr>
          <p:cNvSpPr txBox="1"/>
          <p:nvPr/>
        </p:nvSpPr>
        <p:spPr>
          <a:xfrm>
            <a:off x="1372001" y="5127674"/>
            <a:ext cx="2133599" cy="1213595"/>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a:spAutoFit/>
          </a:bodyPr>
          <a:lstStyle/>
          <a:p>
            <a:pPr>
              <a:defRPr/>
            </a:pPr>
            <a:r>
              <a:rPr lang="en-US" sz="1800" b="1" dirty="0">
                <a:solidFill>
                  <a:srgbClr val="FF0000"/>
                </a:solidFill>
                <a:latin typeface="Courier New" panose="02070309020205020404" pitchFamily="49" charset="0"/>
                <a:cs typeface="Courier New" panose="02070309020205020404" pitchFamily="49" charset="0"/>
              </a:rPr>
              <a:t>git fetch</a:t>
            </a:r>
            <a:r>
              <a:rPr lang="en-US" sz="1800" b="1"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&amp; </a:t>
            </a:r>
          </a:p>
          <a:p>
            <a:pPr>
              <a:defRPr/>
            </a:pPr>
            <a:r>
              <a:rPr lang="en-US" sz="1800" b="1" dirty="0">
                <a:solidFill>
                  <a:srgbClr val="FF0000"/>
                </a:solidFill>
                <a:latin typeface="Courier New" panose="02070309020205020404" pitchFamily="49" charset="0"/>
                <a:cs typeface="Courier New" panose="02070309020205020404" pitchFamily="49" charset="0"/>
              </a:rPr>
              <a:t>git push</a:t>
            </a:r>
            <a:r>
              <a:rPr lang="en-US" sz="1800" dirty="0">
                <a:latin typeface="Calibri" panose="020F0502020204030204" pitchFamily="34" charset="0"/>
                <a:cs typeface="Calibri" panose="020F0502020204030204" pitchFamily="34" charset="0"/>
              </a:rPr>
              <a:t> </a:t>
            </a:r>
            <a:r>
              <a:rPr lang="en-US" sz="1800" dirty="0">
                <a:latin typeface="+mj-lt"/>
                <a:cs typeface="Calibri" panose="020F0502020204030204" pitchFamily="34" charset="0"/>
              </a:rPr>
              <a:t>to </a:t>
            </a:r>
            <a:r>
              <a:rPr lang="en-US" sz="1800" b="1" dirty="0">
                <a:latin typeface="+mj-lt"/>
                <a:cs typeface="Calibri" panose="020F0502020204030204" pitchFamily="34" charset="0"/>
              </a:rPr>
              <a:t>origin</a:t>
            </a:r>
            <a:r>
              <a:rPr lang="en-US" sz="1800" dirty="0">
                <a:latin typeface="+mj-lt"/>
                <a:cs typeface="Calibri" panose="020F0502020204030204" pitchFamily="34" charset="0"/>
              </a:rPr>
              <a:t> resolve to this GitHub URL</a:t>
            </a:r>
          </a:p>
        </p:txBody>
      </p:sp>
      <p:sp>
        <p:nvSpPr>
          <p:cNvPr id="144393" name="TextBox 6">
            <a:extLst>
              <a:ext uri="{FF2B5EF4-FFF2-40B4-BE49-F238E27FC236}">
                <a16:creationId xmlns:a16="http://schemas.microsoft.com/office/drawing/2014/main" id="{16FC6F15-7D35-9B3D-947E-CA436C3D2A98}"/>
              </a:ext>
            </a:extLst>
          </p:cNvPr>
          <p:cNvSpPr txBox="1">
            <a:spLocks noChangeArrowheads="1"/>
          </p:cNvSpPr>
          <p:nvPr/>
        </p:nvSpPr>
        <p:spPr bwMode="auto">
          <a:xfrm>
            <a:off x="6248400" y="5959475"/>
            <a:ext cx="736600" cy="584200"/>
          </a:xfrm>
          <a:prstGeom prst="rect">
            <a:avLst/>
          </a:prstGeom>
          <a:solidFill>
            <a:schemeClr val="bg1">
              <a:alpha val="2784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3200">
                <a:latin typeface="Calibri" panose="020F0502020204030204" pitchFamily="34" charset="0"/>
                <a:cs typeface="Calibri" panose="020F0502020204030204" pitchFamily="34" charset="0"/>
                <a:sym typeface="Wingdings" pitchFamily="2" charset="2"/>
              </a:rPr>
              <a:t></a:t>
            </a:r>
            <a:endParaRPr lang="en-US" altLang="en-US" sz="3200">
              <a:latin typeface="Calibri" panose="020F0502020204030204" pitchFamily="34" charset="0"/>
              <a:cs typeface="Calibri" panose="020F0502020204030204" pitchFamily="34" charset="0"/>
            </a:endParaRPr>
          </a:p>
        </p:txBody>
      </p:sp>
      <p:sp>
        <p:nvSpPr>
          <p:cNvPr id="144394" name="TextBox 7">
            <a:extLst>
              <a:ext uri="{FF2B5EF4-FFF2-40B4-BE49-F238E27FC236}">
                <a16:creationId xmlns:a16="http://schemas.microsoft.com/office/drawing/2014/main" id="{53BCB0B5-EC19-5A81-F7C4-13F7EFFB9361}"/>
              </a:ext>
            </a:extLst>
          </p:cNvPr>
          <p:cNvSpPr txBox="1">
            <a:spLocks noChangeArrowheads="1"/>
          </p:cNvSpPr>
          <p:nvPr/>
        </p:nvSpPr>
        <p:spPr bwMode="auto">
          <a:xfrm>
            <a:off x="6296026" y="6324600"/>
            <a:ext cx="5889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600">
                <a:latin typeface="Calibri" panose="020F0502020204030204" pitchFamily="34" charset="0"/>
                <a:cs typeface="Calibri" panose="020F0502020204030204" pitchFamily="34" charset="0"/>
              </a:rPr>
              <a:t>hosp</a:t>
            </a:r>
          </a:p>
        </p:txBody>
      </p:sp>
      <p:grpSp>
        <p:nvGrpSpPr>
          <p:cNvPr id="144395" name="Group 8">
            <a:extLst>
              <a:ext uri="{FF2B5EF4-FFF2-40B4-BE49-F238E27FC236}">
                <a16:creationId xmlns:a16="http://schemas.microsoft.com/office/drawing/2014/main" id="{22C1E3EE-C211-A58A-2D4A-A1EFFAD06171}"/>
              </a:ext>
            </a:extLst>
          </p:cNvPr>
          <p:cNvGrpSpPr>
            <a:grpSpLocks/>
          </p:cNvGrpSpPr>
          <p:nvPr/>
        </p:nvGrpSpPr>
        <p:grpSpPr bwMode="auto">
          <a:xfrm>
            <a:off x="7010400" y="5943601"/>
            <a:ext cx="1752600" cy="322263"/>
            <a:chOff x="3207432" y="3200400"/>
            <a:chExt cx="3523714" cy="375354"/>
          </a:xfrm>
        </p:grpSpPr>
        <p:sp>
          <p:nvSpPr>
            <p:cNvPr id="10" name="Arrow: Right 9">
              <a:extLst>
                <a:ext uri="{FF2B5EF4-FFF2-40B4-BE49-F238E27FC236}">
                  <a16:creationId xmlns:a16="http://schemas.microsoft.com/office/drawing/2014/main" id="{D8347614-FA58-46DE-B938-D03982B9CF52}"/>
                </a:ext>
              </a:extLst>
            </p:cNvPr>
            <p:cNvSpPr/>
            <p:nvPr/>
          </p:nvSpPr>
          <p:spPr bwMode="auto">
            <a:xfrm flipH="1">
              <a:off x="3207432" y="3213359"/>
              <a:ext cx="3371314" cy="362395"/>
            </a:xfrm>
            <a:prstGeom prst="rightArrow">
              <a:avLst/>
            </a:prstGeom>
            <a:gradFill>
              <a:gsLst>
                <a:gs pos="0">
                  <a:srgbClr val="C00000">
                    <a:alpha val="36000"/>
                  </a:srgbClr>
                </a:gs>
                <a:gs pos="53000">
                  <a:schemeClr val="accent1">
                    <a:lumMod val="45000"/>
                    <a:lumOff val="55000"/>
                    <a:alpha val="34000"/>
                  </a:schemeClr>
                </a:gs>
                <a:gs pos="83000">
                  <a:schemeClr val="bg1">
                    <a:lumMod val="65000"/>
                  </a:schemeClr>
                </a:gs>
                <a:gs pos="100000">
                  <a:schemeClr val="accent1">
                    <a:lumMod val="30000"/>
                    <a:lumOff val="70000"/>
                  </a:schemeClr>
                </a:gs>
              </a:gsLst>
              <a:lin ang="5400000" scaled="1"/>
            </a:gradFill>
            <a:ln w="28575" cap="flat" cmpd="sng" algn="ctr">
              <a:no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sp>
          <p:nvSpPr>
            <p:cNvPr id="11" name="Arrow: Right 10">
              <a:extLst>
                <a:ext uri="{FF2B5EF4-FFF2-40B4-BE49-F238E27FC236}">
                  <a16:creationId xmlns:a16="http://schemas.microsoft.com/office/drawing/2014/main" id="{8F10E333-5C1A-434D-91B5-6ACE9EA8D78B}"/>
                </a:ext>
              </a:extLst>
            </p:cNvPr>
            <p:cNvSpPr/>
            <p:nvPr/>
          </p:nvSpPr>
          <p:spPr bwMode="auto">
            <a:xfrm>
              <a:off x="3359832" y="3200400"/>
              <a:ext cx="3371314" cy="362395"/>
            </a:xfrm>
            <a:prstGeom prst="rightArrow">
              <a:avLst/>
            </a:prstGeom>
            <a:gradFill>
              <a:gsLst>
                <a:gs pos="0">
                  <a:srgbClr val="C00000">
                    <a:alpha val="36000"/>
                  </a:srgbClr>
                </a:gs>
                <a:gs pos="53000">
                  <a:schemeClr val="accent1">
                    <a:lumMod val="45000"/>
                    <a:lumOff val="55000"/>
                    <a:alpha val="34000"/>
                  </a:schemeClr>
                </a:gs>
                <a:gs pos="83000">
                  <a:schemeClr val="bg1">
                    <a:lumMod val="65000"/>
                  </a:schemeClr>
                </a:gs>
                <a:gs pos="100000">
                  <a:schemeClr val="accent1">
                    <a:lumMod val="30000"/>
                    <a:lumOff val="70000"/>
                  </a:schemeClr>
                </a:gs>
              </a:gsLst>
              <a:lin ang="5400000" scaled="1"/>
            </a:gradFill>
            <a:ln w="28575" cap="flat" cmpd="sng" algn="ctr">
              <a:no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gr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Title 1">
            <a:extLst>
              <a:ext uri="{FF2B5EF4-FFF2-40B4-BE49-F238E27FC236}">
                <a16:creationId xmlns:a16="http://schemas.microsoft.com/office/drawing/2014/main" id="{61189CDB-1384-DFC7-9199-F76B4B2ECD66}"/>
              </a:ext>
            </a:extLst>
          </p:cNvPr>
          <p:cNvSpPr>
            <a:spLocks noGrp="1" noChangeArrowheads="1"/>
          </p:cNvSpPr>
          <p:nvPr>
            <p:ph type="title"/>
            <p:custDataLst>
              <p:tags r:id="rId1"/>
            </p:custDataLst>
          </p:nvPr>
        </p:nvSpPr>
        <p:spPr>
          <a:xfrm>
            <a:off x="609600" y="44450"/>
            <a:ext cx="9964739" cy="533400"/>
          </a:xfrm>
        </p:spPr>
        <p:txBody>
          <a:bodyPr/>
          <a:lstStyle/>
          <a:p>
            <a:r>
              <a:rPr lang="en-US" altLang="en-US" sz="3200" dirty="0"/>
              <a:t>Workflow – </a:t>
            </a:r>
            <a:r>
              <a:rPr lang="en-US" altLang="en-US" sz="3200" b="1" dirty="0"/>
              <a:t>3. Housekeeping &amp; Graphing the Remote</a:t>
            </a:r>
          </a:p>
        </p:txBody>
      </p:sp>
      <p:sp>
        <p:nvSpPr>
          <p:cNvPr id="144387" name="Content Placeholder 2">
            <a:extLst>
              <a:ext uri="{FF2B5EF4-FFF2-40B4-BE49-F238E27FC236}">
                <a16:creationId xmlns:a16="http://schemas.microsoft.com/office/drawing/2014/main" id="{9ED98C27-9D9C-4AAA-B08A-1E5B299C791C}"/>
              </a:ext>
            </a:extLst>
          </p:cNvPr>
          <p:cNvSpPr>
            <a:spLocks noGrp="1" noChangeArrowheads="1"/>
          </p:cNvSpPr>
          <p:nvPr>
            <p:ph idx="1"/>
            <p:custDataLst>
              <p:tags r:id="rId2"/>
            </p:custDataLst>
          </p:nvPr>
        </p:nvSpPr>
        <p:spPr>
          <a:xfrm>
            <a:off x="1575455" y="1184116"/>
            <a:ext cx="8958262" cy="1212850"/>
          </a:xfrm>
        </p:spPr>
        <p:txBody>
          <a:bodyPr/>
          <a:lstStyle/>
          <a:p>
            <a:pPr>
              <a:defRPr/>
            </a:pPr>
            <a:r>
              <a:rPr lang="en-US" altLang="en-US" sz="2400" b="1" dirty="0">
                <a:cs typeface="Courier New" panose="02070309020205020404" pitchFamily="49" charset="0"/>
              </a:rPr>
              <a:t>Configure your user.email &amp; user.name</a:t>
            </a:r>
            <a:endParaRPr lang="en-US" altLang="en-US" sz="1200" b="1" dirty="0">
              <a:cs typeface="Courier New" panose="02070309020205020404" pitchFamily="49" charset="0"/>
            </a:endParaRPr>
          </a:p>
          <a:p>
            <a:pPr>
              <a:defRPr/>
            </a:pPr>
            <a:endParaRPr lang="en-US" altLang="en-US" sz="1050" b="1" dirty="0">
              <a:cs typeface="Courier New" panose="02070309020205020404" pitchFamily="49" charset="0"/>
            </a:endParaRPr>
          </a:p>
          <a:p>
            <a:pPr>
              <a:defRPr/>
            </a:pPr>
            <a:endParaRPr lang="en-US" altLang="en-US" sz="1050" b="1" dirty="0">
              <a:cs typeface="Courier New" panose="02070309020205020404" pitchFamily="49" charset="0"/>
            </a:endParaRPr>
          </a:p>
          <a:p>
            <a:pPr>
              <a:defRPr/>
            </a:pPr>
            <a:r>
              <a:rPr lang="en-US" altLang="en-US" sz="2800" b="1" dirty="0">
                <a:cs typeface="Courier New" panose="02070309020205020404" pitchFamily="49" charset="0"/>
              </a:rPr>
              <a:t>Create the Alias to graph the Commits and Branches</a:t>
            </a:r>
          </a:p>
        </p:txBody>
      </p:sp>
      <p:sp>
        <p:nvSpPr>
          <p:cNvPr id="3" name="TextBox 2">
            <a:extLst>
              <a:ext uri="{FF2B5EF4-FFF2-40B4-BE49-F238E27FC236}">
                <a16:creationId xmlns:a16="http://schemas.microsoft.com/office/drawing/2014/main" id="{9CC8B58D-62B0-4338-A424-DCA3100A3EA8}"/>
              </a:ext>
            </a:extLst>
          </p:cNvPr>
          <p:cNvSpPr txBox="1"/>
          <p:nvPr/>
        </p:nvSpPr>
        <p:spPr>
          <a:xfrm>
            <a:off x="1562100" y="2396966"/>
            <a:ext cx="9105900" cy="1815882"/>
          </a:xfrm>
          <a:prstGeom prst="rect">
            <a:avLst/>
          </a:prstGeom>
          <a:solidFill>
            <a:schemeClr val="tx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spAutoFit/>
          </a:bodyPr>
          <a:lstStyle/>
          <a:p>
            <a:pPr>
              <a:defRPr/>
            </a:pPr>
            <a:r>
              <a:rPr lang="en-US" sz="1600" dirty="0">
                <a:solidFill>
                  <a:schemeClr val="bg1"/>
                </a:solidFill>
                <a:latin typeface="Courier New" panose="02070309020205020404" pitchFamily="49" charset="0"/>
                <a:cs typeface="Courier New" panose="02070309020205020404" pitchFamily="49" charset="0"/>
              </a:rPr>
              <a:t>$ git config --local user.email "jsayles@us.ibm.com"</a:t>
            </a:r>
          </a:p>
          <a:p>
            <a:pPr>
              <a:defRPr/>
            </a:pPr>
            <a:r>
              <a:rPr lang="en-US" sz="1600" dirty="0">
                <a:solidFill>
                  <a:schemeClr val="bg1"/>
                </a:solidFill>
                <a:latin typeface="Courier New" panose="02070309020205020404" pitchFamily="49" charset="0"/>
                <a:cs typeface="Courier New" panose="02070309020205020404" pitchFamily="49" charset="0"/>
              </a:rPr>
              <a:t>$ git config --local user.name "Jon"</a:t>
            </a:r>
          </a:p>
          <a:p>
            <a:pPr>
              <a:defRPr/>
            </a:pPr>
            <a:endParaRPr lang="en-US" sz="1600" dirty="0">
              <a:solidFill>
                <a:schemeClr val="bg1"/>
              </a:solidFill>
              <a:latin typeface="Courier New" panose="02070309020205020404" pitchFamily="49" charset="0"/>
              <a:cs typeface="Courier New" panose="02070309020205020404" pitchFamily="49" charset="0"/>
            </a:endParaRPr>
          </a:p>
          <a:p>
            <a:pPr>
              <a:defRPr/>
            </a:pPr>
            <a:r>
              <a:rPr lang="en-US" sz="1600" dirty="0">
                <a:solidFill>
                  <a:schemeClr val="bg1"/>
                </a:solidFill>
                <a:latin typeface="Courier New" panose="02070309020205020404" pitchFamily="49" charset="0"/>
                <a:cs typeface="Courier New" panose="02070309020205020404" pitchFamily="49" charset="0"/>
              </a:rPr>
              <a:t>$ alias graph='git log --decorate --all --oneline --graph'</a:t>
            </a:r>
          </a:p>
          <a:p>
            <a:pPr>
              <a:defRPr/>
            </a:pPr>
            <a:endParaRPr lang="en-US" sz="1600" dirty="0">
              <a:solidFill>
                <a:schemeClr val="bg1"/>
              </a:solidFill>
              <a:latin typeface="Courier New" panose="02070309020205020404" pitchFamily="49" charset="0"/>
              <a:cs typeface="Courier New" panose="02070309020205020404" pitchFamily="49" charset="0"/>
            </a:endParaRPr>
          </a:p>
          <a:p>
            <a:pPr>
              <a:defRPr/>
            </a:pPr>
            <a:r>
              <a:rPr lang="en-US" sz="1600" dirty="0">
                <a:solidFill>
                  <a:schemeClr val="bg1"/>
                </a:solidFill>
                <a:latin typeface="Courier New" panose="02070309020205020404" pitchFamily="49" charset="0"/>
                <a:cs typeface="Courier New" panose="02070309020205020404" pitchFamily="49" charset="0"/>
              </a:rPr>
              <a:t>$ graph</a:t>
            </a:r>
          </a:p>
          <a:p>
            <a:pPr>
              <a:defRPr/>
            </a:pPr>
            <a:r>
              <a:rPr lang="en-US" sz="1600" dirty="0">
                <a:solidFill>
                  <a:schemeClr val="bg1"/>
                </a:solidFill>
                <a:latin typeface="Courier New" panose="02070309020205020404" pitchFamily="49" charset="0"/>
                <a:cs typeface="Courier New" panose="02070309020205020404" pitchFamily="49" charset="0"/>
              </a:rPr>
              <a:t>* fcc1851 (HEAD -&gt; master, origin/master, origin/HEAD</a:t>
            </a:r>
            <a:r>
              <a:rPr lang="en-US" sz="1400" dirty="0">
                <a:solidFill>
                  <a:schemeClr val="bg1"/>
                </a:solidFill>
                <a:latin typeface="Courier New" panose="02070309020205020404" pitchFamily="49" charset="0"/>
                <a:cs typeface="Courier New" panose="02070309020205020404" pitchFamily="49" charset="0"/>
              </a:rPr>
              <a:t>) Add files via upload</a:t>
            </a:r>
            <a:endParaRPr lang="en-US" sz="1600" dirty="0">
              <a:solidFill>
                <a:schemeClr val="bg1"/>
              </a:solidFill>
              <a:latin typeface="Courier New" panose="02070309020205020404" pitchFamily="49" charset="0"/>
              <a:cs typeface="Courier New" panose="02070309020205020404" pitchFamily="49" charset="0"/>
            </a:endParaRPr>
          </a:p>
        </p:txBody>
      </p:sp>
      <p:pic>
        <p:nvPicPr>
          <p:cNvPr id="145415" name="Picture 3">
            <a:extLst>
              <a:ext uri="{FF2B5EF4-FFF2-40B4-BE49-F238E27FC236}">
                <a16:creationId xmlns:a16="http://schemas.microsoft.com/office/drawing/2014/main" id="{2862B304-F19E-C77B-52E4-DDCA2CB8505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7500" y="3670300"/>
            <a:ext cx="904240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12AD6EDC-1C01-4ABE-9B27-7195236CC056}"/>
              </a:ext>
            </a:extLst>
          </p:cNvPr>
          <p:cNvSpPr txBox="1"/>
          <p:nvPr/>
        </p:nvSpPr>
        <p:spPr>
          <a:xfrm>
            <a:off x="1595438" y="4230470"/>
            <a:ext cx="8691562" cy="646331"/>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a:spAutoFit/>
          </a:bodyPr>
          <a:lstStyle/>
          <a:p>
            <a:pPr>
              <a:defRPr/>
            </a:pPr>
            <a:r>
              <a:rPr lang="en-US" sz="1200" b="1" dirty="0">
                <a:latin typeface="Courier New" panose="02070309020205020404" pitchFamily="49" charset="0"/>
                <a:cs typeface="Courier New" panose="02070309020205020404" pitchFamily="49" charset="0"/>
              </a:rPr>
              <a:t>Single Commit|</a:t>
            </a:r>
            <a:r>
              <a:rPr lang="en-US" sz="1200" b="1" dirty="0">
                <a:solidFill>
                  <a:srgbClr val="0099CC"/>
                </a:solidFill>
                <a:latin typeface="Courier New" panose="02070309020205020404" pitchFamily="49" charset="0"/>
                <a:cs typeface="Courier New" panose="02070309020205020404" pitchFamily="49" charset="0"/>
              </a:rPr>
              <a:t>Pointer</a:t>
            </a:r>
            <a:r>
              <a:rPr lang="en-US" sz="1200" b="1" dirty="0">
                <a:latin typeface="Courier New" panose="02070309020205020404" pitchFamily="49" charset="0"/>
                <a:cs typeface="Courier New" panose="02070309020205020404" pitchFamily="49" charset="0"/>
              </a:rPr>
              <a:t> to </a:t>
            </a:r>
            <a:r>
              <a:rPr lang="en-US" sz="1200" b="1" dirty="0">
                <a:solidFill>
                  <a:srgbClr val="00B050"/>
                </a:solidFill>
                <a:latin typeface="Courier New" panose="02070309020205020404" pitchFamily="49" charset="0"/>
                <a:cs typeface="Courier New" panose="02070309020205020404" pitchFamily="49" charset="0"/>
              </a:rPr>
              <a:t>master</a:t>
            </a:r>
            <a:r>
              <a:rPr lang="en-US" sz="1200" b="1" dirty="0">
                <a:latin typeface="Courier New" panose="02070309020205020404" pitchFamily="49" charset="0"/>
                <a:cs typeface="Courier New" panose="02070309020205020404" pitchFamily="49" charset="0"/>
              </a:rPr>
              <a:t> | </a:t>
            </a:r>
            <a:r>
              <a:rPr lang="en-US" sz="1200" b="1" dirty="0">
                <a:solidFill>
                  <a:srgbClr val="C00000"/>
                </a:solidFill>
                <a:latin typeface="Courier New" panose="02070309020205020404" pitchFamily="49" charset="0"/>
                <a:cs typeface="Courier New" panose="02070309020205020404" pitchFamily="49" charset="0"/>
              </a:rPr>
              <a:t>Remote Tracking   </a:t>
            </a:r>
            <a:r>
              <a:rPr lang="en-US" sz="1200" b="1" dirty="0">
                <a:latin typeface="Courier New" panose="02070309020205020404" pitchFamily="49" charset="0"/>
                <a:cs typeface="Courier New" panose="02070309020205020404" pitchFamily="49" charset="0"/>
              </a:rPr>
              <a:t>| </a:t>
            </a:r>
            <a:r>
              <a:rPr lang="en-US" sz="1200" b="1" dirty="0">
                <a:solidFill>
                  <a:srgbClr val="C00000"/>
                </a:solidFill>
                <a:latin typeface="Courier New" panose="02070309020205020404" pitchFamily="49" charset="0"/>
                <a:cs typeface="Courier New" panose="02070309020205020404" pitchFamily="49" charset="0"/>
              </a:rPr>
              <a:t>Reference representing </a:t>
            </a:r>
          </a:p>
          <a:p>
            <a:pPr>
              <a:defRPr/>
            </a:pPr>
            <a:r>
              <a:rPr lang="en-US" sz="1200" b="1" dirty="0">
                <a:latin typeface="Courier New" panose="02070309020205020404" pitchFamily="49" charset="0"/>
                <a:cs typeface="Courier New" panose="02070309020205020404" pitchFamily="49" charset="0"/>
              </a:rPr>
              <a:t>Hash#        | which is checked |  </a:t>
            </a:r>
            <a:r>
              <a:rPr lang="en-US" sz="1200" b="1" dirty="0">
                <a:solidFill>
                  <a:srgbClr val="C00000"/>
                </a:solidFill>
                <a:latin typeface="Courier New" panose="02070309020205020404" pitchFamily="49" charset="0"/>
                <a:cs typeface="Courier New" panose="02070309020205020404" pitchFamily="49" charset="0"/>
              </a:rPr>
              <a:t>branch</a:t>
            </a:r>
            <a:r>
              <a:rPr lang="en-US" sz="1200" b="1" dirty="0">
                <a:latin typeface="Courier New" panose="02070309020205020404" pitchFamily="49" charset="0"/>
                <a:cs typeface="Courier New" panose="02070309020205020404" pitchFamily="49" charset="0"/>
              </a:rPr>
              <a:t>           | </a:t>
            </a:r>
            <a:r>
              <a:rPr lang="en-US" sz="1200" b="1" dirty="0">
                <a:solidFill>
                  <a:srgbClr val="C00000"/>
                </a:solidFill>
                <a:latin typeface="Courier New" panose="02070309020205020404" pitchFamily="49" charset="0"/>
                <a:cs typeface="Courier New" panose="02070309020205020404" pitchFamily="49" charset="0"/>
              </a:rPr>
              <a:t>a local copy of the HEAD Pointer</a:t>
            </a:r>
          </a:p>
          <a:p>
            <a:pPr>
              <a:defRPr/>
            </a:pPr>
            <a:r>
              <a:rPr lang="en-US" sz="1200" b="1" dirty="0">
                <a:latin typeface="Courier New" panose="02070309020205020404" pitchFamily="49" charset="0"/>
                <a:cs typeface="Courier New" panose="02070309020205020404" pitchFamily="49" charset="0"/>
              </a:rPr>
              <a:t>GitHub       | out              |                   | </a:t>
            </a:r>
            <a:r>
              <a:rPr lang="en-US" sz="1200" b="1" dirty="0">
                <a:solidFill>
                  <a:srgbClr val="C00000"/>
                </a:solidFill>
                <a:latin typeface="Courier New" panose="02070309020205020404" pitchFamily="49" charset="0"/>
                <a:cs typeface="Courier New" panose="02070309020205020404" pitchFamily="49" charset="0"/>
              </a:rPr>
              <a:t>in the Remote Repository   </a:t>
            </a:r>
          </a:p>
        </p:txBody>
      </p:sp>
      <p:sp>
        <p:nvSpPr>
          <p:cNvPr id="145418" name="Rectangle 3">
            <a:extLst>
              <a:ext uri="{FF2B5EF4-FFF2-40B4-BE49-F238E27FC236}">
                <a16:creationId xmlns:a16="http://schemas.microsoft.com/office/drawing/2014/main" id="{F3F31BFF-04DA-991D-38A3-853B690D08AE}"/>
              </a:ext>
            </a:extLst>
          </p:cNvPr>
          <p:cNvSpPr>
            <a:spLocks noChangeArrowheads="1"/>
          </p:cNvSpPr>
          <p:nvPr/>
        </p:nvSpPr>
        <p:spPr bwMode="auto">
          <a:xfrm>
            <a:off x="9601200" y="6400800"/>
            <a:ext cx="1066800" cy="457200"/>
          </a:xfrm>
          <a:prstGeom prst="rect">
            <a:avLst/>
          </a:prstGeom>
          <a:solidFill>
            <a:schemeClr val="bg1"/>
          </a:solidFill>
          <a:ln>
            <a:noFill/>
          </a:ln>
          <a:extLst>
            <a:ext uri="{91240B29-F687-4F45-9708-019B960494DF}">
              <a14:hiddenLine xmlns:a14="http://schemas.microsoft.com/office/drawing/2010/main" w="28575" algn="ctr">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sz="1800">
              <a:latin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E4BBBF6A-64A7-4C32-9462-84FC0B9F46F6}"/>
              </a:ext>
            </a:extLst>
          </p:cNvPr>
          <p:cNvSpPr txBox="1"/>
          <p:nvPr/>
        </p:nvSpPr>
        <p:spPr>
          <a:xfrm>
            <a:off x="2514600" y="4936629"/>
            <a:ext cx="7318374" cy="1692771"/>
          </a:xfrm>
          <a:prstGeom prst="rect">
            <a:avLst/>
          </a:prstGeom>
          <a:noFill/>
          <a:ln>
            <a:noFill/>
          </a:ln>
          <a:effectLst/>
        </p:spPr>
        <p:txBody>
          <a:bodyPr wrap="square">
            <a:spAutoFit/>
          </a:bodyPr>
          <a:lstStyle/>
          <a:p>
            <a:pPr>
              <a:defRPr/>
            </a:pPr>
            <a:r>
              <a:rPr lang="en-US" sz="2800" b="1" dirty="0">
                <a:solidFill>
                  <a:srgbClr val="FF0000"/>
                </a:solidFill>
                <a:latin typeface="Courier New" panose="02070309020205020404" pitchFamily="49" charset="0"/>
                <a:cs typeface="Courier New" panose="02070309020205020404" pitchFamily="49" charset="0"/>
              </a:rPr>
              <a:t>graph</a:t>
            </a:r>
            <a:r>
              <a:rPr lang="en-US" sz="2800" dirty="0">
                <a:solidFill>
                  <a:srgbClr val="FF0000"/>
                </a:solidFill>
                <a:latin typeface="Calibri" panose="020F0502020204030204" pitchFamily="34" charset="0"/>
                <a:cs typeface="Calibri" panose="020F0502020204030204" pitchFamily="34" charset="0"/>
              </a:rPr>
              <a:t> </a:t>
            </a:r>
            <a:r>
              <a:rPr lang="en-US" sz="2800" dirty="0">
                <a:latin typeface="+mj-lt"/>
                <a:cs typeface="Calibri" panose="020F0502020204030204" pitchFamily="34" charset="0"/>
              </a:rPr>
              <a:t>tells us that:</a:t>
            </a:r>
          </a:p>
          <a:p>
            <a:pPr marL="914400" lvl="1" indent="-457200">
              <a:buFontTx/>
              <a:buAutoNum type="arabicPeriod"/>
              <a:defRPr/>
            </a:pPr>
            <a:r>
              <a:rPr lang="en-US" sz="2000" dirty="0">
                <a:solidFill>
                  <a:srgbClr val="00B050"/>
                </a:solidFill>
                <a:latin typeface="+mj-lt"/>
                <a:cs typeface="Calibri" panose="020F0502020204030204" pitchFamily="34" charset="0"/>
              </a:rPr>
              <a:t>master</a:t>
            </a:r>
            <a:r>
              <a:rPr lang="en-US" sz="2000" dirty="0">
                <a:latin typeface="+mj-lt"/>
                <a:cs typeface="Calibri" panose="020F0502020204030204" pitchFamily="34" charset="0"/>
              </a:rPr>
              <a:t> is the current Local branch</a:t>
            </a:r>
          </a:p>
          <a:p>
            <a:pPr marL="914400" lvl="1" indent="-457200">
              <a:buFontTx/>
              <a:buAutoNum type="arabicPeriod"/>
              <a:defRPr/>
            </a:pPr>
            <a:r>
              <a:rPr lang="en-US" sz="2000" dirty="0">
                <a:solidFill>
                  <a:srgbClr val="C00000"/>
                </a:solidFill>
                <a:latin typeface="+mj-lt"/>
                <a:cs typeface="Calibri" panose="020F0502020204030204" pitchFamily="34" charset="0"/>
              </a:rPr>
              <a:t>origin/master </a:t>
            </a:r>
            <a:r>
              <a:rPr lang="en-US" sz="2000" dirty="0">
                <a:latin typeface="+mj-lt"/>
                <a:cs typeface="Calibri" panose="020F0502020204030204" pitchFamily="34" charset="0"/>
              </a:rPr>
              <a:t>is the name of a </a:t>
            </a:r>
            <a:r>
              <a:rPr lang="en-US" sz="2000" b="1" dirty="0">
                <a:latin typeface="+mj-lt"/>
                <a:cs typeface="Calibri" panose="020F0502020204030204" pitchFamily="34" charset="0"/>
              </a:rPr>
              <a:t>Remote Tracking Branch</a:t>
            </a:r>
          </a:p>
          <a:p>
            <a:pPr marL="800100" lvl="1" indent="-342900">
              <a:buFontTx/>
              <a:buAutoNum type="arabicPeriod"/>
              <a:defRPr/>
            </a:pPr>
            <a:r>
              <a:rPr lang="en-US" sz="1800" dirty="0">
                <a:latin typeface="+mj-lt"/>
                <a:cs typeface="Calibri" panose="020F0502020204030204" pitchFamily="34" charset="0"/>
              </a:rPr>
              <a:t>  The Remote master and Local master branches are in-synch</a:t>
            </a:r>
          </a:p>
          <a:p>
            <a:pPr marL="1257300" lvl="2" indent="-342900">
              <a:buFont typeface="Arial" panose="020B0604020202020204" pitchFamily="34" charset="0"/>
              <a:buChar char="•"/>
              <a:defRPr/>
            </a:pPr>
            <a:r>
              <a:rPr lang="en-US" sz="1800" dirty="0">
                <a:latin typeface="+mj-lt"/>
                <a:cs typeface="Calibri" panose="020F0502020204030204" pitchFamily="34" charset="0"/>
              </a:rPr>
              <a:t>  They're pointing to the same Commit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B739BED-E828-AE3F-B197-70435D01051B}"/>
              </a:ext>
            </a:extLst>
          </p:cNvPr>
          <p:cNvSpPr/>
          <p:nvPr/>
        </p:nvSpPr>
        <p:spPr bwMode="auto">
          <a:xfrm>
            <a:off x="228600" y="1066800"/>
            <a:ext cx="3657600" cy="4876800"/>
          </a:xfrm>
          <a:prstGeom prst="rect">
            <a:avLst/>
          </a:prstGeom>
          <a:solidFill>
            <a:schemeClr val="accent1">
              <a:lumMod val="20000"/>
              <a:lumOff val="80000"/>
            </a:schemeClr>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IBM Plex Sans Light"/>
              <a:buNone/>
              <a:tabLst/>
              <a:defRPr/>
            </a:pPr>
            <a:endParaRPr kumimoji="0" lang="en-US" sz="1400" b="0" i="0" u="none" strike="noStrike" kern="1200" cap="none" spc="0" normalizeH="0" baseline="0" noProof="0" dirty="0">
              <a:ln>
                <a:noFill/>
              </a:ln>
              <a:solidFill>
                <a:srgbClr val="FFFFFF"/>
              </a:solidFill>
              <a:effectLst/>
              <a:uLnTx/>
              <a:uFillTx/>
              <a:latin typeface="IBM Plex Sans Light"/>
              <a:ea typeface="+mn-ea"/>
              <a:cs typeface="+mn-cs"/>
            </a:endParaRPr>
          </a:p>
        </p:txBody>
      </p:sp>
      <p:sp>
        <p:nvSpPr>
          <p:cNvPr id="14338" name="Rectangle 2">
            <a:extLst>
              <a:ext uri="{FF2B5EF4-FFF2-40B4-BE49-F238E27FC236}">
                <a16:creationId xmlns:a16="http://schemas.microsoft.com/office/drawing/2014/main" id="{5CD34DDB-3945-BF17-A723-BE73111B6EF4}"/>
              </a:ext>
            </a:extLst>
          </p:cNvPr>
          <p:cNvSpPr>
            <a:spLocks noGrp="1" noChangeArrowheads="1"/>
          </p:cNvSpPr>
          <p:nvPr>
            <p:ph type="title"/>
          </p:nvPr>
        </p:nvSpPr>
        <p:spPr>
          <a:xfrm>
            <a:off x="393192" y="393192"/>
            <a:ext cx="11293592" cy="1325563"/>
          </a:xfrm>
        </p:spPr>
        <p:txBody>
          <a:bodyPr/>
          <a:lstStyle/>
          <a:p>
            <a:pPr algn="ctr" eaLnBrk="1" hangingPunct="1"/>
            <a:r>
              <a:rPr lang="en-US" altLang="en-US" sz="3600" dirty="0"/>
              <a:t>Course Assumptions</a:t>
            </a:r>
          </a:p>
        </p:txBody>
      </p:sp>
      <p:sp>
        <p:nvSpPr>
          <p:cNvPr id="14339" name="Rectangle 3">
            <a:extLst>
              <a:ext uri="{FF2B5EF4-FFF2-40B4-BE49-F238E27FC236}">
                <a16:creationId xmlns:a16="http://schemas.microsoft.com/office/drawing/2014/main" id="{F9792540-703C-7C33-204C-6D39C655E278}"/>
              </a:ext>
            </a:extLst>
          </p:cNvPr>
          <p:cNvSpPr>
            <a:spLocks noGrp="1" noChangeArrowheads="1"/>
          </p:cNvSpPr>
          <p:nvPr>
            <p:ph idx="1"/>
          </p:nvPr>
        </p:nvSpPr>
        <p:spPr>
          <a:xfrm>
            <a:off x="304800" y="1143000"/>
            <a:ext cx="3505200" cy="4648200"/>
          </a:xfrm>
        </p:spPr>
        <p:txBody>
          <a:bodyPr/>
          <a:lstStyle/>
          <a:p>
            <a:pPr eaLnBrk="1" hangingPunct="1">
              <a:buFont typeface="Wingdings" pitchFamily="2" charset="2"/>
              <a:buNone/>
            </a:pPr>
            <a:r>
              <a:rPr lang="en-US" altLang="en-US" sz="2400" dirty="0"/>
              <a:t>1. You know ISPF and have used it for at least two years, doing production work on z/OS with COBOL, PL/I or Assembler</a:t>
            </a:r>
          </a:p>
          <a:p>
            <a:pPr eaLnBrk="1" hangingPunct="1">
              <a:buFont typeface="Wingdings" pitchFamily="2" charset="2"/>
              <a:buNone/>
            </a:pPr>
            <a:endParaRPr lang="en-US" altLang="en-US" sz="2400" dirty="0"/>
          </a:p>
          <a:p>
            <a:pPr marL="0" lvl="1" indent="0" eaLnBrk="1" hangingPunct="1">
              <a:buNone/>
            </a:pPr>
            <a:r>
              <a:rPr lang="en-US" altLang="en-US" sz="2000" dirty="0"/>
              <a:t> * </a:t>
            </a:r>
            <a:r>
              <a:rPr lang="en-US" altLang="en-US" sz="1800" dirty="0"/>
              <a:t>Note that all of the workshops in this course are in </a:t>
            </a:r>
            <a:r>
              <a:rPr lang="en-US" altLang="en-US" sz="1800" b="1" dirty="0"/>
              <a:t>COBOL, </a:t>
            </a:r>
            <a:r>
              <a:rPr lang="en-US" altLang="en-US" sz="1800" dirty="0"/>
              <a:t>although files exist that are Assembler and other languages for you to experiment with – as time permits</a:t>
            </a:r>
          </a:p>
          <a:p>
            <a:pPr eaLnBrk="1" hangingPunct="1"/>
            <a:endParaRPr lang="en-US" altLang="en-US" sz="1000" dirty="0"/>
          </a:p>
          <a:p>
            <a:pPr eaLnBrk="1" hangingPunct="1"/>
            <a:endParaRPr lang="en-US" altLang="en-US" sz="1000" dirty="0"/>
          </a:p>
        </p:txBody>
      </p:sp>
      <p:sp>
        <p:nvSpPr>
          <p:cNvPr id="3" name="Rectangle 2">
            <a:extLst>
              <a:ext uri="{FF2B5EF4-FFF2-40B4-BE49-F238E27FC236}">
                <a16:creationId xmlns:a16="http://schemas.microsoft.com/office/drawing/2014/main" id="{91E84B52-E183-EDB9-1CDC-B06110886D49}"/>
              </a:ext>
            </a:extLst>
          </p:cNvPr>
          <p:cNvSpPr/>
          <p:nvPr/>
        </p:nvSpPr>
        <p:spPr bwMode="auto">
          <a:xfrm>
            <a:off x="4183004" y="1066800"/>
            <a:ext cx="3741796" cy="4876800"/>
          </a:xfrm>
          <a:prstGeom prst="rect">
            <a:avLst/>
          </a:prstGeom>
          <a:solidFill>
            <a:schemeClr val="bg2">
              <a:lumMod val="95000"/>
            </a:schemeClr>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IBM Plex Sans Light"/>
              <a:buNone/>
              <a:tabLst/>
              <a:defRPr/>
            </a:pPr>
            <a:endParaRPr kumimoji="0" lang="en-US" sz="1400" b="0" i="0" u="none" strike="noStrike" kern="1200" cap="none" spc="0" normalizeH="0" baseline="0" noProof="0" dirty="0">
              <a:ln>
                <a:noFill/>
              </a:ln>
              <a:solidFill>
                <a:srgbClr val="FFFFFF"/>
              </a:solidFill>
              <a:effectLst/>
              <a:uLnTx/>
              <a:uFillTx/>
              <a:latin typeface="IBM Plex Sans Light"/>
              <a:ea typeface="+mn-ea"/>
              <a:cs typeface="+mn-cs"/>
            </a:endParaRPr>
          </a:p>
        </p:txBody>
      </p:sp>
      <p:sp>
        <p:nvSpPr>
          <p:cNvPr id="5" name="Rectangle 3">
            <a:extLst>
              <a:ext uri="{FF2B5EF4-FFF2-40B4-BE49-F238E27FC236}">
                <a16:creationId xmlns:a16="http://schemas.microsoft.com/office/drawing/2014/main" id="{2A79B081-AD74-300F-205D-3DDA96256ABF}"/>
              </a:ext>
            </a:extLst>
          </p:cNvPr>
          <p:cNvSpPr txBox="1">
            <a:spLocks noChangeArrowheads="1"/>
          </p:cNvSpPr>
          <p:nvPr/>
        </p:nvSpPr>
        <p:spPr>
          <a:xfrm>
            <a:off x="4301302" y="914400"/>
            <a:ext cx="3505200" cy="4648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lstStyle>
            <a:lvl1pPr marL="0" marR="0" indent="0" algn="l" defTabSz="914400" rtl="0" eaLnBrk="1" latinLnBrk="0" hangingPunct="1">
              <a:lnSpc>
                <a:spcPct val="110000"/>
              </a:lnSpc>
              <a:spcBef>
                <a:spcPts val="0"/>
              </a:spcBef>
              <a:spcAft>
                <a:spcPts val="0"/>
              </a:spcAft>
              <a:buClrTx/>
              <a:buSzTx/>
              <a:buFontTx/>
              <a:buNone/>
              <a:tabLst/>
              <a:defRPr sz="1350" b="0" i="0" u="none" strike="noStrike" cap="none" spc="0" baseline="0">
                <a:solidFill>
                  <a:schemeClr val="tx1"/>
                </a:solidFill>
                <a:uFillTx/>
                <a:latin typeface="+mj-lt"/>
                <a:ea typeface="+mj-ea"/>
                <a:cs typeface="+mj-cs"/>
                <a:sym typeface="IBM Plex Sans Light"/>
              </a:defRPr>
            </a:lvl1pPr>
            <a:lvl2pPr marL="123444"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2pPr>
            <a:lvl3pPr marL="246888"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3pPr>
            <a:lvl4pPr marL="370332"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4pPr>
            <a:lvl5pPr marL="428625" marR="0" indent="-171450" algn="l" defTabSz="914400" rtl="0" eaLnBrk="1" latinLnBrk="0" hangingPunct="1">
              <a:lnSpc>
                <a:spcPct val="110000"/>
              </a:lnSpc>
              <a:spcBef>
                <a:spcPts val="1088"/>
              </a:spcBef>
              <a:spcAft>
                <a:spcPts val="0"/>
              </a:spcAft>
              <a:buClrTx/>
              <a:buSzPct val="100000"/>
              <a:buFont typeface="Arial" panose="020B0604020202020204" pitchFamily="34" charset="0"/>
              <a:buChar char="•"/>
              <a:tabLst/>
              <a:defRPr sz="1350" b="0" i="0" u="none" strike="noStrike" cap="none" spc="0" baseline="0">
                <a:solidFill>
                  <a:srgbClr val="000000"/>
                </a:solidFill>
                <a:uFillTx/>
                <a:latin typeface="+mj-lt"/>
                <a:ea typeface="+mj-ea"/>
                <a:cs typeface="+mj-cs"/>
                <a:sym typeface="IBM Plex Sans Light"/>
              </a:defRPr>
            </a:lvl5pPr>
            <a:lvl6pPr marL="69114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6pPr>
            <a:lvl7pPr marL="827112"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7pPr>
            <a:lvl8pPr marL="963075"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8pPr>
            <a:lvl9pPr marL="109903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endParaRPr kumimoji="0" lang="en-US" altLang="en-US" sz="1000" b="0" i="0" u="none" strike="noStrike" kern="0" cap="none" spc="0" normalizeH="0" baseline="0" noProof="0" dirty="0">
              <a:ln>
                <a:noFill/>
              </a:ln>
              <a:solidFill>
                <a:srgbClr val="000000"/>
              </a:solidFill>
              <a:effectLst/>
              <a:uLnTx/>
              <a:uFillTx/>
              <a:latin typeface="IBM Plex Sans Light"/>
              <a:ea typeface="+mj-ea"/>
              <a:cs typeface="+mj-cs"/>
              <a:sym typeface="IBM Plex Sans Light"/>
            </a:endParaRPr>
          </a:p>
          <a:p>
            <a:pPr marL="0" marR="0" lvl="0" indent="0" algn="l" defTabSz="914400" rtl="0" eaLnBrk="1" fontAlgn="auto" latinLnBrk="0" hangingPunct="1">
              <a:lnSpc>
                <a:spcPct val="110000"/>
              </a:lnSpc>
              <a:spcBef>
                <a:spcPts val="0"/>
              </a:spcBef>
              <a:spcAft>
                <a:spcPts val="0"/>
              </a:spcAft>
              <a:buClrTx/>
              <a:buSzTx/>
              <a:buFont typeface="Wingdings" pitchFamily="2" charset="2"/>
              <a:buNone/>
              <a:tabLst/>
              <a:defRPr/>
            </a:pPr>
            <a:r>
              <a:rPr kumimoji="0" lang="en-US" altLang="en-US" sz="2400" b="0" i="0" u="none" strike="noStrike" kern="0" cap="none" spc="0" normalizeH="0" baseline="0" noProof="0" dirty="0">
                <a:ln>
                  <a:noFill/>
                </a:ln>
                <a:solidFill>
                  <a:srgbClr val="000000"/>
                </a:solidFill>
                <a:effectLst/>
                <a:uLnTx/>
                <a:uFillTx/>
                <a:latin typeface="IBM Plex Sans Light"/>
                <a:ea typeface="+mj-ea"/>
                <a:cs typeface="+mj-cs"/>
                <a:sym typeface="IBM Plex Sans Light"/>
              </a:rPr>
              <a:t>2. You have:</a:t>
            </a:r>
          </a:p>
          <a:p>
            <a:pPr marL="0" marR="0" lvl="1" indent="0" algn="l" defTabSz="914400" rtl="0" eaLnBrk="1" fontAlgn="auto" latinLnBrk="0" hangingPunct="1">
              <a:lnSpc>
                <a:spcPct val="110000"/>
              </a:lnSpc>
              <a:spcBef>
                <a:spcPts val="0"/>
              </a:spcBef>
              <a:spcAft>
                <a:spcPts val="0"/>
              </a:spcAft>
              <a:buClrTx/>
              <a:buSzPct val="100000"/>
              <a:buFontTx/>
              <a:buNone/>
              <a:tabLst/>
              <a:defRPr/>
            </a:pPr>
            <a:r>
              <a:rPr kumimoji="0" lang="en-US" altLang="en-US" sz="2000" b="0" i="0" u="none" strike="noStrike" kern="0" cap="none" spc="0" normalizeH="0" baseline="0" noProof="0" dirty="0">
                <a:ln>
                  <a:noFill/>
                </a:ln>
                <a:solidFill>
                  <a:srgbClr val="000000"/>
                </a:solidFill>
                <a:effectLst/>
                <a:uLnTx/>
                <a:uFillTx/>
                <a:latin typeface="IBM Plex Sans Light"/>
                <a:ea typeface="+mj-ea"/>
                <a:cs typeface="+mj-cs"/>
                <a:sym typeface="IBM Plex Sans Light"/>
              </a:rPr>
              <a:t> - No experience with Eclipse or IDz</a:t>
            </a:r>
          </a:p>
          <a:p>
            <a:pPr marL="0" marR="0" lvl="1" indent="0" algn="l" defTabSz="914400" rtl="0" eaLnBrk="1" fontAlgn="auto" latinLnBrk="0" hangingPunct="1">
              <a:lnSpc>
                <a:spcPct val="110000"/>
              </a:lnSpc>
              <a:spcBef>
                <a:spcPts val="0"/>
              </a:spcBef>
              <a:spcAft>
                <a:spcPts val="0"/>
              </a:spcAft>
              <a:buClrTx/>
              <a:buSzPct val="100000"/>
              <a:buFontTx/>
              <a:buNone/>
              <a:tabLst/>
              <a:defRPr/>
            </a:pPr>
            <a:r>
              <a:rPr kumimoji="0" lang="en-US" altLang="en-US" sz="2000" b="0" i="0" u="none" strike="noStrike" kern="0" cap="none" spc="0" normalizeH="0" baseline="0" noProof="0" dirty="0">
                <a:ln>
                  <a:noFill/>
                </a:ln>
                <a:solidFill>
                  <a:srgbClr val="000000"/>
                </a:solidFill>
                <a:effectLst/>
                <a:uLnTx/>
                <a:uFillTx/>
                <a:latin typeface="IBM Plex Sans Light"/>
                <a:ea typeface="+mj-ea"/>
                <a:cs typeface="+mj-cs"/>
                <a:sym typeface="IBM Plex Sans Light"/>
              </a:rPr>
              <a:t> - Some experience with PC tools </a:t>
            </a:r>
            <a:r>
              <a:rPr kumimoji="0" lang="en-US" altLang="en-US" sz="1800" b="0" i="0" u="none" strike="noStrike" kern="0" cap="none" spc="0" normalizeH="0" baseline="0" noProof="0" dirty="0">
                <a:ln>
                  <a:noFill/>
                </a:ln>
                <a:solidFill>
                  <a:srgbClr val="000000"/>
                </a:solidFill>
                <a:effectLst/>
                <a:uLnTx/>
                <a:uFillTx/>
                <a:latin typeface="IBM Plex Sans Light"/>
                <a:ea typeface="+mj-ea"/>
                <a:cs typeface="+mj-cs"/>
                <a:sym typeface="IBM Plex Sans Light"/>
              </a:rPr>
              <a:t>- You have used MS-Windows applications for at least one year</a:t>
            </a:r>
          </a:p>
          <a:p>
            <a:pPr marL="0" marR="0" lvl="1" indent="0" algn="l" defTabSz="914400" rtl="0" eaLnBrk="1" fontAlgn="auto" latinLnBrk="0" hangingPunct="1">
              <a:lnSpc>
                <a:spcPct val="110000"/>
              </a:lnSpc>
              <a:spcBef>
                <a:spcPts val="0"/>
              </a:spcBef>
              <a:spcAft>
                <a:spcPts val="0"/>
              </a:spcAft>
              <a:buClrTx/>
              <a:buSzPct val="100000"/>
              <a:buFontTx/>
              <a:buNone/>
              <a:tabLst/>
              <a:defRPr/>
            </a:pPr>
            <a:r>
              <a:rPr kumimoji="0" lang="en-US" altLang="en-US" sz="2000" b="0" i="0" u="none" strike="noStrike" kern="0" cap="none" spc="0" normalizeH="0" baseline="0" noProof="0" dirty="0">
                <a:ln>
                  <a:noFill/>
                </a:ln>
                <a:solidFill>
                  <a:srgbClr val="000000"/>
                </a:solidFill>
                <a:effectLst/>
                <a:uLnTx/>
                <a:uFillTx/>
                <a:latin typeface="IBM Plex Sans Light"/>
                <a:ea typeface="+mj-ea"/>
                <a:cs typeface="+mj-cs"/>
                <a:sym typeface="IBM Plex Sans Light"/>
              </a:rPr>
              <a:t> - IDz installed and running on your workstation at version 8.0 or later</a:t>
            </a:r>
          </a:p>
          <a:p>
            <a:pPr marL="0" marR="0" lvl="0" indent="0" algn="l" defTabSz="914400" rtl="0" eaLnBrk="1" fontAlgn="auto" latinLnBrk="0" hangingPunct="1">
              <a:lnSpc>
                <a:spcPct val="110000"/>
              </a:lnSpc>
              <a:spcBef>
                <a:spcPts val="0"/>
              </a:spcBef>
              <a:spcAft>
                <a:spcPts val="0"/>
              </a:spcAft>
              <a:buClrTx/>
              <a:buSzTx/>
              <a:buFontTx/>
              <a:buNone/>
              <a:tabLst/>
              <a:defRPr/>
            </a:pPr>
            <a:endParaRPr kumimoji="0" lang="en-US" altLang="en-US" sz="2400" b="0" i="0" u="none" strike="noStrike" kern="0" cap="none" spc="0" normalizeH="0" baseline="0" noProof="0" dirty="0">
              <a:ln>
                <a:noFill/>
              </a:ln>
              <a:solidFill>
                <a:srgbClr val="000000"/>
              </a:solidFill>
              <a:effectLst/>
              <a:uLnTx/>
              <a:uFillTx/>
              <a:latin typeface="IBM Plex Sans Light"/>
              <a:ea typeface="+mj-ea"/>
              <a:cs typeface="+mj-cs"/>
              <a:sym typeface="IBM Plex Sans Light"/>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0" lang="en-US" altLang="en-US" sz="2400" b="0" i="0" u="none" strike="noStrike" kern="0" cap="none" spc="0" normalizeH="0" baseline="0" noProof="0" dirty="0">
              <a:ln>
                <a:noFill/>
              </a:ln>
              <a:solidFill>
                <a:srgbClr val="000000"/>
              </a:solidFill>
              <a:effectLst/>
              <a:uLnTx/>
              <a:uFillTx/>
              <a:latin typeface="IBM Plex Sans Light"/>
              <a:ea typeface="+mj-ea"/>
              <a:cs typeface="+mj-cs"/>
              <a:sym typeface="IBM Plex Sans Light"/>
            </a:endParaRPr>
          </a:p>
        </p:txBody>
      </p:sp>
      <p:sp>
        <p:nvSpPr>
          <p:cNvPr id="4" name="Rectangle 3">
            <a:extLst>
              <a:ext uri="{FF2B5EF4-FFF2-40B4-BE49-F238E27FC236}">
                <a16:creationId xmlns:a16="http://schemas.microsoft.com/office/drawing/2014/main" id="{DD37E814-9B26-1D70-3ACD-5A8D73B45DA9}"/>
              </a:ext>
            </a:extLst>
          </p:cNvPr>
          <p:cNvSpPr/>
          <p:nvPr/>
        </p:nvSpPr>
        <p:spPr bwMode="auto">
          <a:xfrm>
            <a:off x="8221604" y="1066800"/>
            <a:ext cx="3741796" cy="4876800"/>
          </a:xfrm>
          <a:prstGeom prst="rect">
            <a:avLst/>
          </a:prstGeom>
          <a:solidFill>
            <a:schemeClr val="tx1"/>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IBM Plex Sans Light"/>
              <a:buNone/>
              <a:tabLst/>
              <a:defRPr/>
            </a:pPr>
            <a:endParaRPr kumimoji="0" lang="en-US" sz="1400" b="0" i="0" u="none" strike="noStrike" kern="1200" cap="none" spc="0" normalizeH="0" baseline="0" noProof="0" dirty="0">
              <a:ln>
                <a:noFill/>
              </a:ln>
              <a:solidFill>
                <a:srgbClr val="FFFFFF"/>
              </a:solidFill>
              <a:effectLst/>
              <a:uLnTx/>
              <a:uFillTx/>
              <a:latin typeface="IBM Plex Sans Light"/>
              <a:ea typeface="+mn-ea"/>
              <a:cs typeface="+mn-cs"/>
            </a:endParaRPr>
          </a:p>
        </p:txBody>
      </p:sp>
      <p:sp>
        <p:nvSpPr>
          <p:cNvPr id="6" name="Rectangle 3">
            <a:extLst>
              <a:ext uri="{FF2B5EF4-FFF2-40B4-BE49-F238E27FC236}">
                <a16:creationId xmlns:a16="http://schemas.microsoft.com/office/drawing/2014/main" id="{7D5FB656-D0A4-52C1-3A84-CB710C258837}"/>
              </a:ext>
            </a:extLst>
          </p:cNvPr>
          <p:cNvSpPr txBox="1">
            <a:spLocks noChangeArrowheads="1"/>
          </p:cNvSpPr>
          <p:nvPr/>
        </p:nvSpPr>
        <p:spPr>
          <a:xfrm>
            <a:off x="8275696" y="1104900"/>
            <a:ext cx="3505200" cy="4648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lstStyle>
            <a:lvl1pPr marL="0" marR="0" indent="0" algn="l" defTabSz="914400" rtl="0" eaLnBrk="1" latinLnBrk="0" hangingPunct="1">
              <a:lnSpc>
                <a:spcPct val="110000"/>
              </a:lnSpc>
              <a:spcBef>
                <a:spcPts val="0"/>
              </a:spcBef>
              <a:spcAft>
                <a:spcPts val="0"/>
              </a:spcAft>
              <a:buClrTx/>
              <a:buSzTx/>
              <a:buFontTx/>
              <a:buNone/>
              <a:tabLst/>
              <a:defRPr sz="1350" b="0" i="0" u="none" strike="noStrike" cap="none" spc="0" baseline="0">
                <a:solidFill>
                  <a:schemeClr val="tx1"/>
                </a:solidFill>
                <a:uFillTx/>
                <a:latin typeface="+mj-lt"/>
                <a:ea typeface="+mj-ea"/>
                <a:cs typeface="+mj-cs"/>
                <a:sym typeface="IBM Plex Sans Light"/>
              </a:defRPr>
            </a:lvl1pPr>
            <a:lvl2pPr marL="123444"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2pPr>
            <a:lvl3pPr marL="246888"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3pPr>
            <a:lvl4pPr marL="370332"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4pPr>
            <a:lvl5pPr marL="428625" marR="0" indent="-171450" algn="l" defTabSz="914400" rtl="0" eaLnBrk="1" latinLnBrk="0" hangingPunct="1">
              <a:lnSpc>
                <a:spcPct val="110000"/>
              </a:lnSpc>
              <a:spcBef>
                <a:spcPts val="1088"/>
              </a:spcBef>
              <a:spcAft>
                <a:spcPts val="0"/>
              </a:spcAft>
              <a:buClrTx/>
              <a:buSzPct val="100000"/>
              <a:buFont typeface="Arial" panose="020B0604020202020204" pitchFamily="34" charset="0"/>
              <a:buChar char="•"/>
              <a:tabLst/>
              <a:defRPr sz="1350" b="0" i="0" u="none" strike="noStrike" cap="none" spc="0" baseline="0">
                <a:solidFill>
                  <a:srgbClr val="000000"/>
                </a:solidFill>
                <a:uFillTx/>
                <a:latin typeface="+mj-lt"/>
                <a:ea typeface="+mj-ea"/>
                <a:cs typeface="+mj-cs"/>
                <a:sym typeface="IBM Plex Sans Light"/>
              </a:defRPr>
            </a:lvl5pPr>
            <a:lvl6pPr marL="69114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6pPr>
            <a:lvl7pPr marL="827112"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7pPr>
            <a:lvl8pPr marL="963075"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8pPr>
            <a:lvl9pPr marL="109903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en-US" sz="2400" b="0" i="0" u="none" strike="noStrike" kern="0" cap="none" spc="0" normalizeH="0" baseline="0" noProof="0" dirty="0">
                <a:ln>
                  <a:noFill/>
                </a:ln>
                <a:solidFill>
                  <a:srgbClr val="FFFFFF"/>
                </a:solidFill>
                <a:effectLst/>
                <a:uLnTx/>
                <a:uFillTx/>
                <a:latin typeface="IBM Plex Sans Light"/>
                <a:ea typeface="+mj-ea"/>
                <a:cs typeface="+mj-cs"/>
                <a:sym typeface="IBM Plex Sans Light"/>
              </a:rPr>
              <a:t>Note that all ISPF discussion/examples and screen captures  assume IBM-installed ISPF product </a:t>
            </a:r>
            <a:r>
              <a:rPr kumimoji="0" lang="en-US" altLang="en-US" sz="2400" b="0" i="0" u="none" strike="noStrike" kern="0" cap="none" spc="0" normalizeH="0" baseline="0" noProof="0" dirty="0" err="1">
                <a:ln>
                  <a:noFill/>
                </a:ln>
                <a:solidFill>
                  <a:srgbClr val="FFFFFF"/>
                </a:solidFill>
                <a:effectLst/>
                <a:uLnTx/>
                <a:uFillTx/>
                <a:latin typeface="IBM Plex Sans Light"/>
                <a:ea typeface="+mj-ea"/>
                <a:cs typeface="+mj-cs"/>
                <a:sym typeface="IBM Plex Sans Light"/>
              </a:rPr>
              <a:t>defaults,not</a:t>
            </a:r>
            <a:r>
              <a:rPr kumimoji="0" lang="en-US" altLang="en-US" sz="2400" b="0" i="0" u="none" strike="noStrike" kern="0" cap="none" spc="0" normalizeH="0" baseline="0" noProof="0" dirty="0">
                <a:ln>
                  <a:noFill/>
                </a:ln>
                <a:solidFill>
                  <a:srgbClr val="FFFFFF"/>
                </a:solidFill>
                <a:effectLst/>
                <a:uLnTx/>
                <a:uFillTx/>
                <a:latin typeface="IBM Plex Sans Light"/>
                <a:ea typeface="+mj-ea"/>
                <a:cs typeface="+mj-cs"/>
                <a:sym typeface="IBM Plex Sans Light"/>
              </a:rPr>
              <a:t> any 3</a:t>
            </a:r>
            <a:r>
              <a:rPr kumimoji="0" lang="en-US" altLang="en-US" sz="2400" b="0" i="0" u="none" strike="noStrike" kern="0" cap="none" spc="0" normalizeH="0" baseline="30000" noProof="0" dirty="0">
                <a:ln>
                  <a:noFill/>
                </a:ln>
                <a:solidFill>
                  <a:srgbClr val="FFFFFF"/>
                </a:solidFill>
                <a:effectLst/>
                <a:uLnTx/>
                <a:uFillTx/>
                <a:latin typeface="IBM Plex Sans Light"/>
                <a:ea typeface="+mj-ea"/>
                <a:cs typeface="+mj-cs"/>
                <a:sym typeface="IBM Plex Sans Light"/>
              </a:rPr>
              <a:t>rd</a:t>
            </a:r>
            <a:r>
              <a:rPr kumimoji="0" lang="en-US" altLang="en-US" sz="2400" b="0" i="0" u="none" strike="noStrike" kern="0" cap="none" spc="0" normalizeH="0" baseline="0" noProof="0" dirty="0">
                <a:ln>
                  <a:noFill/>
                </a:ln>
                <a:solidFill>
                  <a:srgbClr val="FFFFFF"/>
                </a:solidFill>
                <a:effectLst/>
                <a:uLnTx/>
                <a:uFillTx/>
                <a:latin typeface="IBM Plex Sans Light"/>
                <a:ea typeface="+mj-ea"/>
                <a:cs typeface="+mj-cs"/>
                <a:sym typeface="IBM Plex Sans Light"/>
              </a:rPr>
              <a:t> party or custom Dialog Manager applications you may have installed on your mainframe</a:t>
            </a:r>
          </a:p>
          <a:p>
            <a:pPr marL="0" marR="0" lvl="0" indent="0" algn="l" defTabSz="914400" rtl="0" eaLnBrk="1" fontAlgn="auto" latinLnBrk="0" hangingPunct="1">
              <a:lnSpc>
                <a:spcPct val="110000"/>
              </a:lnSpc>
              <a:spcBef>
                <a:spcPts val="0"/>
              </a:spcBef>
              <a:spcAft>
                <a:spcPts val="0"/>
              </a:spcAft>
              <a:buClrTx/>
              <a:buSzTx/>
              <a:buFontTx/>
              <a:buNone/>
              <a:tabLst/>
              <a:defRPr/>
            </a:pPr>
            <a:endParaRPr kumimoji="0" lang="en-US" altLang="en-US" sz="2400" b="0" i="0" u="none" strike="noStrike" kern="0" cap="none" spc="0" normalizeH="0" baseline="0" noProof="0" dirty="0">
              <a:ln>
                <a:noFill/>
              </a:ln>
              <a:solidFill>
                <a:srgbClr val="000000"/>
              </a:solidFill>
              <a:effectLst/>
              <a:uLnTx/>
              <a:uFillTx/>
              <a:latin typeface="IBM Plex Sans Light"/>
              <a:ea typeface="+mj-ea"/>
              <a:cs typeface="+mj-cs"/>
              <a:sym typeface="IBM Plex Sans Light"/>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Title 1">
            <a:extLst>
              <a:ext uri="{FF2B5EF4-FFF2-40B4-BE49-F238E27FC236}">
                <a16:creationId xmlns:a16="http://schemas.microsoft.com/office/drawing/2014/main" id="{97ED0F97-41DA-96D2-7103-8AE2FC302660}"/>
              </a:ext>
            </a:extLst>
          </p:cNvPr>
          <p:cNvSpPr>
            <a:spLocks noGrp="1" noChangeArrowheads="1"/>
          </p:cNvSpPr>
          <p:nvPr>
            <p:ph type="title"/>
            <p:custDataLst>
              <p:tags r:id="rId1"/>
            </p:custDataLst>
          </p:nvPr>
        </p:nvSpPr>
        <p:spPr>
          <a:xfrm>
            <a:off x="609600" y="381000"/>
            <a:ext cx="9001125" cy="533400"/>
          </a:xfrm>
        </p:spPr>
        <p:txBody>
          <a:bodyPr/>
          <a:lstStyle/>
          <a:p>
            <a:r>
              <a:rPr lang="en-US" altLang="en-US" dirty="0"/>
              <a:t>Workflow – </a:t>
            </a:r>
            <a:r>
              <a:rPr lang="en-US" altLang="en-US" b="1" dirty="0"/>
              <a:t>4. Modify the Remote Repository</a:t>
            </a:r>
          </a:p>
        </p:txBody>
      </p:sp>
      <p:sp>
        <p:nvSpPr>
          <p:cNvPr id="146435" name="Content Placeholder 2">
            <a:extLst>
              <a:ext uri="{FF2B5EF4-FFF2-40B4-BE49-F238E27FC236}">
                <a16:creationId xmlns:a16="http://schemas.microsoft.com/office/drawing/2014/main" id="{DB136597-7269-AFBA-98B7-C05DD81D325D}"/>
              </a:ext>
            </a:extLst>
          </p:cNvPr>
          <p:cNvSpPr>
            <a:spLocks noGrp="1" noChangeArrowheads="1"/>
          </p:cNvSpPr>
          <p:nvPr>
            <p:ph idx="1"/>
            <p:custDataLst>
              <p:tags r:id="rId2"/>
            </p:custDataLst>
          </p:nvPr>
        </p:nvSpPr>
        <p:spPr>
          <a:xfrm>
            <a:off x="1595438" y="1016000"/>
            <a:ext cx="8958262" cy="2195512"/>
          </a:xfrm>
        </p:spPr>
        <p:txBody>
          <a:bodyPr/>
          <a:lstStyle/>
          <a:p>
            <a:r>
              <a:rPr lang="en-US" altLang="en-US" sz="2800" b="1" dirty="0"/>
              <a:t>From GitHub:</a:t>
            </a:r>
          </a:p>
          <a:p>
            <a:pPr lvl="1"/>
            <a:r>
              <a:rPr lang="en-US" altLang="en-US" sz="2400" dirty="0"/>
              <a:t>Upload CDAT3.cbl</a:t>
            </a:r>
          </a:p>
          <a:p>
            <a:pPr lvl="1"/>
            <a:r>
              <a:rPr lang="en-US" altLang="en-US" sz="2400" dirty="0"/>
              <a:t>Commit</a:t>
            </a:r>
          </a:p>
        </p:txBody>
      </p:sp>
      <p:pic>
        <p:nvPicPr>
          <p:cNvPr id="146436" name="Picture 3">
            <a:extLst>
              <a:ext uri="{FF2B5EF4-FFF2-40B4-BE49-F238E27FC236}">
                <a16:creationId xmlns:a16="http://schemas.microsoft.com/office/drawing/2014/main" id="{83D6954D-4B95-CD37-25B6-6948583DD26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2328862"/>
            <a:ext cx="9144000" cy="430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a:extLst>
              <a:ext uri="{FF2B5EF4-FFF2-40B4-BE49-F238E27FC236}">
                <a16:creationId xmlns:a16="http://schemas.microsoft.com/office/drawing/2014/main" id="{E81C040D-A7FA-89D9-28A9-EE8B4E6184CF}"/>
              </a:ext>
            </a:extLst>
          </p:cNvPr>
          <p:cNvSpPr>
            <a:spLocks noChangeArrowheads="1"/>
          </p:cNvSpPr>
          <p:nvPr/>
        </p:nvSpPr>
        <p:spPr bwMode="auto">
          <a:xfrm>
            <a:off x="9601200" y="6477000"/>
            <a:ext cx="1066800" cy="533400"/>
          </a:xfrm>
          <a:prstGeom prst="rect">
            <a:avLst/>
          </a:prstGeom>
          <a:solidFill>
            <a:schemeClr val="bg1"/>
          </a:solidFill>
          <a:ln>
            <a:noFill/>
          </a:ln>
          <a:extLst>
            <a:ext uri="{91240B29-F687-4F45-9708-019B960494DF}">
              <a14:hiddenLine xmlns:a14="http://schemas.microsoft.com/office/drawing/2010/main" w="28575" algn="ctr">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sz="1800">
              <a:latin typeface="Calibri" panose="020F0502020204030204" pitchFamily="34" charset="0"/>
              <a:cs typeface="Calibri" panose="020F0502020204030204" pitchFamily="34" charset="0"/>
            </a:endParaRPr>
          </a:p>
        </p:txBody>
      </p:sp>
      <p:pic>
        <p:nvPicPr>
          <p:cNvPr id="147459" name="Picture 47">
            <a:extLst>
              <a:ext uri="{FF2B5EF4-FFF2-40B4-BE49-F238E27FC236}">
                <a16:creationId xmlns:a16="http://schemas.microsoft.com/office/drawing/2014/main" id="{8C43C7F4-1AE3-8E69-1F6B-2014707D19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1800" y="31750"/>
            <a:ext cx="3886200"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7460" name="Title 1">
            <a:extLst>
              <a:ext uri="{FF2B5EF4-FFF2-40B4-BE49-F238E27FC236}">
                <a16:creationId xmlns:a16="http://schemas.microsoft.com/office/drawing/2014/main" id="{66631503-7CCE-6C53-3F83-355F3A76AA16}"/>
              </a:ext>
            </a:extLst>
          </p:cNvPr>
          <p:cNvSpPr>
            <a:spLocks noGrp="1" noChangeArrowheads="1"/>
          </p:cNvSpPr>
          <p:nvPr>
            <p:ph type="title"/>
            <p:custDataLst>
              <p:tags r:id="rId1"/>
            </p:custDataLst>
          </p:nvPr>
        </p:nvSpPr>
        <p:spPr>
          <a:xfrm>
            <a:off x="512222" y="302419"/>
            <a:ext cx="9001125" cy="533400"/>
          </a:xfrm>
        </p:spPr>
        <p:txBody>
          <a:bodyPr/>
          <a:lstStyle/>
          <a:p>
            <a:r>
              <a:rPr lang="en-US" altLang="en-US" sz="3400" b="1"/>
              <a:t>5. Git Fetch Remote Changes</a:t>
            </a:r>
          </a:p>
        </p:txBody>
      </p:sp>
      <p:sp>
        <p:nvSpPr>
          <p:cNvPr id="140291" name="Content Placeholder 2">
            <a:extLst>
              <a:ext uri="{FF2B5EF4-FFF2-40B4-BE49-F238E27FC236}">
                <a16:creationId xmlns:a16="http://schemas.microsoft.com/office/drawing/2014/main" id="{CB71DC86-A3C6-4F1A-8455-873AA42120AA}"/>
              </a:ext>
            </a:extLst>
          </p:cNvPr>
          <p:cNvSpPr>
            <a:spLocks noGrp="1" noChangeArrowheads="1"/>
          </p:cNvSpPr>
          <p:nvPr>
            <p:ph idx="1"/>
            <p:custDataLst>
              <p:tags r:id="rId2"/>
            </p:custDataLst>
          </p:nvPr>
        </p:nvSpPr>
        <p:spPr>
          <a:xfrm>
            <a:off x="1524000" y="887413"/>
            <a:ext cx="9144000" cy="2195512"/>
          </a:xfrm>
        </p:spPr>
        <p:txBody>
          <a:bodyPr/>
          <a:lstStyle/>
          <a:p>
            <a:pPr>
              <a:defRPr/>
            </a:pPr>
            <a:r>
              <a:rPr lang="en-US" altLang="en-US" sz="2000" dirty="0">
                <a:latin typeface="Abadi" panose="020B0604020104020204" pitchFamily="34" charset="0"/>
              </a:rPr>
              <a:t>Before </a:t>
            </a:r>
            <a:r>
              <a:rPr lang="en-US" altLang="en-US" sz="2000" b="1" dirty="0">
                <a:solidFill>
                  <a:srgbClr val="C00000"/>
                </a:solidFill>
                <a:latin typeface="Courier New" panose="02070309020205020404" pitchFamily="49" charset="0"/>
                <a:cs typeface="Courier New" panose="02070309020205020404" pitchFamily="49" charset="0"/>
              </a:rPr>
              <a:t>git fetch origin</a:t>
            </a:r>
          </a:p>
          <a:p>
            <a:pPr lvl="1">
              <a:buFont typeface="Webdings" panose="05030102010509060703" pitchFamily="18" charset="2"/>
              <a:buChar char="4"/>
              <a:defRPr/>
            </a:pPr>
            <a:r>
              <a:rPr lang="en-US" altLang="en-US" sz="1800" dirty="0"/>
              <a:t>Local Git does not automatically track remote changes in origin</a:t>
            </a:r>
          </a:p>
          <a:p>
            <a:pPr>
              <a:defRPr/>
            </a:pPr>
            <a:endParaRPr lang="en-US" altLang="en-US" sz="2000" dirty="0">
              <a:latin typeface="Abadi" panose="020B0604020104020204" pitchFamily="34" charset="0"/>
            </a:endParaRPr>
          </a:p>
          <a:p>
            <a:pPr>
              <a:defRPr/>
            </a:pPr>
            <a:endParaRPr lang="en-US" altLang="en-US" sz="2000" dirty="0">
              <a:latin typeface="Abadi" panose="020B0604020104020204" pitchFamily="34" charset="0"/>
            </a:endParaRPr>
          </a:p>
          <a:p>
            <a:pPr>
              <a:defRPr/>
            </a:pPr>
            <a:endParaRPr lang="en-US" altLang="en-US" sz="2000" dirty="0">
              <a:latin typeface="Abadi" panose="020B0604020104020204" pitchFamily="34" charset="0"/>
            </a:endParaRPr>
          </a:p>
          <a:p>
            <a:pPr>
              <a:defRPr/>
            </a:pPr>
            <a:endParaRPr lang="en-US" altLang="en-US" sz="2000" dirty="0">
              <a:latin typeface="Abadi" panose="020B0604020104020204" pitchFamily="34" charset="0"/>
            </a:endParaRPr>
          </a:p>
          <a:p>
            <a:pPr>
              <a:defRPr/>
            </a:pPr>
            <a:endParaRPr lang="en-US" altLang="en-US" sz="2000" dirty="0">
              <a:latin typeface="Abadi" panose="020B0604020104020204" pitchFamily="34" charset="0"/>
            </a:endParaRPr>
          </a:p>
          <a:p>
            <a:pPr>
              <a:defRPr/>
            </a:pPr>
            <a:endParaRPr lang="en-US" altLang="en-US" sz="2000" dirty="0">
              <a:latin typeface="Abadi" panose="020B0604020104020204" pitchFamily="34" charset="0"/>
            </a:endParaRPr>
          </a:p>
          <a:p>
            <a:pPr>
              <a:defRPr/>
            </a:pPr>
            <a:endParaRPr lang="en-US" altLang="en-US" sz="2000" dirty="0">
              <a:latin typeface="Abadi" panose="020B0604020104020204" pitchFamily="34" charset="0"/>
            </a:endParaRPr>
          </a:p>
          <a:p>
            <a:pPr>
              <a:defRPr/>
            </a:pPr>
            <a:endParaRPr lang="en-US" altLang="en-US" sz="2000" dirty="0">
              <a:latin typeface="Abadi" panose="020B0604020104020204" pitchFamily="34" charset="0"/>
            </a:endParaRPr>
          </a:p>
          <a:p>
            <a:pPr>
              <a:defRPr/>
            </a:pPr>
            <a:endParaRPr lang="en-US" altLang="en-US" sz="2000" dirty="0">
              <a:latin typeface="Abadi" panose="020B0604020104020204" pitchFamily="34" charset="0"/>
            </a:endParaRPr>
          </a:p>
          <a:p>
            <a:pPr>
              <a:defRPr/>
            </a:pPr>
            <a:endParaRPr lang="en-US" altLang="en-US" sz="2000" dirty="0">
              <a:latin typeface="Abadi" panose="020B0604020104020204" pitchFamily="34" charset="0"/>
            </a:endParaRPr>
          </a:p>
          <a:p>
            <a:pPr>
              <a:defRPr/>
            </a:pPr>
            <a:endParaRPr lang="en-US" altLang="en-US" sz="2000" dirty="0">
              <a:latin typeface="Abadi" panose="020B0604020104020204" pitchFamily="34" charset="0"/>
            </a:endParaRPr>
          </a:p>
          <a:p>
            <a:pPr>
              <a:defRPr/>
            </a:pPr>
            <a:endParaRPr lang="en-US" altLang="en-US" sz="2200" dirty="0">
              <a:latin typeface="Abadi" panose="020B0604020104020204" pitchFamily="34" charset="0"/>
            </a:endParaRPr>
          </a:p>
          <a:p>
            <a:pPr>
              <a:defRPr/>
            </a:pPr>
            <a:endParaRPr lang="en-US" altLang="en-US" sz="1600" dirty="0">
              <a:latin typeface="Abadi" panose="020B0604020104020204" pitchFamily="34" charset="0"/>
            </a:endParaRPr>
          </a:p>
          <a:p>
            <a:pPr>
              <a:defRPr/>
            </a:pPr>
            <a:r>
              <a:rPr lang="en-US" altLang="en-US" sz="1600" dirty="0">
                <a:latin typeface="Abadi" panose="020B0604020104020204" pitchFamily="34" charset="0"/>
              </a:rPr>
              <a:t> </a:t>
            </a:r>
          </a:p>
          <a:p>
            <a:pPr>
              <a:defRPr/>
            </a:pPr>
            <a:r>
              <a:rPr lang="en-US" altLang="en-US" sz="2000" dirty="0">
                <a:latin typeface="Abadi" panose="020B0604020104020204" pitchFamily="34" charset="0"/>
              </a:rPr>
              <a:t>After </a:t>
            </a:r>
            <a:r>
              <a:rPr lang="en-US" altLang="en-US" sz="2400" b="1" dirty="0">
                <a:solidFill>
                  <a:srgbClr val="C00000"/>
                </a:solidFill>
                <a:latin typeface="Courier New" panose="02070309020205020404" pitchFamily="49" charset="0"/>
                <a:cs typeface="Courier New" panose="02070309020205020404" pitchFamily="49" charset="0"/>
              </a:rPr>
              <a:t>git fetch origin</a:t>
            </a:r>
            <a:endParaRPr lang="en-US" altLang="en-US" sz="2000" b="1" dirty="0">
              <a:solidFill>
                <a:srgbClr val="C00000"/>
              </a:solidFill>
              <a:latin typeface="Courier New" panose="02070309020205020404" pitchFamily="49" charset="0"/>
              <a:cs typeface="Courier New" panose="02070309020205020404" pitchFamily="49" charset="0"/>
            </a:endParaRPr>
          </a:p>
          <a:p>
            <a:pPr lvl="1">
              <a:buFont typeface="Webdings" panose="05030102010509060703" pitchFamily="18" charset="2"/>
              <a:buChar char="4"/>
              <a:defRPr/>
            </a:pPr>
            <a:r>
              <a:rPr lang="en-US" altLang="en-US" sz="1900" dirty="0">
                <a:cs typeface="Courier New" panose="02070309020205020404" pitchFamily="49" charset="0"/>
              </a:rPr>
              <a:t>Git finds the new Remote/Commit &amp; brings it down to the </a:t>
            </a:r>
            <a:r>
              <a:rPr lang="en-US" altLang="en-US" sz="2400" b="1" dirty="0">
                <a:solidFill>
                  <a:srgbClr val="C00000"/>
                </a:solidFill>
                <a:effectLst>
                  <a:outerShdw blurRad="38100" dist="38100" dir="2700000" algn="tl">
                    <a:srgbClr val="000000">
                      <a:alpha val="43137"/>
                    </a:srgbClr>
                  </a:outerShdw>
                </a:effectLst>
                <a:latin typeface="Abadi" panose="020B0604020104020204" pitchFamily="34" charset="0"/>
                <a:cs typeface="Courier New" panose="02070309020205020404" pitchFamily="49" charset="0"/>
              </a:rPr>
              <a:t>Working Directory</a:t>
            </a:r>
            <a:endParaRPr lang="en-US" altLang="en-US" sz="1900" b="1" dirty="0">
              <a:solidFill>
                <a:srgbClr val="C00000"/>
              </a:solidFill>
              <a:effectLst>
                <a:outerShdw blurRad="38100" dist="38100" dir="2700000" algn="tl">
                  <a:srgbClr val="000000">
                    <a:alpha val="43137"/>
                  </a:srgbClr>
                </a:outerShdw>
              </a:effectLst>
              <a:latin typeface="Abadi" panose="020B0604020104020204" pitchFamily="34" charset="0"/>
              <a:cs typeface="Courier New" panose="02070309020205020404" pitchFamily="49" charset="0"/>
            </a:endParaRPr>
          </a:p>
        </p:txBody>
      </p:sp>
      <p:sp>
        <p:nvSpPr>
          <p:cNvPr id="3" name="TextBox 2">
            <a:extLst>
              <a:ext uri="{FF2B5EF4-FFF2-40B4-BE49-F238E27FC236}">
                <a16:creationId xmlns:a16="http://schemas.microsoft.com/office/drawing/2014/main" id="{9CC8B58D-62B0-4338-A424-DCA3100A3EA8}"/>
              </a:ext>
            </a:extLst>
          </p:cNvPr>
          <p:cNvSpPr txBox="1"/>
          <p:nvPr/>
        </p:nvSpPr>
        <p:spPr>
          <a:xfrm>
            <a:off x="2128838" y="1524001"/>
            <a:ext cx="8539162" cy="4524315"/>
          </a:xfrm>
          <a:prstGeom prst="rect">
            <a:avLst/>
          </a:prstGeom>
          <a:solidFill>
            <a:schemeClr val="tx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spAutoFit/>
          </a:bodyPr>
          <a:lstStyle/>
          <a:p>
            <a:pPr>
              <a:defRPr/>
            </a:pPr>
            <a:r>
              <a:rPr lang="en-US" sz="1400" b="1" dirty="0">
                <a:solidFill>
                  <a:srgbClr val="FF0000"/>
                </a:solidFill>
                <a:latin typeface="Courier New" panose="02070309020205020404" pitchFamily="49" charset="0"/>
                <a:cs typeface="Courier New" panose="02070309020205020404" pitchFamily="49" charset="0"/>
              </a:rPr>
              <a:t>$ git status</a:t>
            </a:r>
          </a:p>
          <a:p>
            <a:pPr>
              <a:defRPr/>
            </a:pPr>
            <a:r>
              <a:rPr lang="en-US" sz="1400" b="1" dirty="0">
                <a:solidFill>
                  <a:schemeClr val="bg2">
                    <a:lumMod val="20000"/>
                    <a:lumOff val="80000"/>
                  </a:schemeClr>
                </a:solidFill>
                <a:latin typeface="Courier New" panose="02070309020205020404" pitchFamily="49" charset="0"/>
                <a:cs typeface="Courier New" panose="02070309020205020404" pitchFamily="49" charset="0"/>
              </a:rPr>
              <a:t>On branch master</a:t>
            </a:r>
          </a:p>
          <a:p>
            <a:pPr>
              <a:defRPr/>
            </a:pPr>
            <a:r>
              <a:rPr lang="en-US" sz="1400" b="1" dirty="0">
                <a:solidFill>
                  <a:schemeClr val="bg2">
                    <a:lumMod val="20000"/>
                    <a:lumOff val="80000"/>
                  </a:schemeClr>
                </a:solidFill>
                <a:latin typeface="Courier New" panose="02070309020205020404" pitchFamily="49" charset="0"/>
                <a:cs typeface="Courier New" panose="02070309020205020404" pitchFamily="49" charset="0"/>
              </a:rPr>
              <a:t>Your branch is up to date with 'origin/master'.</a:t>
            </a:r>
          </a:p>
          <a:p>
            <a:pPr>
              <a:defRPr/>
            </a:pPr>
            <a:r>
              <a:rPr lang="en-US" sz="1400" b="1" dirty="0">
                <a:solidFill>
                  <a:schemeClr val="bg2">
                    <a:lumMod val="20000"/>
                    <a:lumOff val="80000"/>
                  </a:schemeClr>
                </a:solidFill>
                <a:latin typeface="Courier New" panose="02070309020205020404" pitchFamily="49" charset="0"/>
                <a:cs typeface="Courier New" panose="02070309020205020404" pitchFamily="49" charset="0"/>
              </a:rPr>
              <a:t>nothing to commit, working tree clean</a:t>
            </a:r>
          </a:p>
          <a:p>
            <a:pPr>
              <a:defRPr/>
            </a:pPr>
            <a:endParaRPr lang="en-US" sz="1000" b="1" dirty="0">
              <a:solidFill>
                <a:schemeClr val="bg1"/>
              </a:solidFill>
              <a:latin typeface="Courier New" panose="02070309020205020404" pitchFamily="49" charset="0"/>
              <a:cs typeface="Courier New" panose="02070309020205020404" pitchFamily="49" charset="0"/>
            </a:endParaRPr>
          </a:p>
          <a:p>
            <a:pPr>
              <a:defRPr/>
            </a:pPr>
            <a:r>
              <a:rPr lang="en-US" sz="1400" b="1" dirty="0">
                <a:solidFill>
                  <a:srgbClr val="FF0000"/>
                </a:solidFill>
                <a:latin typeface="Courier New" panose="02070309020205020404" pitchFamily="49" charset="0"/>
                <a:cs typeface="Courier New" panose="02070309020205020404" pitchFamily="49" charset="0"/>
              </a:rPr>
              <a:t>$ git fetch origin</a:t>
            </a:r>
          </a:p>
          <a:p>
            <a:pPr>
              <a:defRPr/>
            </a:pPr>
            <a:r>
              <a:rPr lang="en-US" sz="1400" b="1" dirty="0">
                <a:solidFill>
                  <a:schemeClr val="bg1"/>
                </a:solidFill>
                <a:latin typeface="Courier New" panose="02070309020205020404" pitchFamily="49" charset="0"/>
                <a:cs typeface="Courier New" panose="02070309020205020404" pitchFamily="49" charset="0"/>
              </a:rPr>
              <a:t>remote: Enumerating objects: 4, done.</a:t>
            </a:r>
          </a:p>
          <a:p>
            <a:pPr>
              <a:defRPr/>
            </a:pPr>
            <a:r>
              <a:rPr lang="en-US" sz="1400" b="1" dirty="0">
                <a:solidFill>
                  <a:schemeClr val="bg1"/>
                </a:solidFill>
                <a:latin typeface="Courier New" panose="02070309020205020404" pitchFamily="49" charset="0"/>
                <a:cs typeface="Courier New" panose="02070309020205020404" pitchFamily="49" charset="0"/>
              </a:rPr>
              <a:t>remote: Counting objects: 100% (4/4), done.</a:t>
            </a:r>
          </a:p>
          <a:p>
            <a:pPr>
              <a:defRPr/>
            </a:pPr>
            <a:r>
              <a:rPr lang="en-US" sz="1400" b="1" dirty="0">
                <a:solidFill>
                  <a:schemeClr val="bg1"/>
                </a:solidFill>
                <a:latin typeface="Courier New" panose="02070309020205020404" pitchFamily="49" charset="0"/>
                <a:cs typeface="Courier New" panose="02070309020205020404" pitchFamily="49" charset="0"/>
              </a:rPr>
              <a:t>remote: Compressing objects: 100% (3/3), done.</a:t>
            </a:r>
          </a:p>
          <a:p>
            <a:pPr>
              <a:defRPr/>
            </a:pPr>
            <a:r>
              <a:rPr lang="en-US" sz="1400" b="1" dirty="0">
                <a:solidFill>
                  <a:schemeClr val="bg1"/>
                </a:solidFill>
                <a:latin typeface="Courier New" panose="02070309020205020404" pitchFamily="49" charset="0"/>
                <a:cs typeface="Courier New" panose="02070309020205020404" pitchFamily="49" charset="0"/>
              </a:rPr>
              <a:t>remote: Total 3 (delta 0), reused 0 (delta 0), pack-reused 0</a:t>
            </a:r>
          </a:p>
          <a:p>
            <a:pPr>
              <a:defRPr/>
            </a:pPr>
            <a:r>
              <a:rPr lang="en-US" sz="1400" b="1" dirty="0">
                <a:solidFill>
                  <a:schemeClr val="bg1"/>
                </a:solidFill>
                <a:latin typeface="Courier New" panose="02070309020205020404" pitchFamily="49" charset="0"/>
                <a:cs typeface="Courier New" panose="02070309020205020404" pitchFamily="49" charset="0"/>
              </a:rPr>
              <a:t>Unpacking objects: 100% (3/3), done.</a:t>
            </a:r>
          </a:p>
          <a:p>
            <a:pPr>
              <a:defRPr/>
            </a:pPr>
            <a:r>
              <a:rPr lang="en-US" sz="1400" b="1" dirty="0">
                <a:solidFill>
                  <a:schemeClr val="bg1"/>
                </a:solidFill>
                <a:latin typeface="Courier New" panose="02070309020205020404" pitchFamily="49" charset="0"/>
                <a:cs typeface="Courier New" panose="02070309020205020404" pitchFamily="49" charset="0"/>
              </a:rPr>
              <a:t>From https://github.com/jsguitargeek/hosp</a:t>
            </a:r>
          </a:p>
          <a:p>
            <a:pPr>
              <a:defRPr/>
            </a:pPr>
            <a:r>
              <a:rPr lang="en-US" sz="1400" dirty="0">
                <a:solidFill>
                  <a:schemeClr val="bg1"/>
                </a:solidFill>
                <a:latin typeface="Courier New" panose="02070309020205020404" pitchFamily="49" charset="0"/>
                <a:cs typeface="Courier New" panose="02070309020205020404" pitchFamily="49" charset="0"/>
              </a:rPr>
              <a:t>   fcc1851..7fde9f6  master     -&gt; origin/master</a:t>
            </a:r>
          </a:p>
          <a:p>
            <a:pPr>
              <a:defRPr/>
            </a:pPr>
            <a:endParaRPr lang="en-US" sz="400" dirty="0">
              <a:solidFill>
                <a:schemeClr val="bg1"/>
              </a:solidFill>
              <a:latin typeface="Courier New" panose="02070309020205020404" pitchFamily="49" charset="0"/>
              <a:cs typeface="Courier New" panose="02070309020205020404" pitchFamily="49" charset="0"/>
            </a:endParaRPr>
          </a:p>
          <a:p>
            <a:pPr>
              <a:defRPr/>
            </a:pPr>
            <a:r>
              <a:rPr lang="en-US" sz="1400" b="1" dirty="0">
                <a:solidFill>
                  <a:srgbClr val="FF0000"/>
                </a:solidFill>
                <a:latin typeface="Courier New" panose="02070309020205020404" pitchFamily="49" charset="0"/>
                <a:cs typeface="Courier New" panose="02070309020205020404" pitchFamily="49" charset="0"/>
              </a:rPr>
              <a:t>$ git status</a:t>
            </a:r>
          </a:p>
          <a:p>
            <a:pPr>
              <a:defRPr/>
            </a:pPr>
            <a:r>
              <a:rPr lang="en-US" sz="1400" dirty="0">
                <a:solidFill>
                  <a:schemeClr val="bg1"/>
                </a:solidFill>
                <a:latin typeface="Courier New" panose="02070309020205020404" pitchFamily="49" charset="0"/>
                <a:cs typeface="Courier New" panose="02070309020205020404" pitchFamily="49" charset="0"/>
              </a:rPr>
              <a:t>On branch master</a:t>
            </a:r>
          </a:p>
          <a:p>
            <a:pPr>
              <a:defRPr/>
            </a:pPr>
            <a:r>
              <a:rPr lang="en-US" sz="1400" dirty="0">
                <a:solidFill>
                  <a:srgbClr val="FFFF00"/>
                </a:solidFill>
                <a:latin typeface="Courier New" panose="02070309020205020404" pitchFamily="49" charset="0"/>
                <a:cs typeface="Courier New" panose="02070309020205020404" pitchFamily="49" charset="0"/>
              </a:rPr>
              <a:t>Your branch is behind 'origin/master' by 1 commit, and can be fast-forwarded.</a:t>
            </a:r>
          </a:p>
          <a:p>
            <a:pPr>
              <a:defRPr/>
            </a:pPr>
            <a:r>
              <a:rPr lang="en-US" sz="1400" dirty="0">
                <a:solidFill>
                  <a:srgbClr val="FFFF00"/>
                </a:solidFill>
                <a:latin typeface="Courier New" panose="02070309020205020404" pitchFamily="49" charset="0"/>
                <a:cs typeface="Courier New" panose="02070309020205020404" pitchFamily="49" charset="0"/>
              </a:rPr>
              <a:t>  (use "git pull" to update your local branch)</a:t>
            </a:r>
          </a:p>
          <a:p>
            <a:pPr>
              <a:defRPr/>
            </a:pPr>
            <a:endParaRPr lang="en-US" sz="1000" dirty="0">
              <a:solidFill>
                <a:srgbClr val="FFFF00"/>
              </a:solidFill>
              <a:latin typeface="Courier New" panose="02070309020205020404" pitchFamily="49" charset="0"/>
              <a:cs typeface="Courier New" panose="02070309020205020404" pitchFamily="49" charset="0"/>
            </a:endParaRPr>
          </a:p>
          <a:p>
            <a:pPr>
              <a:defRPr/>
            </a:pPr>
            <a:r>
              <a:rPr lang="en-US" sz="1400" dirty="0">
                <a:solidFill>
                  <a:schemeClr val="bg1"/>
                </a:solidFill>
                <a:latin typeface="Courier New" panose="02070309020205020404" pitchFamily="49" charset="0"/>
                <a:cs typeface="Courier New" panose="02070309020205020404" pitchFamily="49" charset="0"/>
              </a:rPr>
              <a:t>$ </a:t>
            </a:r>
            <a:r>
              <a:rPr lang="en-US" sz="1400" dirty="0">
                <a:solidFill>
                  <a:srgbClr val="FFC000"/>
                </a:solidFill>
                <a:latin typeface="Courier New" panose="02070309020205020404" pitchFamily="49" charset="0"/>
                <a:cs typeface="Courier New" panose="02070309020205020404" pitchFamily="49" charset="0"/>
              </a:rPr>
              <a:t>graph</a:t>
            </a:r>
          </a:p>
          <a:p>
            <a:pPr>
              <a:defRPr/>
            </a:pPr>
            <a:r>
              <a:rPr lang="en-US" sz="1400" dirty="0">
                <a:solidFill>
                  <a:schemeClr val="bg1"/>
                </a:solidFill>
                <a:latin typeface="Courier New" panose="02070309020205020404" pitchFamily="49" charset="0"/>
                <a:cs typeface="Courier New" panose="02070309020205020404" pitchFamily="49" charset="0"/>
              </a:rPr>
              <a:t>* 7fde9f6 (</a:t>
            </a:r>
            <a:r>
              <a:rPr lang="en-US" sz="1400" dirty="0">
                <a:solidFill>
                  <a:srgbClr val="FF0000"/>
                </a:solidFill>
                <a:latin typeface="Courier New" panose="02070309020205020404" pitchFamily="49" charset="0"/>
                <a:cs typeface="Courier New" panose="02070309020205020404" pitchFamily="49" charset="0"/>
              </a:rPr>
              <a:t>origin/master, origin/HEAD</a:t>
            </a:r>
            <a:r>
              <a:rPr lang="en-US" sz="1400" dirty="0">
                <a:solidFill>
                  <a:schemeClr val="bg1"/>
                </a:solidFill>
                <a:latin typeface="Courier New" panose="02070309020205020404" pitchFamily="49" charset="0"/>
                <a:cs typeface="Courier New" panose="02070309020205020404" pitchFamily="49" charset="0"/>
              </a:rPr>
              <a:t>) Add files via upload</a:t>
            </a:r>
          </a:p>
          <a:p>
            <a:pPr>
              <a:defRPr/>
            </a:pPr>
            <a:r>
              <a:rPr lang="en-US" sz="1400" dirty="0">
                <a:solidFill>
                  <a:schemeClr val="bg1"/>
                </a:solidFill>
                <a:latin typeface="Courier New" panose="02070309020205020404" pitchFamily="49" charset="0"/>
                <a:cs typeface="Courier New" panose="02070309020205020404" pitchFamily="49" charset="0"/>
              </a:rPr>
              <a:t>* fcc1851 (</a:t>
            </a:r>
            <a:r>
              <a:rPr lang="en-US" sz="1400" b="1" dirty="0">
                <a:solidFill>
                  <a:schemeClr val="accent6">
                    <a:lumMod val="40000"/>
                    <a:lumOff val="60000"/>
                  </a:schemeClr>
                </a:solidFill>
                <a:latin typeface="Courier New" panose="02070309020205020404" pitchFamily="49" charset="0"/>
                <a:cs typeface="Courier New" panose="02070309020205020404" pitchFamily="49" charset="0"/>
              </a:rPr>
              <a:t>HEAD</a:t>
            </a:r>
            <a:r>
              <a:rPr lang="en-US" sz="1400" dirty="0">
                <a:solidFill>
                  <a:schemeClr val="bg1"/>
                </a:solidFill>
                <a:latin typeface="Courier New" panose="02070309020205020404" pitchFamily="49" charset="0"/>
                <a:cs typeface="Courier New" panose="02070309020205020404" pitchFamily="49" charset="0"/>
              </a:rPr>
              <a:t> -&gt; </a:t>
            </a:r>
            <a:r>
              <a:rPr lang="en-US" sz="1400" b="1" dirty="0">
                <a:solidFill>
                  <a:srgbClr val="92D050"/>
                </a:solidFill>
                <a:latin typeface="Courier New" panose="02070309020205020404" pitchFamily="49" charset="0"/>
                <a:cs typeface="Courier New" panose="02070309020205020404" pitchFamily="49" charset="0"/>
              </a:rPr>
              <a:t>master</a:t>
            </a:r>
            <a:r>
              <a:rPr lang="en-US" sz="1400" dirty="0">
                <a:solidFill>
                  <a:schemeClr val="bg1"/>
                </a:solidFill>
                <a:latin typeface="Courier New" panose="02070309020205020404" pitchFamily="49" charset="0"/>
                <a:cs typeface="Courier New" panose="02070309020205020404" pitchFamily="49" charset="0"/>
              </a:rPr>
              <a:t>) Add files via upload</a:t>
            </a:r>
          </a:p>
        </p:txBody>
      </p:sp>
      <p:cxnSp>
        <p:nvCxnSpPr>
          <p:cNvPr id="5" name="Straight Connector 4">
            <a:extLst>
              <a:ext uri="{FF2B5EF4-FFF2-40B4-BE49-F238E27FC236}">
                <a16:creationId xmlns:a16="http://schemas.microsoft.com/office/drawing/2014/main" id="{D021DBD8-610A-4CF4-89C7-F61313C5B035}"/>
              </a:ext>
            </a:extLst>
          </p:cNvPr>
          <p:cNvCxnSpPr/>
          <p:nvPr/>
        </p:nvCxnSpPr>
        <p:spPr bwMode="auto">
          <a:xfrm>
            <a:off x="2209801" y="2509838"/>
            <a:ext cx="8386763" cy="0"/>
          </a:xfrm>
          <a:prstGeom prst="line">
            <a:avLst/>
          </a:prstGeom>
          <a:noFill/>
          <a:ln w="50800" cap="flat" cmpd="sng" algn="ctr">
            <a:solidFill>
              <a:schemeClr val="bg2">
                <a:lumMod val="20000"/>
                <a:lumOff val="80000"/>
                <a:alpha val="43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7466" name="TextBox 5">
            <a:extLst>
              <a:ext uri="{FF2B5EF4-FFF2-40B4-BE49-F238E27FC236}">
                <a16:creationId xmlns:a16="http://schemas.microsoft.com/office/drawing/2014/main" id="{F61B6F05-191C-7813-F0F6-B5AA2D2FA5B9}"/>
              </a:ext>
            </a:extLst>
          </p:cNvPr>
          <p:cNvSpPr txBox="1">
            <a:spLocks noChangeArrowheads="1"/>
          </p:cNvSpPr>
          <p:nvPr/>
        </p:nvSpPr>
        <p:spPr bwMode="auto">
          <a:xfrm>
            <a:off x="8458200" y="439738"/>
            <a:ext cx="107950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300" b="1">
                <a:solidFill>
                  <a:srgbClr val="C00000"/>
                </a:solidFill>
                <a:latin typeface="Courier New" panose="02070309020205020404" pitchFamily="49" charset="0"/>
                <a:cs typeface="Courier New" panose="02070309020205020404" pitchFamily="49" charset="0"/>
              </a:rPr>
              <a:t>git fetch</a:t>
            </a:r>
            <a:endParaRPr lang="en-US" altLang="en-US" sz="1300">
              <a:latin typeface="Calibri" panose="020F0502020204030204" pitchFamily="34" charset="0"/>
              <a:cs typeface="Calibri" panose="020F0502020204030204" pitchFamily="34" charset="0"/>
            </a:endParaRPr>
          </a:p>
        </p:txBody>
      </p:sp>
      <p:pic>
        <p:nvPicPr>
          <p:cNvPr id="147467" name="Picture 6">
            <a:extLst>
              <a:ext uri="{FF2B5EF4-FFF2-40B4-BE49-F238E27FC236}">
                <a16:creationId xmlns:a16="http://schemas.microsoft.com/office/drawing/2014/main" id="{6635CE51-5236-3992-A9AA-47B0D735496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09800" y="5335589"/>
            <a:ext cx="7004050" cy="71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7468" name="TextBox 10">
            <a:extLst>
              <a:ext uri="{FF2B5EF4-FFF2-40B4-BE49-F238E27FC236}">
                <a16:creationId xmlns:a16="http://schemas.microsoft.com/office/drawing/2014/main" id="{043AF034-1813-87C6-8351-04689EE2F7A3}"/>
              </a:ext>
            </a:extLst>
          </p:cNvPr>
          <p:cNvSpPr txBox="1">
            <a:spLocks noChangeArrowheads="1"/>
          </p:cNvSpPr>
          <p:nvPr/>
        </p:nvSpPr>
        <p:spPr bwMode="auto">
          <a:xfrm>
            <a:off x="7467600" y="284164"/>
            <a:ext cx="736600" cy="587375"/>
          </a:xfrm>
          <a:prstGeom prst="rect">
            <a:avLst/>
          </a:prstGeom>
          <a:solidFill>
            <a:schemeClr val="bg1">
              <a:alpha val="2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3200">
                <a:latin typeface="Calibri" panose="020F0502020204030204" pitchFamily="34" charset="0"/>
                <a:cs typeface="Calibri" panose="020F0502020204030204" pitchFamily="34" charset="0"/>
                <a:sym typeface="Wingdings" pitchFamily="2" charset="2"/>
              </a:rPr>
              <a:t></a:t>
            </a:r>
            <a:endParaRPr lang="en-US" altLang="en-US" sz="3200">
              <a:latin typeface="Calibri" panose="020F0502020204030204" pitchFamily="34" charset="0"/>
              <a:cs typeface="Calibri" panose="020F0502020204030204" pitchFamily="34" charset="0"/>
            </a:endParaRPr>
          </a:p>
        </p:txBody>
      </p:sp>
      <p:sp>
        <p:nvSpPr>
          <p:cNvPr id="2" name="Left Brace 1">
            <a:extLst>
              <a:ext uri="{FF2B5EF4-FFF2-40B4-BE49-F238E27FC236}">
                <a16:creationId xmlns:a16="http://schemas.microsoft.com/office/drawing/2014/main" id="{515A4316-AE76-4502-A30D-5558C0612D47}"/>
              </a:ext>
            </a:extLst>
          </p:cNvPr>
          <p:cNvSpPr/>
          <p:nvPr/>
        </p:nvSpPr>
        <p:spPr bwMode="auto">
          <a:xfrm>
            <a:off x="1905000" y="1828800"/>
            <a:ext cx="223838" cy="533400"/>
          </a:xfrm>
          <a:prstGeom prst="leftBrace">
            <a:avLst/>
          </a:prstGeom>
          <a:noFill/>
          <a:ln w="285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4" name="Left Brace 3">
            <a:extLst>
              <a:ext uri="{FF2B5EF4-FFF2-40B4-BE49-F238E27FC236}">
                <a16:creationId xmlns:a16="http://schemas.microsoft.com/office/drawing/2014/main" id="{5BF5A74F-6736-4D4A-865C-12A4D2E2B19B}"/>
              </a:ext>
            </a:extLst>
          </p:cNvPr>
          <p:cNvSpPr/>
          <p:nvPr/>
        </p:nvSpPr>
        <p:spPr bwMode="auto">
          <a:xfrm>
            <a:off x="1892300" y="4506913"/>
            <a:ext cx="228600" cy="685800"/>
          </a:xfrm>
          <a:prstGeom prst="leftBrace">
            <a:avLst/>
          </a:prstGeom>
          <a:noFill/>
          <a:ln w="285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6" name="Arrow: Right 5">
            <a:extLst>
              <a:ext uri="{FF2B5EF4-FFF2-40B4-BE49-F238E27FC236}">
                <a16:creationId xmlns:a16="http://schemas.microsoft.com/office/drawing/2014/main" id="{6F7CCAF4-691B-45EE-8E5E-9EB80D28689C}"/>
              </a:ext>
            </a:extLst>
          </p:cNvPr>
          <p:cNvSpPr/>
          <p:nvPr/>
        </p:nvSpPr>
        <p:spPr bwMode="auto">
          <a:xfrm>
            <a:off x="1524000" y="2514600"/>
            <a:ext cx="865188" cy="349250"/>
          </a:xfrm>
          <a:prstGeom prst="rightArrow">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28575" cap="flat" cmpd="sng" algn="ctr">
            <a:no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Title 1">
            <a:extLst>
              <a:ext uri="{FF2B5EF4-FFF2-40B4-BE49-F238E27FC236}">
                <a16:creationId xmlns:a16="http://schemas.microsoft.com/office/drawing/2014/main" id="{1C969EE5-1E64-37CF-D0E3-B5B8BD4DC680}"/>
              </a:ext>
            </a:extLst>
          </p:cNvPr>
          <p:cNvSpPr>
            <a:spLocks noGrp="1" noChangeArrowheads="1"/>
          </p:cNvSpPr>
          <p:nvPr>
            <p:ph type="title"/>
            <p:custDataLst>
              <p:tags r:id="rId1"/>
            </p:custDataLst>
          </p:nvPr>
        </p:nvSpPr>
        <p:spPr>
          <a:xfrm>
            <a:off x="685800" y="293688"/>
            <a:ext cx="9001125" cy="533400"/>
          </a:xfrm>
        </p:spPr>
        <p:txBody>
          <a:bodyPr/>
          <a:lstStyle/>
          <a:p>
            <a:r>
              <a:rPr lang="en-US" altLang="en-US" sz="3200" b="1" dirty="0"/>
              <a:t>Git Merge With Remotes</a:t>
            </a:r>
          </a:p>
        </p:txBody>
      </p:sp>
      <p:sp>
        <p:nvSpPr>
          <p:cNvPr id="148483" name="Content Placeholder 2">
            <a:extLst>
              <a:ext uri="{FF2B5EF4-FFF2-40B4-BE49-F238E27FC236}">
                <a16:creationId xmlns:a16="http://schemas.microsoft.com/office/drawing/2014/main" id="{EF48694D-A0A6-741D-660F-6DB9751DECCD}"/>
              </a:ext>
            </a:extLst>
          </p:cNvPr>
          <p:cNvSpPr>
            <a:spLocks noGrp="1" noChangeArrowheads="1"/>
          </p:cNvSpPr>
          <p:nvPr>
            <p:ph idx="1"/>
            <p:custDataLst>
              <p:tags r:id="rId2"/>
            </p:custDataLst>
          </p:nvPr>
        </p:nvSpPr>
        <p:spPr>
          <a:xfrm>
            <a:off x="1573213" y="744538"/>
            <a:ext cx="3378200" cy="1617662"/>
          </a:xfrm>
        </p:spPr>
        <p:txBody>
          <a:bodyPr/>
          <a:lstStyle/>
          <a:p>
            <a:pPr algn="r"/>
            <a:r>
              <a:rPr lang="en-US" altLang="en-US" sz="2000">
                <a:solidFill>
                  <a:schemeClr val="bg2"/>
                </a:solidFill>
                <a:latin typeface="Abadi" panose="020B0604020104020204" pitchFamily="34" charset="0"/>
                <a:cs typeface="Courier New" panose="02070309020205020404" pitchFamily="49" charset="0"/>
              </a:rPr>
              <a:t>As a result of the git fetch    </a:t>
            </a:r>
            <a:r>
              <a:rPr lang="en-US" altLang="en-US" sz="2000" b="1">
                <a:solidFill>
                  <a:schemeClr val="bg2"/>
                </a:solidFill>
                <a:latin typeface="Courier New" panose="02070309020205020404" pitchFamily="49" charset="0"/>
                <a:cs typeface="Courier New" panose="02070309020205020404" pitchFamily="49" charset="0"/>
              </a:rPr>
              <a:t>graph</a:t>
            </a:r>
            <a:r>
              <a:rPr lang="en-US" altLang="en-US" sz="2000">
                <a:solidFill>
                  <a:srgbClr val="C00000"/>
                </a:solidFill>
                <a:latin typeface="Abadi" panose="020B0604020104020204" pitchFamily="34" charset="0"/>
                <a:cs typeface="Courier New" panose="02070309020205020404" pitchFamily="49" charset="0"/>
              </a:rPr>
              <a:t> </a:t>
            </a:r>
            <a:r>
              <a:rPr lang="en-US" altLang="en-US" sz="2000">
                <a:solidFill>
                  <a:schemeClr val="bg2"/>
                </a:solidFill>
                <a:latin typeface="Abadi" panose="020B0604020104020204" pitchFamily="34" charset="0"/>
                <a:cs typeface="Courier New" panose="02070309020205020404" pitchFamily="49" charset="0"/>
              </a:rPr>
              <a:t>shows two commits:</a:t>
            </a:r>
          </a:p>
          <a:p>
            <a:pPr algn="r"/>
            <a:endParaRPr lang="en-US" altLang="en-US" sz="2000">
              <a:solidFill>
                <a:schemeClr val="bg2"/>
              </a:solidFill>
              <a:latin typeface="Abadi" panose="020B0604020104020204" pitchFamily="34" charset="0"/>
              <a:cs typeface="Courier New" panose="02070309020205020404" pitchFamily="49" charset="0"/>
            </a:endParaRPr>
          </a:p>
          <a:p>
            <a:pPr algn="r"/>
            <a:endParaRPr lang="en-US" altLang="en-US" sz="2000">
              <a:solidFill>
                <a:schemeClr val="bg2"/>
              </a:solidFill>
              <a:latin typeface="Abadi" panose="020B0604020104020204" pitchFamily="34" charset="0"/>
              <a:cs typeface="Courier New" panose="02070309020205020404" pitchFamily="49" charset="0"/>
            </a:endParaRPr>
          </a:p>
        </p:txBody>
      </p:sp>
      <p:grpSp>
        <p:nvGrpSpPr>
          <p:cNvPr id="148484" name="Group 3">
            <a:extLst>
              <a:ext uri="{FF2B5EF4-FFF2-40B4-BE49-F238E27FC236}">
                <a16:creationId xmlns:a16="http://schemas.microsoft.com/office/drawing/2014/main" id="{31001763-FCEB-8EA0-2645-38F58CD90465}"/>
              </a:ext>
            </a:extLst>
          </p:cNvPr>
          <p:cNvGrpSpPr>
            <a:grpSpLocks/>
          </p:cNvGrpSpPr>
          <p:nvPr/>
        </p:nvGrpSpPr>
        <p:grpSpPr bwMode="auto">
          <a:xfrm>
            <a:off x="1747838" y="3016250"/>
            <a:ext cx="8539162" cy="3308350"/>
            <a:chOff x="604838" y="1528978"/>
            <a:chExt cx="8539162" cy="3308091"/>
          </a:xfrm>
        </p:grpSpPr>
        <p:sp>
          <p:nvSpPr>
            <p:cNvPr id="3" name="TextBox 2">
              <a:extLst>
                <a:ext uri="{FF2B5EF4-FFF2-40B4-BE49-F238E27FC236}">
                  <a16:creationId xmlns:a16="http://schemas.microsoft.com/office/drawing/2014/main" id="{9CC8B58D-62B0-4338-A424-DCA3100A3EA8}"/>
                </a:ext>
              </a:extLst>
            </p:cNvPr>
            <p:cNvSpPr txBox="1"/>
            <p:nvPr/>
          </p:nvSpPr>
          <p:spPr>
            <a:xfrm>
              <a:off x="604838" y="1528978"/>
              <a:ext cx="8539162" cy="3308091"/>
            </a:xfrm>
            <a:prstGeom prst="rect">
              <a:avLst/>
            </a:prstGeom>
            <a:solidFill>
              <a:schemeClr val="tx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spAutoFit/>
            </a:bodyPr>
            <a:lstStyle/>
            <a:p>
              <a:pPr>
                <a:defRPr/>
              </a:pPr>
              <a:r>
                <a:rPr lang="en-US" sz="1800" b="1" dirty="0">
                  <a:solidFill>
                    <a:schemeClr val="bg1"/>
                  </a:solidFill>
                  <a:latin typeface="Courier New" panose="02070309020205020404" pitchFamily="49" charset="0"/>
                  <a:cs typeface="Courier New" panose="02070309020205020404" pitchFamily="49" charset="0"/>
                </a:rPr>
                <a:t>$ ls</a:t>
              </a:r>
            </a:p>
            <a:p>
              <a:pPr>
                <a:defRPr/>
              </a:pPr>
              <a:r>
                <a:rPr lang="en-US" sz="1400" dirty="0">
                  <a:solidFill>
                    <a:schemeClr val="bg1"/>
                  </a:solidFill>
                  <a:latin typeface="Courier New" panose="02070309020205020404" pitchFamily="49" charset="0"/>
                  <a:cs typeface="Courier New" panose="02070309020205020404" pitchFamily="49" charset="0"/>
                </a:rPr>
                <a:t>CDAT1.cbl  CDAT2.cbl</a:t>
              </a:r>
            </a:p>
            <a:p>
              <a:pPr>
                <a:defRPr/>
              </a:pPr>
              <a:endParaRPr lang="en-US" sz="900" b="1" dirty="0">
                <a:solidFill>
                  <a:srgbClr val="FF0000"/>
                </a:solidFill>
                <a:latin typeface="Courier New" panose="02070309020205020404" pitchFamily="49" charset="0"/>
                <a:cs typeface="Courier New" panose="02070309020205020404" pitchFamily="49" charset="0"/>
              </a:endParaRPr>
            </a:p>
            <a:p>
              <a:pPr>
                <a:defRPr/>
              </a:pPr>
              <a:r>
                <a:rPr lang="en-US" sz="1800" b="1" dirty="0">
                  <a:solidFill>
                    <a:srgbClr val="FF0000"/>
                  </a:solidFill>
                  <a:latin typeface="Courier New" panose="02070309020205020404" pitchFamily="49" charset="0"/>
                  <a:cs typeface="Courier New" panose="02070309020205020404" pitchFamily="49" charset="0"/>
                </a:rPr>
                <a:t>$ git merge origin/master</a:t>
              </a:r>
            </a:p>
            <a:p>
              <a:pPr>
                <a:defRPr/>
              </a:pPr>
              <a:r>
                <a:rPr lang="en-US" sz="1400" dirty="0">
                  <a:solidFill>
                    <a:schemeClr val="bg1"/>
                  </a:solidFill>
                  <a:latin typeface="Courier New" panose="02070309020205020404" pitchFamily="49" charset="0"/>
                  <a:cs typeface="Courier New" panose="02070309020205020404" pitchFamily="49" charset="0"/>
                </a:rPr>
                <a:t>Updating fcc1851..7fde9f6</a:t>
              </a:r>
            </a:p>
            <a:p>
              <a:pPr>
                <a:defRPr/>
              </a:pPr>
              <a:r>
                <a:rPr lang="en-US" sz="1400" dirty="0">
                  <a:solidFill>
                    <a:schemeClr val="bg1"/>
                  </a:solidFill>
                  <a:latin typeface="Courier New" panose="02070309020205020404" pitchFamily="49" charset="0"/>
                  <a:cs typeface="Courier New" panose="02070309020205020404" pitchFamily="49" charset="0"/>
                </a:rPr>
                <a:t>Fast-forward</a:t>
              </a:r>
            </a:p>
            <a:p>
              <a:pPr>
                <a:defRPr/>
              </a:pPr>
              <a:r>
                <a:rPr lang="en-US" sz="1400" dirty="0">
                  <a:solidFill>
                    <a:schemeClr val="bg1"/>
                  </a:solidFill>
                  <a:latin typeface="Courier New" panose="02070309020205020404" pitchFamily="49" charset="0"/>
                  <a:cs typeface="Courier New" panose="02070309020205020404" pitchFamily="49" charset="0"/>
                </a:rPr>
                <a:t> CDAT3.cbl | 111 ++++++++++++++++++++++++++++++++++++++++++++++++++++++++++++++</a:t>
              </a:r>
            </a:p>
            <a:p>
              <a:pPr>
                <a:defRPr/>
              </a:pPr>
              <a:r>
                <a:rPr lang="en-US" sz="1400" dirty="0">
                  <a:solidFill>
                    <a:schemeClr val="bg1"/>
                  </a:solidFill>
                  <a:latin typeface="Courier New" panose="02070309020205020404" pitchFamily="49" charset="0"/>
                  <a:cs typeface="Courier New" panose="02070309020205020404" pitchFamily="49" charset="0"/>
                </a:rPr>
                <a:t> 1 file changed, 111 insertions(+)</a:t>
              </a:r>
            </a:p>
            <a:p>
              <a:pPr>
                <a:defRPr/>
              </a:pPr>
              <a:r>
                <a:rPr lang="fr-FR" sz="1400" dirty="0">
                  <a:solidFill>
                    <a:schemeClr val="bg1"/>
                  </a:solidFill>
                  <a:latin typeface="Courier New" panose="02070309020205020404" pitchFamily="49" charset="0"/>
                  <a:cs typeface="Courier New" panose="02070309020205020404" pitchFamily="49" charset="0"/>
                </a:rPr>
                <a:t> </a:t>
              </a:r>
              <a:r>
                <a:rPr lang="fr-FR" sz="1400" dirty="0" err="1">
                  <a:solidFill>
                    <a:schemeClr val="bg1"/>
                  </a:solidFill>
                  <a:latin typeface="Courier New" panose="02070309020205020404" pitchFamily="49" charset="0"/>
                  <a:cs typeface="Courier New" panose="02070309020205020404" pitchFamily="49" charset="0"/>
                </a:rPr>
                <a:t>create</a:t>
              </a:r>
              <a:r>
                <a:rPr lang="fr-FR" sz="1400" dirty="0">
                  <a:solidFill>
                    <a:schemeClr val="bg1"/>
                  </a:solidFill>
                  <a:latin typeface="Courier New" panose="02070309020205020404" pitchFamily="49" charset="0"/>
                  <a:cs typeface="Courier New" panose="02070309020205020404" pitchFamily="49" charset="0"/>
                </a:rPr>
                <a:t> mode 100644 CDAT3.cbl</a:t>
              </a:r>
            </a:p>
            <a:p>
              <a:pPr>
                <a:defRPr/>
              </a:pPr>
              <a:endParaRPr lang="en-US" sz="1000" dirty="0">
                <a:solidFill>
                  <a:schemeClr val="bg1"/>
                </a:solidFill>
                <a:latin typeface="Courier New" panose="02070309020205020404" pitchFamily="49" charset="0"/>
                <a:cs typeface="Courier New" panose="02070309020205020404" pitchFamily="49" charset="0"/>
              </a:endParaRPr>
            </a:p>
            <a:p>
              <a:pPr>
                <a:defRPr/>
              </a:pPr>
              <a:endParaRPr lang="en-US" sz="1400" dirty="0">
                <a:solidFill>
                  <a:schemeClr val="bg1"/>
                </a:solidFill>
                <a:latin typeface="Courier New" panose="02070309020205020404" pitchFamily="49" charset="0"/>
                <a:cs typeface="Courier New" panose="02070309020205020404" pitchFamily="49" charset="0"/>
              </a:endParaRPr>
            </a:p>
            <a:p>
              <a:pPr>
                <a:defRPr/>
              </a:pPr>
              <a:r>
                <a:rPr lang="en-US" sz="1400" dirty="0">
                  <a:solidFill>
                    <a:schemeClr val="bg1"/>
                  </a:solidFill>
                  <a:latin typeface="Courier New" panose="02070309020205020404" pitchFamily="49" charset="0"/>
                  <a:cs typeface="Courier New" panose="02070309020205020404" pitchFamily="49" charset="0"/>
                </a:rPr>
                <a:t>$ graph</a:t>
              </a:r>
            </a:p>
            <a:p>
              <a:pPr>
                <a:defRPr/>
              </a:pPr>
              <a:r>
                <a:rPr lang="en-US" sz="1400" dirty="0">
                  <a:solidFill>
                    <a:schemeClr val="bg1"/>
                  </a:solidFill>
                  <a:latin typeface="Courier New" panose="02070309020205020404" pitchFamily="49" charset="0"/>
                  <a:cs typeface="Courier New" panose="02070309020205020404" pitchFamily="49" charset="0"/>
                </a:rPr>
                <a:t>* 7fde9f6 (HEAD -&gt; master, origin/master, origin/HEAD) Add files via upload</a:t>
              </a:r>
            </a:p>
            <a:p>
              <a:pPr>
                <a:defRPr/>
              </a:pPr>
              <a:r>
                <a:rPr lang="en-US" sz="1400" dirty="0">
                  <a:solidFill>
                    <a:schemeClr val="bg1"/>
                  </a:solidFill>
                  <a:latin typeface="Courier New" panose="02070309020205020404" pitchFamily="49" charset="0"/>
                  <a:cs typeface="Courier New" panose="02070309020205020404" pitchFamily="49" charset="0"/>
                </a:rPr>
                <a:t>* fcc1851 Add files via upload</a:t>
              </a:r>
            </a:p>
          </p:txBody>
        </p:sp>
        <p:pic>
          <p:nvPicPr>
            <p:cNvPr id="148495" name="Picture 1">
              <a:extLst>
                <a:ext uri="{FF2B5EF4-FFF2-40B4-BE49-F238E27FC236}">
                  <a16:creationId xmlns:a16="http://schemas.microsoft.com/office/drawing/2014/main" id="{59E021B9-937B-2785-E625-7C93085A401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6266" y="4029171"/>
              <a:ext cx="8479169" cy="766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48485" name="Arrow: Right 3">
            <a:extLst>
              <a:ext uri="{FF2B5EF4-FFF2-40B4-BE49-F238E27FC236}">
                <a16:creationId xmlns:a16="http://schemas.microsoft.com/office/drawing/2014/main" id="{53B6AB43-0FBD-7BDF-5A1A-7BD4818FF2CB}"/>
              </a:ext>
            </a:extLst>
          </p:cNvPr>
          <p:cNvSpPr>
            <a:spLocks noChangeArrowheads="1"/>
          </p:cNvSpPr>
          <p:nvPr/>
        </p:nvSpPr>
        <p:spPr bwMode="auto">
          <a:xfrm>
            <a:off x="2076450" y="1608138"/>
            <a:ext cx="2724150" cy="427037"/>
          </a:xfrm>
          <a:prstGeom prst="rightArrow">
            <a:avLst>
              <a:gd name="adj1" fmla="val 50000"/>
              <a:gd name="adj2" fmla="val 49970"/>
            </a:avLst>
          </a:prstGeom>
          <a:solidFill>
            <a:schemeClr val="bg1"/>
          </a:solidFill>
          <a:ln w="28575" algn="ctr">
            <a:solidFill>
              <a:schemeClr val="accent2">
                <a:alpha val="14117"/>
              </a:schemeClr>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eaLnBrk="1" hangingPunct="1"/>
            <a:r>
              <a:rPr lang="en-US" altLang="en-US" sz="1200" b="1" dirty="0">
                <a:solidFill>
                  <a:srgbClr val="FF9933"/>
                </a:solidFill>
                <a:latin typeface="+mj-lt"/>
                <a:cs typeface="Calibri" panose="020F0502020204030204" pitchFamily="34" charset="0"/>
              </a:rPr>
              <a:t>7fde9f6</a:t>
            </a:r>
            <a:r>
              <a:rPr lang="en-US" altLang="en-US" sz="1100" b="1" dirty="0">
                <a:latin typeface="+mj-lt"/>
                <a:cs typeface="Calibri" panose="020F0502020204030204" pitchFamily="34" charset="0"/>
              </a:rPr>
              <a:t> – New commit on GitHub</a:t>
            </a:r>
          </a:p>
        </p:txBody>
      </p:sp>
      <p:pic>
        <p:nvPicPr>
          <p:cNvPr id="148486" name="Picture 4">
            <a:extLst>
              <a:ext uri="{FF2B5EF4-FFF2-40B4-BE49-F238E27FC236}">
                <a16:creationId xmlns:a16="http://schemas.microsoft.com/office/drawing/2014/main" id="{9025C222-821F-51CF-07A3-42F6B8FBF1E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29201" y="574676"/>
            <a:ext cx="5673725" cy="161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8487" name="Arrow: Right 9">
            <a:extLst>
              <a:ext uri="{FF2B5EF4-FFF2-40B4-BE49-F238E27FC236}">
                <a16:creationId xmlns:a16="http://schemas.microsoft.com/office/drawing/2014/main" id="{BF9FB8E0-783F-831E-5C32-D6201354EE93}"/>
              </a:ext>
            </a:extLst>
          </p:cNvPr>
          <p:cNvSpPr>
            <a:spLocks noChangeArrowheads="1"/>
          </p:cNvSpPr>
          <p:nvPr/>
        </p:nvSpPr>
        <p:spPr bwMode="auto">
          <a:xfrm>
            <a:off x="1524000" y="1895475"/>
            <a:ext cx="3276600" cy="466725"/>
          </a:xfrm>
          <a:prstGeom prst="rightArrow">
            <a:avLst>
              <a:gd name="adj1" fmla="val 50000"/>
              <a:gd name="adj2" fmla="val 49955"/>
            </a:avLst>
          </a:prstGeom>
          <a:solidFill>
            <a:schemeClr val="bg1"/>
          </a:solidFill>
          <a:ln w="28575" algn="ctr">
            <a:solidFill>
              <a:schemeClr val="accent2">
                <a:alpha val="14117"/>
              </a:schemeClr>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eaLnBrk="1" hangingPunct="1"/>
            <a:r>
              <a:rPr lang="en-US" altLang="en-US" sz="1200" b="1" dirty="0">
                <a:solidFill>
                  <a:srgbClr val="FF9933"/>
                </a:solidFill>
                <a:latin typeface="+mj-lt"/>
                <a:cs typeface="Calibri" panose="020F0502020204030204" pitchFamily="34" charset="0"/>
              </a:rPr>
              <a:t>    fcc1851</a:t>
            </a:r>
            <a:r>
              <a:rPr lang="en-US" altLang="en-US" sz="1100" b="1" dirty="0">
                <a:latin typeface="+mj-lt"/>
                <a:cs typeface="Calibri" panose="020F0502020204030204" pitchFamily="34" charset="0"/>
              </a:rPr>
              <a:t> – Local – still on previous commit</a:t>
            </a:r>
          </a:p>
        </p:txBody>
      </p:sp>
      <p:sp>
        <p:nvSpPr>
          <p:cNvPr id="12" name="Content Placeholder 2">
            <a:extLst>
              <a:ext uri="{FF2B5EF4-FFF2-40B4-BE49-F238E27FC236}">
                <a16:creationId xmlns:a16="http://schemas.microsoft.com/office/drawing/2014/main" id="{D56C47DB-1DC9-4507-AE88-282FE49F778F}"/>
              </a:ext>
            </a:extLst>
          </p:cNvPr>
          <p:cNvSpPr txBox="1">
            <a:spLocks noChangeArrowheads="1"/>
          </p:cNvSpPr>
          <p:nvPr>
            <p:custDataLst>
              <p:tags r:id="rId3"/>
            </p:custDataLst>
          </p:nvPr>
        </p:nvSpPr>
        <p:spPr bwMode="auto">
          <a:xfrm>
            <a:off x="1676400" y="2362200"/>
            <a:ext cx="8897938" cy="48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30188" indent="-230188" algn="l" rtl="0" eaLnBrk="0" fontAlgn="base" hangingPunct="0">
              <a:lnSpc>
                <a:spcPct val="85000"/>
              </a:lnSpc>
              <a:spcBef>
                <a:spcPct val="30000"/>
              </a:spcBef>
              <a:spcAft>
                <a:spcPct val="0"/>
              </a:spcAft>
              <a:buClr>
                <a:srgbClr val="000000"/>
              </a:buClr>
              <a:buFont typeface="Wingdings" panose="05000000000000000000" pitchFamily="2" charset="2"/>
              <a:buChar char="§"/>
              <a:defRPr sz="3200">
                <a:solidFill>
                  <a:schemeClr val="tx1"/>
                </a:solidFill>
                <a:latin typeface="+mn-lt"/>
                <a:ea typeface="+mn-ea"/>
                <a:cs typeface="+mn-cs"/>
              </a:defRPr>
            </a:lvl1pPr>
            <a:lvl2pPr marL="576263" indent="-231775" algn="l" rtl="0" eaLnBrk="0" fontAlgn="base" hangingPunct="0">
              <a:lnSpc>
                <a:spcPct val="85000"/>
              </a:lnSpc>
              <a:spcBef>
                <a:spcPct val="30000"/>
              </a:spcBef>
              <a:spcAft>
                <a:spcPct val="0"/>
              </a:spcAft>
              <a:buClr>
                <a:srgbClr val="006699"/>
              </a:buClr>
              <a:buFont typeface="Webdings" panose="05030102010509060703" pitchFamily="18" charset="2"/>
              <a:buChar char="4"/>
              <a:defRPr sz="2800">
                <a:solidFill>
                  <a:srgbClr val="006699"/>
                </a:solidFill>
                <a:latin typeface="+mn-lt"/>
              </a:defRPr>
            </a:lvl2pPr>
            <a:lvl3pPr marL="909638" indent="-219075" algn="l" rtl="0" eaLnBrk="0" fontAlgn="base" hangingPunct="0">
              <a:spcBef>
                <a:spcPct val="20000"/>
              </a:spcBef>
              <a:spcAft>
                <a:spcPct val="0"/>
              </a:spcAft>
              <a:buFont typeface="Wingdings" panose="05000000000000000000" pitchFamily="2" charset="2"/>
              <a:buChar char="§"/>
              <a:defRPr sz="2400">
                <a:solidFill>
                  <a:srgbClr val="666666"/>
                </a:solidFill>
                <a:latin typeface="+mn-lt"/>
              </a:defRPr>
            </a:lvl3pPr>
            <a:lvl4pPr marL="1255713" indent="-231775" algn="l" rtl="0" eaLnBrk="0" fontAlgn="base" hangingPunct="0">
              <a:spcBef>
                <a:spcPct val="20000"/>
              </a:spcBef>
              <a:spcAft>
                <a:spcPct val="0"/>
              </a:spcAft>
              <a:buChar char="–"/>
              <a:defRPr sz="2000">
                <a:solidFill>
                  <a:schemeClr val="tx1"/>
                </a:solidFill>
                <a:latin typeface="+mn-lt"/>
              </a:defRPr>
            </a:lvl4pPr>
            <a:lvl5pPr marL="1601788" indent="-231775" algn="l" rtl="0" eaLnBrk="0" fontAlgn="base" hangingPunct="0">
              <a:spcBef>
                <a:spcPct val="20000"/>
              </a:spcBef>
              <a:spcAft>
                <a:spcPct val="0"/>
              </a:spcAft>
              <a:buChar char="–"/>
              <a:defRPr sz="2000">
                <a:solidFill>
                  <a:schemeClr val="tx1"/>
                </a:solidFill>
                <a:latin typeface="+mn-lt"/>
              </a:defRPr>
            </a:lvl5pPr>
            <a:lvl6pPr marL="2058988" indent="-231775" algn="l" rtl="0" fontAlgn="base">
              <a:spcBef>
                <a:spcPct val="20000"/>
              </a:spcBef>
              <a:spcAft>
                <a:spcPct val="0"/>
              </a:spcAft>
              <a:buChar char="–"/>
              <a:defRPr sz="2000">
                <a:solidFill>
                  <a:schemeClr val="tx1"/>
                </a:solidFill>
                <a:latin typeface="+mn-lt"/>
              </a:defRPr>
            </a:lvl6pPr>
            <a:lvl7pPr marL="2516188" indent="-231775" algn="l" rtl="0" fontAlgn="base">
              <a:spcBef>
                <a:spcPct val="20000"/>
              </a:spcBef>
              <a:spcAft>
                <a:spcPct val="0"/>
              </a:spcAft>
              <a:buChar char="–"/>
              <a:defRPr sz="2000">
                <a:solidFill>
                  <a:schemeClr val="tx1"/>
                </a:solidFill>
                <a:latin typeface="+mn-lt"/>
              </a:defRPr>
            </a:lvl7pPr>
            <a:lvl8pPr marL="2973388" indent="-231775" algn="l" rtl="0" fontAlgn="base">
              <a:spcBef>
                <a:spcPct val="20000"/>
              </a:spcBef>
              <a:spcAft>
                <a:spcPct val="0"/>
              </a:spcAft>
              <a:buChar char="–"/>
              <a:defRPr sz="2000">
                <a:solidFill>
                  <a:schemeClr val="tx1"/>
                </a:solidFill>
                <a:latin typeface="+mn-lt"/>
              </a:defRPr>
            </a:lvl8pPr>
            <a:lvl9pPr marL="3430588" indent="-231775" algn="l" rtl="0" fontAlgn="base">
              <a:spcBef>
                <a:spcPct val="20000"/>
              </a:spcBef>
              <a:spcAft>
                <a:spcPct val="0"/>
              </a:spcAft>
              <a:buChar char="–"/>
              <a:defRPr sz="2000">
                <a:solidFill>
                  <a:schemeClr val="tx1"/>
                </a:solidFill>
                <a:latin typeface="+mn-lt"/>
              </a:defRPr>
            </a:lvl9pPr>
          </a:lstStyle>
          <a:p>
            <a:pPr marL="0" indent="0">
              <a:buNone/>
              <a:defRPr/>
            </a:pPr>
            <a:r>
              <a:rPr lang="en-US" altLang="en-US" sz="1800" kern="0" dirty="0">
                <a:solidFill>
                  <a:schemeClr val="bg2"/>
                </a:solidFill>
                <a:latin typeface="Abadi" panose="020B0604020104020204" pitchFamily="34" charset="0"/>
                <a:cs typeface="Courier New" panose="02070309020205020404" pitchFamily="49" charset="0"/>
              </a:rPr>
              <a:t>Downloads remote commit point data, but places it in a reserved location.</a:t>
            </a:r>
            <a:endParaRPr lang="en-US" altLang="en-US" sz="1800" b="1" kern="0" dirty="0">
              <a:solidFill>
                <a:schemeClr val="bg2"/>
              </a:solidFill>
              <a:cs typeface="Courier New" panose="02070309020205020404" pitchFamily="49" charset="0"/>
            </a:endParaRPr>
          </a:p>
          <a:p>
            <a:pPr marL="0" indent="0">
              <a:buNone/>
              <a:defRPr/>
            </a:pPr>
            <a:r>
              <a:rPr lang="en-US" altLang="en-US" sz="1800" b="1" kern="0" dirty="0">
                <a:solidFill>
                  <a:srgbClr val="FF0000"/>
                </a:solidFill>
                <a:latin typeface="Courier New" panose="02070309020205020404" pitchFamily="49" charset="0"/>
                <a:cs typeface="Courier New" panose="02070309020205020404" pitchFamily="49" charset="0"/>
              </a:rPr>
              <a:t>git merge</a:t>
            </a:r>
            <a:r>
              <a:rPr lang="en-US" altLang="en-US" sz="1800" b="1" kern="0" dirty="0">
                <a:solidFill>
                  <a:schemeClr val="bg2"/>
                </a:solidFill>
                <a:latin typeface="Abadi" panose="020B0604020104020204" pitchFamily="34" charset="0"/>
                <a:cs typeface="Courier New" panose="02070309020205020404" pitchFamily="49" charset="0"/>
              </a:rPr>
              <a:t> </a:t>
            </a:r>
            <a:r>
              <a:rPr lang="en-US" altLang="en-US" sz="1800" kern="0" dirty="0">
                <a:solidFill>
                  <a:schemeClr val="bg2"/>
                </a:solidFill>
                <a:latin typeface="Abadi" panose="020B0604020104020204" pitchFamily="34" charset="0"/>
                <a:cs typeface="Courier New" panose="02070309020205020404" pitchFamily="49" charset="0"/>
              </a:rPr>
              <a:t>the commit point referenced by origin/master – into the Local Commit Point</a:t>
            </a:r>
          </a:p>
          <a:p>
            <a:pPr marL="0" indent="0" algn="r">
              <a:buNone/>
              <a:defRPr/>
            </a:pPr>
            <a:endParaRPr lang="en-US" altLang="en-US" sz="1800" kern="0" dirty="0">
              <a:solidFill>
                <a:schemeClr val="bg2"/>
              </a:solidFill>
              <a:latin typeface="Abadi" panose="020B0604020104020204" pitchFamily="34" charset="0"/>
              <a:cs typeface="Courier New" panose="02070309020205020404" pitchFamily="49" charset="0"/>
            </a:endParaRPr>
          </a:p>
          <a:p>
            <a:pPr marL="0" indent="0" algn="r">
              <a:buNone/>
              <a:defRPr/>
            </a:pPr>
            <a:endParaRPr lang="en-US" altLang="en-US" sz="1800" kern="0" dirty="0">
              <a:solidFill>
                <a:schemeClr val="bg2"/>
              </a:solidFill>
              <a:latin typeface="Abadi" panose="020B0604020104020204" pitchFamily="34" charset="0"/>
              <a:cs typeface="Courier New" panose="02070309020205020404" pitchFamily="49" charset="0"/>
            </a:endParaRPr>
          </a:p>
        </p:txBody>
      </p:sp>
      <p:sp>
        <p:nvSpPr>
          <p:cNvPr id="13" name="Content Placeholder 2">
            <a:extLst>
              <a:ext uri="{FF2B5EF4-FFF2-40B4-BE49-F238E27FC236}">
                <a16:creationId xmlns:a16="http://schemas.microsoft.com/office/drawing/2014/main" id="{7636A2E1-6E18-4859-A83D-5DB1CCA08C9E}"/>
              </a:ext>
            </a:extLst>
          </p:cNvPr>
          <p:cNvSpPr txBox="1">
            <a:spLocks noChangeArrowheads="1"/>
          </p:cNvSpPr>
          <p:nvPr>
            <p:custDataLst>
              <p:tags r:id="rId4"/>
            </p:custDataLst>
          </p:nvPr>
        </p:nvSpPr>
        <p:spPr bwMode="auto">
          <a:xfrm>
            <a:off x="1676400" y="6376988"/>
            <a:ext cx="8382000"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30188" indent="-230188" algn="l" rtl="0" eaLnBrk="0" fontAlgn="base" hangingPunct="0">
              <a:lnSpc>
                <a:spcPct val="85000"/>
              </a:lnSpc>
              <a:spcBef>
                <a:spcPct val="30000"/>
              </a:spcBef>
              <a:spcAft>
                <a:spcPct val="0"/>
              </a:spcAft>
              <a:buClr>
                <a:srgbClr val="000000"/>
              </a:buClr>
              <a:buFont typeface="Wingdings" panose="05000000000000000000" pitchFamily="2" charset="2"/>
              <a:buChar char="§"/>
              <a:defRPr sz="3200">
                <a:solidFill>
                  <a:schemeClr val="tx1"/>
                </a:solidFill>
                <a:latin typeface="+mn-lt"/>
                <a:ea typeface="+mn-ea"/>
                <a:cs typeface="+mn-cs"/>
              </a:defRPr>
            </a:lvl1pPr>
            <a:lvl2pPr marL="576263" indent="-231775" algn="l" rtl="0" eaLnBrk="0" fontAlgn="base" hangingPunct="0">
              <a:lnSpc>
                <a:spcPct val="85000"/>
              </a:lnSpc>
              <a:spcBef>
                <a:spcPct val="30000"/>
              </a:spcBef>
              <a:spcAft>
                <a:spcPct val="0"/>
              </a:spcAft>
              <a:buClr>
                <a:srgbClr val="006699"/>
              </a:buClr>
              <a:buFont typeface="Webdings" panose="05030102010509060703" pitchFamily="18" charset="2"/>
              <a:buChar char="4"/>
              <a:defRPr sz="2800">
                <a:solidFill>
                  <a:srgbClr val="006699"/>
                </a:solidFill>
                <a:latin typeface="+mn-lt"/>
              </a:defRPr>
            </a:lvl2pPr>
            <a:lvl3pPr marL="909638" indent="-219075" algn="l" rtl="0" eaLnBrk="0" fontAlgn="base" hangingPunct="0">
              <a:spcBef>
                <a:spcPct val="20000"/>
              </a:spcBef>
              <a:spcAft>
                <a:spcPct val="0"/>
              </a:spcAft>
              <a:buFont typeface="Wingdings" panose="05000000000000000000" pitchFamily="2" charset="2"/>
              <a:buChar char="§"/>
              <a:defRPr sz="2400">
                <a:solidFill>
                  <a:srgbClr val="666666"/>
                </a:solidFill>
                <a:latin typeface="+mn-lt"/>
              </a:defRPr>
            </a:lvl3pPr>
            <a:lvl4pPr marL="1255713" indent="-231775" algn="l" rtl="0" eaLnBrk="0" fontAlgn="base" hangingPunct="0">
              <a:spcBef>
                <a:spcPct val="20000"/>
              </a:spcBef>
              <a:spcAft>
                <a:spcPct val="0"/>
              </a:spcAft>
              <a:buChar char="–"/>
              <a:defRPr sz="2000">
                <a:solidFill>
                  <a:schemeClr val="tx1"/>
                </a:solidFill>
                <a:latin typeface="+mn-lt"/>
              </a:defRPr>
            </a:lvl4pPr>
            <a:lvl5pPr marL="1601788" indent="-231775" algn="l" rtl="0" eaLnBrk="0" fontAlgn="base" hangingPunct="0">
              <a:spcBef>
                <a:spcPct val="20000"/>
              </a:spcBef>
              <a:spcAft>
                <a:spcPct val="0"/>
              </a:spcAft>
              <a:buChar char="–"/>
              <a:defRPr sz="2000">
                <a:solidFill>
                  <a:schemeClr val="tx1"/>
                </a:solidFill>
                <a:latin typeface="+mn-lt"/>
              </a:defRPr>
            </a:lvl5pPr>
            <a:lvl6pPr marL="2058988" indent="-231775" algn="l" rtl="0" fontAlgn="base">
              <a:spcBef>
                <a:spcPct val="20000"/>
              </a:spcBef>
              <a:spcAft>
                <a:spcPct val="0"/>
              </a:spcAft>
              <a:buChar char="–"/>
              <a:defRPr sz="2000">
                <a:solidFill>
                  <a:schemeClr val="tx1"/>
                </a:solidFill>
                <a:latin typeface="+mn-lt"/>
              </a:defRPr>
            </a:lvl6pPr>
            <a:lvl7pPr marL="2516188" indent="-231775" algn="l" rtl="0" fontAlgn="base">
              <a:spcBef>
                <a:spcPct val="20000"/>
              </a:spcBef>
              <a:spcAft>
                <a:spcPct val="0"/>
              </a:spcAft>
              <a:buChar char="–"/>
              <a:defRPr sz="2000">
                <a:solidFill>
                  <a:schemeClr val="tx1"/>
                </a:solidFill>
                <a:latin typeface="+mn-lt"/>
              </a:defRPr>
            </a:lvl7pPr>
            <a:lvl8pPr marL="2973388" indent="-231775" algn="l" rtl="0" fontAlgn="base">
              <a:spcBef>
                <a:spcPct val="20000"/>
              </a:spcBef>
              <a:spcAft>
                <a:spcPct val="0"/>
              </a:spcAft>
              <a:buChar char="–"/>
              <a:defRPr sz="2000">
                <a:solidFill>
                  <a:schemeClr val="tx1"/>
                </a:solidFill>
                <a:latin typeface="+mn-lt"/>
              </a:defRPr>
            </a:lvl8pPr>
            <a:lvl9pPr marL="3430588" indent="-231775" algn="l" rtl="0" fontAlgn="base">
              <a:spcBef>
                <a:spcPct val="20000"/>
              </a:spcBef>
              <a:spcAft>
                <a:spcPct val="0"/>
              </a:spcAft>
              <a:buChar char="–"/>
              <a:defRPr sz="2000">
                <a:solidFill>
                  <a:schemeClr val="tx1"/>
                </a:solidFill>
                <a:latin typeface="+mn-lt"/>
              </a:defRPr>
            </a:lvl9pPr>
          </a:lstStyle>
          <a:p>
            <a:pPr marL="0" indent="0">
              <a:buNone/>
              <a:defRPr/>
            </a:pPr>
            <a:r>
              <a:rPr lang="en-US" altLang="en-US" sz="2000" kern="0" dirty="0">
                <a:solidFill>
                  <a:schemeClr val="bg2"/>
                </a:solidFill>
                <a:latin typeface="Abadi" panose="020B0604020104020204" pitchFamily="34" charset="0"/>
                <a:cs typeface="Courier New" panose="02070309020205020404" pitchFamily="49" charset="0"/>
              </a:rPr>
              <a:t>Now Local                        is caught up and points to the same commit</a:t>
            </a:r>
          </a:p>
        </p:txBody>
      </p:sp>
      <p:pic>
        <p:nvPicPr>
          <p:cNvPr id="148490" name="Picture 6">
            <a:extLst>
              <a:ext uri="{FF2B5EF4-FFF2-40B4-BE49-F238E27FC236}">
                <a16:creationId xmlns:a16="http://schemas.microsoft.com/office/drawing/2014/main" id="{C26872E3-186F-4961-3AFE-FD81EC8A5A7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81326" y="6405564"/>
            <a:ext cx="1666875" cy="22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8491" name="Straight Arrow Connector 4">
            <a:extLst>
              <a:ext uri="{FF2B5EF4-FFF2-40B4-BE49-F238E27FC236}">
                <a16:creationId xmlns:a16="http://schemas.microsoft.com/office/drawing/2014/main" id="{112AA56B-A022-EAC4-94C7-467AEF52E9AC}"/>
              </a:ext>
            </a:extLst>
          </p:cNvPr>
          <p:cNvCxnSpPr>
            <a:cxnSpLocks noChangeShapeType="1"/>
          </p:cNvCxnSpPr>
          <p:nvPr/>
        </p:nvCxnSpPr>
        <p:spPr bwMode="auto">
          <a:xfrm>
            <a:off x="4267200" y="1277939"/>
            <a:ext cx="742950" cy="327025"/>
          </a:xfrm>
          <a:prstGeom prst="straightConnector1">
            <a:avLst/>
          </a:prstGeom>
          <a:noFill/>
          <a:ln w="28575"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Rounded Corners 47">
            <a:extLst>
              <a:ext uri="{FF2B5EF4-FFF2-40B4-BE49-F238E27FC236}">
                <a16:creationId xmlns:a16="http://schemas.microsoft.com/office/drawing/2014/main" id="{50BE8F1F-5145-48B1-AEF4-2261D3ACB3B3}"/>
              </a:ext>
            </a:extLst>
          </p:cNvPr>
          <p:cNvSpPr/>
          <p:nvPr/>
        </p:nvSpPr>
        <p:spPr bwMode="auto">
          <a:xfrm>
            <a:off x="6965950" y="1349376"/>
            <a:ext cx="3702050" cy="4746625"/>
          </a:xfrm>
          <a:prstGeom prst="roundRect">
            <a:avLst/>
          </a:prstGeom>
          <a:gradFill>
            <a:gsLst>
              <a:gs pos="0">
                <a:schemeClr val="accent1">
                  <a:lumMod val="5000"/>
                  <a:lumOff val="95000"/>
                  <a:alpha val="12000"/>
                </a:schemeClr>
              </a:gs>
              <a:gs pos="74000">
                <a:schemeClr val="accent1">
                  <a:lumMod val="45000"/>
                  <a:lumOff val="55000"/>
                  <a:alpha val="49000"/>
                </a:schemeClr>
              </a:gs>
              <a:gs pos="83000">
                <a:schemeClr val="accent1">
                  <a:lumMod val="45000"/>
                  <a:lumOff val="55000"/>
                </a:schemeClr>
              </a:gs>
              <a:gs pos="100000">
                <a:schemeClr val="accent1">
                  <a:lumMod val="30000"/>
                  <a:lumOff val="70000"/>
                </a:schemeClr>
              </a:gs>
            </a:gsLst>
            <a:lin ang="5400000" scaled="1"/>
          </a:gradFill>
          <a:ln w="28575" cap="flat" cmpd="sng" algn="ctr">
            <a:no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sp>
        <p:nvSpPr>
          <p:cNvPr id="9" name="Rectangle: Rounded Corners 8">
            <a:extLst>
              <a:ext uri="{FF2B5EF4-FFF2-40B4-BE49-F238E27FC236}">
                <a16:creationId xmlns:a16="http://schemas.microsoft.com/office/drawing/2014/main" id="{25820962-AAFE-4601-84F9-E797CC68A6E8}"/>
              </a:ext>
            </a:extLst>
          </p:cNvPr>
          <p:cNvSpPr/>
          <p:nvPr/>
        </p:nvSpPr>
        <p:spPr bwMode="auto">
          <a:xfrm>
            <a:off x="1735139" y="841375"/>
            <a:ext cx="4103687" cy="5149850"/>
          </a:xfrm>
          <a:prstGeom prst="roundRect">
            <a:avLst/>
          </a:prstGeom>
          <a:gradFill>
            <a:gsLst>
              <a:gs pos="0">
                <a:schemeClr val="accent1">
                  <a:lumMod val="5000"/>
                  <a:lumOff val="95000"/>
                  <a:alpha val="36000"/>
                </a:schemeClr>
              </a:gs>
              <a:gs pos="74000">
                <a:schemeClr val="accent1">
                  <a:lumMod val="45000"/>
                  <a:lumOff val="55000"/>
                  <a:alpha val="35000"/>
                </a:schemeClr>
              </a:gs>
              <a:gs pos="83000">
                <a:schemeClr val="accent1">
                  <a:lumMod val="45000"/>
                  <a:lumOff val="55000"/>
                </a:schemeClr>
              </a:gs>
              <a:gs pos="100000">
                <a:schemeClr val="accent1">
                  <a:lumMod val="30000"/>
                  <a:lumOff val="70000"/>
                </a:schemeClr>
              </a:gs>
            </a:gsLst>
            <a:lin ang="5400000" scaled="1"/>
          </a:gradFill>
          <a:ln w="28575" cap="flat" cmpd="sng" algn="ctr">
            <a:no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sp>
        <p:nvSpPr>
          <p:cNvPr id="149509" name="Title 1">
            <a:extLst>
              <a:ext uri="{FF2B5EF4-FFF2-40B4-BE49-F238E27FC236}">
                <a16:creationId xmlns:a16="http://schemas.microsoft.com/office/drawing/2014/main" id="{C2252D2D-18C6-FCA1-A235-D9F258F6212D}"/>
              </a:ext>
            </a:extLst>
          </p:cNvPr>
          <p:cNvSpPr>
            <a:spLocks noGrp="1" noChangeArrowheads="1"/>
          </p:cNvSpPr>
          <p:nvPr>
            <p:ph type="title"/>
            <p:custDataLst>
              <p:tags r:id="rId1"/>
            </p:custDataLst>
          </p:nvPr>
        </p:nvSpPr>
        <p:spPr>
          <a:xfrm>
            <a:off x="1573214" y="44450"/>
            <a:ext cx="9001125" cy="533400"/>
          </a:xfrm>
        </p:spPr>
        <p:txBody>
          <a:bodyPr/>
          <a:lstStyle/>
          <a:p>
            <a:r>
              <a:rPr lang="en-US" altLang="en-US"/>
              <a:t>Working With Remotes – </a:t>
            </a:r>
            <a:r>
              <a:rPr lang="en-US" altLang="en-US" b="1"/>
              <a:t>Review</a:t>
            </a:r>
          </a:p>
        </p:txBody>
      </p:sp>
      <p:sp>
        <p:nvSpPr>
          <p:cNvPr id="149510" name="TextBox 18">
            <a:extLst>
              <a:ext uri="{FF2B5EF4-FFF2-40B4-BE49-F238E27FC236}">
                <a16:creationId xmlns:a16="http://schemas.microsoft.com/office/drawing/2014/main" id="{45716F9E-E7BE-69C1-3FAD-F01E9B82F613}"/>
              </a:ext>
            </a:extLst>
          </p:cNvPr>
          <p:cNvSpPr txBox="1">
            <a:spLocks noChangeArrowheads="1"/>
          </p:cNvSpPr>
          <p:nvPr/>
        </p:nvSpPr>
        <p:spPr bwMode="auto">
          <a:xfrm flipH="1">
            <a:off x="1935957" y="1067847"/>
            <a:ext cx="3702050"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en-US" altLang="en-US" sz="1800" b="1" dirty="0">
              <a:latin typeface="Calibri" panose="020F0502020204030204" pitchFamily="34" charset="0"/>
              <a:cs typeface="Calibri" panose="020F0502020204030204" pitchFamily="34" charset="0"/>
            </a:endParaRPr>
          </a:p>
          <a:p>
            <a:pPr algn="ctr"/>
            <a:r>
              <a:rPr lang="en-US" altLang="en-US" sz="3200" b="1" dirty="0">
                <a:latin typeface="Calibri" panose="020F0502020204030204" pitchFamily="34" charset="0"/>
                <a:cs typeface="Calibri" panose="020F0502020204030204" pitchFamily="34" charset="0"/>
              </a:rPr>
              <a:t>Local Repository</a:t>
            </a:r>
          </a:p>
        </p:txBody>
      </p:sp>
      <p:grpSp>
        <p:nvGrpSpPr>
          <p:cNvPr id="149511" name="Group 5">
            <a:extLst>
              <a:ext uri="{FF2B5EF4-FFF2-40B4-BE49-F238E27FC236}">
                <a16:creationId xmlns:a16="http://schemas.microsoft.com/office/drawing/2014/main" id="{ACC9592A-1CA1-8201-1D84-76C377B60F0C}"/>
              </a:ext>
            </a:extLst>
          </p:cNvPr>
          <p:cNvGrpSpPr>
            <a:grpSpLocks/>
          </p:cNvGrpSpPr>
          <p:nvPr/>
        </p:nvGrpSpPr>
        <p:grpSpPr bwMode="auto">
          <a:xfrm>
            <a:off x="1423988" y="4992688"/>
            <a:ext cx="1471613" cy="1364430"/>
            <a:chOff x="631825" y="2974975"/>
            <a:chExt cx="2133600" cy="2121356"/>
          </a:xfrm>
        </p:grpSpPr>
        <p:sp>
          <p:nvSpPr>
            <p:cNvPr id="149551" name="laptop">
              <a:extLst>
                <a:ext uri="{FF2B5EF4-FFF2-40B4-BE49-F238E27FC236}">
                  <a16:creationId xmlns:a16="http://schemas.microsoft.com/office/drawing/2014/main" id="{D8951836-868B-D7AC-09E8-983CAF3202DA}"/>
                </a:ext>
              </a:extLst>
            </p:cNvPr>
            <p:cNvSpPr>
              <a:spLocks noEditPoints="1" noChangeArrowheads="1"/>
            </p:cNvSpPr>
            <p:nvPr/>
          </p:nvSpPr>
          <p:spPr bwMode="auto">
            <a:xfrm>
              <a:off x="708025" y="2974975"/>
              <a:ext cx="2057400" cy="1752600"/>
            </a:xfrm>
            <a:custGeom>
              <a:avLst/>
              <a:gdLst>
                <a:gd name="T0" fmla="*/ 2147483646 w 21600"/>
                <a:gd name="T1" fmla="*/ 0 h 21600"/>
                <a:gd name="T2" fmla="*/ 2147483646 w 21600"/>
                <a:gd name="T3" fmla="*/ 2147483646 h 21600"/>
                <a:gd name="T4" fmla="*/ 2147483646 w 21600"/>
                <a:gd name="T5" fmla="*/ 0 h 21600"/>
                <a:gd name="T6" fmla="*/ 2147483646 w 21600"/>
                <a:gd name="T7" fmla="*/ 2147483646 h 21600"/>
                <a:gd name="T8" fmla="*/ 2147483646 w 21600"/>
                <a:gd name="T9" fmla="*/ 0 h 21600"/>
                <a:gd name="T10" fmla="*/ 2147483646 w 21600"/>
                <a:gd name="T11" fmla="*/ 2147483646 h 21600"/>
                <a:gd name="T12" fmla="*/ 0 w 21600"/>
                <a:gd name="T13" fmla="*/ 2147483646 h 21600"/>
                <a:gd name="T14" fmla="*/ 2147483646 w 21600"/>
                <a:gd name="T15" fmla="*/ 2147483646 h 21600"/>
                <a:gd name="T16" fmla="*/ 0 60000 65536"/>
                <a:gd name="T17" fmla="*/ 0 60000 65536"/>
                <a:gd name="T18" fmla="*/ 0 60000 65536"/>
                <a:gd name="T19" fmla="*/ 0 60000 65536"/>
                <a:gd name="T20" fmla="*/ 0 60000 65536"/>
                <a:gd name="T21" fmla="*/ 0 60000 65536"/>
                <a:gd name="T22" fmla="*/ 0 60000 65536"/>
                <a:gd name="T23" fmla="*/ 0 60000 65536"/>
                <a:gd name="T24" fmla="*/ 4445 w 21600"/>
                <a:gd name="T25" fmla="*/ 1858 h 21600"/>
                <a:gd name="T26" fmla="*/ 17311 w 21600"/>
                <a:gd name="T27" fmla="*/ 12323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extrusionOk="0">
                  <a:moveTo>
                    <a:pt x="3362" y="0"/>
                  </a:moveTo>
                  <a:lnTo>
                    <a:pt x="18327" y="0"/>
                  </a:lnTo>
                  <a:lnTo>
                    <a:pt x="18327" y="14347"/>
                  </a:lnTo>
                  <a:lnTo>
                    <a:pt x="3362" y="14347"/>
                  </a:lnTo>
                  <a:lnTo>
                    <a:pt x="3362" y="0"/>
                  </a:lnTo>
                  <a:close/>
                </a:path>
                <a:path w="21600" h="21600" extrusionOk="0">
                  <a:moveTo>
                    <a:pt x="3340" y="15068"/>
                  </a:moveTo>
                  <a:lnTo>
                    <a:pt x="0" y="19877"/>
                  </a:lnTo>
                  <a:lnTo>
                    <a:pt x="21600" y="19877"/>
                  </a:lnTo>
                  <a:lnTo>
                    <a:pt x="18327" y="15068"/>
                  </a:lnTo>
                  <a:lnTo>
                    <a:pt x="3340" y="15068"/>
                  </a:lnTo>
                  <a:close/>
                </a:path>
                <a:path w="21600" h="21600" extrusionOk="0">
                  <a:moveTo>
                    <a:pt x="0" y="19877"/>
                  </a:moveTo>
                  <a:lnTo>
                    <a:pt x="0" y="21600"/>
                  </a:lnTo>
                  <a:lnTo>
                    <a:pt x="21600" y="21600"/>
                  </a:lnTo>
                  <a:lnTo>
                    <a:pt x="21600" y="19877"/>
                  </a:lnTo>
                  <a:lnTo>
                    <a:pt x="0" y="19877"/>
                  </a:lnTo>
                  <a:close/>
                </a:path>
                <a:path w="21600" h="21600" extrusionOk="0">
                  <a:moveTo>
                    <a:pt x="4186" y="1523"/>
                  </a:moveTo>
                  <a:lnTo>
                    <a:pt x="17547" y="1523"/>
                  </a:lnTo>
                  <a:lnTo>
                    <a:pt x="17547" y="12744"/>
                  </a:lnTo>
                  <a:lnTo>
                    <a:pt x="4186" y="12744"/>
                  </a:lnTo>
                  <a:lnTo>
                    <a:pt x="4186" y="1523"/>
                  </a:lnTo>
                  <a:close/>
                </a:path>
                <a:path w="21600" h="21600" extrusionOk="0">
                  <a:moveTo>
                    <a:pt x="3318" y="15549"/>
                  </a:moveTo>
                  <a:lnTo>
                    <a:pt x="2917" y="16110"/>
                  </a:lnTo>
                  <a:lnTo>
                    <a:pt x="18727" y="16110"/>
                  </a:lnTo>
                  <a:lnTo>
                    <a:pt x="18327" y="15549"/>
                  </a:lnTo>
                  <a:lnTo>
                    <a:pt x="3318" y="15549"/>
                  </a:lnTo>
                  <a:close/>
                </a:path>
                <a:path w="21600" h="21600" extrusionOk="0">
                  <a:moveTo>
                    <a:pt x="6213" y="18314"/>
                  </a:moveTo>
                  <a:lnTo>
                    <a:pt x="5946" y="18875"/>
                  </a:lnTo>
                  <a:lnTo>
                    <a:pt x="15766" y="18875"/>
                  </a:lnTo>
                  <a:lnTo>
                    <a:pt x="15499" y="18314"/>
                  </a:lnTo>
                  <a:lnTo>
                    <a:pt x="6213" y="18314"/>
                  </a:lnTo>
                  <a:close/>
                </a:path>
                <a:path w="21600" h="21600" extrusionOk="0">
                  <a:moveTo>
                    <a:pt x="2828" y="16471"/>
                  </a:moveTo>
                  <a:lnTo>
                    <a:pt x="2405" y="17072"/>
                  </a:lnTo>
                  <a:lnTo>
                    <a:pt x="19284" y="17072"/>
                  </a:lnTo>
                  <a:lnTo>
                    <a:pt x="18839" y="16471"/>
                  </a:lnTo>
                  <a:lnTo>
                    <a:pt x="2828" y="16471"/>
                  </a:lnTo>
                  <a:close/>
                </a:path>
                <a:path w="21600" h="21600" extrusionOk="0">
                  <a:moveTo>
                    <a:pt x="2316" y="17352"/>
                  </a:moveTo>
                  <a:lnTo>
                    <a:pt x="1871" y="17953"/>
                  </a:lnTo>
                  <a:lnTo>
                    <a:pt x="19863" y="17953"/>
                  </a:lnTo>
                  <a:lnTo>
                    <a:pt x="19395" y="17352"/>
                  </a:lnTo>
                  <a:lnTo>
                    <a:pt x="2316" y="17352"/>
                  </a:lnTo>
                  <a:close/>
                </a:path>
              </a:pathLst>
            </a:custGeom>
            <a:solidFill>
              <a:srgbClr val="C0C0C0"/>
            </a:solidFill>
            <a:ln w="9525">
              <a:solidFill>
                <a:srgbClr val="000000"/>
              </a:solidFill>
              <a:miter lim="800000"/>
              <a:headEnd/>
              <a:tailEnd/>
            </a:ln>
          </p:spPr>
          <p:txBody>
            <a:bodyPr/>
            <a:lstStyle/>
            <a:p>
              <a:endParaRPr lang="en-US"/>
            </a:p>
          </p:txBody>
        </p:sp>
        <p:pic>
          <p:nvPicPr>
            <p:cNvPr id="149552" name="Picture 10">
              <a:extLst>
                <a:ext uri="{FF2B5EF4-FFF2-40B4-BE49-F238E27FC236}">
                  <a16:creationId xmlns:a16="http://schemas.microsoft.com/office/drawing/2014/main" id="{88B68FB6-ECE0-F471-4A30-DFA444C764A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r="1846"/>
            <a:stretch>
              <a:fillRect/>
            </a:stretch>
          </p:blipFill>
          <p:spPr bwMode="auto">
            <a:xfrm>
              <a:off x="1089025" y="3051175"/>
              <a:ext cx="1295400" cy="947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9553" name="Text Box 17">
              <a:extLst>
                <a:ext uri="{FF2B5EF4-FFF2-40B4-BE49-F238E27FC236}">
                  <a16:creationId xmlns:a16="http://schemas.microsoft.com/office/drawing/2014/main" id="{CC0642C9-7014-2753-052D-DF65A868AA26}"/>
                </a:ext>
              </a:extLst>
            </p:cNvPr>
            <p:cNvSpPr txBox="1">
              <a:spLocks noChangeArrowheads="1"/>
            </p:cNvSpPr>
            <p:nvPr/>
          </p:nvSpPr>
          <p:spPr bwMode="auto">
            <a:xfrm>
              <a:off x="631825" y="4665665"/>
              <a:ext cx="1910872" cy="430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457200">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defTabSz="457200">
                <a:spcBef>
                  <a:spcPct val="20000"/>
                </a:spcBef>
                <a:buFont typeface="Wingdings" pitchFamily="2" charset="2"/>
                <a:buChar char="§"/>
                <a:defRPr sz="2400">
                  <a:solidFill>
                    <a:srgbClr val="666666"/>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200" b="1"/>
                <a:t>    Local Laptop</a:t>
              </a:r>
            </a:p>
          </p:txBody>
        </p:sp>
        <p:pic>
          <p:nvPicPr>
            <p:cNvPr id="149554" name="Picture 1">
              <a:extLst>
                <a:ext uri="{FF2B5EF4-FFF2-40B4-BE49-F238E27FC236}">
                  <a16:creationId xmlns:a16="http://schemas.microsoft.com/office/drawing/2014/main" id="{6799CE63-4D1B-E4E0-7993-21F945B7D66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84263" y="3051175"/>
              <a:ext cx="1300162" cy="1039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49512" name="TextBox 16">
            <a:extLst>
              <a:ext uri="{FF2B5EF4-FFF2-40B4-BE49-F238E27FC236}">
                <a16:creationId xmlns:a16="http://schemas.microsoft.com/office/drawing/2014/main" id="{001DC4D6-5387-2672-EDBD-D16AA90A44DD}"/>
              </a:ext>
            </a:extLst>
          </p:cNvPr>
          <p:cNvSpPr txBox="1">
            <a:spLocks noChangeArrowheads="1"/>
          </p:cNvSpPr>
          <p:nvPr/>
        </p:nvSpPr>
        <p:spPr bwMode="auto">
          <a:xfrm flipH="1">
            <a:off x="8038306" y="2038393"/>
            <a:ext cx="15573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3200" b="1" dirty="0">
                <a:latin typeface="Calibri" panose="020F0502020204030204" pitchFamily="34" charset="0"/>
                <a:cs typeface="Calibri" panose="020F0502020204030204" pitchFamily="34" charset="0"/>
              </a:rPr>
              <a:t>GitHub</a:t>
            </a:r>
          </a:p>
        </p:txBody>
      </p:sp>
      <p:sp>
        <p:nvSpPr>
          <p:cNvPr id="21" name="Oval 20">
            <a:extLst>
              <a:ext uri="{FF2B5EF4-FFF2-40B4-BE49-F238E27FC236}">
                <a16:creationId xmlns:a16="http://schemas.microsoft.com/office/drawing/2014/main" id="{A22036F1-543D-4415-BFA3-EB19AF231377}"/>
              </a:ext>
            </a:extLst>
          </p:cNvPr>
          <p:cNvSpPr/>
          <p:nvPr/>
        </p:nvSpPr>
        <p:spPr bwMode="auto">
          <a:xfrm>
            <a:off x="8291780" y="4994039"/>
            <a:ext cx="1120567" cy="247546"/>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4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Commit1</a:t>
            </a:r>
          </a:p>
        </p:txBody>
      </p:sp>
      <p:sp>
        <p:nvSpPr>
          <p:cNvPr id="23" name="Arrow: Right 22">
            <a:extLst>
              <a:ext uri="{FF2B5EF4-FFF2-40B4-BE49-F238E27FC236}">
                <a16:creationId xmlns:a16="http://schemas.microsoft.com/office/drawing/2014/main" id="{53FD5D93-E014-4AE5-86CC-57347B0ADF5E}"/>
              </a:ext>
            </a:extLst>
          </p:cNvPr>
          <p:cNvSpPr/>
          <p:nvPr/>
        </p:nvSpPr>
        <p:spPr bwMode="auto">
          <a:xfrm flipH="1">
            <a:off x="5379346" y="4951084"/>
            <a:ext cx="3027867" cy="362395"/>
          </a:xfrm>
          <a:prstGeom prst="rightArrow">
            <a:avLst/>
          </a:prstGeom>
          <a:gradFill>
            <a:gsLst>
              <a:gs pos="0">
                <a:srgbClr val="C00000">
                  <a:alpha val="36000"/>
                </a:srgbClr>
              </a:gs>
              <a:gs pos="53000">
                <a:schemeClr val="accent1">
                  <a:lumMod val="45000"/>
                  <a:lumOff val="55000"/>
                  <a:alpha val="34000"/>
                </a:schemeClr>
              </a:gs>
              <a:gs pos="83000">
                <a:schemeClr val="bg1">
                  <a:lumMod val="65000"/>
                </a:schemeClr>
              </a:gs>
              <a:gs pos="100000">
                <a:schemeClr val="accent1">
                  <a:lumMod val="30000"/>
                  <a:lumOff val="70000"/>
                </a:schemeClr>
              </a:gs>
            </a:gsLst>
            <a:lin ang="5400000" scaled="1"/>
          </a:gradFill>
          <a:ln w="28575" cap="flat" cmpd="sng" algn="ctr">
            <a:noFill/>
            <a:prstDash val="solid"/>
            <a:round/>
            <a:headEnd type="none" w="med" len="med"/>
            <a:tailEnd type="none" w="med" len="med"/>
          </a:ln>
          <a:effectLst/>
        </p:spPr>
        <p:txBody>
          <a:bodyPr wrap="none" anchor="ctr"/>
          <a:lstStyle/>
          <a:p>
            <a:pPr>
              <a:buFont typeface="Wingdings" panose="05000000000000000000" pitchFamily="2" charset="2"/>
              <a:buNone/>
              <a:defRPr/>
            </a:pPr>
            <a:r>
              <a:rPr lang="en-US" altLang="en-US" sz="1800" b="1" kern="0" dirty="0">
                <a:solidFill>
                  <a:srgbClr val="C00000"/>
                </a:solidFill>
                <a:latin typeface="Courier New" panose="02070309020205020404" pitchFamily="49" charset="0"/>
                <a:cs typeface="Courier New" panose="02070309020205020404" pitchFamily="49" charset="0"/>
              </a:rPr>
              <a:t>git clone …</a:t>
            </a:r>
          </a:p>
        </p:txBody>
      </p:sp>
      <p:sp>
        <p:nvSpPr>
          <p:cNvPr id="31" name="Content Placeholder 2">
            <a:extLst>
              <a:ext uri="{FF2B5EF4-FFF2-40B4-BE49-F238E27FC236}">
                <a16:creationId xmlns:a16="http://schemas.microsoft.com/office/drawing/2014/main" id="{3ED09755-1A30-49AB-ACF9-17DB71139600}"/>
              </a:ext>
            </a:extLst>
          </p:cNvPr>
          <p:cNvSpPr txBox="1">
            <a:spLocks noChangeArrowheads="1"/>
          </p:cNvSpPr>
          <p:nvPr>
            <p:custDataLst>
              <p:tags r:id="rId2"/>
            </p:custDataLst>
          </p:nvPr>
        </p:nvSpPr>
        <p:spPr bwMode="auto">
          <a:xfrm>
            <a:off x="2543175" y="2606675"/>
            <a:ext cx="1665288" cy="35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30188" indent="-230188" algn="l" rtl="0" eaLnBrk="0" fontAlgn="base" hangingPunct="0">
              <a:lnSpc>
                <a:spcPct val="85000"/>
              </a:lnSpc>
              <a:spcBef>
                <a:spcPct val="30000"/>
              </a:spcBef>
              <a:spcAft>
                <a:spcPct val="0"/>
              </a:spcAft>
              <a:buClr>
                <a:srgbClr val="000000"/>
              </a:buClr>
              <a:buFont typeface="Wingdings" panose="05000000000000000000" pitchFamily="2" charset="2"/>
              <a:buChar char="§"/>
              <a:defRPr sz="3200">
                <a:solidFill>
                  <a:schemeClr val="tx1"/>
                </a:solidFill>
                <a:latin typeface="+mn-lt"/>
                <a:ea typeface="+mn-ea"/>
                <a:cs typeface="+mn-cs"/>
              </a:defRPr>
            </a:lvl1pPr>
            <a:lvl2pPr marL="576263" indent="-231775" algn="l" rtl="0" eaLnBrk="0" fontAlgn="base" hangingPunct="0">
              <a:lnSpc>
                <a:spcPct val="85000"/>
              </a:lnSpc>
              <a:spcBef>
                <a:spcPct val="30000"/>
              </a:spcBef>
              <a:spcAft>
                <a:spcPct val="0"/>
              </a:spcAft>
              <a:buClr>
                <a:srgbClr val="006699"/>
              </a:buClr>
              <a:buFont typeface="Webdings" panose="05030102010509060703" pitchFamily="18" charset="2"/>
              <a:buChar char="4"/>
              <a:defRPr sz="2800">
                <a:solidFill>
                  <a:srgbClr val="006699"/>
                </a:solidFill>
                <a:latin typeface="+mn-lt"/>
              </a:defRPr>
            </a:lvl2pPr>
            <a:lvl3pPr marL="909638" indent="-219075" algn="l" rtl="0" eaLnBrk="0" fontAlgn="base" hangingPunct="0">
              <a:spcBef>
                <a:spcPct val="20000"/>
              </a:spcBef>
              <a:spcAft>
                <a:spcPct val="0"/>
              </a:spcAft>
              <a:buFont typeface="Wingdings" panose="05000000000000000000" pitchFamily="2" charset="2"/>
              <a:buChar char="§"/>
              <a:defRPr sz="2400">
                <a:solidFill>
                  <a:srgbClr val="666666"/>
                </a:solidFill>
                <a:latin typeface="+mn-lt"/>
              </a:defRPr>
            </a:lvl3pPr>
            <a:lvl4pPr marL="1255713" indent="-231775" algn="l" rtl="0" eaLnBrk="0" fontAlgn="base" hangingPunct="0">
              <a:spcBef>
                <a:spcPct val="20000"/>
              </a:spcBef>
              <a:spcAft>
                <a:spcPct val="0"/>
              </a:spcAft>
              <a:buChar char="–"/>
              <a:defRPr sz="2000">
                <a:solidFill>
                  <a:schemeClr val="tx1"/>
                </a:solidFill>
                <a:latin typeface="+mn-lt"/>
              </a:defRPr>
            </a:lvl4pPr>
            <a:lvl5pPr marL="1601788" indent="-231775" algn="l" rtl="0" eaLnBrk="0" fontAlgn="base" hangingPunct="0">
              <a:spcBef>
                <a:spcPct val="20000"/>
              </a:spcBef>
              <a:spcAft>
                <a:spcPct val="0"/>
              </a:spcAft>
              <a:buChar char="–"/>
              <a:defRPr sz="2000">
                <a:solidFill>
                  <a:schemeClr val="tx1"/>
                </a:solidFill>
                <a:latin typeface="+mn-lt"/>
              </a:defRPr>
            </a:lvl5pPr>
            <a:lvl6pPr marL="2058988" indent="-231775" algn="l" rtl="0" fontAlgn="base">
              <a:spcBef>
                <a:spcPct val="20000"/>
              </a:spcBef>
              <a:spcAft>
                <a:spcPct val="0"/>
              </a:spcAft>
              <a:buChar char="–"/>
              <a:defRPr sz="2000">
                <a:solidFill>
                  <a:schemeClr val="tx1"/>
                </a:solidFill>
                <a:latin typeface="+mn-lt"/>
              </a:defRPr>
            </a:lvl6pPr>
            <a:lvl7pPr marL="2516188" indent="-231775" algn="l" rtl="0" fontAlgn="base">
              <a:spcBef>
                <a:spcPct val="20000"/>
              </a:spcBef>
              <a:spcAft>
                <a:spcPct val="0"/>
              </a:spcAft>
              <a:buChar char="–"/>
              <a:defRPr sz="2000">
                <a:solidFill>
                  <a:schemeClr val="tx1"/>
                </a:solidFill>
                <a:latin typeface="+mn-lt"/>
              </a:defRPr>
            </a:lvl7pPr>
            <a:lvl8pPr marL="2973388" indent="-231775" algn="l" rtl="0" fontAlgn="base">
              <a:spcBef>
                <a:spcPct val="20000"/>
              </a:spcBef>
              <a:spcAft>
                <a:spcPct val="0"/>
              </a:spcAft>
              <a:buChar char="–"/>
              <a:defRPr sz="2000">
                <a:solidFill>
                  <a:schemeClr val="tx1"/>
                </a:solidFill>
                <a:latin typeface="+mn-lt"/>
              </a:defRPr>
            </a:lvl8pPr>
            <a:lvl9pPr marL="3430588" indent="-231775" algn="l" rtl="0" fontAlgn="base">
              <a:spcBef>
                <a:spcPct val="20000"/>
              </a:spcBef>
              <a:spcAft>
                <a:spcPct val="0"/>
              </a:spcAft>
              <a:buChar char="–"/>
              <a:defRPr sz="2000">
                <a:solidFill>
                  <a:schemeClr val="tx1"/>
                </a:solidFill>
                <a:latin typeface="+mn-lt"/>
              </a:defRPr>
            </a:lvl9pPr>
          </a:lstStyle>
          <a:p>
            <a:pPr marL="0" indent="0">
              <a:buNone/>
              <a:defRPr/>
            </a:pPr>
            <a:r>
              <a:rPr lang="en-US" altLang="en-US" sz="2000" b="1" kern="0" dirty="0">
                <a:solidFill>
                  <a:srgbClr val="C00000"/>
                </a:solidFill>
                <a:latin typeface="Courier New" panose="02070309020205020404" pitchFamily="49" charset="0"/>
                <a:cs typeface="Courier New" panose="02070309020205020404" pitchFamily="49" charset="0"/>
              </a:rPr>
              <a:t>git merge</a:t>
            </a:r>
          </a:p>
          <a:p>
            <a:pPr>
              <a:defRPr/>
            </a:pPr>
            <a:endParaRPr lang="en-US" altLang="en-US" sz="2000" kern="0" dirty="0">
              <a:latin typeface="Abadi" panose="020B0604020104020204" pitchFamily="34" charset="0"/>
            </a:endParaRPr>
          </a:p>
        </p:txBody>
      </p:sp>
      <p:sp>
        <p:nvSpPr>
          <p:cNvPr id="32" name="Oval 31">
            <a:extLst>
              <a:ext uri="{FF2B5EF4-FFF2-40B4-BE49-F238E27FC236}">
                <a16:creationId xmlns:a16="http://schemas.microsoft.com/office/drawing/2014/main" id="{02440257-C515-4BF7-B2CC-673DAAA1C265}"/>
              </a:ext>
            </a:extLst>
          </p:cNvPr>
          <p:cNvSpPr/>
          <p:nvPr/>
        </p:nvSpPr>
        <p:spPr bwMode="auto">
          <a:xfrm>
            <a:off x="8284952" y="3660904"/>
            <a:ext cx="1120567" cy="247546"/>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4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Commit2</a:t>
            </a:r>
          </a:p>
        </p:txBody>
      </p:sp>
      <p:sp>
        <p:nvSpPr>
          <p:cNvPr id="33" name="Arrow: Right 32">
            <a:extLst>
              <a:ext uri="{FF2B5EF4-FFF2-40B4-BE49-F238E27FC236}">
                <a16:creationId xmlns:a16="http://schemas.microsoft.com/office/drawing/2014/main" id="{F8A61CC7-4A7B-4885-A8DD-197577A1943B}"/>
              </a:ext>
            </a:extLst>
          </p:cNvPr>
          <p:cNvSpPr/>
          <p:nvPr/>
        </p:nvSpPr>
        <p:spPr bwMode="auto">
          <a:xfrm flipH="1">
            <a:off x="5412258" y="3611028"/>
            <a:ext cx="3027866" cy="362395"/>
          </a:xfrm>
          <a:prstGeom prst="rightArrow">
            <a:avLst/>
          </a:prstGeom>
          <a:gradFill>
            <a:gsLst>
              <a:gs pos="0">
                <a:srgbClr val="C00000">
                  <a:alpha val="36000"/>
                </a:srgbClr>
              </a:gs>
              <a:gs pos="53000">
                <a:schemeClr val="accent1">
                  <a:lumMod val="45000"/>
                  <a:lumOff val="55000"/>
                  <a:alpha val="34000"/>
                </a:schemeClr>
              </a:gs>
              <a:gs pos="83000">
                <a:schemeClr val="bg1">
                  <a:lumMod val="65000"/>
                </a:schemeClr>
              </a:gs>
              <a:gs pos="100000">
                <a:schemeClr val="accent1">
                  <a:lumMod val="30000"/>
                  <a:lumOff val="70000"/>
                </a:schemeClr>
              </a:gs>
            </a:gsLst>
            <a:lin ang="5400000" scaled="1"/>
          </a:gradFill>
          <a:ln w="28575" cap="flat" cmpd="sng" algn="ctr">
            <a:noFill/>
            <a:prstDash val="solid"/>
            <a:round/>
            <a:headEnd type="none" w="med" len="med"/>
            <a:tailEnd type="none" w="med" len="med"/>
          </a:ln>
          <a:effectLst/>
        </p:spPr>
        <p:txBody>
          <a:bodyPr wrap="none" anchor="ctr"/>
          <a:lstStyle/>
          <a:p>
            <a:pPr>
              <a:buFont typeface="Wingdings" panose="05000000000000000000" pitchFamily="2" charset="2"/>
              <a:buNone/>
              <a:defRPr/>
            </a:pPr>
            <a:r>
              <a:rPr lang="en-US" altLang="en-US" sz="1800" b="1" kern="0" dirty="0">
                <a:solidFill>
                  <a:srgbClr val="C00000"/>
                </a:solidFill>
                <a:latin typeface="Courier New" panose="02070309020205020404" pitchFamily="49" charset="0"/>
                <a:cs typeface="Courier New" panose="02070309020205020404" pitchFamily="49" charset="0"/>
              </a:rPr>
              <a:t>git fetch …</a:t>
            </a:r>
          </a:p>
        </p:txBody>
      </p:sp>
      <p:sp>
        <p:nvSpPr>
          <p:cNvPr id="8" name="TextBox 7">
            <a:extLst>
              <a:ext uri="{FF2B5EF4-FFF2-40B4-BE49-F238E27FC236}">
                <a16:creationId xmlns:a16="http://schemas.microsoft.com/office/drawing/2014/main" id="{3E94CDA4-239B-41C2-AF9F-6F7DABA29181}"/>
              </a:ext>
            </a:extLst>
          </p:cNvPr>
          <p:cNvSpPr txBox="1"/>
          <p:nvPr/>
        </p:nvSpPr>
        <p:spPr>
          <a:xfrm>
            <a:off x="9432984" y="3581400"/>
            <a:ext cx="1120567" cy="523220"/>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a:spAutoFit/>
          </a:bodyPr>
          <a:lstStyle/>
          <a:p>
            <a:pPr>
              <a:defRPr/>
            </a:pPr>
            <a:r>
              <a:rPr lang="en-US" sz="1400" b="1" dirty="0">
                <a:latin typeface="Calibri" panose="020F0502020204030204" pitchFamily="34" charset="0"/>
                <a:cs typeface="Calibri" panose="020F0502020204030204" pitchFamily="34" charset="0"/>
              </a:rPr>
              <a:t>Upload CDAT3.cbl</a:t>
            </a:r>
          </a:p>
        </p:txBody>
      </p:sp>
      <p:sp>
        <p:nvSpPr>
          <p:cNvPr id="39" name="TextBox 38">
            <a:extLst>
              <a:ext uri="{FF2B5EF4-FFF2-40B4-BE49-F238E27FC236}">
                <a16:creationId xmlns:a16="http://schemas.microsoft.com/office/drawing/2014/main" id="{BAEBFFBA-3011-4B29-B8D0-6CC3A2CCA8C4}"/>
              </a:ext>
            </a:extLst>
          </p:cNvPr>
          <p:cNvSpPr txBox="1"/>
          <p:nvPr/>
        </p:nvSpPr>
        <p:spPr>
          <a:xfrm>
            <a:off x="9394734" y="4982170"/>
            <a:ext cx="1197066" cy="738664"/>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a:spAutoFit/>
          </a:bodyPr>
          <a:lstStyle/>
          <a:p>
            <a:pPr>
              <a:defRPr/>
            </a:pPr>
            <a:r>
              <a:rPr lang="en-US" sz="1400" b="1" dirty="0">
                <a:latin typeface="Calibri" panose="020F0502020204030204" pitchFamily="34" charset="0"/>
                <a:cs typeface="Calibri" panose="020F0502020204030204" pitchFamily="34" charset="0"/>
              </a:rPr>
              <a:t>Upload CDAT1.cbl CDAT2.cbl</a:t>
            </a:r>
          </a:p>
        </p:txBody>
      </p:sp>
      <p:sp>
        <p:nvSpPr>
          <p:cNvPr id="40" name="Oval 39">
            <a:extLst>
              <a:ext uri="{FF2B5EF4-FFF2-40B4-BE49-F238E27FC236}">
                <a16:creationId xmlns:a16="http://schemas.microsoft.com/office/drawing/2014/main" id="{02F96CF8-214F-4FBE-B7FF-68F5D272D88E}"/>
              </a:ext>
            </a:extLst>
          </p:cNvPr>
          <p:cNvSpPr/>
          <p:nvPr/>
        </p:nvSpPr>
        <p:spPr bwMode="auto">
          <a:xfrm>
            <a:off x="3375234" y="5042344"/>
            <a:ext cx="1120567" cy="247546"/>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4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Commit1</a:t>
            </a:r>
          </a:p>
        </p:txBody>
      </p:sp>
      <p:sp>
        <p:nvSpPr>
          <p:cNvPr id="41" name="TextBox 40">
            <a:extLst>
              <a:ext uri="{FF2B5EF4-FFF2-40B4-BE49-F238E27FC236}">
                <a16:creationId xmlns:a16="http://schemas.microsoft.com/office/drawing/2014/main" id="{A5FC8DD0-F824-4C31-B2D6-7C1AA2791306}"/>
              </a:ext>
            </a:extLst>
          </p:cNvPr>
          <p:cNvSpPr txBox="1"/>
          <p:nvPr/>
        </p:nvSpPr>
        <p:spPr>
          <a:xfrm>
            <a:off x="2792029" y="4800600"/>
            <a:ext cx="2620230" cy="523220"/>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a:spAutoFit/>
          </a:bodyPr>
          <a:lstStyle/>
          <a:p>
            <a:pPr algn="ctr">
              <a:defRPr/>
            </a:pPr>
            <a:r>
              <a:rPr lang="en-US" sz="1400" dirty="0">
                <a:latin typeface="Calibri" panose="020F0502020204030204" pitchFamily="34" charset="0"/>
                <a:cs typeface="Calibri" panose="020F0502020204030204" pitchFamily="34" charset="0"/>
              </a:rPr>
              <a:t>origin/master &amp; Local HEAD </a:t>
            </a:r>
          </a:p>
          <a:p>
            <a:pPr algn="ctr">
              <a:defRPr/>
            </a:pPr>
            <a:r>
              <a:rPr lang="en-US" sz="1400" dirty="0">
                <a:latin typeface="Calibri" panose="020F0502020204030204" pitchFamily="34" charset="0"/>
                <a:cs typeface="Calibri" panose="020F0502020204030204" pitchFamily="34" charset="0"/>
                <a:sym typeface="Wingdings" panose="05000000000000000000" pitchFamily="2" charset="2"/>
              </a:rPr>
              <a:t>        </a:t>
            </a:r>
            <a:r>
              <a:rPr lang="en-US" sz="1400" dirty="0">
                <a:latin typeface="Calibri" panose="020F0502020204030204" pitchFamily="34" charset="0"/>
                <a:cs typeface="Calibri" panose="020F0502020204030204" pitchFamily="34" charset="0"/>
              </a:rPr>
              <a:t>                     GitHub</a:t>
            </a:r>
          </a:p>
        </p:txBody>
      </p:sp>
      <p:sp>
        <p:nvSpPr>
          <p:cNvPr id="43" name="Oval 42">
            <a:extLst>
              <a:ext uri="{FF2B5EF4-FFF2-40B4-BE49-F238E27FC236}">
                <a16:creationId xmlns:a16="http://schemas.microsoft.com/office/drawing/2014/main" id="{4DBE7B7B-ABCE-4DFC-9CD4-4D130C2C282A}"/>
              </a:ext>
            </a:extLst>
          </p:cNvPr>
          <p:cNvSpPr/>
          <p:nvPr/>
        </p:nvSpPr>
        <p:spPr bwMode="auto">
          <a:xfrm>
            <a:off x="3959107" y="3505200"/>
            <a:ext cx="1120567" cy="247546"/>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4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Commit2</a:t>
            </a:r>
          </a:p>
        </p:txBody>
      </p:sp>
      <p:sp>
        <p:nvSpPr>
          <p:cNvPr id="44" name="TextBox 43">
            <a:extLst>
              <a:ext uri="{FF2B5EF4-FFF2-40B4-BE49-F238E27FC236}">
                <a16:creationId xmlns:a16="http://schemas.microsoft.com/office/drawing/2014/main" id="{C5458BA5-BED8-4742-B45D-9477E0FA6D50}"/>
              </a:ext>
            </a:extLst>
          </p:cNvPr>
          <p:cNvSpPr txBox="1"/>
          <p:nvPr/>
        </p:nvSpPr>
        <p:spPr>
          <a:xfrm>
            <a:off x="2647554" y="3513753"/>
            <a:ext cx="2762647" cy="523220"/>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a:spAutoFit/>
          </a:bodyPr>
          <a:lstStyle/>
          <a:p>
            <a:pPr>
              <a:defRPr/>
            </a:pPr>
            <a:r>
              <a:rPr lang="en-US" sz="1400" dirty="0">
                <a:latin typeface="Calibri" panose="020F0502020204030204" pitchFamily="34" charset="0"/>
                <a:cs typeface="Calibri" panose="020F0502020204030204" pitchFamily="34" charset="0"/>
              </a:rPr>
              <a:t>origin/master </a:t>
            </a:r>
            <a:r>
              <a:rPr lang="en-US" sz="1400" dirty="0">
                <a:latin typeface="Calibri" panose="020F0502020204030204" pitchFamily="34" charset="0"/>
                <a:cs typeface="Calibri" panose="020F0502020204030204" pitchFamily="34" charset="0"/>
                <a:sym typeface="Wingdings" panose="05000000000000000000" pitchFamily="2" charset="2"/>
              </a:rPr>
              <a:t></a:t>
            </a:r>
            <a:endParaRPr lang="en-US" sz="1400" b="1" dirty="0">
              <a:latin typeface="Calibri" panose="020F0502020204030204" pitchFamily="34" charset="0"/>
              <a:cs typeface="Calibri" panose="020F0502020204030204" pitchFamily="34" charset="0"/>
            </a:endParaRPr>
          </a:p>
          <a:p>
            <a:pPr>
              <a:defRPr/>
            </a:pPr>
            <a:r>
              <a:rPr lang="en-US" sz="1400" dirty="0">
                <a:latin typeface="Calibri" panose="020F0502020204030204" pitchFamily="34" charset="0"/>
                <a:cs typeface="Calibri" panose="020F0502020204030204" pitchFamily="34" charset="0"/>
              </a:rPr>
              <a:t>    Local HEAD </a:t>
            </a:r>
            <a:r>
              <a:rPr lang="en-US" sz="1400" dirty="0">
                <a:latin typeface="Calibri" panose="020F0502020204030204" pitchFamily="34" charset="0"/>
                <a:cs typeface="Calibri" panose="020F0502020204030204" pitchFamily="34" charset="0"/>
                <a:sym typeface="Wingdings" panose="05000000000000000000" pitchFamily="2" charset="2"/>
              </a:rPr>
              <a:t></a:t>
            </a:r>
            <a:endParaRPr lang="en-US" sz="1400" b="1" dirty="0">
              <a:latin typeface="Calibri" panose="020F0502020204030204" pitchFamily="34" charset="0"/>
              <a:cs typeface="Calibri" panose="020F0502020204030204" pitchFamily="34" charset="0"/>
            </a:endParaRPr>
          </a:p>
        </p:txBody>
      </p:sp>
      <p:sp>
        <p:nvSpPr>
          <p:cNvPr id="45" name="TextBox 44">
            <a:extLst>
              <a:ext uri="{FF2B5EF4-FFF2-40B4-BE49-F238E27FC236}">
                <a16:creationId xmlns:a16="http://schemas.microsoft.com/office/drawing/2014/main" id="{6B60DABE-D16D-47D4-81AA-892B9A231845}"/>
              </a:ext>
            </a:extLst>
          </p:cNvPr>
          <p:cNvSpPr txBox="1"/>
          <p:nvPr/>
        </p:nvSpPr>
        <p:spPr>
          <a:xfrm>
            <a:off x="2190355" y="2133600"/>
            <a:ext cx="2762646" cy="523220"/>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a:spAutoFit/>
          </a:bodyPr>
          <a:lstStyle/>
          <a:p>
            <a:pPr algn="ctr">
              <a:defRPr/>
            </a:pPr>
            <a:r>
              <a:rPr lang="en-US" sz="1400" dirty="0">
                <a:latin typeface="Calibri" panose="020F0502020204030204" pitchFamily="34" charset="0"/>
                <a:cs typeface="Calibri" panose="020F0502020204030204" pitchFamily="34" charset="0"/>
              </a:rPr>
              <a:t>3. Both origin/master &amp; Local HEAD   </a:t>
            </a:r>
            <a:r>
              <a:rPr lang="en-US" sz="1400" dirty="0">
                <a:latin typeface="Calibri" panose="020F0502020204030204" pitchFamily="34" charset="0"/>
                <a:cs typeface="Calibri" panose="020F0502020204030204" pitchFamily="34" charset="0"/>
                <a:sym typeface="Wingdings" panose="05000000000000000000" pitchFamily="2" charset="2"/>
              </a:rPr>
              <a:t></a:t>
            </a:r>
            <a:r>
              <a:rPr lang="en-US" sz="1400" dirty="0">
                <a:latin typeface="Calibri" panose="020F0502020204030204" pitchFamily="34" charset="0"/>
                <a:cs typeface="Calibri" panose="020F0502020204030204" pitchFamily="34" charset="0"/>
              </a:rPr>
              <a:t>                               GitHub</a:t>
            </a:r>
          </a:p>
        </p:txBody>
      </p:sp>
      <p:sp>
        <p:nvSpPr>
          <p:cNvPr id="51" name="Oval 50">
            <a:extLst>
              <a:ext uri="{FF2B5EF4-FFF2-40B4-BE49-F238E27FC236}">
                <a16:creationId xmlns:a16="http://schemas.microsoft.com/office/drawing/2014/main" id="{A3057BCD-80BC-4485-A2C1-9E20544B4DE6}"/>
              </a:ext>
            </a:extLst>
          </p:cNvPr>
          <p:cNvSpPr/>
          <p:nvPr/>
        </p:nvSpPr>
        <p:spPr bwMode="auto">
          <a:xfrm>
            <a:off x="2819401" y="2362641"/>
            <a:ext cx="1120567" cy="247546"/>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4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Commit2</a:t>
            </a:r>
          </a:p>
        </p:txBody>
      </p:sp>
      <p:sp>
        <p:nvSpPr>
          <p:cNvPr id="52" name="Oval 51">
            <a:extLst>
              <a:ext uri="{FF2B5EF4-FFF2-40B4-BE49-F238E27FC236}">
                <a16:creationId xmlns:a16="http://schemas.microsoft.com/office/drawing/2014/main" id="{21C793A6-453F-4B4C-85D5-BD84C1CAFEC4}"/>
              </a:ext>
            </a:extLst>
          </p:cNvPr>
          <p:cNvSpPr/>
          <p:nvPr/>
        </p:nvSpPr>
        <p:spPr bwMode="auto">
          <a:xfrm>
            <a:off x="3977893" y="3794868"/>
            <a:ext cx="1120567" cy="247546"/>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4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Commit1</a:t>
            </a:r>
          </a:p>
        </p:txBody>
      </p:sp>
      <p:sp>
        <p:nvSpPr>
          <p:cNvPr id="37" name="TextBox 36">
            <a:extLst>
              <a:ext uri="{FF2B5EF4-FFF2-40B4-BE49-F238E27FC236}">
                <a16:creationId xmlns:a16="http://schemas.microsoft.com/office/drawing/2014/main" id="{443905B4-DAAD-49C7-9CAA-6E751B7785C1}"/>
              </a:ext>
            </a:extLst>
          </p:cNvPr>
          <p:cNvSpPr txBox="1"/>
          <p:nvPr/>
        </p:nvSpPr>
        <p:spPr>
          <a:xfrm>
            <a:off x="1574984" y="6461840"/>
            <a:ext cx="4263842" cy="338554"/>
          </a:xfrm>
          <a:prstGeom prst="rect">
            <a:avLst/>
          </a:prstGeom>
          <a:solidFill>
            <a:schemeClr val="tx1">
              <a:lumMod val="50000"/>
              <a:lumOff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spAutoFit/>
          </a:bodyPr>
          <a:lstStyle/>
          <a:p>
            <a:pPr>
              <a:defRPr/>
            </a:pPr>
            <a:r>
              <a:rPr lang="en-US" sz="1600" b="1" dirty="0">
                <a:solidFill>
                  <a:schemeClr val="bg1"/>
                </a:solidFill>
                <a:effectLst>
                  <a:outerShdw blurRad="38100" dist="38100" dir="2700000" algn="tl">
                    <a:srgbClr val="000000">
                      <a:alpha val="43137"/>
                    </a:srgbClr>
                  </a:outerShdw>
                </a:effectLst>
                <a:latin typeface="+mj-lt"/>
                <a:cs typeface="Calibri" panose="020F0502020204030204" pitchFamily="34" charset="0"/>
              </a:rPr>
              <a:t>origin/master == “Remote Tracking Branch”</a:t>
            </a:r>
          </a:p>
        </p:txBody>
      </p:sp>
      <p:sp>
        <p:nvSpPr>
          <p:cNvPr id="2" name="TextBox 1">
            <a:extLst>
              <a:ext uri="{FF2B5EF4-FFF2-40B4-BE49-F238E27FC236}">
                <a16:creationId xmlns:a16="http://schemas.microsoft.com/office/drawing/2014/main" id="{2CEF1689-D89C-42E1-8443-837007A61B56}"/>
              </a:ext>
            </a:extLst>
          </p:cNvPr>
          <p:cNvSpPr txBox="1"/>
          <p:nvPr/>
        </p:nvSpPr>
        <p:spPr>
          <a:xfrm>
            <a:off x="9046124" y="5351502"/>
            <a:ext cx="359394" cy="369332"/>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wrap="none">
            <a:spAutoFit/>
          </a:bodyPr>
          <a:lstStyle/>
          <a:p>
            <a:pPr>
              <a:defRPr/>
            </a:pPr>
            <a:r>
              <a:rPr lang="en-US" sz="1800" dirty="0">
                <a:latin typeface="Calibri" panose="020F0502020204030204" pitchFamily="34" charset="0"/>
                <a:cs typeface="Calibri" panose="020F0502020204030204" pitchFamily="34" charset="0"/>
              </a:rPr>
              <a:t>1.</a:t>
            </a:r>
          </a:p>
        </p:txBody>
      </p:sp>
      <p:sp>
        <p:nvSpPr>
          <p:cNvPr id="29" name="TextBox 28">
            <a:extLst>
              <a:ext uri="{FF2B5EF4-FFF2-40B4-BE49-F238E27FC236}">
                <a16:creationId xmlns:a16="http://schemas.microsoft.com/office/drawing/2014/main" id="{3D876917-2F05-492A-B907-9A22EB10001E}"/>
              </a:ext>
            </a:extLst>
          </p:cNvPr>
          <p:cNvSpPr txBox="1"/>
          <p:nvPr/>
        </p:nvSpPr>
        <p:spPr>
          <a:xfrm>
            <a:off x="5040921" y="5323820"/>
            <a:ext cx="359394" cy="369332"/>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wrap="none">
            <a:spAutoFit/>
          </a:bodyPr>
          <a:lstStyle/>
          <a:p>
            <a:pPr>
              <a:defRPr/>
            </a:pPr>
            <a:r>
              <a:rPr lang="en-US" sz="1800" dirty="0">
                <a:latin typeface="Calibri" panose="020F0502020204030204" pitchFamily="34" charset="0"/>
                <a:cs typeface="Calibri" panose="020F0502020204030204" pitchFamily="34" charset="0"/>
              </a:rPr>
              <a:t>2.</a:t>
            </a:r>
          </a:p>
        </p:txBody>
      </p:sp>
      <p:sp>
        <p:nvSpPr>
          <p:cNvPr id="30" name="TextBox 29">
            <a:extLst>
              <a:ext uri="{FF2B5EF4-FFF2-40B4-BE49-F238E27FC236}">
                <a16:creationId xmlns:a16="http://schemas.microsoft.com/office/drawing/2014/main" id="{EF9D9B80-A3EF-48F9-95E6-4C95F56E0698}"/>
              </a:ext>
            </a:extLst>
          </p:cNvPr>
          <p:cNvSpPr txBox="1"/>
          <p:nvPr/>
        </p:nvSpPr>
        <p:spPr>
          <a:xfrm>
            <a:off x="9432983" y="4104620"/>
            <a:ext cx="359394" cy="369332"/>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wrap="none">
            <a:spAutoFit/>
          </a:bodyPr>
          <a:lstStyle/>
          <a:p>
            <a:pPr>
              <a:defRPr/>
            </a:pPr>
            <a:r>
              <a:rPr lang="en-US" sz="1800" dirty="0">
                <a:latin typeface="Calibri" panose="020F0502020204030204" pitchFamily="34" charset="0"/>
                <a:cs typeface="Calibri" panose="020F0502020204030204" pitchFamily="34" charset="0"/>
              </a:rPr>
              <a:t>3.</a:t>
            </a:r>
          </a:p>
        </p:txBody>
      </p:sp>
      <p:sp>
        <p:nvSpPr>
          <p:cNvPr id="34" name="TextBox 33">
            <a:extLst>
              <a:ext uri="{FF2B5EF4-FFF2-40B4-BE49-F238E27FC236}">
                <a16:creationId xmlns:a16="http://schemas.microsoft.com/office/drawing/2014/main" id="{4EA92B4E-EAA2-484F-B15C-5416A035CBDE}"/>
              </a:ext>
            </a:extLst>
          </p:cNvPr>
          <p:cNvSpPr txBox="1"/>
          <p:nvPr/>
        </p:nvSpPr>
        <p:spPr>
          <a:xfrm>
            <a:off x="5029200" y="4038600"/>
            <a:ext cx="359394" cy="369332"/>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wrap="none">
            <a:spAutoFit/>
          </a:bodyPr>
          <a:lstStyle/>
          <a:p>
            <a:pPr>
              <a:defRPr/>
            </a:pPr>
            <a:r>
              <a:rPr lang="en-US" sz="1800" dirty="0">
                <a:latin typeface="Calibri" panose="020F0502020204030204" pitchFamily="34" charset="0"/>
                <a:cs typeface="Calibri" panose="020F0502020204030204" pitchFamily="34" charset="0"/>
              </a:rPr>
              <a:t>4.</a:t>
            </a:r>
          </a:p>
        </p:txBody>
      </p:sp>
      <p:sp>
        <p:nvSpPr>
          <p:cNvPr id="35" name="TextBox 34">
            <a:extLst>
              <a:ext uri="{FF2B5EF4-FFF2-40B4-BE49-F238E27FC236}">
                <a16:creationId xmlns:a16="http://schemas.microsoft.com/office/drawing/2014/main" id="{8EA1C2A2-58B4-4F78-ACDF-4DE23AE25E0C}"/>
              </a:ext>
            </a:extLst>
          </p:cNvPr>
          <p:cNvSpPr txBox="1"/>
          <p:nvPr/>
        </p:nvSpPr>
        <p:spPr>
          <a:xfrm>
            <a:off x="4939934" y="2133600"/>
            <a:ext cx="359394" cy="369332"/>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wrap="none">
            <a:spAutoFit/>
          </a:bodyPr>
          <a:lstStyle/>
          <a:p>
            <a:pPr>
              <a:defRPr/>
            </a:pPr>
            <a:r>
              <a:rPr lang="en-US" sz="1800" dirty="0">
                <a:latin typeface="Calibri" panose="020F0502020204030204" pitchFamily="34" charset="0"/>
                <a:cs typeface="Calibri" panose="020F0502020204030204" pitchFamily="34" charset="0"/>
              </a:rPr>
              <a:t>5.</a:t>
            </a: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Title 1">
            <a:extLst>
              <a:ext uri="{FF2B5EF4-FFF2-40B4-BE49-F238E27FC236}">
                <a16:creationId xmlns:a16="http://schemas.microsoft.com/office/drawing/2014/main" id="{9EC726AD-4F89-5DE2-1362-69B38D3D64AC}"/>
              </a:ext>
            </a:extLst>
          </p:cNvPr>
          <p:cNvSpPr>
            <a:spLocks noGrp="1" noChangeArrowheads="1"/>
          </p:cNvSpPr>
          <p:nvPr>
            <p:ph type="title"/>
            <p:custDataLst>
              <p:tags r:id="rId1"/>
            </p:custDataLst>
          </p:nvPr>
        </p:nvSpPr>
        <p:spPr>
          <a:xfrm>
            <a:off x="533400" y="264319"/>
            <a:ext cx="10444164" cy="533400"/>
          </a:xfrm>
        </p:spPr>
        <p:txBody>
          <a:bodyPr/>
          <a:lstStyle/>
          <a:p>
            <a:r>
              <a:rPr lang="en-US" altLang="en-US" sz="3200" dirty="0"/>
              <a:t>Workflow – </a:t>
            </a:r>
            <a:r>
              <a:rPr lang="en-US" altLang="en-US" sz="3200" b="1" dirty="0"/>
              <a:t>6. Update the copy in the Local Repository</a:t>
            </a:r>
          </a:p>
        </p:txBody>
      </p:sp>
      <p:sp>
        <p:nvSpPr>
          <p:cNvPr id="147459" name="Content Placeholder 2">
            <a:extLst>
              <a:ext uri="{FF2B5EF4-FFF2-40B4-BE49-F238E27FC236}">
                <a16:creationId xmlns:a16="http://schemas.microsoft.com/office/drawing/2014/main" id="{CF216FD6-FA8D-4E87-B134-500DBF6B2FBE}"/>
              </a:ext>
            </a:extLst>
          </p:cNvPr>
          <p:cNvSpPr>
            <a:spLocks noGrp="1" noChangeArrowheads="1"/>
          </p:cNvSpPr>
          <p:nvPr>
            <p:ph idx="1"/>
            <p:custDataLst>
              <p:tags r:id="rId2"/>
            </p:custDataLst>
          </p:nvPr>
        </p:nvSpPr>
        <p:spPr>
          <a:xfrm>
            <a:off x="1595438" y="744538"/>
            <a:ext cx="8958262" cy="2195512"/>
          </a:xfrm>
        </p:spPr>
        <p:txBody>
          <a:bodyPr/>
          <a:lstStyle/>
          <a:p>
            <a:pPr>
              <a:defRPr/>
            </a:pPr>
            <a:r>
              <a:rPr lang="en-US" altLang="en-US" sz="2000" dirty="0"/>
              <a:t>Edit your local copy of CDAT1.cbl – and make source code changes</a:t>
            </a:r>
          </a:p>
          <a:p>
            <a:pPr>
              <a:defRPr/>
            </a:pPr>
            <a:endParaRPr lang="en-US" altLang="en-US" sz="2000" dirty="0"/>
          </a:p>
          <a:p>
            <a:pPr>
              <a:defRPr/>
            </a:pPr>
            <a:endParaRPr lang="en-US" altLang="en-US" sz="2000" dirty="0"/>
          </a:p>
          <a:p>
            <a:pPr>
              <a:defRPr/>
            </a:pPr>
            <a:endParaRPr lang="en-US" altLang="en-US" sz="2000" dirty="0"/>
          </a:p>
          <a:p>
            <a:pPr>
              <a:defRPr/>
            </a:pPr>
            <a:endParaRPr lang="en-US" altLang="en-US" sz="2000" dirty="0"/>
          </a:p>
          <a:p>
            <a:pPr>
              <a:defRPr/>
            </a:pPr>
            <a:endParaRPr lang="en-US" altLang="en-US" sz="2000" dirty="0"/>
          </a:p>
          <a:p>
            <a:pPr>
              <a:defRPr/>
            </a:pPr>
            <a:endParaRPr lang="en-US" altLang="en-US" sz="2000" dirty="0"/>
          </a:p>
          <a:p>
            <a:pPr>
              <a:defRPr/>
            </a:pPr>
            <a:endParaRPr lang="en-US" altLang="en-US" sz="2000" dirty="0"/>
          </a:p>
          <a:p>
            <a:pPr>
              <a:defRPr/>
            </a:pPr>
            <a:endParaRPr lang="en-US" altLang="en-US" sz="2000" dirty="0"/>
          </a:p>
          <a:p>
            <a:pPr>
              <a:defRPr/>
            </a:pPr>
            <a:endParaRPr lang="en-US" altLang="en-US" sz="2000" dirty="0"/>
          </a:p>
          <a:p>
            <a:pPr>
              <a:defRPr/>
            </a:pPr>
            <a:endParaRPr lang="en-US" altLang="en-US" sz="2000" dirty="0"/>
          </a:p>
          <a:p>
            <a:pPr>
              <a:defRPr/>
            </a:pPr>
            <a:endParaRPr lang="en-US" altLang="en-US" sz="2000" dirty="0"/>
          </a:p>
          <a:p>
            <a:pPr>
              <a:defRPr/>
            </a:pPr>
            <a:endParaRPr lang="en-US" altLang="en-US" sz="2000" dirty="0"/>
          </a:p>
          <a:p>
            <a:pPr>
              <a:defRPr/>
            </a:pPr>
            <a:endParaRPr lang="en-US" altLang="en-US" sz="2000" dirty="0"/>
          </a:p>
          <a:p>
            <a:pPr>
              <a:defRPr/>
            </a:pPr>
            <a:endParaRPr lang="en-US" altLang="en-US" sz="2000" dirty="0"/>
          </a:p>
          <a:p>
            <a:pPr>
              <a:defRPr/>
            </a:pPr>
            <a:endParaRPr lang="en-US" altLang="en-US" sz="1600" dirty="0"/>
          </a:p>
          <a:p>
            <a:pPr>
              <a:defRPr/>
            </a:pPr>
            <a:endParaRPr lang="en-US" altLang="en-US" sz="1600" dirty="0"/>
          </a:p>
          <a:p>
            <a:pPr>
              <a:defRPr/>
            </a:pPr>
            <a:endParaRPr lang="en-US" altLang="en-US" sz="400" dirty="0"/>
          </a:p>
          <a:p>
            <a:pPr>
              <a:defRPr/>
            </a:pPr>
            <a:r>
              <a:rPr lang="en-US" altLang="en-US" sz="2000" dirty="0"/>
              <a:t>Commit the changes using a single line: </a:t>
            </a:r>
            <a:r>
              <a:rPr lang="en-US" altLang="en-US" sz="1800" b="1" dirty="0">
                <a:solidFill>
                  <a:srgbClr val="C00000"/>
                </a:solidFill>
                <a:latin typeface="Courier New" panose="02070309020205020404" pitchFamily="49" charset="0"/>
                <a:cs typeface="Courier New" panose="02070309020205020404" pitchFamily="49" charset="0"/>
              </a:rPr>
              <a:t>git commit –a –m </a:t>
            </a:r>
            <a:r>
              <a:rPr lang="en-US" sz="1800" b="1" dirty="0">
                <a:solidFill>
                  <a:srgbClr val="FF000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a:t>
            </a:r>
            <a:r>
              <a:rPr lang="en-US" altLang="en-US" sz="1800" b="1" dirty="0" err="1">
                <a:solidFill>
                  <a:srgbClr val="C00000"/>
                </a:solidFill>
                <a:latin typeface="Courier New" panose="02070309020205020404" pitchFamily="49" charset="0"/>
                <a:cs typeface="Courier New" panose="02070309020205020404" pitchFamily="49" charset="0"/>
              </a:rPr>
              <a:t>xxxx</a:t>
            </a:r>
            <a:r>
              <a:rPr lang="en-US" sz="2000" b="1" dirty="0">
                <a:solidFill>
                  <a:srgbClr val="FF000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a:t>
            </a:r>
            <a:endParaRPr lang="en-US" altLang="en-US" sz="2000" dirty="0">
              <a:latin typeface="Courier New" panose="02070309020205020404" pitchFamily="49" charset="0"/>
              <a:cs typeface="Courier New" panose="02070309020205020404" pitchFamily="49" charset="0"/>
            </a:endParaRPr>
          </a:p>
          <a:p>
            <a:pPr>
              <a:defRPr/>
            </a:pPr>
            <a:endParaRPr lang="en-US" altLang="en-US" sz="2000" dirty="0">
              <a:latin typeface="Courier New" panose="02070309020205020404" pitchFamily="49" charset="0"/>
              <a:cs typeface="Courier New" panose="02070309020205020404" pitchFamily="49" charset="0"/>
            </a:endParaRPr>
          </a:p>
          <a:p>
            <a:pPr>
              <a:defRPr/>
            </a:pPr>
            <a:endParaRPr lang="en-US" altLang="en-US" sz="2000" dirty="0"/>
          </a:p>
        </p:txBody>
      </p:sp>
      <p:sp>
        <p:nvSpPr>
          <p:cNvPr id="21" name="TextBox 20">
            <a:extLst>
              <a:ext uri="{FF2B5EF4-FFF2-40B4-BE49-F238E27FC236}">
                <a16:creationId xmlns:a16="http://schemas.microsoft.com/office/drawing/2014/main" id="{5E719068-87BF-4ACB-8391-D1992B37B011}"/>
              </a:ext>
            </a:extLst>
          </p:cNvPr>
          <p:cNvSpPr txBox="1"/>
          <p:nvPr/>
        </p:nvSpPr>
        <p:spPr bwMode="auto">
          <a:xfrm>
            <a:off x="1621018" y="1141413"/>
            <a:ext cx="8539163" cy="5062924"/>
          </a:xfrm>
          <a:prstGeom prst="rect">
            <a:avLst/>
          </a:prstGeom>
          <a:solidFill>
            <a:schemeClr val="tx1">
              <a:alpha val="68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spAutoFit/>
          </a:bodyPr>
          <a:lstStyle/>
          <a:p>
            <a:pPr>
              <a:defRPr/>
            </a:pPr>
            <a:r>
              <a:rPr lang="en-US" sz="1600" dirty="0">
                <a:solidFill>
                  <a:srgbClr val="FFFF00"/>
                </a:solidFill>
                <a:latin typeface="Courier New" panose="02070309020205020404" pitchFamily="49" charset="0"/>
                <a:cs typeface="Courier New" panose="02070309020205020404" pitchFamily="49" charset="0"/>
              </a:rPr>
              <a:t>$ vim CDAT1.cbl</a:t>
            </a:r>
          </a:p>
          <a:p>
            <a:pPr>
              <a:defRPr/>
            </a:pPr>
            <a:endParaRPr lang="en-US" sz="1600" dirty="0">
              <a:solidFill>
                <a:schemeClr val="bg1"/>
              </a:solidFill>
              <a:latin typeface="Courier New" panose="02070309020205020404" pitchFamily="49" charset="0"/>
              <a:cs typeface="Courier New" panose="02070309020205020404" pitchFamily="49" charset="0"/>
            </a:endParaRPr>
          </a:p>
          <a:p>
            <a:pPr>
              <a:defRPr/>
            </a:pPr>
            <a:endParaRPr lang="en-US" sz="1600" dirty="0">
              <a:solidFill>
                <a:schemeClr val="bg1"/>
              </a:solidFill>
              <a:latin typeface="Courier New" panose="02070309020205020404" pitchFamily="49" charset="0"/>
              <a:cs typeface="Courier New" panose="02070309020205020404" pitchFamily="49" charset="0"/>
            </a:endParaRPr>
          </a:p>
          <a:p>
            <a:pPr>
              <a:defRPr/>
            </a:pPr>
            <a:endParaRPr lang="en-US" sz="1600" dirty="0">
              <a:solidFill>
                <a:schemeClr val="bg1"/>
              </a:solidFill>
              <a:latin typeface="Courier New" panose="02070309020205020404" pitchFamily="49" charset="0"/>
              <a:cs typeface="Courier New" panose="02070309020205020404" pitchFamily="49" charset="0"/>
            </a:endParaRPr>
          </a:p>
          <a:p>
            <a:pPr>
              <a:defRPr/>
            </a:pPr>
            <a:endParaRPr lang="en-US" sz="1600" dirty="0">
              <a:solidFill>
                <a:schemeClr val="bg1"/>
              </a:solidFill>
              <a:latin typeface="Courier New" panose="02070309020205020404" pitchFamily="49" charset="0"/>
              <a:cs typeface="Courier New" panose="02070309020205020404" pitchFamily="49" charset="0"/>
            </a:endParaRPr>
          </a:p>
          <a:p>
            <a:pPr>
              <a:defRPr/>
            </a:pPr>
            <a:endParaRPr lang="en-US" sz="1600" dirty="0">
              <a:solidFill>
                <a:schemeClr val="bg1"/>
              </a:solidFill>
              <a:latin typeface="Courier New" panose="02070309020205020404" pitchFamily="49" charset="0"/>
              <a:cs typeface="Courier New" panose="02070309020205020404" pitchFamily="49" charset="0"/>
            </a:endParaRPr>
          </a:p>
          <a:p>
            <a:pPr>
              <a:defRPr/>
            </a:pPr>
            <a:endParaRPr lang="en-US" sz="1600" dirty="0">
              <a:solidFill>
                <a:schemeClr val="bg1"/>
              </a:solidFill>
              <a:latin typeface="Courier New" panose="02070309020205020404" pitchFamily="49" charset="0"/>
              <a:cs typeface="Courier New" panose="02070309020205020404" pitchFamily="49" charset="0"/>
            </a:endParaRPr>
          </a:p>
          <a:p>
            <a:pPr>
              <a:defRPr/>
            </a:pPr>
            <a:endParaRPr lang="en-US" sz="1600" dirty="0">
              <a:solidFill>
                <a:schemeClr val="bg1"/>
              </a:solidFill>
              <a:latin typeface="Courier New" panose="02070309020205020404" pitchFamily="49" charset="0"/>
              <a:cs typeface="Courier New" panose="02070309020205020404" pitchFamily="49" charset="0"/>
            </a:endParaRPr>
          </a:p>
          <a:p>
            <a:pPr>
              <a:defRPr/>
            </a:pPr>
            <a:endParaRPr lang="en-US" sz="1600" dirty="0">
              <a:solidFill>
                <a:schemeClr val="bg1"/>
              </a:solidFill>
              <a:latin typeface="Courier New" panose="02070309020205020404" pitchFamily="49" charset="0"/>
              <a:cs typeface="Courier New" panose="02070309020205020404" pitchFamily="49" charset="0"/>
            </a:endParaRPr>
          </a:p>
          <a:p>
            <a:pPr>
              <a:defRPr/>
            </a:pPr>
            <a:endParaRPr lang="en-US" sz="1600" dirty="0">
              <a:solidFill>
                <a:schemeClr val="bg1"/>
              </a:solidFill>
              <a:latin typeface="Courier New" panose="02070309020205020404" pitchFamily="49" charset="0"/>
              <a:cs typeface="Courier New" panose="02070309020205020404" pitchFamily="49" charset="0"/>
            </a:endParaRPr>
          </a:p>
          <a:p>
            <a:pPr>
              <a:defRPr/>
            </a:pPr>
            <a:endParaRPr lang="en-US" sz="1600" dirty="0">
              <a:solidFill>
                <a:schemeClr val="bg1"/>
              </a:solidFill>
              <a:latin typeface="Courier New" panose="02070309020205020404" pitchFamily="49" charset="0"/>
              <a:cs typeface="Courier New" panose="02070309020205020404" pitchFamily="49" charset="0"/>
            </a:endParaRPr>
          </a:p>
          <a:p>
            <a:pPr>
              <a:defRPr/>
            </a:pPr>
            <a:endParaRPr lang="en-US" sz="1600" dirty="0">
              <a:solidFill>
                <a:schemeClr val="bg1"/>
              </a:solidFill>
              <a:latin typeface="Courier New" panose="02070309020205020404" pitchFamily="49" charset="0"/>
              <a:cs typeface="Courier New" panose="02070309020205020404" pitchFamily="49" charset="0"/>
            </a:endParaRPr>
          </a:p>
          <a:p>
            <a:pPr>
              <a:defRPr/>
            </a:pPr>
            <a:endParaRPr lang="en-US" sz="1600" dirty="0">
              <a:solidFill>
                <a:schemeClr val="bg1"/>
              </a:solidFill>
              <a:latin typeface="Courier New" panose="02070309020205020404" pitchFamily="49" charset="0"/>
              <a:cs typeface="Courier New" panose="02070309020205020404" pitchFamily="49" charset="0"/>
            </a:endParaRPr>
          </a:p>
          <a:p>
            <a:pPr>
              <a:defRPr/>
            </a:pPr>
            <a:endParaRPr lang="en-US" dirty="0">
              <a:solidFill>
                <a:schemeClr val="bg1"/>
              </a:solidFill>
              <a:latin typeface="Courier New" panose="02070309020205020404" pitchFamily="49" charset="0"/>
              <a:cs typeface="Courier New" panose="02070309020205020404" pitchFamily="49" charset="0"/>
            </a:endParaRPr>
          </a:p>
          <a:p>
            <a:pPr>
              <a:defRPr/>
            </a:pPr>
            <a:endParaRPr lang="en-US" sz="1600" dirty="0">
              <a:solidFill>
                <a:schemeClr val="bg1"/>
              </a:solidFill>
              <a:latin typeface="Courier New" panose="02070309020205020404" pitchFamily="49" charset="0"/>
              <a:cs typeface="Courier New" panose="02070309020205020404" pitchFamily="49" charset="0"/>
            </a:endParaRPr>
          </a:p>
          <a:p>
            <a:pPr>
              <a:defRPr/>
            </a:pPr>
            <a:endParaRPr lang="en-US" sz="1100" dirty="0">
              <a:solidFill>
                <a:schemeClr val="bg1"/>
              </a:solidFill>
              <a:latin typeface="Courier New" panose="02070309020205020404" pitchFamily="49" charset="0"/>
              <a:cs typeface="Courier New" panose="02070309020205020404" pitchFamily="49" charset="0"/>
            </a:endParaRPr>
          </a:p>
          <a:p>
            <a:pPr>
              <a:defRPr/>
            </a:pPr>
            <a:r>
              <a:rPr lang="en-US" sz="2000" b="1" dirty="0">
                <a:solidFill>
                  <a:srgbClr val="FF000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 git commit -a -m "CDAT1 Revision"</a:t>
            </a:r>
            <a:endParaRPr lang="en-US" sz="1600" b="1" dirty="0">
              <a:solidFill>
                <a:srgbClr val="FF000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endParaRPr>
          </a:p>
          <a:p>
            <a:pPr>
              <a:defRPr/>
            </a:pPr>
            <a:r>
              <a:rPr lang="en-US" sz="1600" dirty="0">
                <a:solidFill>
                  <a:schemeClr val="bg1"/>
                </a:solidFill>
                <a:latin typeface="Courier New" panose="02070309020205020404" pitchFamily="49" charset="0"/>
                <a:cs typeface="Courier New" panose="02070309020205020404" pitchFamily="49" charset="0"/>
              </a:rPr>
              <a:t>[master b244faa] CDAT1 Revision</a:t>
            </a:r>
          </a:p>
          <a:p>
            <a:pPr>
              <a:defRPr/>
            </a:pPr>
            <a:r>
              <a:rPr lang="en-US" sz="1600" dirty="0">
                <a:solidFill>
                  <a:schemeClr val="bg1"/>
                </a:solidFill>
                <a:latin typeface="Courier New" panose="02070309020205020404" pitchFamily="49" charset="0"/>
                <a:cs typeface="Courier New" panose="02070309020205020404" pitchFamily="49" charset="0"/>
              </a:rPr>
              <a:t> 1 file changed, 4 insertions(+), 4 deletions(-)</a:t>
            </a:r>
          </a:p>
        </p:txBody>
      </p:sp>
      <p:cxnSp>
        <p:nvCxnSpPr>
          <p:cNvPr id="147464" name="Straight Connector 3">
            <a:extLst>
              <a:ext uri="{FF2B5EF4-FFF2-40B4-BE49-F238E27FC236}">
                <a16:creationId xmlns:a16="http://schemas.microsoft.com/office/drawing/2014/main" id="{C2C48824-215F-4D31-B0A7-B4298B82AEE2}"/>
              </a:ext>
            </a:extLst>
          </p:cNvPr>
          <p:cNvCxnSpPr>
            <a:cxnSpLocks noChangeShapeType="1"/>
          </p:cNvCxnSpPr>
          <p:nvPr/>
        </p:nvCxnSpPr>
        <p:spPr bwMode="auto">
          <a:xfrm flipV="1">
            <a:off x="3657601" y="1141414"/>
            <a:ext cx="1878013" cy="153987"/>
          </a:xfrm>
          <a:prstGeom prst="line">
            <a:avLst/>
          </a:prstGeom>
          <a:noFill/>
          <a:ln w="12700" algn="ctr">
            <a:solidFill>
              <a:schemeClr val="bg2">
                <a:lumMod val="20000"/>
                <a:lumOff val="8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7465" name="Straight Connector 5">
            <a:extLst>
              <a:ext uri="{FF2B5EF4-FFF2-40B4-BE49-F238E27FC236}">
                <a16:creationId xmlns:a16="http://schemas.microsoft.com/office/drawing/2014/main" id="{76949A64-161A-47B3-9E6E-A831F8D24F5D}"/>
              </a:ext>
            </a:extLst>
          </p:cNvPr>
          <p:cNvCxnSpPr>
            <a:cxnSpLocks/>
          </p:cNvCxnSpPr>
          <p:nvPr/>
        </p:nvCxnSpPr>
        <p:spPr bwMode="auto">
          <a:xfrm>
            <a:off x="3657600" y="1295401"/>
            <a:ext cx="1981200" cy="3897313"/>
          </a:xfrm>
          <a:prstGeom prst="line">
            <a:avLst/>
          </a:prstGeom>
          <a:noFill/>
          <a:ln w="12700" algn="ctr">
            <a:solidFill>
              <a:schemeClr val="bg2">
                <a:lumMod val="20000"/>
                <a:lumOff val="8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50537" name="Picture 1">
            <a:extLst>
              <a:ext uri="{FF2B5EF4-FFF2-40B4-BE49-F238E27FC236}">
                <a16:creationId xmlns:a16="http://schemas.microsoft.com/office/drawing/2014/main" id="{D143E8FB-8692-F88F-C90F-632C4BAC228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35613" y="1141413"/>
            <a:ext cx="4602162" cy="405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5">
            <a:extLst>
              <a:ext uri="{FF2B5EF4-FFF2-40B4-BE49-F238E27FC236}">
                <a16:creationId xmlns:a16="http://schemas.microsoft.com/office/drawing/2014/main" id="{AC02934C-B1C4-DAC8-E8AE-4EBB1D6C4510}"/>
              </a:ext>
            </a:extLst>
          </p:cNvPr>
          <p:cNvSpPr>
            <a:spLocks noChangeArrowheads="1"/>
          </p:cNvSpPr>
          <p:nvPr/>
        </p:nvSpPr>
        <p:spPr bwMode="auto">
          <a:xfrm>
            <a:off x="10058401" y="5522914"/>
            <a:ext cx="606425" cy="954087"/>
          </a:xfrm>
          <a:prstGeom prst="rect">
            <a:avLst/>
          </a:prstGeom>
          <a:solidFill>
            <a:schemeClr val="tx1"/>
          </a:solidFill>
          <a:ln>
            <a:noFill/>
          </a:ln>
          <a:extLst>
            <a:ext uri="{91240B29-F687-4F45-9708-019B960494DF}">
              <a14:hiddenLine xmlns:a14="http://schemas.microsoft.com/office/drawing/2010/main" w="28575" algn="ctr">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sz="1800">
              <a:latin typeface="Calibri" panose="020F0502020204030204" pitchFamily="34" charset="0"/>
              <a:cs typeface="Calibri" panose="020F0502020204030204" pitchFamily="34" charset="0"/>
            </a:endParaRPr>
          </a:p>
        </p:txBody>
      </p:sp>
      <p:sp>
        <p:nvSpPr>
          <p:cNvPr id="151555" name="Title 1">
            <a:extLst>
              <a:ext uri="{FF2B5EF4-FFF2-40B4-BE49-F238E27FC236}">
                <a16:creationId xmlns:a16="http://schemas.microsoft.com/office/drawing/2014/main" id="{4A588CF3-46A6-6E56-82AC-66EDB8FD5C21}"/>
              </a:ext>
            </a:extLst>
          </p:cNvPr>
          <p:cNvSpPr>
            <a:spLocks noGrp="1" noChangeArrowheads="1"/>
          </p:cNvSpPr>
          <p:nvPr>
            <p:ph type="title"/>
            <p:custDataLst>
              <p:tags r:id="rId1"/>
            </p:custDataLst>
          </p:nvPr>
        </p:nvSpPr>
        <p:spPr>
          <a:xfrm>
            <a:off x="762001" y="100013"/>
            <a:ext cx="9834564" cy="533400"/>
          </a:xfrm>
        </p:spPr>
        <p:txBody>
          <a:bodyPr/>
          <a:lstStyle/>
          <a:p>
            <a:r>
              <a:rPr lang="en-US" altLang="en-US" sz="3200" dirty="0"/>
              <a:t>Workflow – </a:t>
            </a:r>
            <a:r>
              <a:rPr lang="en-US" altLang="en-US" sz="3200" b="1" dirty="0"/>
              <a:t>6. Push Local Commit to origin/master</a:t>
            </a:r>
          </a:p>
        </p:txBody>
      </p:sp>
      <p:sp>
        <p:nvSpPr>
          <p:cNvPr id="21" name="TextBox 20">
            <a:extLst>
              <a:ext uri="{FF2B5EF4-FFF2-40B4-BE49-F238E27FC236}">
                <a16:creationId xmlns:a16="http://schemas.microsoft.com/office/drawing/2014/main" id="{5E719068-87BF-4ACB-8391-D1992B37B011}"/>
              </a:ext>
            </a:extLst>
          </p:cNvPr>
          <p:cNvSpPr txBox="1"/>
          <p:nvPr/>
        </p:nvSpPr>
        <p:spPr bwMode="auto">
          <a:xfrm>
            <a:off x="1524001" y="685800"/>
            <a:ext cx="9141041" cy="4839786"/>
          </a:xfrm>
          <a:prstGeom prst="rect">
            <a:avLst/>
          </a:prstGeom>
          <a:solidFill>
            <a:schemeClr val="tx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spAutoFit/>
          </a:bodyPr>
          <a:lstStyle/>
          <a:p>
            <a:pPr>
              <a:defRPr/>
            </a:pPr>
            <a:r>
              <a:rPr lang="en-US" sz="1600" b="1" dirty="0">
                <a:solidFill>
                  <a:srgbClr val="FF0000"/>
                </a:solidFill>
                <a:latin typeface="Courier New" panose="02070309020205020404" pitchFamily="49" charset="0"/>
                <a:cs typeface="Courier New" panose="02070309020205020404" pitchFamily="49" charset="0"/>
              </a:rPr>
              <a:t>$ graph</a:t>
            </a:r>
            <a:endParaRPr lang="en-US" sz="1200" b="1" dirty="0">
              <a:solidFill>
                <a:srgbClr val="FF0000"/>
              </a:solidFill>
              <a:latin typeface="Courier New" panose="02070309020205020404" pitchFamily="49" charset="0"/>
              <a:cs typeface="Courier New" panose="02070309020205020404" pitchFamily="49" charset="0"/>
            </a:endParaRPr>
          </a:p>
          <a:p>
            <a:pPr>
              <a:defRPr/>
            </a:pPr>
            <a:r>
              <a:rPr lang="en-US" sz="1200" b="1" dirty="0">
                <a:solidFill>
                  <a:srgbClr val="FFC000"/>
                </a:solidFill>
                <a:latin typeface="Courier New" panose="02070309020205020404" pitchFamily="49" charset="0"/>
                <a:cs typeface="Courier New" panose="02070309020205020404" pitchFamily="49" charset="0"/>
              </a:rPr>
              <a:t>*</a:t>
            </a:r>
            <a:r>
              <a:rPr lang="en-US" sz="1200" b="1" dirty="0">
                <a:solidFill>
                  <a:srgbClr val="FF0000"/>
                </a:solidFill>
                <a:latin typeface="Courier New" panose="02070309020205020404" pitchFamily="49" charset="0"/>
                <a:cs typeface="Courier New" panose="02070309020205020404" pitchFamily="49" charset="0"/>
              </a:rPr>
              <a:t> </a:t>
            </a:r>
            <a:r>
              <a:rPr lang="en-US" sz="1200" dirty="0">
                <a:solidFill>
                  <a:srgbClr val="FFC000"/>
                </a:solidFill>
                <a:latin typeface="Courier New" panose="02070309020205020404" pitchFamily="49" charset="0"/>
                <a:cs typeface="Courier New" panose="02070309020205020404" pitchFamily="49" charset="0"/>
              </a:rPr>
              <a:t>b244faa</a:t>
            </a:r>
            <a:r>
              <a:rPr lang="en-US" sz="1200" b="1" dirty="0">
                <a:solidFill>
                  <a:srgbClr val="FFC000"/>
                </a:solidFill>
                <a:latin typeface="Courier New" panose="02070309020205020404" pitchFamily="49" charset="0"/>
                <a:cs typeface="Courier New" panose="02070309020205020404" pitchFamily="49" charset="0"/>
              </a:rPr>
              <a:t> (</a:t>
            </a:r>
            <a:r>
              <a:rPr lang="en-US" sz="1200" b="1" dirty="0">
                <a:solidFill>
                  <a:srgbClr val="33CCFF"/>
                </a:solidFill>
                <a:latin typeface="Courier New" panose="02070309020205020404" pitchFamily="49" charset="0"/>
                <a:cs typeface="Courier New" panose="02070309020205020404" pitchFamily="49" charset="0"/>
              </a:rPr>
              <a:t>HEAD</a:t>
            </a:r>
            <a:r>
              <a:rPr lang="en-US" sz="1200" b="1" dirty="0">
                <a:solidFill>
                  <a:srgbClr val="FF0000"/>
                </a:solidFill>
                <a:latin typeface="Courier New" panose="02070309020205020404" pitchFamily="49" charset="0"/>
                <a:cs typeface="Courier New" panose="02070309020205020404" pitchFamily="49" charset="0"/>
              </a:rPr>
              <a:t> </a:t>
            </a:r>
            <a:r>
              <a:rPr lang="en-US" sz="1200" b="1" dirty="0">
                <a:solidFill>
                  <a:srgbClr val="33CCFF"/>
                </a:solidFill>
                <a:latin typeface="Courier New" panose="02070309020205020404" pitchFamily="49" charset="0"/>
                <a:cs typeface="Courier New" panose="02070309020205020404" pitchFamily="49" charset="0"/>
              </a:rPr>
              <a:t>-&gt;</a:t>
            </a:r>
            <a:r>
              <a:rPr lang="en-US" sz="1200" b="1" dirty="0">
                <a:solidFill>
                  <a:srgbClr val="FF0000"/>
                </a:solidFill>
                <a:latin typeface="Courier New" panose="02070309020205020404" pitchFamily="49" charset="0"/>
                <a:cs typeface="Courier New" panose="02070309020205020404" pitchFamily="49" charset="0"/>
              </a:rPr>
              <a:t> </a:t>
            </a:r>
            <a:r>
              <a:rPr lang="en-US" sz="1200" b="1" dirty="0">
                <a:solidFill>
                  <a:srgbClr val="92D050"/>
                </a:solidFill>
                <a:latin typeface="Courier New" panose="02070309020205020404" pitchFamily="49" charset="0"/>
                <a:cs typeface="Courier New" panose="02070309020205020404" pitchFamily="49" charset="0"/>
              </a:rPr>
              <a:t>master</a:t>
            </a:r>
            <a:r>
              <a:rPr lang="en-US" sz="1200" b="1" dirty="0">
                <a:solidFill>
                  <a:srgbClr val="FFC000"/>
                </a:solidFill>
                <a:latin typeface="Courier New" panose="02070309020205020404" pitchFamily="49" charset="0"/>
                <a:cs typeface="Courier New" panose="02070309020205020404" pitchFamily="49" charset="0"/>
              </a:rPr>
              <a:t>)</a:t>
            </a:r>
            <a:r>
              <a:rPr lang="en-US" sz="1200" b="1" dirty="0">
                <a:solidFill>
                  <a:srgbClr val="FF0000"/>
                </a:solidFill>
                <a:latin typeface="Courier New" panose="02070309020205020404" pitchFamily="49" charset="0"/>
                <a:cs typeface="Courier New" panose="02070309020205020404" pitchFamily="49" charset="0"/>
              </a:rPr>
              <a:t> </a:t>
            </a:r>
            <a:r>
              <a:rPr lang="en-US" sz="1200" dirty="0">
                <a:solidFill>
                  <a:schemeClr val="bg1"/>
                </a:solidFill>
                <a:latin typeface="Courier New" panose="02070309020205020404" pitchFamily="49" charset="0"/>
                <a:cs typeface="Courier New" panose="02070309020205020404" pitchFamily="49" charset="0"/>
              </a:rPr>
              <a:t>CDAT1 Revision</a:t>
            </a:r>
          </a:p>
          <a:p>
            <a:pPr>
              <a:defRPr/>
            </a:pPr>
            <a:r>
              <a:rPr lang="en-US" sz="1200" b="1" dirty="0">
                <a:solidFill>
                  <a:srgbClr val="FFC000"/>
                </a:solidFill>
                <a:latin typeface="Courier New" panose="02070309020205020404" pitchFamily="49" charset="0"/>
                <a:cs typeface="Courier New" panose="02070309020205020404" pitchFamily="49" charset="0"/>
              </a:rPr>
              <a:t>*</a:t>
            </a:r>
            <a:r>
              <a:rPr lang="en-US" sz="1200" b="1" dirty="0">
                <a:solidFill>
                  <a:srgbClr val="FF0000"/>
                </a:solidFill>
                <a:latin typeface="Courier New" panose="02070309020205020404" pitchFamily="49" charset="0"/>
                <a:cs typeface="Courier New" panose="02070309020205020404" pitchFamily="49" charset="0"/>
              </a:rPr>
              <a:t> </a:t>
            </a:r>
            <a:r>
              <a:rPr lang="en-US" sz="1200" dirty="0">
                <a:solidFill>
                  <a:srgbClr val="FFC000"/>
                </a:solidFill>
                <a:latin typeface="Courier New" panose="02070309020205020404" pitchFamily="49" charset="0"/>
                <a:cs typeface="Courier New" panose="02070309020205020404" pitchFamily="49" charset="0"/>
              </a:rPr>
              <a:t>7fde9f6</a:t>
            </a:r>
            <a:r>
              <a:rPr lang="en-US" sz="1200" b="1" dirty="0">
                <a:solidFill>
                  <a:srgbClr val="FF0000"/>
                </a:solidFill>
                <a:latin typeface="Courier New" panose="02070309020205020404" pitchFamily="49" charset="0"/>
                <a:cs typeface="Courier New" panose="02070309020205020404" pitchFamily="49" charset="0"/>
              </a:rPr>
              <a:t> </a:t>
            </a:r>
            <a:r>
              <a:rPr lang="en-US" sz="1200" b="1" dirty="0">
                <a:solidFill>
                  <a:srgbClr val="FFC000"/>
                </a:solidFill>
                <a:latin typeface="Courier New" panose="02070309020205020404" pitchFamily="49" charset="0"/>
                <a:cs typeface="Courier New" panose="02070309020205020404" pitchFamily="49" charset="0"/>
              </a:rPr>
              <a:t>(</a:t>
            </a:r>
            <a:r>
              <a:rPr lang="en-US" sz="1200" b="1" dirty="0">
                <a:solidFill>
                  <a:srgbClr val="FF0000"/>
                </a:solidFill>
                <a:latin typeface="Courier New" panose="02070309020205020404" pitchFamily="49" charset="0"/>
                <a:cs typeface="Courier New" panose="02070309020205020404" pitchFamily="49" charset="0"/>
              </a:rPr>
              <a:t>origin/master, origin/HEAD</a:t>
            </a:r>
            <a:r>
              <a:rPr lang="en-US" sz="1200" b="1" dirty="0">
                <a:solidFill>
                  <a:srgbClr val="FFC000"/>
                </a:solidFill>
                <a:latin typeface="Courier New" panose="02070309020205020404" pitchFamily="49" charset="0"/>
                <a:cs typeface="Courier New" panose="02070309020205020404" pitchFamily="49" charset="0"/>
              </a:rPr>
              <a:t>)</a:t>
            </a:r>
            <a:r>
              <a:rPr lang="en-US" sz="1200" b="1" dirty="0">
                <a:solidFill>
                  <a:srgbClr val="FF0000"/>
                </a:solidFill>
                <a:latin typeface="Courier New" panose="02070309020205020404" pitchFamily="49" charset="0"/>
                <a:cs typeface="Courier New" panose="02070309020205020404" pitchFamily="49" charset="0"/>
              </a:rPr>
              <a:t> </a:t>
            </a:r>
            <a:r>
              <a:rPr lang="en-US" sz="1200" dirty="0">
                <a:solidFill>
                  <a:schemeClr val="bg1"/>
                </a:solidFill>
                <a:latin typeface="Courier New" panose="02070309020205020404" pitchFamily="49" charset="0"/>
                <a:cs typeface="Courier New" panose="02070309020205020404" pitchFamily="49" charset="0"/>
              </a:rPr>
              <a:t>Add files via upload</a:t>
            </a:r>
          </a:p>
          <a:p>
            <a:pPr>
              <a:defRPr/>
            </a:pPr>
            <a:r>
              <a:rPr lang="en-US" sz="1200" b="1" dirty="0">
                <a:solidFill>
                  <a:srgbClr val="FFC000"/>
                </a:solidFill>
                <a:latin typeface="Courier New" panose="02070309020205020404" pitchFamily="49" charset="0"/>
                <a:cs typeface="Courier New" panose="02070309020205020404" pitchFamily="49" charset="0"/>
              </a:rPr>
              <a:t>*</a:t>
            </a:r>
            <a:r>
              <a:rPr lang="en-US" sz="1200" b="1" dirty="0">
                <a:solidFill>
                  <a:srgbClr val="FF0000"/>
                </a:solidFill>
                <a:latin typeface="Courier New" panose="02070309020205020404" pitchFamily="49" charset="0"/>
                <a:cs typeface="Courier New" panose="02070309020205020404" pitchFamily="49" charset="0"/>
              </a:rPr>
              <a:t> </a:t>
            </a:r>
            <a:r>
              <a:rPr lang="en-US" sz="1200" dirty="0">
                <a:solidFill>
                  <a:srgbClr val="FFC000"/>
                </a:solidFill>
                <a:latin typeface="Courier New" panose="02070309020205020404" pitchFamily="49" charset="0"/>
                <a:cs typeface="Courier New" panose="02070309020205020404" pitchFamily="49" charset="0"/>
              </a:rPr>
              <a:t>fcc1851</a:t>
            </a:r>
            <a:r>
              <a:rPr lang="en-US" sz="1200" b="1" dirty="0">
                <a:solidFill>
                  <a:srgbClr val="FF0000"/>
                </a:solidFill>
                <a:latin typeface="Courier New" panose="02070309020205020404" pitchFamily="49" charset="0"/>
                <a:cs typeface="Courier New" panose="02070309020205020404" pitchFamily="49" charset="0"/>
              </a:rPr>
              <a:t> </a:t>
            </a:r>
            <a:r>
              <a:rPr lang="en-US" sz="1200" dirty="0">
                <a:solidFill>
                  <a:schemeClr val="bg1"/>
                </a:solidFill>
                <a:latin typeface="Courier New" panose="02070309020205020404" pitchFamily="49" charset="0"/>
                <a:cs typeface="Courier New" panose="02070309020205020404" pitchFamily="49" charset="0"/>
              </a:rPr>
              <a:t>Add files via upload</a:t>
            </a:r>
          </a:p>
          <a:p>
            <a:pPr>
              <a:defRPr/>
            </a:pPr>
            <a:endParaRPr lang="en-US" sz="1200" b="1" dirty="0">
              <a:solidFill>
                <a:srgbClr val="FF0000"/>
              </a:solidFill>
              <a:latin typeface="Courier New" panose="02070309020205020404" pitchFamily="49" charset="0"/>
              <a:cs typeface="Courier New" panose="02070309020205020404" pitchFamily="49" charset="0"/>
            </a:endParaRPr>
          </a:p>
          <a:p>
            <a:pPr>
              <a:defRPr/>
            </a:pPr>
            <a:r>
              <a:rPr lang="en-US" sz="1600" b="1" dirty="0">
                <a:solidFill>
                  <a:srgbClr val="FF0000"/>
                </a:solidFill>
                <a:latin typeface="Courier New" panose="02070309020205020404" pitchFamily="49" charset="0"/>
                <a:cs typeface="Courier New" panose="02070309020205020404" pitchFamily="49" charset="0"/>
              </a:rPr>
              <a:t>$ git status</a:t>
            </a:r>
          </a:p>
          <a:p>
            <a:pPr>
              <a:defRPr/>
            </a:pPr>
            <a:r>
              <a:rPr lang="en-US" sz="1200" dirty="0">
                <a:solidFill>
                  <a:schemeClr val="bg1"/>
                </a:solidFill>
                <a:latin typeface="Courier New" panose="02070309020205020404" pitchFamily="49" charset="0"/>
                <a:cs typeface="Courier New" panose="02070309020205020404" pitchFamily="49" charset="0"/>
              </a:rPr>
              <a:t>On branch master</a:t>
            </a:r>
          </a:p>
          <a:p>
            <a:pPr>
              <a:defRPr/>
            </a:pPr>
            <a:r>
              <a:rPr lang="en-US" sz="1200" dirty="0">
                <a:solidFill>
                  <a:schemeClr val="bg1"/>
                </a:solidFill>
                <a:latin typeface="Courier New" panose="02070309020205020404" pitchFamily="49" charset="0"/>
                <a:cs typeface="Courier New" panose="02070309020205020404" pitchFamily="49" charset="0"/>
              </a:rPr>
              <a:t>Your branch is ahead of 'origin/master' by 1 commit.</a:t>
            </a:r>
          </a:p>
          <a:p>
            <a:pPr>
              <a:defRPr/>
            </a:pPr>
            <a:r>
              <a:rPr lang="en-US" sz="1200" dirty="0">
                <a:solidFill>
                  <a:srgbClr val="FF0000"/>
                </a:solidFill>
                <a:latin typeface="Courier New" panose="02070309020205020404" pitchFamily="49" charset="0"/>
                <a:cs typeface="Courier New" panose="02070309020205020404" pitchFamily="49" charset="0"/>
              </a:rPr>
              <a:t>   </a:t>
            </a:r>
            <a:r>
              <a:rPr lang="en-US" sz="1200" dirty="0">
                <a:solidFill>
                  <a:schemeClr val="bg1"/>
                </a:solidFill>
                <a:latin typeface="Courier New" panose="02070309020205020404" pitchFamily="49" charset="0"/>
                <a:cs typeface="Courier New" panose="02070309020205020404" pitchFamily="49" charset="0"/>
              </a:rPr>
              <a:t>(use "git push" to publish your local commits)</a:t>
            </a:r>
          </a:p>
          <a:p>
            <a:pPr>
              <a:defRPr/>
            </a:pPr>
            <a:endParaRPr lang="en-US" sz="1400" dirty="0">
              <a:solidFill>
                <a:srgbClr val="FF0000"/>
              </a:solidFill>
              <a:latin typeface="Courier New" panose="02070309020205020404" pitchFamily="49" charset="0"/>
              <a:cs typeface="Courier New" panose="02070309020205020404" pitchFamily="49" charset="0"/>
            </a:endParaRPr>
          </a:p>
          <a:p>
            <a:pPr>
              <a:defRPr/>
            </a:pPr>
            <a:r>
              <a:rPr lang="en-US" sz="1800" b="1" dirty="0">
                <a:solidFill>
                  <a:srgbClr val="FF0000"/>
                </a:solidFill>
                <a:latin typeface="Courier New" panose="02070309020205020404" pitchFamily="49" charset="0"/>
                <a:cs typeface="Courier New" panose="02070309020205020404" pitchFamily="49" charset="0"/>
              </a:rPr>
              <a:t>$ git push origin master</a:t>
            </a:r>
          </a:p>
          <a:p>
            <a:pPr>
              <a:defRPr/>
            </a:pPr>
            <a:r>
              <a:rPr lang="en-US" sz="1200" dirty="0">
                <a:solidFill>
                  <a:schemeClr val="bg1"/>
                </a:solidFill>
                <a:latin typeface="Courier New" panose="02070309020205020404" pitchFamily="49" charset="0"/>
                <a:cs typeface="Courier New" panose="02070309020205020404" pitchFamily="49" charset="0"/>
              </a:rPr>
              <a:t>Counting objects: 3, done.</a:t>
            </a:r>
          </a:p>
          <a:p>
            <a:pPr>
              <a:defRPr/>
            </a:pPr>
            <a:r>
              <a:rPr lang="en-US" sz="1200" dirty="0">
                <a:solidFill>
                  <a:schemeClr val="bg1"/>
                </a:solidFill>
                <a:latin typeface="Courier New" panose="02070309020205020404" pitchFamily="49" charset="0"/>
                <a:cs typeface="Courier New" panose="02070309020205020404" pitchFamily="49" charset="0"/>
              </a:rPr>
              <a:t>Delta compression using up to 8 threads.</a:t>
            </a:r>
          </a:p>
          <a:p>
            <a:pPr>
              <a:defRPr/>
            </a:pPr>
            <a:r>
              <a:rPr lang="en-US" sz="1200" dirty="0">
                <a:solidFill>
                  <a:schemeClr val="bg1"/>
                </a:solidFill>
                <a:latin typeface="Courier New" panose="02070309020205020404" pitchFamily="49" charset="0"/>
                <a:cs typeface="Courier New" panose="02070309020205020404" pitchFamily="49" charset="0"/>
              </a:rPr>
              <a:t>Compressing objects: 100% (3/3), done.</a:t>
            </a:r>
          </a:p>
          <a:p>
            <a:pPr>
              <a:defRPr/>
            </a:pPr>
            <a:r>
              <a:rPr lang="en-US" sz="1200" dirty="0">
                <a:solidFill>
                  <a:schemeClr val="bg1"/>
                </a:solidFill>
                <a:latin typeface="Courier New" panose="02070309020205020404" pitchFamily="49" charset="0"/>
                <a:cs typeface="Courier New" panose="02070309020205020404" pitchFamily="49" charset="0"/>
              </a:rPr>
              <a:t>Writing objects: 100% (3/3), 360 bytes | 360.00 KiB/s, done.</a:t>
            </a:r>
          </a:p>
          <a:p>
            <a:pPr>
              <a:defRPr/>
            </a:pPr>
            <a:r>
              <a:rPr lang="sv-SE" sz="1200" dirty="0">
                <a:solidFill>
                  <a:schemeClr val="bg1"/>
                </a:solidFill>
                <a:latin typeface="Courier New" panose="02070309020205020404" pitchFamily="49" charset="0"/>
                <a:cs typeface="Courier New" panose="02070309020205020404" pitchFamily="49" charset="0"/>
              </a:rPr>
              <a:t>Total 3 (delta 1), reused 0 (delta 0)</a:t>
            </a:r>
          </a:p>
          <a:p>
            <a:pPr>
              <a:defRPr/>
            </a:pPr>
            <a:r>
              <a:rPr lang="en-US" sz="1200" dirty="0">
                <a:solidFill>
                  <a:schemeClr val="bg1"/>
                </a:solidFill>
                <a:latin typeface="Courier New" panose="02070309020205020404" pitchFamily="49" charset="0"/>
                <a:cs typeface="Courier New" panose="02070309020205020404" pitchFamily="49" charset="0"/>
              </a:rPr>
              <a:t>remote: Resolving deltas: 100% (1/1), completed with 1 local object.</a:t>
            </a:r>
          </a:p>
          <a:p>
            <a:pPr>
              <a:defRPr/>
            </a:pPr>
            <a:r>
              <a:rPr lang="en-US" sz="1200" dirty="0">
                <a:solidFill>
                  <a:schemeClr val="bg1"/>
                </a:solidFill>
                <a:latin typeface="Courier New" panose="02070309020205020404" pitchFamily="49" charset="0"/>
                <a:cs typeface="Courier New" panose="02070309020205020404" pitchFamily="49" charset="0"/>
              </a:rPr>
              <a:t>To https://github.com/jsguitargeek/hosp.git</a:t>
            </a:r>
          </a:p>
          <a:p>
            <a:pPr>
              <a:defRPr/>
            </a:pPr>
            <a:r>
              <a:rPr lang="en-US" sz="1200" dirty="0">
                <a:solidFill>
                  <a:schemeClr val="bg1"/>
                </a:solidFill>
                <a:latin typeface="Courier New" panose="02070309020205020404" pitchFamily="49" charset="0"/>
                <a:cs typeface="Courier New" panose="02070309020205020404" pitchFamily="49" charset="0"/>
              </a:rPr>
              <a:t>   7fde9f6..b244faa  master -&gt; master</a:t>
            </a:r>
          </a:p>
          <a:p>
            <a:pPr>
              <a:defRPr/>
            </a:pPr>
            <a:endParaRPr lang="en-US" sz="1050" dirty="0">
              <a:solidFill>
                <a:srgbClr val="FF0000"/>
              </a:solidFill>
              <a:latin typeface="Courier New" panose="02070309020205020404" pitchFamily="49" charset="0"/>
              <a:cs typeface="Courier New" panose="02070309020205020404" pitchFamily="49" charset="0"/>
            </a:endParaRPr>
          </a:p>
          <a:p>
            <a:pPr>
              <a:defRPr/>
            </a:pPr>
            <a:r>
              <a:rPr lang="en-US" sz="1800" b="1" dirty="0">
                <a:solidFill>
                  <a:srgbClr val="FF0000"/>
                </a:solidFill>
                <a:latin typeface="Courier New" panose="02070309020205020404" pitchFamily="49" charset="0"/>
                <a:cs typeface="Courier New" panose="02070309020205020404" pitchFamily="49" charset="0"/>
              </a:rPr>
              <a:t>$ git status</a:t>
            </a:r>
          </a:p>
          <a:p>
            <a:pPr>
              <a:defRPr/>
            </a:pPr>
            <a:r>
              <a:rPr lang="en-US" sz="1200" dirty="0">
                <a:solidFill>
                  <a:schemeClr val="bg1"/>
                </a:solidFill>
                <a:latin typeface="Courier New" panose="02070309020205020404" pitchFamily="49" charset="0"/>
                <a:cs typeface="Courier New" panose="02070309020205020404" pitchFamily="49" charset="0"/>
              </a:rPr>
              <a:t>On branch master</a:t>
            </a:r>
          </a:p>
          <a:p>
            <a:pPr>
              <a:defRPr/>
            </a:pPr>
            <a:r>
              <a:rPr lang="en-US" sz="1200" dirty="0">
                <a:solidFill>
                  <a:schemeClr val="bg1"/>
                </a:solidFill>
                <a:latin typeface="Courier New" panose="02070309020205020404" pitchFamily="49" charset="0"/>
                <a:cs typeface="Courier New" panose="02070309020205020404" pitchFamily="49" charset="0"/>
              </a:rPr>
              <a:t>Your branch is up to date with 'origin/master'.</a:t>
            </a:r>
          </a:p>
          <a:p>
            <a:pPr>
              <a:defRPr/>
            </a:pPr>
            <a:r>
              <a:rPr lang="en-US" sz="1200" dirty="0">
                <a:solidFill>
                  <a:schemeClr val="bg1"/>
                </a:solidFill>
                <a:latin typeface="Courier New" panose="02070309020205020404" pitchFamily="49" charset="0"/>
                <a:cs typeface="Courier New" panose="02070309020205020404" pitchFamily="49" charset="0"/>
              </a:rPr>
              <a:t>nothing to commit, working tree clean</a:t>
            </a:r>
          </a:p>
        </p:txBody>
      </p:sp>
      <p:pic>
        <p:nvPicPr>
          <p:cNvPr id="148486" name="Picture 3">
            <a:extLst>
              <a:ext uri="{FF2B5EF4-FFF2-40B4-BE49-F238E27FC236}">
                <a16:creationId xmlns:a16="http://schemas.microsoft.com/office/drawing/2014/main" id="{881D7BC9-FACC-4347-A11F-EC9C205D50D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5508676"/>
            <a:ext cx="9056886" cy="968325"/>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2A8ACB4E-CDE2-44E0-928F-4D1FD380E85B}"/>
              </a:ext>
            </a:extLst>
          </p:cNvPr>
          <p:cNvSpPr txBox="1"/>
          <p:nvPr/>
        </p:nvSpPr>
        <p:spPr>
          <a:xfrm>
            <a:off x="6629401" y="685800"/>
            <a:ext cx="4079794" cy="1569660"/>
          </a:xfrm>
          <a:prstGeom prst="rect">
            <a:avLst/>
          </a:prstGeom>
          <a:solidFill>
            <a:schemeClr val="tx1">
              <a:lumMod val="50000"/>
              <a:lumOff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spAutoFit/>
          </a:bodyPr>
          <a:lstStyle/>
          <a:p>
            <a:pPr>
              <a:buFont typeface="Wingdings" panose="05000000000000000000" pitchFamily="2" charset="2"/>
              <a:buNone/>
              <a:defRPr/>
            </a:pPr>
            <a:r>
              <a:rPr lang="en-US" altLang="en-US" sz="1400" dirty="0">
                <a:solidFill>
                  <a:schemeClr val="bg1"/>
                </a:solidFill>
                <a:effectLst>
                  <a:outerShdw blurRad="38100" dist="38100" dir="2700000" algn="tl">
                    <a:srgbClr val="000000">
                      <a:alpha val="43137"/>
                    </a:srgbClr>
                  </a:outerShdw>
                </a:effectLst>
                <a:latin typeface="+mj-lt"/>
              </a:rPr>
              <a:t>After previous commit – and before </a:t>
            </a:r>
            <a:r>
              <a:rPr lang="en-US" altLang="en-US" sz="1500" b="1" dirty="0">
                <a:solidFill>
                  <a:srgbClr val="FF000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git push…</a:t>
            </a:r>
          </a:p>
          <a:p>
            <a:pPr>
              <a:buFont typeface="Wingdings" panose="05000000000000000000" pitchFamily="2" charset="2"/>
              <a:buNone/>
              <a:defRPr/>
            </a:pPr>
            <a:endParaRPr lang="en-US" altLang="en-US" sz="400" dirty="0">
              <a:solidFill>
                <a:schemeClr val="bg1"/>
              </a:solidFill>
              <a:effectLst>
                <a:outerShdw blurRad="38100" dist="38100" dir="2700000" algn="tl">
                  <a:srgbClr val="000000">
                    <a:alpha val="43137"/>
                  </a:srgbClr>
                </a:outerShdw>
              </a:effectLst>
              <a:latin typeface="+mj-lt"/>
              <a:cs typeface="Courier New" panose="02070309020205020404" pitchFamily="49" charset="0"/>
            </a:endParaRPr>
          </a:p>
          <a:p>
            <a:pPr marL="285750" indent="-285750">
              <a:buFont typeface="Arial" panose="020B0604020202020204" pitchFamily="34" charset="0"/>
              <a:buChar char="•"/>
              <a:defRPr/>
            </a:pPr>
            <a:r>
              <a:rPr lang="en-US" altLang="en-US" sz="1400" dirty="0">
                <a:solidFill>
                  <a:schemeClr val="bg1"/>
                </a:solidFill>
                <a:effectLst>
                  <a:outerShdw blurRad="38100" dist="38100" dir="2700000" algn="tl">
                    <a:srgbClr val="000000">
                      <a:alpha val="43137"/>
                    </a:srgbClr>
                  </a:outerShdw>
                </a:effectLst>
                <a:latin typeface="+mj-lt"/>
                <a:cs typeface="Calibri" panose="020F0502020204030204" pitchFamily="34" charset="0"/>
              </a:rPr>
              <a:t>New Local Commit  </a:t>
            </a:r>
            <a:r>
              <a:rPr lang="en-US" altLang="en-US" sz="1400" dirty="0">
                <a:solidFill>
                  <a:srgbClr val="FFC000"/>
                </a:solidFill>
                <a:effectLst>
                  <a:outerShdw blurRad="38100" dist="38100" dir="2700000" algn="tl">
                    <a:srgbClr val="000000">
                      <a:alpha val="43137"/>
                    </a:srgbClr>
                  </a:outerShdw>
                </a:effectLst>
                <a:latin typeface="+mj-lt"/>
                <a:cs typeface="Calibri" panose="020F0502020204030204" pitchFamily="34" charset="0"/>
              </a:rPr>
              <a:t>(b244faa)</a:t>
            </a:r>
          </a:p>
          <a:p>
            <a:pPr marL="285750" indent="-285750">
              <a:buFont typeface="Arial" panose="020B0604020202020204" pitchFamily="34" charset="0"/>
              <a:buChar char="•"/>
              <a:defRPr/>
            </a:pPr>
            <a:r>
              <a:rPr lang="en-US" altLang="en-US" sz="1400" dirty="0">
                <a:solidFill>
                  <a:schemeClr val="bg1"/>
                </a:solidFill>
                <a:effectLst>
                  <a:outerShdw blurRad="38100" dist="38100" dir="2700000" algn="tl">
                    <a:srgbClr val="000000">
                      <a:alpha val="43137"/>
                    </a:srgbClr>
                  </a:outerShdw>
                </a:effectLst>
                <a:latin typeface="+mj-lt"/>
                <a:cs typeface="Calibri" panose="020F0502020204030204" pitchFamily="34" charset="0"/>
              </a:rPr>
              <a:t>Pointer to GitHub Repository commits unchanged</a:t>
            </a:r>
          </a:p>
          <a:p>
            <a:pPr marL="285750" indent="-285750">
              <a:buFont typeface="Arial" panose="020B0604020202020204" pitchFamily="34" charset="0"/>
              <a:buChar char="•"/>
              <a:defRPr/>
            </a:pPr>
            <a:endParaRPr lang="en-US" altLang="en-US" sz="500" dirty="0">
              <a:solidFill>
                <a:schemeClr val="bg1"/>
              </a:solidFill>
              <a:latin typeface="Calibri" panose="020F0502020204030204" pitchFamily="34" charset="0"/>
              <a:cs typeface="Calibri" panose="020F0502020204030204" pitchFamily="34" charset="0"/>
            </a:endParaRPr>
          </a:p>
          <a:p>
            <a:pPr>
              <a:defRPr/>
            </a:pPr>
            <a:r>
              <a:rPr lang="en-US" altLang="en-US" sz="1600" b="1" dirty="0">
                <a:solidFill>
                  <a:srgbClr val="FF505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git status </a:t>
            </a:r>
            <a:r>
              <a:rPr lang="en-US" altLang="en-US" sz="1400" dirty="0">
                <a:solidFill>
                  <a:schemeClr val="bg1"/>
                </a:solidFill>
                <a:effectLst>
                  <a:outerShdw blurRad="38100" dist="38100" dir="2700000" algn="tl">
                    <a:srgbClr val="000000">
                      <a:alpha val="43137"/>
                    </a:srgbClr>
                  </a:outerShdw>
                </a:effectLst>
                <a:latin typeface="+mj-lt"/>
                <a:cs typeface="Calibri" panose="020F0502020204030204" pitchFamily="34" charset="0"/>
              </a:rPr>
              <a:t>shows messages about current branch being “ahead” of Remote  (origin/master)</a:t>
            </a:r>
          </a:p>
        </p:txBody>
      </p:sp>
      <p:sp>
        <p:nvSpPr>
          <p:cNvPr id="26" name="TextBox 25">
            <a:extLst>
              <a:ext uri="{FF2B5EF4-FFF2-40B4-BE49-F238E27FC236}">
                <a16:creationId xmlns:a16="http://schemas.microsoft.com/office/drawing/2014/main" id="{58D6B62E-05AF-419E-A2CA-CEF30207F15B}"/>
              </a:ext>
            </a:extLst>
          </p:cNvPr>
          <p:cNvSpPr txBox="1"/>
          <p:nvPr/>
        </p:nvSpPr>
        <p:spPr>
          <a:xfrm>
            <a:off x="7239000" y="4762382"/>
            <a:ext cx="3429000" cy="769441"/>
          </a:xfrm>
          <a:prstGeom prst="rect">
            <a:avLst/>
          </a:prstGeom>
          <a:solidFill>
            <a:schemeClr val="tx1">
              <a:lumMod val="50000"/>
              <a:lumOff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spAutoFit/>
          </a:bodyPr>
          <a:lstStyle/>
          <a:p>
            <a:pPr>
              <a:buFont typeface="Wingdings" panose="05000000000000000000" pitchFamily="2" charset="2"/>
              <a:buNone/>
              <a:defRPr/>
            </a:pPr>
            <a:r>
              <a:rPr lang="en-US" altLang="en-US" sz="1600" dirty="0">
                <a:solidFill>
                  <a:schemeClr val="bg1"/>
                </a:solidFill>
                <a:effectLst>
                  <a:outerShdw blurRad="38100" dist="38100" dir="2700000" algn="tl">
                    <a:srgbClr val="000000">
                      <a:alpha val="43137"/>
                    </a:srgbClr>
                  </a:outerShdw>
                </a:effectLst>
                <a:latin typeface="+mj-lt"/>
              </a:rPr>
              <a:t>After</a:t>
            </a:r>
            <a:r>
              <a:rPr lang="en-US" altLang="en-US" sz="1400" dirty="0">
                <a:solidFill>
                  <a:schemeClr val="bg1"/>
                </a:solidFill>
                <a:latin typeface="Abadi" panose="020B0604020104020204" pitchFamily="34" charset="0"/>
              </a:rPr>
              <a:t> </a:t>
            </a:r>
            <a:r>
              <a:rPr lang="en-US" altLang="en-US" sz="1600" b="1" dirty="0">
                <a:solidFill>
                  <a:srgbClr val="FF505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git push origin master</a:t>
            </a:r>
            <a:endParaRPr lang="en-US" altLang="en-US" sz="1400" b="1" dirty="0">
              <a:solidFill>
                <a:srgbClr val="FF505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endParaRPr>
          </a:p>
          <a:p>
            <a:pPr marL="285750" indent="-285750">
              <a:buFont typeface="Arial" panose="020B0604020202020204" pitchFamily="34" charset="0"/>
              <a:buChar char="•"/>
              <a:defRPr/>
            </a:pPr>
            <a:r>
              <a:rPr lang="en-US" altLang="en-US" sz="1400" dirty="0">
                <a:solidFill>
                  <a:schemeClr val="bg1"/>
                </a:solidFill>
                <a:effectLst>
                  <a:outerShdw blurRad="38100" dist="38100" dir="2700000" algn="tl">
                    <a:srgbClr val="000000">
                      <a:alpha val="43137"/>
                    </a:srgbClr>
                  </a:outerShdw>
                </a:effectLst>
                <a:latin typeface="+mj-lt"/>
                <a:cs typeface="Courier New" panose="02070309020205020404" pitchFamily="49" charset="0"/>
              </a:rPr>
              <a:t>Local and GitHub Repository pointers in synch</a:t>
            </a: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Title 1">
            <a:extLst>
              <a:ext uri="{FF2B5EF4-FFF2-40B4-BE49-F238E27FC236}">
                <a16:creationId xmlns:a16="http://schemas.microsoft.com/office/drawing/2014/main" id="{A3F728E9-6F6B-BA84-98A0-7D9964D2BF77}"/>
              </a:ext>
            </a:extLst>
          </p:cNvPr>
          <p:cNvSpPr>
            <a:spLocks noGrp="1" noChangeArrowheads="1"/>
          </p:cNvSpPr>
          <p:nvPr>
            <p:ph type="title"/>
            <p:custDataLst>
              <p:tags r:id="rId1"/>
            </p:custDataLst>
          </p:nvPr>
        </p:nvSpPr>
        <p:spPr>
          <a:xfrm>
            <a:off x="685800" y="457200"/>
            <a:ext cx="9001125" cy="533400"/>
          </a:xfrm>
        </p:spPr>
        <p:txBody>
          <a:bodyPr/>
          <a:lstStyle/>
          <a:p>
            <a:r>
              <a:rPr lang="en-US" altLang="en-US"/>
              <a:t>GitHub – After </a:t>
            </a:r>
            <a:r>
              <a:rPr lang="en-US" altLang="en-US" b="1">
                <a:solidFill>
                  <a:srgbClr val="C00000"/>
                </a:solidFill>
                <a:latin typeface="Courier New" panose="02070309020205020404" pitchFamily="49" charset="0"/>
                <a:cs typeface="Courier New" panose="02070309020205020404" pitchFamily="49" charset="0"/>
              </a:rPr>
              <a:t>git push origin master</a:t>
            </a:r>
          </a:p>
        </p:txBody>
      </p:sp>
      <p:pic>
        <p:nvPicPr>
          <p:cNvPr id="152579" name="Picture 1">
            <a:extLst>
              <a:ext uri="{FF2B5EF4-FFF2-40B4-BE49-F238E27FC236}">
                <a16:creationId xmlns:a16="http://schemas.microsoft.com/office/drawing/2014/main" id="{1E86EE0C-BC99-3CB4-7544-14FFC575BC7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308100"/>
            <a:ext cx="9144000" cy="4241800"/>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xtLst>
            <a:ext uri="{909E8E84-426E-40DD-AFC4-6F175D3DCCD1}">
              <a14:hiddenFill xmlns:a14="http://schemas.microsoft.com/office/drawing/2010/main">
                <a:solidFill>
                  <a:srgbClr val="FFFFFF"/>
                </a:solidFill>
              </a14:hiddenFill>
            </a:ext>
          </a:extLst>
        </p:spPr>
      </p:pic>
      <p:sp>
        <p:nvSpPr>
          <p:cNvPr id="29" name="TextBox 28">
            <a:extLst>
              <a:ext uri="{FF2B5EF4-FFF2-40B4-BE49-F238E27FC236}">
                <a16:creationId xmlns:a16="http://schemas.microsoft.com/office/drawing/2014/main" id="{E30DD96D-CD67-4B45-9361-7F40700AC516}"/>
              </a:ext>
            </a:extLst>
          </p:cNvPr>
          <p:cNvSpPr txBox="1"/>
          <p:nvPr/>
        </p:nvSpPr>
        <p:spPr>
          <a:xfrm>
            <a:off x="1676400" y="3210580"/>
            <a:ext cx="8915400" cy="523220"/>
          </a:xfrm>
          <a:prstGeom prst="rect">
            <a:avLst/>
          </a:prstGeom>
          <a:solidFill>
            <a:schemeClr val="tx1">
              <a:lumMod val="50000"/>
              <a:lumOff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spAutoFit/>
          </a:bodyPr>
          <a:lstStyle/>
          <a:p>
            <a:pPr>
              <a:buFont typeface="Wingdings" panose="05000000000000000000" pitchFamily="2" charset="2"/>
              <a:buNone/>
              <a:defRPr/>
            </a:pPr>
            <a:r>
              <a:rPr lang="en-US" altLang="en-US" sz="2800" dirty="0">
                <a:solidFill>
                  <a:schemeClr val="bg1"/>
                </a:solidFill>
                <a:latin typeface="Abadi" panose="020B0604020104020204" pitchFamily="34" charset="0"/>
              </a:rPr>
              <a:t>(New) Local Commit and push to origin/master reflected</a:t>
            </a:r>
            <a:endParaRPr lang="en-US" altLang="en-US" sz="2800" dirty="0">
              <a:solidFill>
                <a:schemeClr val="bg1"/>
              </a:solidFill>
              <a:latin typeface="Calibri" panose="020F0502020204030204" pitchFamily="34" charset="0"/>
              <a:cs typeface="Calibri" panose="020F050202020403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181187D-B25A-4C57-686C-9BCD2B8D7221}"/>
              </a:ext>
            </a:extLst>
          </p:cNvPr>
          <p:cNvSpPr/>
          <p:nvPr/>
        </p:nvSpPr>
        <p:spPr bwMode="auto">
          <a:xfrm>
            <a:off x="0" y="0"/>
            <a:ext cx="4648200" cy="6858000"/>
          </a:xfrm>
          <a:prstGeom prst="rect">
            <a:avLst/>
          </a:prstGeom>
          <a:solidFill>
            <a:schemeClr val="tx1"/>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IBM Plex Sans Light"/>
              <a:buNone/>
              <a:tabLst/>
              <a:defRPr/>
            </a:pPr>
            <a:endParaRPr kumimoji="0" lang="en-US" sz="1400" b="0" i="0" u="none" strike="noStrike" kern="1200" cap="none" spc="0" normalizeH="0" baseline="0" noProof="0" dirty="0">
              <a:ln>
                <a:noFill/>
              </a:ln>
              <a:solidFill>
                <a:srgbClr val="FFFFFF"/>
              </a:solidFill>
              <a:effectLst/>
              <a:uLnTx/>
              <a:uFillTx/>
              <a:latin typeface="IBM Plex Sans Light"/>
              <a:ea typeface="+mn-ea"/>
              <a:cs typeface="+mn-cs"/>
            </a:endParaRPr>
          </a:p>
        </p:txBody>
      </p:sp>
      <p:sp>
        <p:nvSpPr>
          <p:cNvPr id="2146314" name="Rectangle 10">
            <a:extLst>
              <a:ext uri="{FF2B5EF4-FFF2-40B4-BE49-F238E27FC236}">
                <a16:creationId xmlns:a16="http://schemas.microsoft.com/office/drawing/2014/main" id="{84518AAB-A60B-71A9-843C-15778AC5F66A}"/>
              </a:ext>
            </a:extLst>
          </p:cNvPr>
          <p:cNvSpPr>
            <a:spLocks noGrp="1" noChangeArrowheads="1"/>
          </p:cNvSpPr>
          <p:nvPr>
            <p:ph type="title"/>
          </p:nvPr>
        </p:nvSpPr>
        <p:spPr>
          <a:xfrm>
            <a:off x="185737" y="228600"/>
            <a:ext cx="4233863" cy="304800"/>
          </a:xfrm>
        </p:spPr>
        <p:txBody>
          <a:bodyPr/>
          <a:lstStyle/>
          <a:p>
            <a:pPr eaLnBrk="1" hangingPunct="1">
              <a:defRPr/>
            </a:pPr>
            <a:r>
              <a:rPr lang="en-US" sz="4400" dirty="0">
                <a:solidFill>
                  <a:schemeClr val="bg2"/>
                </a:solidFill>
                <a:effectLst>
                  <a:outerShdw blurRad="38100" dist="38100" dir="2700000" sx="1000" sy="1000" algn="tl">
                    <a:srgbClr val="C0C0C0"/>
                  </a:outerShdw>
                </a:effectLst>
              </a:rPr>
              <a:t>IDz for ISPF Developers</a:t>
            </a:r>
          </a:p>
        </p:txBody>
      </p:sp>
      <p:sp>
        <p:nvSpPr>
          <p:cNvPr id="4" name="TextBox 3">
            <a:extLst>
              <a:ext uri="{FF2B5EF4-FFF2-40B4-BE49-F238E27FC236}">
                <a16:creationId xmlns:a16="http://schemas.microsoft.com/office/drawing/2014/main" id="{7E1E350D-B155-AE2B-E7AF-56B0A9690451}"/>
              </a:ext>
            </a:extLst>
          </p:cNvPr>
          <p:cNvSpPr txBox="1"/>
          <p:nvPr/>
        </p:nvSpPr>
        <p:spPr>
          <a:xfrm>
            <a:off x="185737" y="1676400"/>
            <a:ext cx="3776663" cy="1524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rtlCol="0">
            <a:noAutofit/>
          </a:bodyPr>
          <a:lstStyle/>
          <a:p>
            <a:pPr marL="0" marR="0" lvl="0" indent="0" algn="l" defTabSz="2438400" rtl="0" eaLnBrk="0" fontAlgn="base" latinLnBrk="0" hangingPunct="0">
              <a:lnSpc>
                <a:spcPct val="100000"/>
              </a:lnSpc>
              <a:spcBef>
                <a:spcPts val="2900"/>
              </a:spcBef>
              <a:spcAft>
                <a:spcPct val="0"/>
              </a:spcAft>
              <a:buClrTx/>
              <a:buSzPct val="100000"/>
              <a:buFontTx/>
              <a:buNone/>
              <a:tabLst/>
              <a:defRPr/>
            </a:pPr>
            <a:r>
              <a:rPr kumimoji="0" lang="en-US" sz="2400" b="0" i="0" u="none" strike="noStrike" kern="1200" cap="none" spc="0" normalizeH="0" baseline="0" noProof="0" dirty="0">
                <a:ln>
                  <a:noFill/>
                </a:ln>
                <a:solidFill>
                  <a:srgbClr val="FFFFFF"/>
                </a:solidFill>
                <a:effectLst/>
                <a:uLnTx/>
                <a:uFillTx/>
                <a:latin typeface="IBM Plex Sans Light"/>
                <a:ea typeface="+mn-ea"/>
                <a:cs typeface="Arial" charset="0"/>
              </a:rPr>
              <a:t>Git – </a:t>
            </a:r>
            <a:r>
              <a:rPr lang="en-US" sz="2400" dirty="0">
                <a:solidFill>
                  <a:srgbClr val="FFFFFF"/>
                </a:solidFill>
                <a:latin typeface="IBM Plex Sans Light"/>
                <a:cs typeface="Arial" charset="0"/>
              </a:rPr>
              <a:t>b</a:t>
            </a:r>
            <a:r>
              <a:rPr kumimoji="0" lang="en-US" sz="2400" b="0" i="0" u="none" strike="noStrike" kern="1200" cap="none" spc="0" normalizeH="0" baseline="0" noProof="0" dirty="0" err="1">
                <a:ln>
                  <a:noFill/>
                </a:ln>
                <a:solidFill>
                  <a:srgbClr val="FFFFFF"/>
                </a:solidFill>
                <a:effectLst/>
                <a:uLnTx/>
                <a:uFillTx/>
                <a:latin typeface="IBM Plex Sans Light"/>
                <a:ea typeface="+mn-ea"/>
                <a:cs typeface="Arial" charset="0"/>
              </a:rPr>
              <a:t>asic</a:t>
            </a:r>
            <a:r>
              <a:rPr kumimoji="0" lang="en-US" sz="2400" b="0" i="0" u="none" strike="noStrike" kern="1200" cap="none" spc="0" normalizeH="0" baseline="0" noProof="0" dirty="0">
                <a:ln>
                  <a:noFill/>
                </a:ln>
                <a:solidFill>
                  <a:srgbClr val="FFFFFF"/>
                </a:solidFill>
                <a:effectLst/>
                <a:uLnTx/>
                <a:uFillTx/>
                <a:latin typeface="IBM Plex Sans Light"/>
                <a:ea typeface="+mn-ea"/>
                <a:cs typeface="Arial" charset="0"/>
              </a:rPr>
              <a:t> functions </a:t>
            </a:r>
            <a:endParaRPr kumimoji="0" lang="en-US" sz="2400" b="1" i="0" u="none" strike="noStrike" kern="0" cap="none" spc="0" normalizeH="0" baseline="0" noProof="0" dirty="0">
              <a:ln>
                <a:noFill/>
              </a:ln>
              <a:solidFill>
                <a:srgbClr val="FFFFFF"/>
              </a:solidFill>
              <a:effectLst/>
              <a:uLnTx/>
              <a:uFillTx/>
              <a:latin typeface="IBM Plex Sans Light"/>
              <a:ea typeface="+mn-ea"/>
              <a:cs typeface="+mn-cs"/>
              <a:sym typeface="IBM Plex Sans Light"/>
            </a:endParaRPr>
          </a:p>
        </p:txBody>
      </p:sp>
      <p:pic>
        <p:nvPicPr>
          <p:cNvPr id="5" name="Graphic 4">
            <a:extLst>
              <a:ext uri="{FF2B5EF4-FFF2-40B4-BE49-F238E27FC236}">
                <a16:creationId xmlns:a16="http://schemas.microsoft.com/office/drawing/2014/main" id="{BDAD684F-0356-5A49-5374-63C6D6CEBB1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53200" y="1104900"/>
            <a:ext cx="4191000" cy="41910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94606BB-C54D-4FD0-54BA-BBBFAF7C711C}"/>
              </a:ext>
            </a:extLst>
          </p:cNvPr>
          <p:cNvPicPr>
            <a:picLocks noChangeAspect="1"/>
          </p:cNvPicPr>
          <p:nvPr/>
        </p:nvPicPr>
        <p:blipFill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colorTemperature colorTemp="9068"/>
                    </a14:imgEffect>
                    <a14:imgEffect>
                      <a14:saturation sat="55000"/>
                    </a14:imgEffect>
                    <a14:imgEffect>
                      <a14:brightnessContrast bright="-28000" contrast="-49000"/>
                    </a14:imgEffect>
                  </a14:imgLayer>
                </a14:imgProps>
              </a:ext>
              <a:ext uri="{28A0092B-C50C-407E-A947-70E740481C1C}">
                <a14:useLocalDpi xmlns:a14="http://schemas.microsoft.com/office/drawing/2010/main" val="0"/>
              </a:ext>
            </a:extLst>
          </a:blip>
          <a:srcRect l="18035" r="9643"/>
          <a:stretch/>
        </p:blipFill>
        <p:spPr>
          <a:xfrm rot="16200000">
            <a:off x="6095999" y="761999"/>
            <a:ext cx="6858003" cy="5334000"/>
          </a:xfrm>
          <a:prstGeom prst="rect">
            <a:avLst/>
          </a:prstGeom>
        </p:spPr>
      </p:pic>
      <p:sp>
        <p:nvSpPr>
          <p:cNvPr id="22530" name="Rectangle 2">
            <a:extLst>
              <a:ext uri="{FF2B5EF4-FFF2-40B4-BE49-F238E27FC236}">
                <a16:creationId xmlns:a16="http://schemas.microsoft.com/office/drawing/2014/main" id="{1069313E-57A4-76E2-9725-CAE3C833BD32}"/>
              </a:ext>
            </a:extLst>
          </p:cNvPr>
          <p:cNvSpPr>
            <a:spLocks noGrp="1" noChangeArrowheads="1"/>
          </p:cNvSpPr>
          <p:nvPr>
            <p:ph type="title"/>
          </p:nvPr>
        </p:nvSpPr>
        <p:spPr>
          <a:xfrm>
            <a:off x="393192" y="393192"/>
            <a:ext cx="8997950" cy="534987"/>
          </a:xfrm>
        </p:spPr>
        <p:txBody>
          <a:bodyPr/>
          <a:lstStyle/>
          <a:p>
            <a:pPr defTabSz="614363"/>
            <a:r>
              <a:rPr lang="en-US" altLang="en-US" sz="3600" dirty="0"/>
              <a:t>Topic objectives</a:t>
            </a:r>
          </a:p>
        </p:txBody>
      </p:sp>
      <p:sp>
        <p:nvSpPr>
          <p:cNvPr id="22531" name="Rectangle 3">
            <a:extLst>
              <a:ext uri="{FF2B5EF4-FFF2-40B4-BE49-F238E27FC236}">
                <a16:creationId xmlns:a16="http://schemas.microsoft.com/office/drawing/2014/main" id="{7CA54F35-07A2-9E2D-3062-9B46CCA2A1E6}"/>
              </a:ext>
            </a:extLst>
          </p:cNvPr>
          <p:cNvSpPr>
            <a:spLocks noGrp="1" noChangeArrowheads="1"/>
          </p:cNvSpPr>
          <p:nvPr>
            <p:ph idx="1"/>
          </p:nvPr>
        </p:nvSpPr>
        <p:spPr>
          <a:xfrm>
            <a:off x="370001" y="2130219"/>
            <a:ext cx="6717798" cy="4343400"/>
          </a:xfrm>
          <a:extLst>
            <a:ext uri="{909E8E84-426E-40DD-AFC4-6F175D3DCCD1}">
              <a14:hiddenFill xmlns:a14="http://schemas.microsoft.com/office/drawing/2010/main">
                <a:blipFill dpi="0" rotWithShape="1">
                  <a:blip r:embed="rId5"/>
                  <a:srcRect/>
                  <a:stretch>
                    <a:fillRect/>
                  </a:stretch>
                </a:blipFill>
              </a14:hiddenFill>
            </a:ext>
          </a:extLst>
        </p:spPr>
        <p:txBody>
          <a:bodyPr lIns="0" tIns="0" rIns="144443" bIns="0"/>
          <a:lstStyle/>
          <a:p>
            <a:pPr marL="685800" indent="-457200">
              <a:defRPr/>
            </a:pPr>
            <a:r>
              <a:rPr lang="en-US" sz="2000" dirty="0">
                <a:ea typeface="ＭＳ Ｐゴシック" charset="-128"/>
              </a:rPr>
              <a:t>Define Git, and specify reasons for learning to use it</a:t>
            </a:r>
          </a:p>
          <a:p>
            <a:pPr marL="685800" indent="-457200">
              <a:defRPr/>
            </a:pPr>
            <a:r>
              <a:rPr lang="en-US" sz="2000" dirty="0">
                <a:ea typeface="ＭＳ Ｐゴシック" charset="-128"/>
              </a:rPr>
              <a:t>Explain the difference(s) between Git and GitHub</a:t>
            </a:r>
          </a:p>
          <a:p>
            <a:pPr marL="685800" indent="-457200">
              <a:defRPr/>
            </a:pPr>
            <a:r>
              <a:rPr lang="en-US" sz="2000" dirty="0">
                <a:ea typeface="ＭＳ Ｐゴシック" charset="-128"/>
              </a:rPr>
              <a:t>Define what a Git Repository is</a:t>
            </a:r>
          </a:p>
          <a:p>
            <a:pPr marL="685800" indent="-457200">
              <a:defRPr/>
            </a:pPr>
            <a:r>
              <a:rPr lang="en-US" sz="2000" dirty="0">
                <a:ea typeface="ＭＳ Ｐゴシック" charset="-128"/>
              </a:rPr>
              <a:t>Describe the three conceptual areas of a Git Repository</a:t>
            </a:r>
          </a:p>
          <a:p>
            <a:pPr marL="685800" indent="-457200">
              <a:defRPr/>
            </a:pPr>
            <a:r>
              <a:rPr lang="en-US" sz="2000" dirty="0">
                <a:ea typeface="ＭＳ Ｐゴシック" charset="-128"/>
              </a:rPr>
              <a:t>List the steps in a basic Git Workflow </a:t>
            </a:r>
          </a:p>
          <a:p>
            <a:pPr marL="685800" indent="-457200">
              <a:defRPr/>
            </a:pPr>
            <a:r>
              <a:rPr lang="en-US" sz="2000" dirty="0">
                <a:ea typeface="ＭＳ Ｐゴシック" charset="-128"/>
              </a:rPr>
              <a:t>Use the vim editor to create/modify text files</a:t>
            </a:r>
          </a:p>
          <a:p>
            <a:pPr marL="685800" indent="-457200">
              <a:defRPr/>
            </a:pPr>
            <a:r>
              <a:rPr lang="en-US" sz="2000" dirty="0">
                <a:ea typeface="ＭＳ Ｐゴシック" charset="-128"/>
              </a:rPr>
              <a:t>Issue the following Git commands in a live git environment</a:t>
            </a:r>
          </a:p>
          <a:p>
            <a:pPr marL="1031875" lvl="1" indent="-457200">
              <a:buFont typeface="System Font Regular"/>
              <a:buChar char="−"/>
              <a:defRPr/>
            </a:pPr>
            <a:r>
              <a:rPr lang="en-US" sz="1600" b="1" dirty="0">
                <a:solidFill>
                  <a:srgbClr val="FF0000"/>
                </a:solidFill>
                <a:latin typeface="Courier New" panose="02070309020205020404" pitchFamily="49" charset="0"/>
                <a:ea typeface="ＭＳ Ｐゴシック" charset="-128"/>
                <a:cs typeface="Courier New" panose="02070309020205020404" pitchFamily="49" charset="0"/>
              </a:rPr>
              <a:t>git </a:t>
            </a:r>
            <a:r>
              <a:rPr lang="en-US" sz="1600" b="1" dirty="0" err="1">
                <a:solidFill>
                  <a:srgbClr val="FF0000"/>
                </a:solidFill>
                <a:latin typeface="Courier New" panose="02070309020205020404" pitchFamily="49" charset="0"/>
                <a:ea typeface="ＭＳ Ｐゴシック" charset="-128"/>
                <a:cs typeface="Courier New" panose="02070309020205020404" pitchFamily="49" charset="0"/>
              </a:rPr>
              <a:t>init</a:t>
            </a:r>
            <a:endParaRPr lang="en-US" sz="1600" b="1" dirty="0">
              <a:solidFill>
                <a:srgbClr val="FF0000"/>
              </a:solidFill>
              <a:latin typeface="Courier New" panose="02070309020205020404" pitchFamily="49" charset="0"/>
              <a:ea typeface="ＭＳ Ｐゴシック" charset="-128"/>
              <a:cs typeface="Courier New" panose="02070309020205020404" pitchFamily="49" charset="0"/>
            </a:endParaRPr>
          </a:p>
          <a:p>
            <a:pPr marL="1031875" lvl="1" indent="-457200">
              <a:buFont typeface="System Font Regular"/>
              <a:buChar char="−"/>
              <a:defRPr/>
            </a:pPr>
            <a:r>
              <a:rPr lang="en-US" sz="1600" b="1" dirty="0">
                <a:solidFill>
                  <a:srgbClr val="FF0000"/>
                </a:solidFill>
                <a:latin typeface="Courier New" panose="02070309020205020404" pitchFamily="49" charset="0"/>
                <a:ea typeface="ＭＳ Ｐゴシック" charset="-128"/>
                <a:cs typeface="Courier New" panose="02070309020205020404" pitchFamily="49" charset="0"/>
              </a:rPr>
              <a:t>git configure user-name/email</a:t>
            </a:r>
          </a:p>
          <a:p>
            <a:pPr marL="1031875" lvl="1" indent="-457200">
              <a:buFont typeface="System Font Regular"/>
              <a:buChar char="−"/>
              <a:defRPr/>
            </a:pPr>
            <a:r>
              <a:rPr lang="en-US" sz="1600" b="1" dirty="0">
                <a:solidFill>
                  <a:srgbClr val="FF0000"/>
                </a:solidFill>
                <a:latin typeface="Courier New" panose="02070309020205020404" pitchFamily="49" charset="0"/>
                <a:ea typeface="ＭＳ Ｐゴシック" charset="-128"/>
                <a:cs typeface="Courier New" panose="02070309020205020404" pitchFamily="49" charset="0"/>
              </a:rPr>
              <a:t>git add</a:t>
            </a:r>
          </a:p>
          <a:p>
            <a:pPr marL="1031875" lvl="1" indent="-457200">
              <a:buFont typeface="System Font Regular"/>
              <a:buChar char="−"/>
              <a:defRPr/>
            </a:pPr>
            <a:r>
              <a:rPr lang="en-US" sz="1600" b="1" dirty="0">
                <a:solidFill>
                  <a:srgbClr val="FF0000"/>
                </a:solidFill>
                <a:latin typeface="Courier New" panose="02070309020205020404" pitchFamily="49" charset="0"/>
                <a:ea typeface="ＭＳ Ｐゴシック" charset="-128"/>
                <a:cs typeface="Courier New" panose="02070309020205020404" pitchFamily="49" charset="0"/>
              </a:rPr>
              <a:t>git commit </a:t>
            </a:r>
          </a:p>
          <a:p>
            <a:pPr marL="1031875" lvl="1" indent="-457200">
              <a:buFont typeface="System Font Regular"/>
              <a:buChar char="−"/>
              <a:defRPr/>
            </a:pPr>
            <a:r>
              <a:rPr lang="en-US" sz="1600" b="1" dirty="0">
                <a:solidFill>
                  <a:srgbClr val="FF0000"/>
                </a:solidFill>
                <a:latin typeface="Courier New" panose="02070309020205020404" pitchFamily="49" charset="0"/>
                <a:ea typeface="ＭＳ Ｐゴシック" charset="-128"/>
                <a:cs typeface="Courier New" panose="02070309020205020404" pitchFamily="49" charset="0"/>
              </a:rPr>
              <a:t>git log</a:t>
            </a:r>
            <a:endParaRPr lang="en-US" altLang="en-US" sz="1200" b="1" dirty="0">
              <a:solidFill>
                <a:srgbClr val="FF0000"/>
              </a:solidFill>
              <a:latin typeface="Courier New" panose="02070309020205020404" pitchFamily="49" charset="0"/>
              <a:cs typeface="Courier New" panose="02070309020205020404" pitchFamily="49" charset="0"/>
            </a:endParaRPr>
          </a:p>
          <a:p>
            <a:pPr marL="150812" lvl="1" indent="0" defTabSz="614363">
              <a:lnSpc>
                <a:spcPct val="95000"/>
              </a:lnSpc>
              <a:buNone/>
            </a:pPr>
            <a:endParaRPr lang="en-US" altLang="en-US" sz="1050" dirty="0">
              <a:sym typeface="Webdings" pitchFamily="2" charset="2"/>
            </a:endParaRPr>
          </a:p>
        </p:txBody>
      </p:sp>
      <p:sp>
        <p:nvSpPr>
          <p:cNvPr id="3" name="TextBox 2">
            <a:extLst>
              <a:ext uri="{FF2B5EF4-FFF2-40B4-BE49-F238E27FC236}">
                <a16:creationId xmlns:a16="http://schemas.microsoft.com/office/drawing/2014/main" id="{DB45D2C9-BA97-7CE8-950D-1C6FDFD8AE07}"/>
              </a:ext>
            </a:extLst>
          </p:cNvPr>
          <p:cNvSpPr txBox="1"/>
          <p:nvPr/>
        </p:nvSpPr>
        <p:spPr>
          <a:xfrm>
            <a:off x="445002" y="1219200"/>
            <a:ext cx="6097656" cy="911019"/>
          </a:xfrm>
          <a:prstGeom prst="rect">
            <a:avLst/>
          </a:prstGeom>
          <a:no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a:spAutoFit/>
          </a:bodyPr>
          <a:lstStyle/>
          <a:p>
            <a:pPr marL="149225" marR="0" lvl="0" indent="-149225" algn="l" defTabSz="614363" rtl="0" eaLnBrk="1" fontAlgn="auto" latinLnBrk="0" hangingPunct="1">
              <a:lnSpc>
                <a:spcPct val="95000"/>
              </a:lnSpc>
              <a:spcBef>
                <a:spcPts val="0"/>
              </a:spcBef>
              <a:spcAft>
                <a:spcPts val="0"/>
              </a:spcAft>
              <a:buClrTx/>
              <a:buSzTx/>
              <a:buFontTx/>
              <a:buNone/>
              <a:tabLst/>
              <a:defRPr/>
            </a:pPr>
            <a:r>
              <a:rPr kumimoji="0" lang="en-US" altLang="en-US" sz="2800" b="0" i="0" u="none" strike="noStrike" kern="0" cap="none" spc="0" normalizeH="0" baseline="0" noProof="0" dirty="0">
                <a:ln>
                  <a:noFill/>
                </a:ln>
                <a:solidFill>
                  <a:srgbClr val="000000"/>
                </a:solidFill>
                <a:effectLst/>
                <a:uLnTx/>
                <a:uFillTx/>
                <a:latin typeface="IBM Plex Sans Light"/>
                <a:ea typeface="+mn-ea"/>
                <a:cs typeface="+mn-cs"/>
                <a:sym typeface="IBM Plex Sans Light"/>
              </a:rPr>
              <a:t>After completing this topic, you should be able to:</a:t>
            </a:r>
          </a:p>
        </p:txBody>
      </p:sp>
      <p:pic>
        <p:nvPicPr>
          <p:cNvPr id="4" name="Graphic 3">
            <a:extLst>
              <a:ext uri="{FF2B5EF4-FFF2-40B4-BE49-F238E27FC236}">
                <a16:creationId xmlns:a16="http://schemas.microsoft.com/office/drawing/2014/main" id="{4B218FB8-3522-0B56-C1E9-80215334FFF6}"/>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347452" y="1219200"/>
            <a:ext cx="4191000" cy="41910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122" name="Rectangle 3">
            <a:extLst>
              <a:ext uri="{FF2B5EF4-FFF2-40B4-BE49-F238E27FC236}">
                <a16:creationId xmlns:a16="http://schemas.microsoft.com/office/drawing/2014/main" id="{F43D1E5F-C96F-BCF7-CE65-E395963F2A73}"/>
              </a:ext>
            </a:extLst>
          </p:cNvPr>
          <p:cNvSpPr>
            <a:spLocks noGrp="1" noChangeArrowheads="1"/>
          </p:cNvSpPr>
          <p:nvPr>
            <p:ph type="subTitle" idx="4294967295"/>
          </p:nvPr>
        </p:nvSpPr>
        <p:spPr>
          <a:xfrm>
            <a:off x="7793038" y="5334000"/>
            <a:ext cx="4398962" cy="350838"/>
          </a:xfrm>
        </p:spPr>
        <p:txBody>
          <a:bodyPr/>
          <a:lstStyle/>
          <a:p>
            <a:r>
              <a:rPr lang="en-US" altLang="en-US" sz="1400" b="1" dirty="0"/>
              <a:t>Jon Sayles, IBM z Products - </a:t>
            </a:r>
            <a:r>
              <a:rPr lang="en-US" altLang="en-US" sz="1400" b="1" dirty="0">
                <a:hlinkClick r:id="rId3"/>
              </a:rPr>
              <a:t>jsayles@us.ibm.com</a:t>
            </a:r>
            <a:r>
              <a:rPr lang="en-US" altLang="en-US" sz="1400" b="1" dirty="0"/>
              <a:t> </a:t>
            </a:r>
          </a:p>
        </p:txBody>
      </p:sp>
      <p:pic>
        <p:nvPicPr>
          <p:cNvPr id="5124" name="Picture 2" descr="Rational_Brandmark">
            <a:extLst>
              <a:ext uri="{FF2B5EF4-FFF2-40B4-BE49-F238E27FC236}">
                <a16:creationId xmlns:a16="http://schemas.microsoft.com/office/drawing/2014/main" id="{82EE97CC-E0B5-0ED9-8806-337E202B210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7400" y="5257801"/>
            <a:ext cx="1697038" cy="32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Picture 2" descr="Rational_Brandmark">
            <a:extLst>
              <a:ext uri="{FF2B5EF4-FFF2-40B4-BE49-F238E27FC236}">
                <a16:creationId xmlns:a16="http://schemas.microsoft.com/office/drawing/2014/main" id="{150281F2-85F0-665B-CB55-D961AE4B9D3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7400" y="5257801"/>
            <a:ext cx="1697038" cy="32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126" name="Group 11">
            <a:extLst>
              <a:ext uri="{FF2B5EF4-FFF2-40B4-BE49-F238E27FC236}">
                <a16:creationId xmlns:a16="http://schemas.microsoft.com/office/drawing/2014/main" id="{0E4B9EBF-76D1-2DC2-74BA-F70F39118ED1}"/>
              </a:ext>
            </a:extLst>
          </p:cNvPr>
          <p:cNvGrpSpPr>
            <a:grpSpLocks/>
          </p:cNvGrpSpPr>
          <p:nvPr/>
        </p:nvGrpSpPr>
        <p:grpSpPr bwMode="auto">
          <a:xfrm>
            <a:off x="1587500" y="5181600"/>
            <a:ext cx="2146300" cy="585788"/>
            <a:chOff x="15294" y="4657821"/>
            <a:chExt cx="2042085" cy="647083"/>
          </a:xfrm>
        </p:grpSpPr>
        <p:sp>
          <p:nvSpPr>
            <p:cNvPr id="8" name="Rectangle 7">
              <a:extLst>
                <a:ext uri="{FF2B5EF4-FFF2-40B4-BE49-F238E27FC236}">
                  <a16:creationId xmlns:a16="http://schemas.microsoft.com/office/drawing/2014/main" id="{1BAE1A4F-E09F-4B19-8F98-F2DF6799DAE6}"/>
                </a:ext>
              </a:extLst>
            </p:cNvPr>
            <p:cNvSpPr/>
            <p:nvPr/>
          </p:nvSpPr>
          <p:spPr bwMode="auto">
            <a:xfrm>
              <a:off x="15294" y="4724458"/>
              <a:ext cx="2042085" cy="533098"/>
            </a:xfrm>
            <a:prstGeom prst="rect">
              <a:avLst/>
            </a:prstGeom>
            <a:solidFill>
              <a:schemeClr val="accent4">
                <a:lumMod val="50000"/>
                <a:lumOff val="50000"/>
              </a:schemeClr>
            </a:solidFill>
            <a:ln w="9525" cap="flat" cmpd="sng" algn="ctr">
              <a:solidFill>
                <a:schemeClr val="tx1"/>
              </a:solidFill>
              <a:prstDash val="solid"/>
              <a:round/>
              <a:headEnd type="none" w="med" len="med"/>
              <a:tailEnd type="none" w="med" len="med"/>
            </a:ln>
            <a:effectLst/>
          </p:spPr>
          <p:txBody>
            <a:bodyPr/>
            <a:lstStyle/>
            <a:p>
              <a:pPr algn="ctr" eaLnBrk="1" hangingPunct="1">
                <a:buClr>
                  <a:srgbClr val="000000"/>
                </a:buClr>
                <a:buSzPct val="100000"/>
                <a:buFont typeface="Times New Roman" pitchFamily="16" charset="0"/>
                <a:buNone/>
                <a:defRPr/>
              </a:pPr>
              <a:endParaRPr lang="en-US" dirty="0">
                <a:solidFill>
                  <a:schemeClr val="bg1"/>
                </a:solidFill>
                <a:latin typeface="Verdana" panose="020B0604030504040204" pitchFamily="34" charset="0"/>
                <a:ea typeface="Verdana" panose="020B0604030504040204" pitchFamily="34" charset="0"/>
                <a:cs typeface="Calibri" panose="020F0502020204030204" pitchFamily="34" charset="0"/>
              </a:endParaRPr>
            </a:p>
          </p:txBody>
        </p:sp>
        <p:grpSp>
          <p:nvGrpSpPr>
            <p:cNvPr id="9" name="Group 8">
              <a:extLst>
                <a:ext uri="{FF2B5EF4-FFF2-40B4-BE49-F238E27FC236}">
                  <a16:creationId xmlns:a16="http://schemas.microsoft.com/office/drawing/2014/main" id="{15BACB46-2BB3-4038-A689-15D18D1DDF44}"/>
                </a:ext>
              </a:extLst>
            </p:cNvPr>
            <p:cNvGrpSpPr/>
            <p:nvPr/>
          </p:nvGrpSpPr>
          <p:grpSpPr>
            <a:xfrm>
              <a:off x="15294" y="4657821"/>
              <a:ext cx="2042085" cy="647083"/>
              <a:chOff x="767266" y="5489409"/>
              <a:chExt cx="1889049" cy="567418"/>
            </a:xfrm>
            <a:scene3d>
              <a:camera prst="orthographicFront">
                <a:rot lat="0" lon="0" rev="0"/>
              </a:camera>
              <a:lightRig rig="chilly" dir="t">
                <a:rot lat="0" lon="0" rev="18480000"/>
              </a:lightRig>
            </a:scene3d>
          </p:grpSpPr>
          <p:sp>
            <p:nvSpPr>
              <p:cNvPr id="10" name="Rectangle 9">
                <a:extLst>
                  <a:ext uri="{FF2B5EF4-FFF2-40B4-BE49-F238E27FC236}">
                    <a16:creationId xmlns:a16="http://schemas.microsoft.com/office/drawing/2014/main" id="{BCC207B3-F957-4FA1-BAD8-B3D938FD920D}"/>
                  </a:ext>
                </a:extLst>
              </p:cNvPr>
              <p:cNvSpPr/>
              <p:nvPr/>
            </p:nvSpPr>
            <p:spPr bwMode="auto">
              <a:xfrm>
                <a:off x="767266" y="5489409"/>
                <a:ext cx="1889049" cy="557502"/>
              </a:xfrm>
              <a:prstGeom prst="rect">
                <a:avLst/>
              </a:prstGeom>
              <a:gradFill>
                <a:gsLst>
                  <a:gs pos="0">
                    <a:schemeClr val="accent1">
                      <a:lumMod val="5000"/>
                      <a:lumOff val="95000"/>
                    </a:schemeClr>
                  </a:gs>
                  <a:gs pos="47000">
                    <a:schemeClr val="bg2"/>
                  </a:gs>
                  <a:gs pos="83000">
                    <a:srgbClr val="C00000"/>
                  </a:gs>
                  <a:gs pos="100000">
                    <a:srgbClr val="FFC000"/>
                  </a:gs>
                </a:gsLst>
                <a:lin ang="5400000" scaled="1"/>
              </a:gradFill>
              <a:ln w="9525" cap="flat" cmpd="sng" algn="ctr">
                <a:noFill/>
                <a:prstDash val="solid"/>
                <a:round/>
                <a:headEnd type="none" w="med" len="med"/>
                <a:tailEnd type="none" w="med" len="med"/>
              </a:ln>
              <a:effectLst/>
              <a:sp3d prstMaterial="clear">
                <a:bevelT h="63500"/>
              </a:sp3d>
            </p:spPr>
            <p:txBody>
              <a:bodyPr/>
              <a:lstStyle/>
              <a:p>
                <a:pPr algn="ctr" eaLnBrk="1" hangingPunct="1">
                  <a:buClr>
                    <a:srgbClr val="000000"/>
                  </a:buClr>
                  <a:buSzPct val="100000"/>
                  <a:buFont typeface="Times New Roman" pitchFamily="16" charset="0"/>
                  <a:buNone/>
                  <a:defRPr/>
                </a:pPr>
                <a:endParaRPr lang="en-US" dirty="0">
                  <a:solidFill>
                    <a:schemeClr val="bg1"/>
                  </a:solidFill>
                  <a:latin typeface="Verdana" panose="020B0604030504040204" pitchFamily="34" charset="0"/>
                  <a:ea typeface="Verdana" panose="020B0604030504040204" pitchFamily="34" charset="0"/>
                  <a:cs typeface="Calibri" panose="020F0502020204030204" pitchFamily="34" charset="0"/>
                </a:endParaRPr>
              </a:p>
            </p:txBody>
          </p:sp>
          <p:sp>
            <p:nvSpPr>
              <p:cNvPr id="11" name="TextBox 7">
                <a:extLst>
                  <a:ext uri="{FF2B5EF4-FFF2-40B4-BE49-F238E27FC236}">
                    <a16:creationId xmlns:a16="http://schemas.microsoft.com/office/drawing/2014/main" id="{5D8A826D-3521-4AFA-ABF4-7764E42E1C13}"/>
                  </a:ext>
                </a:extLst>
              </p:cNvPr>
              <p:cNvSpPr txBox="1">
                <a:spLocks noChangeArrowheads="1"/>
              </p:cNvSpPr>
              <p:nvPr/>
            </p:nvSpPr>
            <p:spPr bwMode="auto">
              <a:xfrm>
                <a:off x="782136" y="5489697"/>
                <a:ext cx="1874179" cy="567130"/>
              </a:xfrm>
              <a:prstGeom prst="rect">
                <a:avLst/>
              </a:prstGeom>
              <a:noFill/>
              <a:ln>
                <a:noFill/>
              </a:ln>
              <a:effectLst/>
              <a:sp3d prstMaterial="clear">
                <a:bevelT h="63500"/>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defRPr/>
                </a:pPr>
                <a:r>
                  <a:rPr lang="en-US" altLang="en-US" sz="3200" dirty="0">
                    <a:solidFill>
                      <a:schemeClr val="bg1"/>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Calibri" panose="020F0502020204030204" pitchFamily="34" charset="0"/>
                  </a:rPr>
                  <a:t>DevOps</a:t>
                </a:r>
              </a:p>
            </p:txBody>
          </p:sp>
        </p:grpSp>
      </p:grpSp>
      <p:sp>
        <p:nvSpPr>
          <p:cNvPr id="5127" name="Rectangle 3">
            <a:extLst>
              <a:ext uri="{FF2B5EF4-FFF2-40B4-BE49-F238E27FC236}">
                <a16:creationId xmlns:a16="http://schemas.microsoft.com/office/drawing/2014/main" id="{23E49ECB-57E1-4659-0B0A-E6E47592DBFB}"/>
              </a:ext>
            </a:extLst>
          </p:cNvPr>
          <p:cNvSpPr>
            <a:spLocks noChangeArrowheads="1"/>
          </p:cNvSpPr>
          <p:nvPr/>
        </p:nvSpPr>
        <p:spPr bwMode="black">
          <a:xfrm>
            <a:off x="1624014" y="2362201"/>
            <a:ext cx="9088437" cy="184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6000" b="1" dirty="0">
                <a:latin typeface="Abadi" panose="020B0604020104020204" pitchFamily="34" charset="0"/>
              </a:rPr>
              <a:t>Introduction to Git </a:t>
            </a:r>
            <a:r>
              <a:rPr lang="en-US" altLang="en-US" sz="5400" b="1" dirty="0">
                <a:latin typeface="Abadi" panose="020B0604020104020204" pitchFamily="34" charset="0"/>
              </a:rPr>
              <a:t>for </a:t>
            </a:r>
            <a:r>
              <a:rPr lang="en-US" altLang="en-US" sz="5200" b="1" dirty="0">
                <a:latin typeface="Abadi" panose="020B0604020104020204" pitchFamily="34" charset="0"/>
              </a:rPr>
              <a:t>TSO/ISPF </a:t>
            </a:r>
            <a:r>
              <a:rPr lang="en-US" altLang="en-US" sz="5400" b="1" dirty="0">
                <a:latin typeface="Abadi" panose="020B0604020104020204" pitchFamily="34" charset="0"/>
              </a:rPr>
              <a:t>Developers</a:t>
            </a:r>
            <a:endParaRPr lang="en-US" altLang="en-US" sz="5400" dirty="0">
              <a:latin typeface="Abadi" panose="020B0604020104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BC780106-3544-DB6F-6224-46759975217E}"/>
              </a:ext>
            </a:extLst>
          </p:cNvPr>
          <p:cNvSpPr>
            <a:spLocks noGrp="1" noChangeArrowheads="1"/>
          </p:cNvSpPr>
          <p:nvPr>
            <p:ph type="title"/>
          </p:nvPr>
        </p:nvSpPr>
        <p:spPr>
          <a:xfrm>
            <a:off x="210608" y="267093"/>
            <a:ext cx="11999384" cy="533400"/>
          </a:xfrm>
        </p:spPr>
        <p:txBody>
          <a:bodyPr/>
          <a:lstStyle/>
          <a:p>
            <a:r>
              <a:rPr lang="en-US" altLang="en-US" sz="3900" dirty="0"/>
              <a:t>IBM Trademarks and Copyrights </a:t>
            </a:r>
          </a:p>
        </p:txBody>
      </p:sp>
      <p:sp>
        <p:nvSpPr>
          <p:cNvPr id="7171" name="Rectangle 3">
            <a:extLst>
              <a:ext uri="{FF2B5EF4-FFF2-40B4-BE49-F238E27FC236}">
                <a16:creationId xmlns:a16="http://schemas.microsoft.com/office/drawing/2014/main" id="{7C50E5C5-48BE-A7E4-EE5A-F0747D2EDF92}"/>
              </a:ext>
            </a:extLst>
          </p:cNvPr>
          <p:cNvSpPr>
            <a:spLocks noGrp="1" noChangeArrowheads="1"/>
          </p:cNvSpPr>
          <p:nvPr>
            <p:ph type="body" sz="half" idx="1"/>
          </p:nvPr>
        </p:nvSpPr>
        <p:spPr>
          <a:xfrm>
            <a:off x="457200" y="838200"/>
            <a:ext cx="11506200" cy="5638800"/>
          </a:xfrm>
        </p:spPr>
        <p:txBody>
          <a:bodyPr/>
          <a:lstStyle/>
          <a:p>
            <a:pPr marL="342900" indent="-342900"/>
            <a:r>
              <a:rPr lang="en-US" altLang="en-US" sz="1600" b="1" dirty="0"/>
              <a:t>© Copyright IBM Corporation 2008 through 2025.  </a:t>
            </a:r>
          </a:p>
          <a:p>
            <a:pPr marL="342900" indent="-342900"/>
            <a:endParaRPr lang="en-US" altLang="en-US" sz="1600" b="1" dirty="0"/>
          </a:p>
          <a:p>
            <a:pPr marL="342900" indent="-342900"/>
            <a:r>
              <a:rPr lang="en-US" altLang="en-US" sz="1800" b="1" dirty="0">
                <a:solidFill>
                  <a:srgbClr val="FF0000"/>
                </a:solidFill>
              </a:rPr>
              <a:t>All rights reserved – including the right to use these materials for instruction</a:t>
            </a:r>
            <a:r>
              <a:rPr lang="en-US" altLang="en-US" sz="1600" b="1" dirty="0">
                <a:solidFill>
                  <a:srgbClr val="FF0000"/>
                </a:solidFill>
              </a:rPr>
              <a:t>.</a:t>
            </a:r>
          </a:p>
          <a:p>
            <a:pPr marL="342900" indent="-342900"/>
            <a:endParaRPr lang="en-US" altLang="en-US" sz="1600" b="1" dirty="0"/>
          </a:p>
          <a:p>
            <a:pPr marL="342900" indent="-342900"/>
            <a:r>
              <a:rPr lang="en-US" altLang="en-US" sz="1600" dirty="0"/>
              <a:t>The information contained in these materials is provided for informational purposes only, and is provided AS IS without warranty of any kind, express or implied.  IBM shall not be responsible for any damages arising out of the use of, or otherwise related to, these materials.  Nothing contained in these materials is intended to, nor shall have the effect of, creating any warranties or representations from IBM or its suppliers or licensors, or altering the terms and conditions of the applicable license agreement  governing the use of IBM software. References in these materials to IBM products, programs, or services do not imply that they will be available in all countries in which IBM operates.  </a:t>
            </a:r>
          </a:p>
          <a:p>
            <a:pPr marL="342900" indent="-342900"/>
            <a:endParaRPr lang="en-US" altLang="en-US" sz="1600" dirty="0"/>
          </a:p>
          <a:p>
            <a:pPr marL="342900" indent="-342900"/>
            <a:r>
              <a:rPr lang="en-US" altLang="en-US" sz="1600" dirty="0"/>
              <a:t>This information is based on current IBM product plans and strategy, which are subject to change by IBM without notice. Product release dates and/or capabilities referenced in these materials may change at any time at IBM’s sole discretion based on market opportunities or other factors, and are not intended to be a commitment to future product or feature availability in any way.</a:t>
            </a:r>
          </a:p>
          <a:p>
            <a:pPr marL="342900" indent="-342900"/>
            <a:endParaRPr lang="en-US" altLang="en-US" sz="1600" dirty="0"/>
          </a:p>
          <a:p>
            <a:pPr marL="342900" indent="-342900"/>
            <a:r>
              <a:rPr lang="en-US" altLang="en-US" sz="1600" dirty="0"/>
              <a:t>IBM, the IBM logo, the on-demand business logo, Rational, the Rational logo, and other IBM Rational products and services are trademarks or registered trademarks of the International Business Machines Corporation, in the United States, other countries or both. Other company, product, or service names may be trademarks or service marks of others.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1917BCED-B90D-3A6C-5DE0-AC187685021A}"/>
              </a:ext>
            </a:extLst>
          </p:cNvPr>
          <p:cNvSpPr>
            <a:spLocks noGrp="1" noChangeArrowheads="1"/>
          </p:cNvSpPr>
          <p:nvPr>
            <p:ph type="title"/>
          </p:nvPr>
        </p:nvSpPr>
        <p:spPr/>
        <p:txBody>
          <a:bodyPr/>
          <a:lstStyle/>
          <a:p>
            <a:pPr eaLnBrk="1" hangingPunct="1"/>
            <a:r>
              <a:rPr lang="en-US" altLang="en-US" dirty="0"/>
              <a:t>Local Git Command Line Interface with IDz &amp; Z Open Editor</a:t>
            </a:r>
          </a:p>
        </p:txBody>
      </p:sp>
      <p:sp>
        <p:nvSpPr>
          <p:cNvPr id="14339" name="Rectangle 3">
            <a:extLst>
              <a:ext uri="{FF2B5EF4-FFF2-40B4-BE49-F238E27FC236}">
                <a16:creationId xmlns:a16="http://schemas.microsoft.com/office/drawing/2014/main" id="{DBEDFE4F-B6AB-09C5-1F21-65C1AE9BED0F}"/>
              </a:ext>
            </a:extLst>
          </p:cNvPr>
          <p:cNvSpPr>
            <a:spLocks noGrp="1" noChangeArrowheads="1"/>
          </p:cNvSpPr>
          <p:nvPr>
            <p:ph idx="1"/>
          </p:nvPr>
        </p:nvSpPr>
        <p:spPr>
          <a:xfrm>
            <a:off x="914400" y="776289"/>
            <a:ext cx="9753600" cy="6008687"/>
          </a:xfrm>
        </p:spPr>
        <p:txBody>
          <a:bodyPr/>
          <a:lstStyle/>
          <a:p>
            <a:r>
              <a:rPr lang="en-US" altLang="en-US" sz="2000" dirty="0"/>
              <a:t>If you’re using IDz or Z Open Editor, you can open a CLI to your Repository:</a:t>
            </a:r>
            <a:endParaRPr lang="en-US" altLang="en-US" sz="2400" dirty="0"/>
          </a:p>
          <a:p>
            <a:pPr lvl="1" eaLnBrk="1" hangingPunct="1"/>
            <a:r>
              <a:rPr lang="en-US" altLang="en-US" sz="1600" dirty="0"/>
              <a:t>From </a:t>
            </a:r>
            <a:r>
              <a:rPr lang="en-US" altLang="en-US" sz="1600" b="1" dirty="0"/>
              <a:t>Remote Systems: </a:t>
            </a:r>
            <a:r>
              <a:rPr lang="en-US" altLang="en-US" sz="1600" dirty="0"/>
              <a:t>Expand </a:t>
            </a:r>
            <a:r>
              <a:rPr lang="en-US" altLang="en-US" sz="1600" b="1" dirty="0"/>
              <a:t>Local   -  </a:t>
            </a:r>
            <a:r>
              <a:rPr lang="en-US" altLang="en-US" sz="1600" dirty="0"/>
              <a:t>then </a:t>
            </a:r>
            <a:r>
              <a:rPr lang="en-US" altLang="en-US" sz="1600" b="1" dirty="0"/>
              <a:t>Right-Click Local Shells </a:t>
            </a:r>
            <a:r>
              <a:rPr lang="en-US" altLang="en-US" sz="1600" dirty="0"/>
              <a:t>and select </a:t>
            </a:r>
            <a:r>
              <a:rPr lang="en-US" altLang="en-US" sz="1600" b="1" dirty="0"/>
              <a:t>Launch Shell</a:t>
            </a:r>
          </a:p>
          <a:p>
            <a:pPr lvl="1" eaLnBrk="1" hangingPunct="1"/>
            <a:r>
              <a:rPr lang="en-US" altLang="en-US" sz="1600" dirty="0"/>
              <a:t>From the Local shell Command line use MS-DOS commands to access the directory you want to use as a Git Repository:  </a:t>
            </a:r>
            <a:r>
              <a:rPr lang="en-US" altLang="en-US" sz="2000" b="1" dirty="0">
                <a:latin typeface="Courier New" panose="02070309020205020404" pitchFamily="49" charset="0"/>
                <a:cs typeface="Courier New" panose="02070309020205020404" pitchFamily="49" charset="0"/>
              </a:rPr>
              <a:t>cd</a:t>
            </a:r>
            <a:r>
              <a:rPr lang="en-US" altLang="en-US" sz="1600" b="1" dirty="0">
                <a:latin typeface="Courier New" panose="02070309020205020404" pitchFamily="49" charset="0"/>
                <a:cs typeface="Courier New" panose="02070309020205020404" pitchFamily="49" charset="0"/>
              </a:rPr>
              <a:t> </a:t>
            </a:r>
            <a:r>
              <a:rPr lang="en-US" altLang="en-US" sz="1600" b="1" dirty="0">
                <a:latin typeface="Calibri" panose="020F0502020204030204" pitchFamily="34" charset="0"/>
                <a:cs typeface="Calibri" panose="020F0502020204030204" pitchFamily="34" charset="0"/>
              </a:rPr>
              <a:t>to your repository-folder</a:t>
            </a:r>
          </a:p>
          <a:p>
            <a:pPr lvl="1" eaLnBrk="1" hangingPunct="1"/>
            <a:r>
              <a:rPr lang="en-US" altLang="en-US" sz="1600" dirty="0">
                <a:cs typeface="Courier New" panose="02070309020205020404" pitchFamily="49" charset="0"/>
              </a:rPr>
              <a:t>Issue Git commands</a:t>
            </a:r>
          </a:p>
        </p:txBody>
      </p:sp>
      <p:pic>
        <p:nvPicPr>
          <p:cNvPr id="14340" name="Picture 3">
            <a:extLst>
              <a:ext uri="{FF2B5EF4-FFF2-40B4-BE49-F238E27FC236}">
                <a16:creationId xmlns:a16="http://schemas.microsoft.com/office/drawing/2014/main" id="{98842160-B3BD-6B1D-4E61-8C9534481D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60122" y="1676400"/>
            <a:ext cx="7016167" cy="5108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1298" name="Rectangle 2">
            <a:extLst>
              <a:ext uri="{FF2B5EF4-FFF2-40B4-BE49-F238E27FC236}">
                <a16:creationId xmlns:a16="http://schemas.microsoft.com/office/drawing/2014/main" id="{39C37435-5C23-4F90-89EA-482891AE93DC}"/>
              </a:ext>
            </a:extLst>
          </p:cNvPr>
          <p:cNvSpPr>
            <a:spLocks noChangeArrowheads="1"/>
          </p:cNvSpPr>
          <p:nvPr/>
        </p:nvSpPr>
        <p:spPr bwMode="auto">
          <a:xfrm>
            <a:off x="1676400" y="609600"/>
            <a:ext cx="8839200" cy="381000"/>
          </a:xfrm>
          <a:prstGeom prst="rect">
            <a:avLst/>
          </a:prstGeom>
          <a:solidFill>
            <a:schemeClr val="bg1"/>
          </a:solidFill>
          <a:ln>
            <a:noFill/>
          </a:ln>
          <a:effectLst/>
          <a:extLs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951299" name="Rectangle 3">
            <a:extLst>
              <a:ext uri="{FF2B5EF4-FFF2-40B4-BE49-F238E27FC236}">
                <a16:creationId xmlns:a16="http://schemas.microsoft.com/office/drawing/2014/main" id="{3B539A37-3582-4B05-8972-AB3AF0BD3A89}"/>
              </a:ext>
            </a:extLst>
          </p:cNvPr>
          <p:cNvSpPr>
            <a:spLocks noChangeArrowheads="1"/>
          </p:cNvSpPr>
          <p:nvPr/>
        </p:nvSpPr>
        <p:spPr bwMode="auto">
          <a:xfrm rot="5400000">
            <a:off x="2087563" y="419100"/>
            <a:ext cx="685800" cy="1828801"/>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16388" name="Text Box 4">
            <a:extLst>
              <a:ext uri="{FF2B5EF4-FFF2-40B4-BE49-F238E27FC236}">
                <a16:creationId xmlns:a16="http://schemas.microsoft.com/office/drawing/2014/main" id="{73E76806-544B-AEEE-3507-62C427D26CF2}"/>
              </a:ext>
            </a:extLst>
          </p:cNvPr>
          <p:cNvSpPr txBox="1">
            <a:spLocks noChangeArrowheads="1"/>
          </p:cNvSpPr>
          <p:nvPr/>
        </p:nvSpPr>
        <p:spPr bwMode="auto">
          <a:xfrm>
            <a:off x="1905000" y="1066801"/>
            <a:ext cx="1295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2800" dirty="0">
                <a:latin typeface="+mj-lt"/>
                <a:cs typeface="Arial" panose="020B0604020202020204" pitchFamily="34" charset="0"/>
              </a:rPr>
              <a:t>UNIT</a:t>
            </a:r>
          </a:p>
        </p:txBody>
      </p:sp>
      <p:sp>
        <p:nvSpPr>
          <p:cNvPr id="951301" name="Rectangle 5">
            <a:extLst>
              <a:ext uri="{FF2B5EF4-FFF2-40B4-BE49-F238E27FC236}">
                <a16:creationId xmlns:a16="http://schemas.microsoft.com/office/drawing/2014/main" id="{80F5A869-73CC-403C-A572-489BBFE96F65}"/>
              </a:ext>
            </a:extLst>
          </p:cNvPr>
          <p:cNvSpPr>
            <a:spLocks noChangeArrowheads="1"/>
          </p:cNvSpPr>
          <p:nvPr/>
        </p:nvSpPr>
        <p:spPr bwMode="auto">
          <a:xfrm>
            <a:off x="1981200" y="2286000"/>
            <a:ext cx="1600200" cy="1600200"/>
          </a:xfrm>
          <a:prstGeom prst="rect">
            <a:avLst/>
          </a:prstGeom>
          <a:solidFill>
            <a:schemeClr val="bg1"/>
          </a:solidFill>
          <a:ln w="9525">
            <a:solidFill>
              <a:srgbClr val="0099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951302" name="Rectangle 6">
            <a:extLst>
              <a:ext uri="{FF2B5EF4-FFF2-40B4-BE49-F238E27FC236}">
                <a16:creationId xmlns:a16="http://schemas.microsoft.com/office/drawing/2014/main" id="{D3889804-FF6C-4FB6-94D3-08EB939B36E2}"/>
              </a:ext>
            </a:extLst>
          </p:cNvPr>
          <p:cNvSpPr>
            <a:spLocks noChangeArrowheads="1"/>
          </p:cNvSpPr>
          <p:nvPr/>
        </p:nvSpPr>
        <p:spPr bwMode="auto">
          <a:xfrm>
            <a:off x="2209800" y="2527300"/>
            <a:ext cx="1143000" cy="1143000"/>
          </a:xfrm>
          <a:prstGeom prst="rect">
            <a:avLst/>
          </a:prstGeom>
          <a:solidFill>
            <a:srgbClr val="0099CC"/>
          </a:solidFill>
          <a:ln>
            <a:noFill/>
          </a:ln>
          <a:effectLst/>
          <a:extLs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951303" name="Line 7">
            <a:extLst>
              <a:ext uri="{FF2B5EF4-FFF2-40B4-BE49-F238E27FC236}">
                <a16:creationId xmlns:a16="http://schemas.microsoft.com/office/drawing/2014/main" id="{1CAA9D69-4A94-4ADD-B423-AC52595F182E}"/>
              </a:ext>
            </a:extLst>
          </p:cNvPr>
          <p:cNvSpPr>
            <a:spLocks noChangeShapeType="1"/>
          </p:cNvSpPr>
          <p:nvPr/>
        </p:nvSpPr>
        <p:spPr bwMode="auto">
          <a:xfrm>
            <a:off x="1981200" y="990600"/>
            <a:ext cx="0" cy="28956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951304" name="AutoShape 8">
            <a:extLst>
              <a:ext uri="{FF2B5EF4-FFF2-40B4-BE49-F238E27FC236}">
                <a16:creationId xmlns:a16="http://schemas.microsoft.com/office/drawing/2014/main" id="{DCF71540-EEE1-466F-A049-56FE1F6B00A3}"/>
              </a:ext>
            </a:extLst>
          </p:cNvPr>
          <p:cNvSpPr>
            <a:spLocks noChangeArrowheads="1"/>
          </p:cNvSpPr>
          <p:nvPr/>
        </p:nvSpPr>
        <p:spPr bwMode="auto">
          <a:xfrm rot="13500000">
            <a:off x="2571750" y="2921000"/>
            <a:ext cx="323850" cy="323850"/>
          </a:xfrm>
          <a:prstGeom prst="rtTriangle">
            <a:avLst/>
          </a:prstGeom>
          <a:solidFill>
            <a:schemeClr val="bg1"/>
          </a:solidFill>
          <a:ln>
            <a:noFill/>
          </a:ln>
          <a:effectLst/>
          <a:extLs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951305" name="Text Box 9">
            <a:extLst>
              <a:ext uri="{FF2B5EF4-FFF2-40B4-BE49-F238E27FC236}">
                <a16:creationId xmlns:a16="http://schemas.microsoft.com/office/drawing/2014/main" id="{F096DC98-C14F-4F46-9F22-E59A98C872AD}"/>
              </a:ext>
            </a:extLst>
          </p:cNvPr>
          <p:cNvSpPr txBox="1">
            <a:spLocks noChangeArrowheads="1"/>
          </p:cNvSpPr>
          <p:nvPr/>
        </p:nvSpPr>
        <p:spPr bwMode="auto">
          <a:xfrm>
            <a:off x="3856038" y="2438401"/>
            <a:ext cx="185896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defRPr/>
            </a:pPr>
            <a:r>
              <a:rPr lang="en-US" b="1" dirty="0">
                <a:effectLst>
                  <a:outerShdw blurRad="38100" dist="38100" dir="2700000" algn="tl">
                    <a:srgbClr val="C0C0C0"/>
                  </a:outerShdw>
                </a:effectLst>
                <a:latin typeface="+mj-lt"/>
                <a:cs typeface="Arial" charset="0"/>
              </a:rPr>
              <a:t>Topics:</a:t>
            </a:r>
          </a:p>
        </p:txBody>
      </p:sp>
      <p:sp>
        <p:nvSpPr>
          <p:cNvPr id="951306" name="Rectangle 10">
            <a:extLst>
              <a:ext uri="{FF2B5EF4-FFF2-40B4-BE49-F238E27FC236}">
                <a16:creationId xmlns:a16="http://schemas.microsoft.com/office/drawing/2014/main" id="{841E01AD-4DAB-442A-9065-49ED178FA8E1}"/>
              </a:ext>
            </a:extLst>
          </p:cNvPr>
          <p:cNvSpPr>
            <a:spLocks noGrp="1" noChangeArrowheads="1"/>
          </p:cNvSpPr>
          <p:nvPr>
            <p:ph type="title"/>
          </p:nvPr>
        </p:nvSpPr>
        <p:spPr>
          <a:xfrm>
            <a:off x="3344862" y="1173163"/>
            <a:ext cx="8237537" cy="304800"/>
          </a:xfrm>
        </p:spPr>
        <p:txBody>
          <a:bodyPr/>
          <a:lstStyle/>
          <a:p>
            <a:pPr eaLnBrk="1" hangingPunct="1">
              <a:defRPr/>
            </a:pPr>
            <a:r>
              <a:rPr lang="en-US" sz="4400" dirty="0">
                <a:solidFill>
                  <a:schemeClr val="tx1"/>
                </a:solidFill>
                <a:effectLst>
                  <a:outerShdw blurRad="38100" dist="38100" dir="2700000" algn="tl">
                    <a:srgbClr val="C0C0C0"/>
                  </a:outerShdw>
                </a:effectLst>
              </a:rPr>
              <a:t>Intro to Git - for z/OS Developers</a:t>
            </a:r>
          </a:p>
        </p:txBody>
      </p:sp>
      <p:sp>
        <p:nvSpPr>
          <p:cNvPr id="12" name="Text Box 11">
            <a:extLst>
              <a:ext uri="{FF2B5EF4-FFF2-40B4-BE49-F238E27FC236}">
                <a16:creationId xmlns:a16="http://schemas.microsoft.com/office/drawing/2014/main" id="{D90F5DBC-C8CA-4A6F-99C6-7247AA6FE942}"/>
              </a:ext>
            </a:extLst>
          </p:cNvPr>
          <p:cNvSpPr txBox="1">
            <a:spLocks noChangeArrowheads="1"/>
          </p:cNvSpPr>
          <p:nvPr/>
        </p:nvSpPr>
        <p:spPr bwMode="auto">
          <a:xfrm>
            <a:off x="3856038" y="3101181"/>
            <a:ext cx="6324600" cy="1138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gn="l">
              <a:defRPr sz="2400">
                <a:solidFill>
                  <a:schemeClr val="tx1"/>
                </a:solidFill>
                <a:latin typeface="Times New Roman" pitchFamily="18" charset="0"/>
              </a:defRPr>
            </a:lvl1pPr>
            <a:lvl2pPr marL="509588" algn="l">
              <a:defRPr sz="2400">
                <a:solidFill>
                  <a:schemeClr val="tx1"/>
                </a:solidFill>
                <a:latin typeface="Times New Roman" pitchFamily="18" charset="0"/>
              </a:defRPr>
            </a:lvl2pPr>
            <a:lvl3pPr algn="l">
              <a:defRPr sz="2400">
                <a:solidFill>
                  <a:schemeClr val="tx1"/>
                </a:solidFill>
                <a:latin typeface="Times New Roman" pitchFamily="18" charset="0"/>
              </a:defRPr>
            </a:lvl3pPr>
            <a:lvl4pPr algn="l">
              <a:defRPr sz="2400">
                <a:solidFill>
                  <a:schemeClr val="tx1"/>
                </a:solidFill>
                <a:latin typeface="Times New Roman" pitchFamily="18" charset="0"/>
              </a:defRPr>
            </a:lvl4pPr>
            <a:lvl5pPr algn="l">
              <a:defRPr sz="2400">
                <a:solidFill>
                  <a:schemeClr val="tx1"/>
                </a:solidFill>
                <a:latin typeface="Times New Roman" pitchFamily="18" charset="0"/>
              </a:defRPr>
            </a:lvl5pPr>
            <a:lvl6pPr fontAlgn="base">
              <a:spcBef>
                <a:spcPct val="0"/>
              </a:spcBef>
              <a:spcAft>
                <a:spcPct val="0"/>
              </a:spcAft>
              <a:defRPr sz="2400">
                <a:solidFill>
                  <a:schemeClr val="tx1"/>
                </a:solidFill>
                <a:latin typeface="Times New Roman" pitchFamily="18" charset="0"/>
              </a:defRPr>
            </a:lvl6pPr>
            <a:lvl7pPr fontAlgn="base">
              <a:spcBef>
                <a:spcPct val="0"/>
              </a:spcBef>
              <a:spcAft>
                <a:spcPct val="0"/>
              </a:spcAft>
              <a:defRPr sz="2400">
                <a:solidFill>
                  <a:schemeClr val="tx1"/>
                </a:solidFill>
                <a:latin typeface="Times New Roman" pitchFamily="18" charset="0"/>
              </a:defRPr>
            </a:lvl7pPr>
            <a:lvl8pPr fontAlgn="base">
              <a:spcBef>
                <a:spcPct val="0"/>
              </a:spcBef>
              <a:spcAft>
                <a:spcPct val="0"/>
              </a:spcAft>
              <a:defRPr sz="2400">
                <a:solidFill>
                  <a:schemeClr val="tx1"/>
                </a:solidFill>
                <a:latin typeface="Times New Roman" pitchFamily="18" charset="0"/>
              </a:defRPr>
            </a:lvl8pPr>
            <a:lvl9pPr fontAlgn="base">
              <a:spcBef>
                <a:spcPct val="0"/>
              </a:spcBef>
              <a:spcAft>
                <a:spcPct val="0"/>
              </a:spcAft>
              <a:defRPr sz="2400">
                <a:solidFill>
                  <a:schemeClr val="tx1"/>
                </a:solidFill>
                <a:latin typeface="Times New Roman" pitchFamily="18" charset="0"/>
              </a:defRPr>
            </a:lvl9pPr>
          </a:lstStyle>
          <a:p>
            <a:pPr eaLnBrk="1" hangingPunct="1">
              <a:buClr>
                <a:srgbClr val="FF6600"/>
              </a:buClr>
              <a:buFont typeface="Wingdings" pitchFamily="2" charset="2"/>
              <a:buChar char="§"/>
              <a:defRPr/>
            </a:pPr>
            <a:r>
              <a:rPr lang="en-US" sz="1600" b="1" dirty="0">
                <a:effectLst>
                  <a:outerShdw blurRad="38100" dist="38100" dir="2700000" algn="tl">
                    <a:srgbClr val="C0C0C0"/>
                  </a:outerShdw>
                </a:effectLst>
                <a:latin typeface="+mj-lt"/>
                <a:cs typeface="Arial" charset="0"/>
              </a:rPr>
              <a:t>   </a:t>
            </a:r>
            <a:r>
              <a:rPr lang="en-US" sz="1800" b="1" dirty="0">
                <a:effectLst>
                  <a:outerShdw blurRad="38100" dist="38100" dir="2700000" algn="tl">
                    <a:srgbClr val="000000">
                      <a:alpha val="43137"/>
                    </a:srgbClr>
                  </a:outerShdw>
                </a:effectLst>
                <a:latin typeface="+mj-lt"/>
                <a:cs typeface="Arial" charset="0"/>
              </a:rPr>
              <a:t>Overview of Git – Initial Git terms, vocabulary, syntax</a:t>
            </a:r>
            <a:endParaRPr lang="en-US" sz="1600" b="1" dirty="0">
              <a:effectLst>
                <a:outerShdw blurRad="38100" dist="38100" dir="2700000" algn="tl">
                  <a:srgbClr val="000000">
                    <a:alpha val="43137"/>
                  </a:srgbClr>
                </a:outerShdw>
              </a:effectLst>
              <a:latin typeface="+mj-lt"/>
              <a:cs typeface="Arial" charset="0"/>
            </a:endParaRPr>
          </a:p>
          <a:p>
            <a:pPr eaLnBrk="1" hangingPunct="1">
              <a:buClr>
                <a:srgbClr val="FF6600"/>
              </a:buClr>
              <a:buFont typeface="Wingdings" pitchFamily="2" charset="2"/>
              <a:buChar char="§"/>
              <a:defRPr/>
            </a:pPr>
            <a:r>
              <a:rPr lang="en-US" sz="1600" dirty="0">
                <a:effectLst>
                  <a:outerShdw blurRad="38100" dist="38100" dir="2700000" algn="tl">
                    <a:srgbClr val="C0C0C0"/>
                  </a:outerShdw>
                </a:effectLst>
                <a:latin typeface="+mj-lt"/>
                <a:cs typeface="Arial" charset="0"/>
              </a:rPr>
              <a:t>   </a:t>
            </a:r>
            <a:r>
              <a:rPr lang="en-US" sz="1800" dirty="0">
                <a:latin typeface="+mj-lt"/>
                <a:cs typeface="Arial" charset="0"/>
              </a:rPr>
              <a:t>Comparing, working with and committing files</a:t>
            </a:r>
            <a:endParaRPr lang="en-US" sz="1600" dirty="0">
              <a:latin typeface="+mj-lt"/>
              <a:cs typeface="Arial" charset="0"/>
            </a:endParaRPr>
          </a:p>
          <a:p>
            <a:pPr eaLnBrk="1" hangingPunct="1">
              <a:buClr>
                <a:srgbClr val="FF6600"/>
              </a:buClr>
              <a:buFont typeface="Wingdings" pitchFamily="2" charset="2"/>
              <a:buChar char="§"/>
              <a:defRPr/>
            </a:pPr>
            <a:r>
              <a:rPr lang="en-US" sz="1600" dirty="0">
                <a:effectLst>
                  <a:outerShdw blurRad="38100" dist="38100" dir="2700000" algn="tl">
                    <a:srgbClr val="C0C0C0"/>
                  </a:outerShdw>
                </a:effectLst>
                <a:latin typeface="+mj-lt"/>
                <a:cs typeface="Arial" charset="0"/>
              </a:rPr>
              <a:t>   </a:t>
            </a:r>
            <a:r>
              <a:rPr lang="en-US" sz="1600" dirty="0">
                <a:latin typeface="+mj-lt"/>
                <a:cs typeface="Arial" charset="0"/>
              </a:rPr>
              <a:t>Remote Git Repositories</a:t>
            </a:r>
          </a:p>
          <a:p>
            <a:pPr eaLnBrk="1" hangingPunct="1">
              <a:buClr>
                <a:srgbClr val="FF6600"/>
              </a:buClr>
              <a:buFont typeface="Wingdings" pitchFamily="2" charset="2"/>
              <a:buChar char="§"/>
              <a:defRPr/>
            </a:pPr>
            <a:r>
              <a:rPr lang="en-US" sz="1600" dirty="0">
                <a:effectLst>
                  <a:outerShdw blurRad="38100" dist="38100" dir="2700000" algn="tl">
                    <a:srgbClr val="C0C0C0"/>
                  </a:outerShdw>
                </a:effectLst>
                <a:latin typeface="+mj-lt"/>
                <a:cs typeface="Arial" charset="0"/>
              </a:rPr>
              <a:t>   </a:t>
            </a:r>
            <a:r>
              <a:rPr lang="en-US" sz="1600" dirty="0">
                <a:latin typeface="+mj-lt"/>
                <a:cs typeface="Arial" charset="0"/>
              </a:rPr>
              <a:t>Branches, Positioning and HEAD</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a:extLst>
              <a:ext uri="{FF2B5EF4-FFF2-40B4-BE49-F238E27FC236}">
                <a16:creationId xmlns:a16="http://schemas.microsoft.com/office/drawing/2014/main" id="{6C497CCD-B113-4D1F-B15E-4E99361E92E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0800" y="2586038"/>
            <a:ext cx="6858000" cy="411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Title 1">
            <a:extLst>
              <a:ext uri="{FF2B5EF4-FFF2-40B4-BE49-F238E27FC236}">
                <a16:creationId xmlns:a16="http://schemas.microsoft.com/office/drawing/2014/main" id="{9EA14745-6F3F-333D-5AF1-F88C702F50BD}"/>
              </a:ext>
            </a:extLst>
          </p:cNvPr>
          <p:cNvSpPr>
            <a:spLocks noGrp="1" noChangeArrowheads="1"/>
          </p:cNvSpPr>
          <p:nvPr>
            <p:ph type="title"/>
            <p:custDataLst>
              <p:tags r:id="rId1"/>
            </p:custDataLst>
          </p:nvPr>
        </p:nvSpPr>
        <p:spPr/>
        <p:txBody>
          <a:bodyPr/>
          <a:lstStyle/>
          <a:p>
            <a:r>
              <a:rPr lang="en-US" altLang="en-US"/>
              <a:t>What is </a:t>
            </a:r>
            <a:r>
              <a:rPr lang="en-US" altLang="en-US" b="1"/>
              <a:t>Git</a:t>
            </a:r>
            <a:r>
              <a:rPr lang="en-US" altLang="en-US"/>
              <a:t>?</a:t>
            </a:r>
          </a:p>
        </p:txBody>
      </p:sp>
      <p:sp>
        <p:nvSpPr>
          <p:cNvPr id="18436" name="Content Placeholder 2">
            <a:extLst>
              <a:ext uri="{FF2B5EF4-FFF2-40B4-BE49-F238E27FC236}">
                <a16:creationId xmlns:a16="http://schemas.microsoft.com/office/drawing/2014/main" id="{6E2F533C-C05A-AFF6-4693-AC3DA968DF75}"/>
              </a:ext>
            </a:extLst>
          </p:cNvPr>
          <p:cNvSpPr>
            <a:spLocks noGrp="1" noChangeArrowheads="1"/>
          </p:cNvSpPr>
          <p:nvPr>
            <p:ph idx="1"/>
            <p:custDataLst>
              <p:tags r:id="rId2"/>
            </p:custDataLst>
          </p:nvPr>
        </p:nvSpPr>
        <p:spPr>
          <a:xfrm>
            <a:off x="1587501" y="762000"/>
            <a:ext cx="9034463" cy="5621338"/>
          </a:xfrm>
        </p:spPr>
        <p:txBody>
          <a:bodyPr/>
          <a:lstStyle/>
          <a:p>
            <a:pPr marL="228600"/>
            <a:r>
              <a:rPr lang="en-US" altLang="en-US" sz="2600" dirty="0">
                <a:ea typeface="MS PGothic" panose="020B0600070205080204" pitchFamily="34" charset="-128"/>
              </a:rPr>
              <a:t>Git is an open-source, distributed version control system – a tool to manage files and changes to files</a:t>
            </a:r>
          </a:p>
          <a:p>
            <a:pPr marL="228600"/>
            <a:r>
              <a:rPr lang="en-US" altLang="en-US" sz="2400" dirty="0">
                <a:ea typeface="MS PGothic" panose="020B0600070205080204" pitchFamily="34" charset="-128"/>
              </a:rPr>
              <a:t>Git went G.A. in 2005. It is maintained by the Linux foundation and is currently the leader in the version control space –  owning at least 60% market share</a:t>
            </a:r>
          </a:p>
        </p:txBody>
      </p:sp>
      <p:sp>
        <p:nvSpPr>
          <p:cNvPr id="18438" name="Rectangle 4">
            <a:extLst>
              <a:ext uri="{FF2B5EF4-FFF2-40B4-BE49-F238E27FC236}">
                <a16:creationId xmlns:a16="http://schemas.microsoft.com/office/drawing/2014/main" id="{B587FD50-4A45-6E14-B0D3-3BF6DA851947}"/>
              </a:ext>
            </a:extLst>
          </p:cNvPr>
          <p:cNvSpPr>
            <a:spLocks noChangeArrowheads="1"/>
          </p:cNvSpPr>
          <p:nvPr/>
        </p:nvSpPr>
        <p:spPr bwMode="auto">
          <a:xfrm>
            <a:off x="8153400" y="3276601"/>
            <a:ext cx="228600" cy="309563"/>
          </a:xfrm>
          <a:prstGeom prst="rect">
            <a:avLst/>
          </a:prstGeom>
          <a:solidFill>
            <a:schemeClr val="bg1"/>
          </a:solidFill>
          <a:ln>
            <a:noFill/>
          </a:ln>
          <a:extLst>
            <a:ext uri="{91240B29-F687-4F45-9708-019B960494DF}">
              <a14:hiddenLine xmlns:a14="http://schemas.microsoft.com/office/drawing/2010/main" w="28575" algn="ctr">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sz="1800">
              <a:latin typeface="Calibri" panose="020F0502020204030204" pitchFamily="34" charset="0"/>
              <a:cs typeface="Calibri" panose="020F050202020403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Title 1">
            <a:extLst>
              <a:ext uri="{FF2B5EF4-FFF2-40B4-BE49-F238E27FC236}">
                <a16:creationId xmlns:a16="http://schemas.microsoft.com/office/drawing/2014/main" id="{8F88A333-4E13-0821-12C8-F8DA51BD27B6}"/>
              </a:ext>
            </a:extLst>
          </p:cNvPr>
          <p:cNvSpPr>
            <a:spLocks noGrp="1" noChangeArrowheads="1"/>
          </p:cNvSpPr>
          <p:nvPr>
            <p:ph type="title"/>
            <p:custDataLst>
              <p:tags r:id="rId1"/>
            </p:custDataLst>
          </p:nvPr>
        </p:nvSpPr>
        <p:spPr/>
        <p:txBody>
          <a:bodyPr/>
          <a:lstStyle/>
          <a:p>
            <a:r>
              <a:rPr lang="en-US" altLang="en-US"/>
              <a:t>What do you do with  </a:t>
            </a:r>
            <a:r>
              <a:rPr lang="en-US" altLang="en-US" b="1"/>
              <a:t>Git</a:t>
            </a:r>
            <a:r>
              <a:rPr lang="en-US" altLang="en-US"/>
              <a:t>?</a:t>
            </a:r>
          </a:p>
        </p:txBody>
      </p:sp>
      <p:sp>
        <p:nvSpPr>
          <p:cNvPr id="18434" name="Content Placeholder 4">
            <a:extLst>
              <a:ext uri="{FF2B5EF4-FFF2-40B4-BE49-F238E27FC236}">
                <a16:creationId xmlns:a16="http://schemas.microsoft.com/office/drawing/2014/main" id="{B14E3451-4799-4521-88F9-CCAB7EA840E9}"/>
              </a:ext>
            </a:extLst>
          </p:cNvPr>
          <p:cNvSpPr>
            <a:spLocks noGrp="1" noChangeArrowheads="1"/>
          </p:cNvSpPr>
          <p:nvPr>
            <p:ph idx="1"/>
          </p:nvPr>
        </p:nvSpPr>
        <p:spPr>
          <a:xfrm>
            <a:off x="761999" y="950817"/>
            <a:ext cx="10819591" cy="6022975"/>
          </a:xfrm>
        </p:spPr>
        <p:txBody>
          <a:bodyPr/>
          <a:lstStyle/>
          <a:p>
            <a:pPr marL="342900" indent="-342900">
              <a:buFont typeface="Arial" panose="020B0604020202020204" pitchFamily="34" charset="0"/>
              <a:buChar char="•"/>
              <a:defRPr/>
            </a:pPr>
            <a:r>
              <a:rPr lang="en-US" altLang="en-US" sz="2400" dirty="0">
                <a:latin typeface="Abadi" panose="020B0604020104020204" pitchFamily="34" charset="0"/>
              </a:rPr>
              <a:t>Store your &amp; organize source files</a:t>
            </a:r>
          </a:p>
          <a:p>
            <a:pPr marL="342900" indent="-342900">
              <a:buFont typeface="Arial" panose="020B0604020202020204" pitchFamily="34" charset="0"/>
              <a:buChar char="•"/>
              <a:defRPr/>
            </a:pPr>
            <a:r>
              <a:rPr lang="en-US" altLang="en-US" sz="2400" dirty="0">
                <a:latin typeface="Abadi" panose="020B0604020104020204" pitchFamily="34" charset="0"/>
              </a:rPr>
              <a:t>Take snapshots of files – capturing changes to your source code as versions over time</a:t>
            </a:r>
            <a:endParaRPr lang="en-US" altLang="en-US" sz="600" dirty="0">
              <a:latin typeface="Abadi" panose="020B0604020104020204" pitchFamily="34" charset="0"/>
            </a:endParaRPr>
          </a:p>
          <a:p>
            <a:pPr marL="342900" indent="-342900">
              <a:buFont typeface="Arial" panose="020B0604020202020204" pitchFamily="34" charset="0"/>
              <a:buChar char="•"/>
              <a:defRPr/>
            </a:pPr>
            <a:r>
              <a:rPr lang="en-US" altLang="en-US" sz="2400" dirty="0">
                <a:latin typeface="Abadi" panose="020B0604020104020204" pitchFamily="34" charset="0"/>
              </a:rPr>
              <a:t>Restore earlier versions of files from snapshots</a:t>
            </a:r>
            <a:endParaRPr lang="en-US" altLang="en-US" sz="600" dirty="0">
              <a:latin typeface="Abadi" panose="020B0604020104020204" pitchFamily="34" charset="0"/>
            </a:endParaRPr>
          </a:p>
          <a:p>
            <a:pPr marL="342900" indent="-342900">
              <a:buFont typeface="Arial" panose="020B0604020202020204" pitchFamily="34" charset="0"/>
              <a:buChar char="•"/>
              <a:defRPr/>
            </a:pPr>
            <a:r>
              <a:rPr lang="en-US" altLang="en-US" sz="2400" dirty="0">
                <a:latin typeface="Abadi" panose="020B0604020104020204" pitchFamily="34" charset="0"/>
              </a:rPr>
              <a:t>Work on multiple versions of a file in parallel</a:t>
            </a:r>
          </a:p>
          <a:p>
            <a:pPr marL="342900" indent="-342900">
              <a:buFont typeface="Arial" panose="020B0604020202020204" pitchFamily="34" charset="0"/>
              <a:buChar char="•"/>
              <a:defRPr/>
            </a:pPr>
            <a:r>
              <a:rPr lang="en-US" altLang="en-US" sz="2400" dirty="0">
                <a:latin typeface="Abadi" panose="020B0604020104020204" pitchFamily="34" charset="0"/>
              </a:rPr>
              <a:t>Work on different parts of a file in parallel</a:t>
            </a:r>
            <a:endParaRPr lang="en-US" altLang="en-US" sz="800" dirty="0"/>
          </a:p>
          <a:p>
            <a:pPr>
              <a:defRPr/>
            </a:pPr>
            <a:endParaRPr lang="en-US" altLang="en-US" sz="600" dirty="0"/>
          </a:p>
          <a:p>
            <a:pPr>
              <a:defRPr/>
            </a:pPr>
            <a:endParaRPr lang="en-US" altLang="en-US" sz="600" dirty="0"/>
          </a:p>
          <a:p>
            <a:pPr>
              <a:defRPr/>
            </a:pPr>
            <a:r>
              <a:rPr lang="en-US" altLang="en-US" sz="2400" dirty="0"/>
              <a:t>Note that Git can be used for all filetypes: </a:t>
            </a:r>
            <a:r>
              <a:rPr lang="en-US" altLang="en-US" sz="2000" dirty="0"/>
              <a:t>XML, PowerPoint, MS-Word Spreadsheets, graphics files, etc.  B</a:t>
            </a:r>
            <a:r>
              <a:rPr lang="en-US" altLang="en-US" sz="2400" dirty="0"/>
              <a:t>ut it is particularly well-suited for managing source files:</a:t>
            </a:r>
          </a:p>
          <a:p>
            <a:pPr>
              <a:defRPr/>
            </a:pPr>
            <a:endParaRPr lang="en-US" altLang="en-US" sz="200" dirty="0"/>
          </a:p>
          <a:p>
            <a:pPr lvl="1">
              <a:defRPr/>
            </a:pPr>
            <a:r>
              <a:rPr lang="en-US" altLang="en-US" sz="2200" dirty="0">
                <a:latin typeface="Abadi" panose="020B0604020104020204" pitchFamily="34" charset="0"/>
              </a:rPr>
              <a:t>PL/I, COBOL, Assembler</a:t>
            </a:r>
          </a:p>
          <a:p>
            <a:pPr lvl="1">
              <a:defRPr/>
            </a:pPr>
            <a:r>
              <a:rPr lang="en-US" altLang="en-US" sz="2200" dirty="0">
                <a:latin typeface="Abadi" panose="020B0604020104020204" pitchFamily="34" charset="0"/>
              </a:rPr>
              <a:t>JCL</a:t>
            </a:r>
          </a:p>
          <a:p>
            <a:pPr lvl="1">
              <a:defRPr/>
            </a:pPr>
            <a:r>
              <a:rPr lang="en-US" altLang="en-US" sz="2200" dirty="0">
                <a:latin typeface="Abadi" panose="020B0604020104020204" pitchFamily="34" charset="0"/>
              </a:rPr>
              <a:t>BMS/MFS</a:t>
            </a:r>
          </a:p>
          <a:p>
            <a:pPr lvl="1">
              <a:defRPr/>
            </a:pPr>
            <a:r>
              <a:rPr lang="en-US" altLang="en-US" sz="2200" dirty="0">
                <a:latin typeface="Abadi" panose="020B0604020104020204" pitchFamily="34" charset="0"/>
              </a:rPr>
              <a:t>IMS Gen &amp; SQL/DDL</a:t>
            </a:r>
          </a:p>
          <a:p>
            <a:pPr lvl="1">
              <a:defRPr/>
            </a:pPr>
            <a:r>
              <a:rPr lang="en-US" altLang="en-US" sz="2200" dirty="0">
                <a:latin typeface="Abadi" panose="020B0604020104020204" pitchFamily="34" charset="0"/>
              </a:rPr>
              <a:t>REXX/CLIST</a:t>
            </a:r>
          </a:p>
          <a:p>
            <a:pPr lvl="1">
              <a:defRPr/>
            </a:pPr>
            <a:r>
              <a:rPr lang="en-US" altLang="en-US" sz="2200" dirty="0">
                <a:latin typeface="Abadi" panose="020B0604020104020204" pitchFamily="34" charset="0"/>
              </a:rPr>
              <a:t>Copybooks, Includes &amp; Macro files</a:t>
            </a:r>
          </a:p>
        </p:txBody>
      </p:sp>
      <p:sp>
        <p:nvSpPr>
          <p:cNvPr id="6" name="Rectangle 5">
            <a:extLst>
              <a:ext uri="{FF2B5EF4-FFF2-40B4-BE49-F238E27FC236}">
                <a16:creationId xmlns:a16="http://schemas.microsoft.com/office/drawing/2014/main" id="{D96678F6-5CFE-4687-AE50-DC77569177A8}"/>
              </a:ext>
            </a:extLst>
          </p:cNvPr>
          <p:cNvSpPr/>
          <p:nvPr/>
        </p:nvSpPr>
        <p:spPr bwMode="auto">
          <a:xfrm>
            <a:off x="9525000" y="6383338"/>
            <a:ext cx="1143000" cy="474662"/>
          </a:xfrm>
          <a:prstGeom prst="rect">
            <a:avLst/>
          </a:prstGeom>
          <a:solidFill>
            <a:schemeClr val="bg1"/>
          </a:solidFill>
          <a:ln w="28575" cap="flat" cmpd="sng" algn="ctr">
            <a:noFill/>
            <a:prstDash val="solid"/>
            <a:round/>
            <a:headEnd type="none" w="med" len="med"/>
            <a:tailEnd type="none" w="med" len="med"/>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2" name="Title 1">
            <a:extLst>
              <a:ext uri="{FF2B5EF4-FFF2-40B4-BE49-F238E27FC236}">
                <a16:creationId xmlns:a16="http://schemas.microsoft.com/office/drawing/2014/main" id="{79FA26F3-24C4-6B8F-825E-D43643AC2BB9}"/>
              </a:ext>
            </a:extLst>
          </p:cNvPr>
          <p:cNvSpPr txBox="1">
            <a:spLocks noGrp="1"/>
          </p:cNvSpPr>
          <p:nvPr>
            <p:ph type="title"/>
          </p:nvPr>
        </p:nvSpPr>
        <p:spPr>
          <a:xfrm>
            <a:off x="395556" y="396025"/>
            <a:ext cx="8778875" cy="609600"/>
          </a:xfrm>
        </p:spPr>
        <p:txBody>
          <a:bodyPr>
            <a:noAutofit/>
          </a:bodyPr>
          <a:lstStyle/>
          <a:p>
            <a:pPr defTabSz="349748">
              <a:lnSpc>
                <a:spcPct val="110000"/>
              </a:lnSpc>
              <a:spcBef>
                <a:spcPts val="700"/>
              </a:spcBef>
              <a:defRPr sz="714"/>
            </a:pPr>
            <a:r>
              <a:rPr sz="3600" dirty="0"/>
              <a:t>Notices and disclaimer</a:t>
            </a:r>
            <a:r>
              <a:rPr lang="en-US" sz="3600" dirty="0"/>
              <a:t>s</a:t>
            </a:r>
            <a:br>
              <a:rPr sz="3600" dirty="0"/>
            </a:br>
            <a:br>
              <a:rPr sz="3600" dirty="0"/>
            </a:br>
            <a:br>
              <a:rPr sz="2800" dirty="0"/>
            </a:br>
            <a:endParaRPr sz="2800" dirty="0"/>
          </a:p>
        </p:txBody>
      </p:sp>
      <p:sp>
        <p:nvSpPr>
          <p:cNvPr id="1693" name="Slide Number Placeholder 2">
            <a:extLst>
              <a:ext uri="{FF2B5EF4-FFF2-40B4-BE49-F238E27FC236}">
                <a16:creationId xmlns:a16="http://schemas.microsoft.com/office/drawing/2014/main" id="{65D17DC0-C0C0-9D76-EDD6-B340E564C7E3}"/>
              </a:ext>
            </a:extLst>
          </p:cNvPr>
          <p:cNvSpPr>
            <a:spLocks noGrp="1"/>
          </p:cNvSpPr>
          <p:nvPr>
            <p:ph type="sldNum" sz="quarter" idx="4294967295"/>
          </p:nvPr>
        </p:nvSpPr>
        <p:spPr>
          <a:xfrm>
            <a:off x="12022138" y="8126413"/>
            <a:ext cx="169862" cy="254000"/>
          </a:xfrm>
          <a:prstGeom prst="rect">
            <a:avLst/>
          </a:prstGeom>
          <a:ln w="12700">
            <a:miter lim="400000"/>
          </a:ln>
        </p:spPr>
        <p:txBody>
          <a:bodyPr wrap="square" lIns="45719" tIns="34289" rIns="45719" bIns="34289" anchor="ctr" anchorCtr="0">
            <a:spAutoFit/>
          </a:bodyPr>
          <a:lstStyle>
            <a:defPPr>
              <a:defRPr lang="en-US"/>
            </a:defPPr>
            <a:lvl1pPr marL="0" algn="r" defTabSz="914400" rtl="0" eaLnBrk="1" latinLnBrk="0" hangingPunct="1">
              <a:defRPr sz="1200" kern="1200">
                <a:solidFill>
                  <a:srgbClr val="888888"/>
                </a:solidFill>
                <a:latin typeface="Calibri Light"/>
                <a:ea typeface="Calibri Light"/>
                <a:cs typeface="Calibri Light"/>
                <a:sym typeface="Calibri Light"/>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0">
              <a:lnSpc>
                <a:spcPct val="100000"/>
              </a:lnSpc>
              <a:spcBef>
                <a:spcPct val="0"/>
              </a:spcBef>
              <a:spcAft>
                <a:spcPct val="0"/>
              </a:spcAft>
              <a:buClrTx/>
              <a:buSzTx/>
              <a:buFontTx/>
              <a:buNone/>
              <a:tabLst/>
              <a:defRPr/>
            </a:pPr>
            <a:fld id="{D8A0495A-25DB-DB46-8D00-65D4ABC08F0F}" type="slidenum">
              <a:rPr kumimoji="0" lang="en-US" sz="1200" b="0" i="0" u="none" strike="noStrike" kern="1200" cap="none" spc="0" normalizeH="0" baseline="0" noProof="0" smtClean="0">
                <a:ln>
                  <a:noFill/>
                </a:ln>
                <a:solidFill>
                  <a:srgbClr val="888888"/>
                </a:solidFill>
                <a:effectLst/>
                <a:uLnTx/>
                <a:uFillTx/>
                <a:latin typeface="Calibri Light"/>
                <a:cs typeface="Calibri Light"/>
                <a:sym typeface="Calibri Light"/>
              </a:rPr>
              <a:pPr marL="0" marR="0" lvl="0" indent="0" algn="r" defTabSz="914400" rtl="0" eaLnBrk="1" fontAlgn="base" latinLnBrk="0" hangingPunct="0">
                <a:lnSpc>
                  <a:spcPct val="100000"/>
                </a:lnSpc>
                <a:spcBef>
                  <a:spcPct val="0"/>
                </a:spcBef>
                <a:spcAft>
                  <a:spcPct val="0"/>
                </a:spcAft>
                <a:buClrTx/>
                <a:buSzTx/>
                <a:buFontTx/>
                <a:buNone/>
                <a:tabLst/>
                <a:defRPr/>
              </a:pPr>
              <a:t>2</a:t>
            </a:fld>
            <a:endParaRPr kumimoji="0" sz="1200" b="0" i="0" u="none" strike="noStrike" kern="0" cap="none" spc="0" normalizeH="0" baseline="0" noProof="0">
              <a:ln>
                <a:noFill/>
              </a:ln>
              <a:solidFill>
                <a:srgbClr val="888888"/>
              </a:solidFill>
              <a:effectLst/>
              <a:uLnTx/>
              <a:uFillTx/>
              <a:latin typeface="Calibri Light"/>
              <a:cs typeface="Calibri Light"/>
              <a:sym typeface="Calibri Light"/>
            </a:endParaRPr>
          </a:p>
        </p:txBody>
      </p:sp>
      <p:sp>
        <p:nvSpPr>
          <p:cNvPr id="1694" name="Content Placeholder 4">
            <a:extLst>
              <a:ext uri="{FF2B5EF4-FFF2-40B4-BE49-F238E27FC236}">
                <a16:creationId xmlns:a16="http://schemas.microsoft.com/office/drawing/2014/main" id="{3474F96A-D38E-3E54-FC1F-02538700D394}"/>
              </a:ext>
            </a:extLst>
          </p:cNvPr>
          <p:cNvSpPr txBox="1"/>
          <p:nvPr/>
        </p:nvSpPr>
        <p:spPr>
          <a:xfrm>
            <a:off x="395556" y="1527425"/>
            <a:ext cx="5486400" cy="4715715"/>
          </a:xfrm>
          <a:prstGeom prst="rect">
            <a:avLst/>
          </a:prstGeom>
          <a:ln w="12700">
            <a:miter lim="400000"/>
          </a:ln>
        </p:spPr>
        <p:txBody>
          <a:bodyPr wrap="square" lIns="0" tIns="0" rIns="0" bIns="0">
            <a:spAutoFit/>
          </a:bodyPr>
          <a:lstStyle/>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 </a:t>
            </a:r>
            <a:r>
              <a:rPr kumimoji="0" lang="en-US" sz="1200" b="1" i="0" u="none" strike="noStrike" kern="0" cap="none" spc="0" normalizeH="0" baseline="0" noProof="0" dirty="0">
                <a:ln>
                  <a:noFill/>
                </a:ln>
                <a:solidFill>
                  <a:srgbClr val="000000"/>
                </a:solidFill>
                <a:effectLst/>
                <a:uLnTx/>
                <a:uFillTx/>
                <a:latin typeface="IBM Plex Sans Light"/>
                <a:ea typeface="Calibri"/>
                <a:cs typeface="Calibri"/>
                <a:sym typeface="Calibri"/>
              </a:rPr>
              <a:t>2024 </a:t>
            </a: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International Business Machines Corporation. No part of this document may be reproduced or transmitted in any form without written permission </a:t>
            </a:r>
            <a:b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b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from IBM.</a:t>
            </a:r>
            <a:endParaRPr kumimoji="0" sz="1400" b="1" i="0" u="none" strike="noStrike" kern="0" cap="none" spc="0" normalizeH="0" baseline="0" noProof="0" dirty="0">
              <a:ln>
                <a:noFill/>
              </a:ln>
              <a:solidFill>
                <a:srgbClr val="E7E6E6"/>
              </a:solidFill>
              <a:effectLst/>
              <a:uLnTx/>
              <a:uFillTx/>
              <a:latin typeface="IBM Plex Sans Light"/>
              <a:ea typeface="Calibri"/>
              <a:cs typeface="Calibri"/>
              <a:sym typeface="Calibri"/>
            </a:endParaRPr>
          </a:p>
          <a:p>
            <a:pPr marL="0" marR="0" lvl="0" indent="0" algn="l" defTabSz="342892" rtl="0" eaLnBrk="0" fontAlgn="base" latinLnBrk="0" hangingPunct="0">
              <a:lnSpc>
                <a:spcPct val="110000"/>
              </a:lnSpc>
              <a:spcBef>
                <a:spcPts val="900"/>
              </a:spcBef>
              <a:spcAft>
                <a:spcPct val="0"/>
              </a:spcAft>
              <a:buClrTx/>
              <a:buSzTx/>
              <a:buFontTx/>
              <a:buNone/>
              <a:tabLst/>
              <a:defRPr sz="900" b="1">
                <a:solidFill>
                  <a:srgbClr val="000000"/>
                </a:solidFill>
                <a:latin typeface="Calibri"/>
                <a:ea typeface="Calibri"/>
                <a:cs typeface="Calibri"/>
                <a:sym typeface="Calibri"/>
              </a:defRPr>
            </a:pP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U.S. Government Users Restricted Rights — use, duplication or disclosure restricted by GSA ADP Schedule Contract with IBM.</a:t>
            </a:r>
          </a:p>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Information in these presentations (including information relating to products that have not yet been announced by IBM) has been reviewed for accuracy as of the date of initial publication and could include unintentional technical or typographical errors. IBM shall have no responsibility to update this information. This document is distributed “as is” without any warranty, either express or implied. In no event, shall IBM be liable for any damage arising from the use of this information, including but not limited to, loss of data, business interruption, loss of profit or loss of opportunity. IBM products and services are warranted per the terms and conditions of the agreements under which they are provided.</a:t>
            </a:r>
            <a:endParaRPr kumimoji="0" sz="1400" b="1" i="0" u="none" strike="noStrike" kern="0" cap="none" spc="0" normalizeH="0" baseline="0" noProof="0" dirty="0">
              <a:ln>
                <a:noFill/>
              </a:ln>
              <a:solidFill>
                <a:srgbClr val="E7E6E6"/>
              </a:solidFill>
              <a:effectLst/>
              <a:uLnTx/>
              <a:uFillTx/>
              <a:latin typeface="IBM Plex Sans Light"/>
              <a:ea typeface="Calibri"/>
              <a:cs typeface="Calibri"/>
              <a:sym typeface="Calibri"/>
            </a:endParaRPr>
          </a:p>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IBM products are manufactured from new parts or new and used parts. </a:t>
            </a:r>
            <a:b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b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In some cases, a product may not be new and may have been previously installed. Regardless, our warranty terms apply.”</a:t>
            </a:r>
            <a:endParaRPr kumimoji="0" sz="1400" b="1" i="0" u="none" strike="noStrike" kern="0" cap="none" spc="0" normalizeH="0" baseline="0" noProof="0" dirty="0">
              <a:ln>
                <a:noFill/>
              </a:ln>
              <a:solidFill>
                <a:srgbClr val="E7E6E6"/>
              </a:solidFill>
              <a:effectLst/>
              <a:uLnTx/>
              <a:uFillTx/>
              <a:latin typeface="IBM Plex Sans Light"/>
              <a:ea typeface="Calibri"/>
              <a:cs typeface="Calibri"/>
              <a:sym typeface="Calibri"/>
            </a:endParaRPr>
          </a:p>
          <a:p>
            <a:pPr marL="0" marR="0" lvl="0" indent="0" algn="l" defTabSz="342892" rtl="0" eaLnBrk="0" fontAlgn="base" latinLnBrk="0" hangingPunct="0">
              <a:lnSpc>
                <a:spcPct val="110000"/>
              </a:lnSpc>
              <a:spcBef>
                <a:spcPts val="900"/>
              </a:spcBef>
              <a:spcAft>
                <a:spcPct val="0"/>
              </a:spcAft>
              <a:buClrTx/>
              <a:buSzTx/>
              <a:buFontTx/>
              <a:buNone/>
              <a:tabLst/>
              <a:defRPr sz="900" b="1">
                <a:solidFill>
                  <a:srgbClr val="000000"/>
                </a:solidFill>
                <a:latin typeface="Calibri"/>
                <a:ea typeface="Calibri"/>
                <a:cs typeface="Calibri"/>
                <a:sym typeface="Calibri"/>
              </a:defRPr>
            </a:pP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Any statements regarding IBM's future direction, intent or product plans are subject to change or withdrawal without notice.</a:t>
            </a:r>
          </a:p>
        </p:txBody>
      </p:sp>
      <p:sp>
        <p:nvSpPr>
          <p:cNvPr id="1695" name="Content Placeholder 5">
            <a:extLst>
              <a:ext uri="{FF2B5EF4-FFF2-40B4-BE49-F238E27FC236}">
                <a16:creationId xmlns:a16="http://schemas.microsoft.com/office/drawing/2014/main" id="{A942A981-D146-AF18-BEED-8C3262E9D555}"/>
              </a:ext>
            </a:extLst>
          </p:cNvPr>
          <p:cNvSpPr txBox="1"/>
          <p:nvPr/>
        </p:nvSpPr>
        <p:spPr>
          <a:xfrm>
            <a:off x="6357136" y="1524000"/>
            <a:ext cx="5334000" cy="4398705"/>
          </a:xfrm>
          <a:prstGeom prst="rect">
            <a:avLst/>
          </a:prstGeom>
          <a:ln w="12700">
            <a:miter lim="400000"/>
          </a:ln>
        </p:spPr>
        <p:txBody>
          <a:bodyPr wrap="square" lIns="0" tIns="0" rIns="0" bIns="0">
            <a:spAutoFit/>
          </a:bodyPr>
          <a:lstStyle/>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Performance data contained herein was generally obtained in a controlled, isolated environments. Customer examples are presented as illustrations of how those customers have used IBM products and the results they may have achieved. Actual performance, cost, savings or other results in other operating environments may vary. </a:t>
            </a:r>
            <a:endParaRPr kumimoji="0" sz="1400" b="1" i="0" u="none" strike="noStrike" kern="0" cap="none" spc="0" normalizeH="0" baseline="0" noProof="0" dirty="0">
              <a:ln>
                <a:noFill/>
              </a:ln>
              <a:solidFill>
                <a:srgbClr val="E7E6E6"/>
              </a:solidFill>
              <a:effectLst/>
              <a:uLnTx/>
              <a:uFillTx/>
              <a:latin typeface="IBM Plex Sans Light"/>
              <a:ea typeface="Calibri"/>
              <a:cs typeface="Calibri"/>
              <a:sym typeface="Calibri"/>
            </a:endParaRPr>
          </a:p>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References in this document to IBM products, programs, or services does not imply that IBM intends to make such products, programs or services available in all countries in which IBM operates or does business. </a:t>
            </a:r>
            <a:endParaRPr kumimoji="0" sz="1400" b="1" i="0" u="none" strike="noStrike" kern="0" cap="none" spc="0" normalizeH="0" baseline="0" noProof="0" dirty="0">
              <a:ln>
                <a:noFill/>
              </a:ln>
              <a:solidFill>
                <a:srgbClr val="E7E6E6"/>
              </a:solidFill>
              <a:effectLst/>
              <a:uLnTx/>
              <a:uFillTx/>
              <a:latin typeface="IBM Plex Sans Light"/>
              <a:ea typeface="Calibri"/>
              <a:cs typeface="Calibri"/>
              <a:sym typeface="Calibri"/>
            </a:endParaRPr>
          </a:p>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Workshops, sessions and associated materials may have been prepared by independent session speakers, and do not necessarily reflect the views of IBM. All materials and discussions are provided for informational purposes only, and are neither intended to, nor shall constitute legal or other guidance or advice to any individual participant or their specific situation.</a:t>
            </a:r>
            <a:endParaRPr kumimoji="0" sz="1400" b="1" i="0" u="none" strike="noStrike" kern="0" cap="none" spc="0" normalizeH="0" baseline="0" noProof="0" dirty="0">
              <a:ln>
                <a:noFill/>
              </a:ln>
              <a:solidFill>
                <a:srgbClr val="E7E6E6"/>
              </a:solidFill>
              <a:effectLst/>
              <a:uLnTx/>
              <a:uFillTx/>
              <a:latin typeface="IBM Plex Sans Light"/>
              <a:ea typeface="Calibri"/>
              <a:cs typeface="Calibri"/>
              <a:sym typeface="Calibri"/>
            </a:endParaRPr>
          </a:p>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It is the customer’s responsibility to insure its own compliance with legal requirements and to obtain advice of competent legal counsel as to the identification and interpretation of any relevant laws and regulatory requirements that may affect the customer’s business and any actions the customer may need to take to comply with such laws. IBM does not provide legal advice or represent or warrant that its services or products will ensure that the customer follows any law.</a:t>
            </a:r>
          </a:p>
        </p:txBody>
      </p:sp>
      <p:pic>
        <p:nvPicPr>
          <p:cNvPr id="3" name="Graphic 2">
            <a:extLst>
              <a:ext uri="{FF2B5EF4-FFF2-40B4-BE49-F238E27FC236}">
                <a16:creationId xmlns:a16="http://schemas.microsoft.com/office/drawing/2014/main" id="{D4F350CC-F6DE-07C6-5C46-7FC1619BA61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77600" y="228600"/>
            <a:ext cx="609599" cy="609599"/>
          </a:xfrm>
          <a:prstGeom prst="rect">
            <a:avLst/>
          </a:prstGeom>
        </p:spPr>
      </p:pic>
    </p:spTree>
    <p:extLst>
      <p:ext uri="{BB962C8B-B14F-4D97-AF65-F5344CB8AC3E}">
        <p14:creationId xmlns:p14="http://schemas.microsoft.com/office/powerpoint/2010/main" val="647873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318C4526-8BCA-48A8-AF37-2C52BA194D9F}"/>
              </a:ext>
            </a:extLst>
          </p:cNvPr>
          <p:cNvSpPr txBox="1">
            <a:spLocks noChangeArrowheads="1"/>
          </p:cNvSpPr>
          <p:nvPr/>
        </p:nvSpPr>
        <p:spPr bwMode="auto">
          <a:xfrm>
            <a:off x="712372" y="144463"/>
            <a:ext cx="9955628" cy="622300"/>
          </a:xfrm>
          <a:prstGeom prst="rect">
            <a:avLst/>
          </a:prstGeom>
          <a:noFill/>
          <a:ln>
            <a:noFill/>
          </a:ln>
          <a:effectLst/>
          <a:extLst>
            <a:ext uri="{909E8E84-426E-40DD-AFC4-6F175D3DCCD1}">
              <a14:hiddenFill xmlns:a14="http://schemas.microsoft.com/office/drawing/2010/main">
                <a:solidFill>
                  <a:srgbClr val="7889FB"/>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rtl="0" eaLnBrk="0" fontAlgn="base" hangingPunct="0">
              <a:spcBef>
                <a:spcPct val="0"/>
              </a:spcBef>
              <a:spcAft>
                <a:spcPct val="0"/>
              </a:spcAft>
              <a:defRPr sz="2400" b="1">
                <a:solidFill>
                  <a:srgbClr val="006699"/>
                </a:solidFill>
                <a:latin typeface="+mj-lt"/>
                <a:ea typeface="+mj-ea"/>
                <a:cs typeface="+mj-cs"/>
              </a:defRPr>
            </a:lvl1pPr>
            <a:lvl2pPr algn="l" rtl="0" eaLnBrk="0" fontAlgn="base" hangingPunct="0">
              <a:spcBef>
                <a:spcPct val="0"/>
              </a:spcBef>
              <a:spcAft>
                <a:spcPct val="0"/>
              </a:spcAft>
              <a:defRPr sz="2400" b="1">
                <a:solidFill>
                  <a:srgbClr val="006699"/>
                </a:solidFill>
                <a:latin typeface="Arial Narrow" pitchFamily="34" charset="0"/>
              </a:defRPr>
            </a:lvl2pPr>
            <a:lvl3pPr algn="l" rtl="0" eaLnBrk="0" fontAlgn="base" hangingPunct="0">
              <a:spcBef>
                <a:spcPct val="0"/>
              </a:spcBef>
              <a:spcAft>
                <a:spcPct val="0"/>
              </a:spcAft>
              <a:defRPr sz="2400" b="1">
                <a:solidFill>
                  <a:srgbClr val="006699"/>
                </a:solidFill>
                <a:latin typeface="Arial Narrow" pitchFamily="34" charset="0"/>
              </a:defRPr>
            </a:lvl3pPr>
            <a:lvl4pPr algn="l" rtl="0" eaLnBrk="0" fontAlgn="base" hangingPunct="0">
              <a:spcBef>
                <a:spcPct val="0"/>
              </a:spcBef>
              <a:spcAft>
                <a:spcPct val="0"/>
              </a:spcAft>
              <a:defRPr sz="2400" b="1">
                <a:solidFill>
                  <a:srgbClr val="006699"/>
                </a:solidFill>
                <a:latin typeface="Arial Narrow" pitchFamily="34" charset="0"/>
              </a:defRPr>
            </a:lvl4pPr>
            <a:lvl5pPr algn="l" rtl="0" eaLnBrk="0" fontAlgn="base" hangingPunct="0">
              <a:spcBef>
                <a:spcPct val="0"/>
              </a:spcBef>
              <a:spcAft>
                <a:spcPct val="0"/>
              </a:spcAft>
              <a:defRPr sz="2400" b="1">
                <a:solidFill>
                  <a:srgbClr val="006699"/>
                </a:solidFill>
                <a:latin typeface="Arial Narrow" pitchFamily="34" charset="0"/>
              </a:defRPr>
            </a:lvl5pPr>
            <a:lvl6pPr marL="457200" algn="l" rtl="0" fontAlgn="base">
              <a:spcBef>
                <a:spcPct val="0"/>
              </a:spcBef>
              <a:spcAft>
                <a:spcPct val="0"/>
              </a:spcAft>
              <a:defRPr sz="2400" b="1">
                <a:solidFill>
                  <a:srgbClr val="006699"/>
                </a:solidFill>
                <a:latin typeface="Arial Narrow" pitchFamily="34" charset="0"/>
              </a:defRPr>
            </a:lvl6pPr>
            <a:lvl7pPr marL="914400" algn="l" rtl="0" fontAlgn="base">
              <a:spcBef>
                <a:spcPct val="0"/>
              </a:spcBef>
              <a:spcAft>
                <a:spcPct val="0"/>
              </a:spcAft>
              <a:defRPr sz="2400" b="1">
                <a:solidFill>
                  <a:srgbClr val="006699"/>
                </a:solidFill>
                <a:latin typeface="Arial Narrow" pitchFamily="34" charset="0"/>
              </a:defRPr>
            </a:lvl7pPr>
            <a:lvl8pPr marL="1371600" algn="l" rtl="0" fontAlgn="base">
              <a:spcBef>
                <a:spcPct val="0"/>
              </a:spcBef>
              <a:spcAft>
                <a:spcPct val="0"/>
              </a:spcAft>
              <a:defRPr sz="2400" b="1">
                <a:solidFill>
                  <a:srgbClr val="006699"/>
                </a:solidFill>
                <a:latin typeface="Arial Narrow" pitchFamily="34" charset="0"/>
              </a:defRPr>
            </a:lvl8pPr>
            <a:lvl9pPr marL="1828800" algn="l" rtl="0" fontAlgn="base">
              <a:spcBef>
                <a:spcPct val="0"/>
              </a:spcBef>
              <a:spcAft>
                <a:spcPct val="0"/>
              </a:spcAft>
              <a:defRPr sz="2400" b="1">
                <a:solidFill>
                  <a:srgbClr val="006699"/>
                </a:solidFill>
                <a:latin typeface="Arial Narrow" pitchFamily="34" charset="0"/>
              </a:defRPr>
            </a:lvl9pPr>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GB" sz="2800" kern="0" dirty="0">
                <a:solidFill>
                  <a:schemeClr val="tx1"/>
                </a:solidFill>
              </a:rPr>
              <a:t>Why Learn Git? </a:t>
            </a:r>
            <a:endParaRPr lang="en-GB" b="0" kern="0" dirty="0">
              <a:solidFill>
                <a:schemeClr val="tx1"/>
              </a:solidFill>
            </a:endParaRPr>
          </a:p>
        </p:txBody>
      </p:sp>
      <p:sp>
        <p:nvSpPr>
          <p:cNvPr id="20483" name="Rectangle 24">
            <a:extLst>
              <a:ext uri="{FF2B5EF4-FFF2-40B4-BE49-F238E27FC236}">
                <a16:creationId xmlns:a16="http://schemas.microsoft.com/office/drawing/2014/main" id="{B07620AD-A663-A05F-2180-BE8ED47E84A1}"/>
              </a:ext>
            </a:extLst>
          </p:cNvPr>
          <p:cNvSpPr>
            <a:spLocks noChangeArrowheads="1"/>
          </p:cNvSpPr>
          <p:nvPr/>
        </p:nvSpPr>
        <p:spPr bwMode="auto">
          <a:xfrm>
            <a:off x="762000" y="762000"/>
            <a:ext cx="10363200" cy="609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81000" indent="-381000">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687388" indent="-34290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r>
              <a:rPr lang="en-US" altLang="en-US" b="1" dirty="0">
                <a:latin typeface="+mj-lt"/>
              </a:rPr>
              <a:t>Better systems</a:t>
            </a:r>
          </a:p>
          <a:p>
            <a:pPr lvl="1" eaLnBrk="1" hangingPunct="1"/>
            <a:r>
              <a:rPr lang="en-US" altLang="en-US" sz="2000" dirty="0">
                <a:solidFill>
                  <a:schemeClr val="tx1"/>
                </a:solidFill>
                <a:latin typeface="+mj-lt"/>
              </a:rPr>
              <a:t>Improved parallel development</a:t>
            </a:r>
          </a:p>
          <a:p>
            <a:pPr lvl="1" eaLnBrk="1" hangingPunct="1"/>
            <a:r>
              <a:rPr lang="en-US" altLang="en-US" sz="2000" dirty="0">
                <a:solidFill>
                  <a:schemeClr val="tx1"/>
                </a:solidFill>
                <a:latin typeface="+mj-lt"/>
              </a:rPr>
              <a:t>Faster SCM tooling performance</a:t>
            </a:r>
          </a:p>
          <a:p>
            <a:pPr lvl="1" eaLnBrk="1" hangingPunct="1"/>
            <a:r>
              <a:rPr lang="en-US" altLang="en-US" sz="2000" dirty="0">
                <a:solidFill>
                  <a:schemeClr val="tx1"/>
                </a:solidFill>
                <a:latin typeface="+mj-lt"/>
              </a:rPr>
              <a:t>Simplified merge and faster release cycle</a:t>
            </a:r>
          </a:p>
          <a:p>
            <a:pPr lvl="1" eaLnBrk="1" hangingPunct="1"/>
            <a:r>
              <a:rPr lang="en-US" altLang="en-US" sz="2000" dirty="0">
                <a:solidFill>
                  <a:schemeClr val="tx1"/>
                </a:solidFill>
                <a:latin typeface="+mj-lt"/>
              </a:rPr>
              <a:t>Seamless integration into an open CI/CD pipeline</a:t>
            </a:r>
          </a:p>
          <a:p>
            <a:pPr lvl="1" eaLnBrk="1" hangingPunct="1"/>
            <a:r>
              <a:rPr lang="en-US" altLang="en-US" sz="2000" dirty="0">
                <a:solidFill>
                  <a:schemeClr val="tx1"/>
                </a:solidFill>
                <a:latin typeface="+mj-lt"/>
              </a:rPr>
              <a:t>Strong support for “non-linear development”</a:t>
            </a:r>
          </a:p>
          <a:p>
            <a:pPr lvl="2" eaLnBrk="1" hangingPunct="1"/>
            <a:r>
              <a:rPr lang="en-US" altLang="en-US" sz="1400" dirty="0">
                <a:solidFill>
                  <a:schemeClr val="tx1"/>
                </a:solidFill>
                <a:latin typeface="+mj-lt"/>
              </a:rPr>
              <a:t>Working on different parts of the application concurrently</a:t>
            </a:r>
          </a:p>
          <a:p>
            <a:pPr lvl="1" eaLnBrk="1" hangingPunct="1"/>
            <a:r>
              <a:rPr lang="en-US" altLang="en-US" sz="2000" dirty="0">
                <a:solidFill>
                  <a:schemeClr val="tx1"/>
                </a:solidFill>
                <a:latin typeface="+mj-lt"/>
              </a:rPr>
              <a:t>Cloud integration</a:t>
            </a:r>
          </a:p>
          <a:p>
            <a:pPr lvl="1" eaLnBrk="1" hangingPunct="1"/>
            <a:r>
              <a:rPr lang="en-US" altLang="en-US" sz="2000" dirty="0">
                <a:solidFill>
                  <a:schemeClr val="tx1"/>
                </a:solidFill>
                <a:latin typeface="+mj-lt"/>
              </a:rPr>
              <a:t>Supported by all modern tools/IDEs</a:t>
            </a:r>
          </a:p>
          <a:p>
            <a:pPr lvl="1" eaLnBrk="1" hangingPunct="1"/>
            <a:r>
              <a:rPr lang="en-US" altLang="en-US" sz="2000" dirty="0">
                <a:solidFill>
                  <a:schemeClr val="tx1"/>
                </a:solidFill>
                <a:latin typeface="+mj-lt"/>
              </a:rPr>
              <a:t>One Version Control System for both enterprise &amp; distributed applications</a:t>
            </a:r>
          </a:p>
          <a:p>
            <a:pPr lvl="1" eaLnBrk="1" hangingPunct="1"/>
            <a:endParaRPr lang="en-US" altLang="en-US" sz="700" dirty="0">
              <a:solidFill>
                <a:schemeClr val="tx1"/>
              </a:solidFill>
              <a:latin typeface="+mj-lt"/>
            </a:endParaRPr>
          </a:p>
          <a:p>
            <a:pPr eaLnBrk="1" hangingPunct="1"/>
            <a:r>
              <a:rPr lang="en-US" altLang="en-US" b="1" dirty="0">
                <a:latin typeface="+mj-lt"/>
              </a:rPr>
              <a:t>Career future-proofing </a:t>
            </a:r>
            <a:r>
              <a:rPr lang="en-US" altLang="en-US" sz="2400" dirty="0">
                <a:latin typeface="+mj-lt"/>
                <a:cs typeface="Calibri" panose="020F0502020204030204" pitchFamily="34" charset="0"/>
              </a:rPr>
              <a:t>(quotes from enterprise COBOL/Git users)</a:t>
            </a:r>
            <a:endParaRPr lang="en-US" altLang="en-US" sz="1800" dirty="0">
              <a:latin typeface="+mj-lt"/>
              <a:cs typeface="Calibri" panose="020F0502020204030204" pitchFamily="34" charset="0"/>
            </a:endParaRPr>
          </a:p>
          <a:p>
            <a:pPr lvl="1" eaLnBrk="1" hangingPunct="1"/>
            <a:r>
              <a:rPr lang="en-US" altLang="en-US" sz="2200" i="1" dirty="0">
                <a:solidFill>
                  <a:schemeClr val="tx1"/>
                </a:solidFill>
                <a:latin typeface="+mj-lt"/>
              </a:rPr>
              <a:t>Companies love it when you have Git on your CV</a:t>
            </a:r>
          </a:p>
          <a:p>
            <a:pPr lvl="1" eaLnBrk="1" hangingPunct="1"/>
            <a:r>
              <a:rPr lang="en-US" altLang="en-US" sz="2200" i="1" dirty="0">
                <a:solidFill>
                  <a:schemeClr val="tx1"/>
                </a:solidFill>
                <a:latin typeface="+mj-lt"/>
              </a:rPr>
              <a:t>“My number one piece of advice for new developers: Learn Git and push code to GitHub every day”; </a:t>
            </a:r>
            <a:r>
              <a:rPr lang="en-US" altLang="en-US" sz="2000" b="1" dirty="0">
                <a:solidFill>
                  <a:schemeClr val="tx1"/>
                </a:solidFill>
                <a:latin typeface="+mj-lt"/>
              </a:rPr>
              <a:t>Brandon Morelli</a:t>
            </a:r>
          </a:p>
          <a:p>
            <a:pPr lvl="1" eaLnBrk="1" hangingPunct="1"/>
            <a:r>
              <a:rPr lang="en-US" altLang="en-US" sz="2200" i="1" dirty="0">
                <a:solidFill>
                  <a:schemeClr val="tx1"/>
                </a:solidFill>
                <a:latin typeface="+mj-lt"/>
              </a:rPr>
              <a:t>I woke up one morning &amp; realized I had to learn Linux.</a:t>
            </a:r>
            <a:endParaRPr lang="en-US" altLang="en-US" sz="1600" i="1" dirty="0">
              <a:solidFill>
                <a:schemeClr val="tx1"/>
              </a:solidFill>
              <a:latin typeface="+mj-lt"/>
            </a:endParaRPr>
          </a:p>
          <a:p>
            <a:pPr lvl="1" eaLnBrk="1" hangingPunct="1"/>
            <a:endParaRPr lang="en-US" altLang="en-US" sz="1600" dirty="0">
              <a:solidFill>
                <a:schemeClr val="tx1"/>
              </a:solidFill>
              <a:latin typeface="+mj-lt"/>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1">
            <a:extLst>
              <a:ext uri="{FF2B5EF4-FFF2-40B4-BE49-F238E27FC236}">
                <a16:creationId xmlns:a16="http://schemas.microsoft.com/office/drawing/2014/main" id="{66132D55-870B-5452-3616-5878F1816304}"/>
              </a:ext>
            </a:extLst>
          </p:cNvPr>
          <p:cNvSpPr>
            <a:spLocks noChangeArrowheads="1"/>
          </p:cNvSpPr>
          <p:nvPr/>
        </p:nvSpPr>
        <p:spPr bwMode="auto">
          <a:xfrm>
            <a:off x="9601200" y="6383338"/>
            <a:ext cx="1066800" cy="474662"/>
          </a:xfrm>
          <a:prstGeom prst="rect">
            <a:avLst/>
          </a:prstGeom>
          <a:solidFill>
            <a:schemeClr val="bg1"/>
          </a:solidFill>
          <a:ln>
            <a:noFill/>
          </a:ln>
          <a:extLst>
            <a:ext uri="{91240B29-F687-4F45-9708-019B960494DF}">
              <a14:hiddenLine xmlns:a14="http://schemas.microsoft.com/office/drawing/2010/main" w="28575" algn="ctr">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sz="1800">
              <a:latin typeface="Calibri" panose="020F0502020204030204" pitchFamily="34" charset="0"/>
              <a:cs typeface="Calibri" panose="020F0502020204030204" pitchFamily="34" charset="0"/>
            </a:endParaRPr>
          </a:p>
        </p:txBody>
      </p:sp>
      <p:sp>
        <p:nvSpPr>
          <p:cNvPr id="22531" name="Title 1">
            <a:extLst>
              <a:ext uri="{FF2B5EF4-FFF2-40B4-BE49-F238E27FC236}">
                <a16:creationId xmlns:a16="http://schemas.microsoft.com/office/drawing/2014/main" id="{52705D05-49DC-60A1-F2DA-CC85B9226AEF}"/>
              </a:ext>
            </a:extLst>
          </p:cNvPr>
          <p:cNvSpPr>
            <a:spLocks noGrp="1" noChangeArrowheads="1"/>
          </p:cNvSpPr>
          <p:nvPr>
            <p:ph type="title"/>
            <p:custDataLst>
              <p:tags r:id="rId1"/>
            </p:custDataLst>
          </p:nvPr>
        </p:nvSpPr>
        <p:spPr/>
        <p:txBody>
          <a:bodyPr/>
          <a:lstStyle/>
          <a:p>
            <a:r>
              <a:rPr lang="en-US" altLang="en-US"/>
              <a:t>Local Git Version Control vs. GitHub/GitLab</a:t>
            </a:r>
          </a:p>
        </p:txBody>
      </p:sp>
      <p:sp>
        <p:nvSpPr>
          <p:cNvPr id="15363" name="Content Placeholder 2">
            <a:extLst>
              <a:ext uri="{FF2B5EF4-FFF2-40B4-BE49-F238E27FC236}">
                <a16:creationId xmlns:a16="http://schemas.microsoft.com/office/drawing/2014/main" id="{B09D5E05-1D1E-425D-8C7E-D958E6821B38}"/>
              </a:ext>
            </a:extLst>
          </p:cNvPr>
          <p:cNvSpPr>
            <a:spLocks noGrp="1" noChangeArrowheads="1"/>
          </p:cNvSpPr>
          <p:nvPr>
            <p:ph idx="1"/>
          </p:nvPr>
        </p:nvSpPr>
        <p:spPr>
          <a:xfrm>
            <a:off x="610410" y="762000"/>
            <a:ext cx="11124390" cy="5621338"/>
          </a:xfrm>
        </p:spPr>
        <p:txBody>
          <a:bodyPr/>
          <a:lstStyle/>
          <a:p>
            <a:pPr marL="228600">
              <a:defRPr/>
            </a:pPr>
            <a:r>
              <a:rPr lang="en-US" altLang="en-US" sz="2400" b="1" dirty="0"/>
              <a:t>Git</a:t>
            </a:r>
            <a:r>
              <a:rPr lang="en-US" altLang="en-US" sz="2400" dirty="0"/>
              <a:t> is the version control tool (SCM) </a:t>
            </a:r>
            <a:r>
              <a:rPr lang="en-US" altLang="en-US" sz="2400" dirty="0">
                <a:ea typeface="MS PGothic" panose="020B0600070205080204" pitchFamily="34" charset="-128"/>
              </a:rPr>
              <a:t>that tracks changes to your files</a:t>
            </a:r>
            <a:endParaRPr lang="en-US" altLang="en-US" sz="2400" dirty="0"/>
          </a:p>
          <a:p>
            <a:pPr marL="329118" lvl="3" indent="0">
              <a:buNone/>
              <a:defRPr/>
            </a:pPr>
            <a:r>
              <a:rPr lang="en-US" altLang="en-US" sz="2000" dirty="0"/>
              <a:t>Git Installs locally and manages version control and file sharing:</a:t>
            </a:r>
          </a:p>
          <a:p>
            <a:pPr lvl="3">
              <a:defRPr/>
            </a:pPr>
            <a:r>
              <a:rPr lang="en-US" altLang="en-US" sz="1600" dirty="0"/>
              <a:t>Via a desktop interface (GUI and/or Command-line)</a:t>
            </a:r>
          </a:p>
          <a:p>
            <a:pPr lvl="3">
              <a:defRPr/>
            </a:pPr>
            <a:r>
              <a:rPr lang="en-US" altLang="en-US" sz="1600" dirty="0"/>
              <a:t>Using a Repository to manage the history of file changes</a:t>
            </a:r>
            <a:endParaRPr lang="en-US" altLang="en-US" sz="600" dirty="0"/>
          </a:p>
          <a:p>
            <a:pPr marL="690563" lvl="2" indent="0">
              <a:buNone/>
              <a:defRPr/>
            </a:pPr>
            <a:endParaRPr lang="en-US" altLang="en-US" sz="400" dirty="0"/>
          </a:p>
          <a:p>
            <a:pPr>
              <a:defRPr/>
            </a:pPr>
            <a:endParaRPr lang="en-US" altLang="en-US" sz="2400" b="1" dirty="0"/>
          </a:p>
          <a:p>
            <a:pPr>
              <a:defRPr/>
            </a:pPr>
            <a:r>
              <a:rPr lang="en-US" altLang="en-US" sz="2400" b="1" dirty="0"/>
              <a:t>GitHub, GitLab</a:t>
            </a:r>
            <a:r>
              <a:rPr lang="en-US" altLang="en-US" sz="2400" dirty="0"/>
              <a:t> and </a:t>
            </a:r>
            <a:r>
              <a:rPr lang="en-US" altLang="en-US" sz="2400" b="1" dirty="0"/>
              <a:t>Bitbucket</a:t>
            </a:r>
            <a:r>
              <a:rPr lang="en-US" altLang="en-US" sz="2400" dirty="0"/>
              <a:t> are web-based </a:t>
            </a:r>
            <a:r>
              <a:rPr lang="en-US" altLang="en-US" sz="2400" b="1" dirty="0"/>
              <a:t>Git hosting products</a:t>
            </a:r>
            <a:r>
              <a:rPr lang="en-US" altLang="en-US" sz="2400" dirty="0"/>
              <a:t> – which provide:</a:t>
            </a:r>
          </a:p>
          <a:p>
            <a:pPr lvl="2">
              <a:buFont typeface="Webdings" panose="05030102010509060703" pitchFamily="18" charset="2"/>
              <a:buChar char="4"/>
              <a:defRPr/>
            </a:pPr>
            <a:r>
              <a:rPr lang="en-US" altLang="en-US" sz="2000" dirty="0"/>
              <a:t>A remote Git Version Control System</a:t>
            </a:r>
          </a:p>
          <a:p>
            <a:pPr lvl="3">
              <a:defRPr/>
            </a:pPr>
            <a:r>
              <a:rPr lang="en-US" altLang="en-US" sz="1600" dirty="0"/>
              <a:t>Free space for open-source projects, “for-pay” space for private projects</a:t>
            </a:r>
          </a:p>
          <a:p>
            <a:pPr lvl="2">
              <a:buFont typeface="Webdings" panose="05030102010509060703" pitchFamily="18" charset="2"/>
              <a:buChar char="4"/>
              <a:defRPr/>
            </a:pPr>
            <a:r>
              <a:rPr lang="en-US" altLang="en-US" sz="2000" dirty="0"/>
              <a:t>Features for collaborative production-quality project work:</a:t>
            </a:r>
          </a:p>
          <a:p>
            <a:pPr lvl="3">
              <a:defRPr/>
            </a:pPr>
            <a:r>
              <a:rPr lang="en-US" altLang="en-US" sz="2000" dirty="0"/>
              <a:t>Work-item management and organizational tools</a:t>
            </a:r>
          </a:p>
          <a:p>
            <a:pPr lvl="3">
              <a:defRPr/>
            </a:pPr>
            <a:r>
              <a:rPr lang="en-US" altLang="en-US" sz="2000" dirty="0"/>
              <a:t>Problem-tracking, Branch protection, etc.</a:t>
            </a:r>
          </a:p>
          <a:p>
            <a:pPr marL="164559" lvl="2" indent="0">
              <a:buNone/>
              <a:defRPr/>
            </a:pPr>
            <a:endParaRPr lang="en-US" altLang="en-US" sz="2000" dirty="0"/>
          </a:p>
          <a:p>
            <a:pPr lvl="2">
              <a:defRPr/>
            </a:pPr>
            <a:endParaRPr lang="en-US" altLang="en-US" sz="600" dirty="0"/>
          </a:p>
          <a:p>
            <a:pPr marL="285750" indent="-285750">
              <a:buFont typeface="Arial" panose="020B0604020202020204" pitchFamily="34" charset="0"/>
              <a:buChar char="•"/>
              <a:defRPr/>
            </a:pPr>
            <a:r>
              <a:rPr lang="en-US" altLang="en-US" sz="1600" b="1" dirty="0"/>
              <a:t>GitHub: </a:t>
            </a:r>
            <a:r>
              <a:rPr lang="en-US" sz="1400" dirty="0"/>
              <a:t>is a web-based hosting service for version control using Git.  GitHub is o</a:t>
            </a:r>
            <a:r>
              <a:rPr lang="en-US" altLang="en-US" sz="1400" dirty="0"/>
              <a:t>wned by Microsoft:</a:t>
            </a:r>
            <a:r>
              <a:rPr lang="en-US" altLang="en-US" sz="1600" dirty="0"/>
              <a:t> </a:t>
            </a:r>
            <a:r>
              <a:rPr lang="en-US" sz="1400" dirty="0">
                <a:hlinkClick r:id="rId4"/>
              </a:rPr>
              <a:t>https://github.com/</a:t>
            </a:r>
            <a:endParaRPr lang="en-US" sz="1400" dirty="0"/>
          </a:p>
          <a:p>
            <a:pPr marL="171450" indent="-171450">
              <a:buFont typeface="Arial" panose="020B0604020202020204" pitchFamily="34" charset="0"/>
              <a:buChar char="•"/>
              <a:defRPr/>
            </a:pPr>
            <a:endParaRPr lang="en-US" altLang="en-US" sz="100" dirty="0"/>
          </a:p>
          <a:p>
            <a:pPr marL="285750" indent="-285750">
              <a:buFont typeface="Arial" panose="020B0604020202020204" pitchFamily="34" charset="0"/>
              <a:buChar char="•"/>
              <a:defRPr/>
            </a:pPr>
            <a:r>
              <a:rPr lang="en-US" altLang="en-US" sz="1400" b="1" dirty="0"/>
              <a:t>GitLab</a:t>
            </a:r>
            <a:r>
              <a:rPr lang="en-US" altLang="en-US" sz="1400" dirty="0"/>
              <a:t> is a cloud-based, DevOps lifecycle tool providing CI/CD pipeline features. GitLab is owned by GitLab, Inc. </a:t>
            </a:r>
            <a:r>
              <a:rPr lang="en-US" sz="1400" dirty="0">
                <a:hlinkClick r:id="rId5"/>
              </a:rPr>
              <a:t>https://about.gitlab.com/</a:t>
            </a:r>
            <a:r>
              <a:rPr lang="en-US" sz="1400" dirty="0"/>
              <a:t> </a:t>
            </a:r>
          </a:p>
          <a:p>
            <a:pPr marL="285750" indent="-285750">
              <a:buFont typeface="Arial" panose="020B0604020202020204" pitchFamily="34" charset="0"/>
              <a:buChar char="•"/>
              <a:defRPr/>
            </a:pPr>
            <a:r>
              <a:rPr lang="en-US" altLang="en-US" sz="1400" b="1" dirty="0"/>
              <a:t>Bitbucket</a:t>
            </a:r>
            <a:r>
              <a:rPr lang="en-US" altLang="en-US" sz="1400" dirty="0"/>
              <a:t> is a web-based source-control-management Repository owned by Atlassian. Bitbucket offers commercial &amp; free Git Repository time? </a:t>
            </a:r>
            <a:r>
              <a:rPr lang="en-US" sz="1400" dirty="0">
                <a:hlinkClick r:id="rId6"/>
              </a:rPr>
              <a:t>https://bitbucket.org</a:t>
            </a:r>
            <a:r>
              <a:rPr lang="en-US" sz="1400" dirty="0"/>
              <a:t> </a:t>
            </a:r>
            <a:endParaRPr lang="en-US" altLang="en-US" sz="14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4496AF09-3756-46D3-DF90-5A43BAE9DAB2}"/>
              </a:ext>
            </a:extLst>
          </p:cNvPr>
          <p:cNvSpPr>
            <a:spLocks noGrp="1" noChangeArrowheads="1"/>
          </p:cNvSpPr>
          <p:nvPr>
            <p:ph type="title"/>
          </p:nvPr>
        </p:nvSpPr>
        <p:spPr/>
        <p:txBody>
          <a:bodyPr/>
          <a:lstStyle/>
          <a:p>
            <a:r>
              <a:rPr lang="en-US" altLang="en-US"/>
              <a:t>What is a Git </a:t>
            </a:r>
            <a:r>
              <a:rPr lang="en-US" altLang="en-US" b="1"/>
              <a:t>Repository</a:t>
            </a:r>
            <a:r>
              <a:rPr lang="en-US" altLang="en-US"/>
              <a:t> ?</a:t>
            </a:r>
          </a:p>
        </p:txBody>
      </p:sp>
      <p:sp>
        <p:nvSpPr>
          <p:cNvPr id="3" name="Content Placeholder 2">
            <a:extLst>
              <a:ext uri="{FF2B5EF4-FFF2-40B4-BE49-F238E27FC236}">
                <a16:creationId xmlns:a16="http://schemas.microsoft.com/office/drawing/2014/main" id="{E7D6252E-E516-4890-BDB2-8EEA1F5A7441}"/>
              </a:ext>
            </a:extLst>
          </p:cNvPr>
          <p:cNvSpPr>
            <a:spLocks noGrp="1"/>
          </p:cNvSpPr>
          <p:nvPr>
            <p:ph idx="1"/>
          </p:nvPr>
        </p:nvSpPr>
        <p:spPr>
          <a:xfrm>
            <a:off x="914400" y="987424"/>
            <a:ext cx="9674225" cy="5395914"/>
          </a:xfrm>
        </p:spPr>
        <p:txBody>
          <a:bodyPr/>
          <a:lstStyle/>
          <a:p>
            <a:pPr>
              <a:defRPr/>
            </a:pPr>
            <a:r>
              <a:rPr lang="en-US" sz="2800" dirty="0"/>
              <a:t>A Git </a:t>
            </a:r>
            <a:r>
              <a:rPr lang="en-US" sz="2800" b="1" dirty="0"/>
              <a:t>Repository</a:t>
            </a:r>
            <a:r>
              <a:rPr lang="en-US" sz="2800" dirty="0"/>
              <a:t> (“repo”) is a hidden </a:t>
            </a:r>
            <a:r>
              <a:rPr lang="en-US" sz="2800" b="1" dirty="0"/>
              <a:t>folder</a:t>
            </a:r>
            <a:r>
              <a:rPr lang="en-US" sz="2800" dirty="0"/>
              <a:t> named </a:t>
            </a:r>
            <a:r>
              <a:rPr lang="en-US" sz="2800" b="1" dirty="0"/>
              <a:t>.git</a:t>
            </a:r>
            <a:r>
              <a:rPr lang="en-US" sz="2800" dirty="0"/>
              <a:t> under the project drive:/directory that tracks changes to files</a:t>
            </a:r>
          </a:p>
          <a:p>
            <a:pPr lvl="1">
              <a:buFont typeface="Webdings" panose="05030102010509060703" pitchFamily="18" charset="2"/>
              <a:buChar char="4"/>
              <a:defRPr/>
            </a:pPr>
            <a:r>
              <a:rPr lang="en-US" sz="2200" dirty="0"/>
              <a:t>This </a:t>
            </a:r>
            <a:r>
              <a:rPr lang="en-US" sz="2200" b="1" dirty="0"/>
              <a:t>.git </a:t>
            </a:r>
            <a:r>
              <a:rPr lang="en-US" sz="2200" dirty="0"/>
              <a:t>subdirectory contains the metadata Git uses to track file changes - building a “history of changes” over time</a:t>
            </a:r>
          </a:p>
          <a:p>
            <a:pPr lvl="1">
              <a:buFont typeface="Webdings" panose="05030102010509060703" pitchFamily="18" charset="2"/>
              <a:buChar char="4"/>
              <a:defRPr/>
            </a:pPr>
            <a:r>
              <a:rPr lang="en-US" sz="2200" dirty="0"/>
              <a:t>If you delete the </a:t>
            </a:r>
            <a:r>
              <a:rPr lang="en-US" sz="2200" b="1" dirty="0"/>
              <a:t>.git</a:t>
            </a:r>
            <a:r>
              <a:rPr lang="en-US" sz="2200" dirty="0"/>
              <a:t> folder, then you delete your Repository</a:t>
            </a:r>
          </a:p>
          <a:p>
            <a:pPr marL="344488" lvl="1" indent="0">
              <a:buNone/>
              <a:defRPr/>
            </a:pPr>
            <a:endParaRPr lang="en-US" sz="2000" dirty="0"/>
          </a:p>
        </p:txBody>
      </p:sp>
      <p:grpSp>
        <p:nvGrpSpPr>
          <p:cNvPr id="26628" name="Group 1">
            <a:extLst>
              <a:ext uri="{FF2B5EF4-FFF2-40B4-BE49-F238E27FC236}">
                <a16:creationId xmlns:a16="http://schemas.microsoft.com/office/drawing/2014/main" id="{F6D0AE9C-65E9-8DC4-58DA-94F279E25397}"/>
              </a:ext>
            </a:extLst>
          </p:cNvPr>
          <p:cNvGrpSpPr>
            <a:grpSpLocks/>
          </p:cNvGrpSpPr>
          <p:nvPr/>
        </p:nvGrpSpPr>
        <p:grpSpPr bwMode="auto">
          <a:xfrm>
            <a:off x="1981201" y="3200400"/>
            <a:ext cx="5166651" cy="2052856"/>
            <a:chOff x="685800" y="3200400"/>
            <a:chExt cx="3772475" cy="1266484"/>
          </a:xfrm>
        </p:grpSpPr>
        <p:graphicFrame>
          <p:nvGraphicFramePr>
            <p:cNvPr id="12" name="Diagram 11">
              <a:extLst>
                <a:ext uri="{FF2B5EF4-FFF2-40B4-BE49-F238E27FC236}">
                  <a16:creationId xmlns:a16="http://schemas.microsoft.com/office/drawing/2014/main" id="{E0A22889-FAF1-4D1B-8062-71DA355B11D8}"/>
                </a:ext>
              </a:extLst>
            </p:cNvPr>
            <p:cNvGraphicFramePr/>
            <p:nvPr/>
          </p:nvGraphicFramePr>
          <p:xfrm>
            <a:off x="685800" y="3200400"/>
            <a:ext cx="3505200" cy="11752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4" name="TextBox 13">
              <a:extLst>
                <a:ext uri="{FF2B5EF4-FFF2-40B4-BE49-F238E27FC236}">
                  <a16:creationId xmlns:a16="http://schemas.microsoft.com/office/drawing/2014/main" id="{5B160090-2EE6-49A2-8775-57251BDB264E}"/>
                </a:ext>
              </a:extLst>
            </p:cNvPr>
            <p:cNvSpPr txBox="1"/>
            <p:nvPr/>
          </p:nvSpPr>
          <p:spPr>
            <a:xfrm>
              <a:off x="1981704" y="4068138"/>
              <a:ext cx="2476571" cy="398746"/>
            </a:xfrm>
            <a:prstGeom prst="rect">
              <a:avLst/>
            </a:prstGeom>
            <a:noFill/>
          </p:spPr>
          <p:txBody>
            <a:bodyPr wrap="none">
              <a:spAutoFit/>
            </a:bodyPr>
            <a:lstStyle/>
            <a:p>
              <a:pPr>
                <a:defRPr/>
              </a:pPr>
              <a:r>
                <a:rPr lang="en-US" dirty="0">
                  <a:solidFill>
                    <a:schemeClr val="bg1">
                      <a:lumMod val="85000"/>
                    </a:schemeClr>
                  </a:solidFill>
                  <a:latin typeface="Abadi" panose="020B0604020104020204" pitchFamily="34" charset="0"/>
                </a:rPr>
                <a:t>.git subdirectory</a:t>
              </a:r>
            </a:p>
          </p:txBody>
        </p:sp>
      </p:grpSp>
      <p:sp>
        <p:nvSpPr>
          <p:cNvPr id="15" name="TextBox 14">
            <a:extLst>
              <a:ext uri="{FF2B5EF4-FFF2-40B4-BE49-F238E27FC236}">
                <a16:creationId xmlns:a16="http://schemas.microsoft.com/office/drawing/2014/main" id="{70D49CEE-A0A5-4559-A243-15ACD8274E0E}"/>
              </a:ext>
            </a:extLst>
          </p:cNvPr>
          <p:cNvSpPr txBox="1"/>
          <p:nvPr/>
        </p:nvSpPr>
        <p:spPr>
          <a:xfrm>
            <a:off x="5387776" y="5067864"/>
            <a:ext cx="1561645" cy="1369606"/>
          </a:xfrm>
          <a:prstGeom prst="rect">
            <a:avLst/>
          </a:prstGeom>
          <a:solidFill>
            <a:schemeClr val="bg1">
              <a:lumMod val="9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spAutoFit/>
          </a:bodyPr>
          <a:lstStyle/>
          <a:p>
            <a:pPr>
              <a:defRPr/>
            </a:pPr>
            <a:r>
              <a:rPr lang="en-US" sz="2800" b="1" dirty="0">
                <a:solidFill>
                  <a:srgbClr val="C00000"/>
                </a:solidFill>
                <a:latin typeface="Arial" panose="020B0604020202020204" pitchFamily="34" charset="0"/>
                <a:cs typeface="Arial" panose="020B0604020202020204" pitchFamily="34" charset="0"/>
              </a:rPr>
              <a:t>Git repo</a:t>
            </a:r>
          </a:p>
          <a:p>
            <a:pPr>
              <a:defRPr/>
            </a:pPr>
            <a:r>
              <a:rPr lang="en-US" sz="1100" b="1" dirty="0">
                <a:solidFill>
                  <a:schemeClr val="accent6"/>
                </a:solidFill>
                <a:latin typeface="Wingdings" panose="05000000000000000000" pitchFamily="2" charset="2"/>
                <a:cs typeface="Arial" panose="020B0604020202020204" pitchFamily="34" charset="0"/>
              </a:rPr>
              <a:t>……………………………………………………………………………………………………</a:t>
            </a:r>
          </a:p>
        </p:txBody>
      </p:sp>
      <p:sp>
        <p:nvSpPr>
          <p:cNvPr id="26632" name="TextBox 3">
            <a:extLst>
              <a:ext uri="{FF2B5EF4-FFF2-40B4-BE49-F238E27FC236}">
                <a16:creationId xmlns:a16="http://schemas.microsoft.com/office/drawing/2014/main" id="{1978BA2A-C78A-C883-ED7C-030C262D6DDF}"/>
              </a:ext>
            </a:extLst>
          </p:cNvPr>
          <p:cNvSpPr txBox="1">
            <a:spLocks noChangeArrowheads="1"/>
          </p:cNvSpPr>
          <p:nvPr/>
        </p:nvSpPr>
        <p:spPr bwMode="auto">
          <a:xfrm>
            <a:off x="7412039" y="4873626"/>
            <a:ext cx="12588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400" b="1">
                <a:latin typeface="Courier New" panose="02070309020205020404" pitchFamily="49" charset="0"/>
                <a:cs typeface="Courier New" panose="02070309020205020404" pitchFamily="49" charset="0"/>
              </a:rPr>
              <a:t>Your files</a:t>
            </a:r>
          </a:p>
        </p:txBody>
      </p:sp>
      <p:sp>
        <p:nvSpPr>
          <p:cNvPr id="26633" name="TextBox 15">
            <a:extLst>
              <a:ext uri="{FF2B5EF4-FFF2-40B4-BE49-F238E27FC236}">
                <a16:creationId xmlns:a16="http://schemas.microsoft.com/office/drawing/2014/main" id="{40EF9FF1-268E-54BE-E102-3F6CC59D35E9}"/>
              </a:ext>
            </a:extLst>
          </p:cNvPr>
          <p:cNvSpPr txBox="1">
            <a:spLocks noChangeArrowheads="1"/>
          </p:cNvSpPr>
          <p:nvPr/>
        </p:nvSpPr>
        <p:spPr bwMode="auto">
          <a:xfrm>
            <a:off x="7564438" y="5026026"/>
            <a:ext cx="22653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l-GR" altLang="en-US" sz="1400" b="1"/>
              <a:t>Δ</a:t>
            </a:r>
            <a:r>
              <a:rPr lang="en-US" altLang="en-US" sz="1400" b="1"/>
              <a:t> </a:t>
            </a:r>
            <a:r>
              <a:rPr lang="en-US" altLang="en-US" sz="1400" b="1">
                <a:latin typeface="Courier New" panose="02070309020205020404" pitchFamily="49" charset="0"/>
                <a:cs typeface="Courier New" panose="02070309020205020404" pitchFamily="49" charset="0"/>
              </a:rPr>
              <a:t>Your file changes…</a:t>
            </a:r>
          </a:p>
        </p:txBody>
      </p:sp>
      <p:sp>
        <p:nvSpPr>
          <p:cNvPr id="26634" name="TextBox 16">
            <a:extLst>
              <a:ext uri="{FF2B5EF4-FFF2-40B4-BE49-F238E27FC236}">
                <a16:creationId xmlns:a16="http://schemas.microsoft.com/office/drawing/2014/main" id="{52E27C1A-9CF3-AB6B-F01D-F0DC9CEE7536}"/>
              </a:ext>
            </a:extLst>
          </p:cNvPr>
          <p:cNvSpPr txBox="1">
            <a:spLocks noChangeArrowheads="1"/>
          </p:cNvSpPr>
          <p:nvPr/>
        </p:nvSpPr>
        <p:spPr bwMode="auto">
          <a:xfrm>
            <a:off x="7716838" y="5178426"/>
            <a:ext cx="22653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l-GR" altLang="en-US" sz="1400" b="1"/>
              <a:t>Δ</a:t>
            </a:r>
            <a:r>
              <a:rPr lang="en-US" altLang="en-US" sz="1400" b="1"/>
              <a:t> </a:t>
            </a:r>
            <a:r>
              <a:rPr lang="en-US" altLang="en-US" sz="1400" b="1">
                <a:latin typeface="Courier New" panose="02070309020205020404" pitchFamily="49" charset="0"/>
                <a:cs typeface="Courier New" panose="02070309020205020404" pitchFamily="49" charset="0"/>
              </a:rPr>
              <a:t>Your file changes…</a:t>
            </a:r>
          </a:p>
        </p:txBody>
      </p:sp>
      <p:sp>
        <p:nvSpPr>
          <p:cNvPr id="26635" name="TextBox 17">
            <a:extLst>
              <a:ext uri="{FF2B5EF4-FFF2-40B4-BE49-F238E27FC236}">
                <a16:creationId xmlns:a16="http://schemas.microsoft.com/office/drawing/2014/main" id="{359ECE01-5BC9-A54B-D9D5-FF73A6FEF159}"/>
              </a:ext>
            </a:extLst>
          </p:cNvPr>
          <p:cNvSpPr txBox="1">
            <a:spLocks noChangeArrowheads="1"/>
          </p:cNvSpPr>
          <p:nvPr/>
        </p:nvSpPr>
        <p:spPr bwMode="auto">
          <a:xfrm>
            <a:off x="7869239" y="5330826"/>
            <a:ext cx="12588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400" b="1">
                <a:latin typeface="Courier New" panose="02070309020205020404" pitchFamily="49" charset="0"/>
                <a:cs typeface="Courier New" panose="02070309020205020404" pitchFamily="49" charset="0"/>
              </a:rPr>
              <a:t>Your files</a:t>
            </a:r>
          </a:p>
        </p:txBody>
      </p:sp>
      <p:sp>
        <p:nvSpPr>
          <p:cNvPr id="26636" name="TextBox 18">
            <a:extLst>
              <a:ext uri="{FF2B5EF4-FFF2-40B4-BE49-F238E27FC236}">
                <a16:creationId xmlns:a16="http://schemas.microsoft.com/office/drawing/2014/main" id="{745AD356-A6F5-ED8C-20FC-0D7858A59733}"/>
              </a:ext>
            </a:extLst>
          </p:cNvPr>
          <p:cNvSpPr txBox="1">
            <a:spLocks noChangeArrowheads="1"/>
          </p:cNvSpPr>
          <p:nvPr/>
        </p:nvSpPr>
        <p:spPr bwMode="auto">
          <a:xfrm>
            <a:off x="8021638" y="5483226"/>
            <a:ext cx="22653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l-GR" altLang="en-US" sz="1400" b="1"/>
              <a:t>Δ</a:t>
            </a:r>
            <a:r>
              <a:rPr lang="en-US" altLang="en-US" sz="1400" b="1"/>
              <a:t> </a:t>
            </a:r>
            <a:r>
              <a:rPr lang="en-US" altLang="en-US" sz="1400" b="1">
                <a:latin typeface="Courier New" panose="02070309020205020404" pitchFamily="49" charset="0"/>
                <a:cs typeface="Courier New" panose="02070309020205020404" pitchFamily="49" charset="0"/>
              </a:rPr>
              <a:t>Your file changes…</a:t>
            </a:r>
          </a:p>
        </p:txBody>
      </p:sp>
      <p:sp>
        <p:nvSpPr>
          <p:cNvPr id="26637" name="TextBox 19">
            <a:extLst>
              <a:ext uri="{FF2B5EF4-FFF2-40B4-BE49-F238E27FC236}">
                <a16:creationId xmlns:a16="http://schemas.microsoft.com/office/drawing/2014/main" id="{0FB17304-8938-081A-554F-15223448F780}"/>
              </a:ext>
            </a:extLst>
          </p:cNvPr>
          <p:cNvSpPr txBox="1">
            <a:spLocks noChangeArrowheads="1"/>
          </p:cNvSpPr>
          <p:nvPr/>
        </p:nvSpPr>
        <p:spPr bwMode="auto">
          <a:xfrm>
            <a:off x="8174039" y="5635626"/>
            <a:ext cx="12588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400" b="1">
                <a:latin typeface="Courier New" panose="02070309020205020404" pitchFamily="49" charset="0"/>
                <a:cs typeface="Courier New" panose="02070309020205020404" pitchFamily="49" charset="0"/>
              </a:rPr>
              <a:t>Your files</a:t>
            </a:r>
          </a:p>
        </p:txBody>
      </p:sp>
      <p:cxnSp>
        <p:nvCxnSpPr>
          <p:cNvPr id="26638" name="Straight Arrow Connector 5">
            <a:extLst>
              <a:ext uri="{FF2B5EF4-FFF2-40B4-BE49-F238E27FC236}">
                <a16:creationId xmlns:a16="http://schemas.microsoft.com/office/drawing/2014/main" id="{948E924C-5B97-FC39-6ABF-576A2C73CC34}"/>
              </a:ext>
            </a:extLst>
          </p:cNvPr>
          <p:cNvCxnSpPr>
            <a:cxnSpLocks/>
          </p:cNvCxnSpPr>
          <p:nvPr/>
        </p:nvCxnSpPr>
        <p:spPr bwMode="auto">
          <a:xfrm flipH="1">
            <a:off x="6805614" y="5105401"/>
            <a:ext cx="682625" cy="155575"/>
          </a:xfrm>
          <a:prstGeom prst="straightConnector1">
            <a:avLst/>
          </a:prstGeom>
          <a:noFill/>
          <a:ln w="28575" algn="ctr">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639" name="Straight Arrow Connector 23">
            <a:extLst>
              <a:ext uri="{FF2B5EF4-FFF2-40B4-BE49-F238E27FC236}">
                <a16:creationId xmlns:a16="http://schemas.microsoft.com/office/drawing/2014/main" id="{D3A95FE2-D58A-3299-7692-821D05E3ECE9}"/>
              </a:ext>
            </a:extLst>
          </p:cNvPr>
          <p:cNvCxnSpPr>
            <a:cxnSpLocks/>
          </p:cNvCxnSpPr>
          <p:nvPr/>
        </p:nvCxnSpPr>
        <p:spPr bwMode="auto">
          <a:xfrm flipH="1">
            <a:off x="6958014" y="5257801"/>
            <a:ext cx="682625" cy="155575"/>
          </a:xfrm>
          <a:prstGeom prst="straightConnector1">
            <a:avLst/>
          </a:prstGeom>
          <a:noFill/>
          <a:ln w="28575" algn="ctr">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640" name="Straight Arrow Connector 24">
            <a:extLst>
              <a:ext uri="{FF2B5EF4-FFF2-40B4-BE49-F238E27FC236}">
                <a16:creationId xmlns:a16="http://schemas.microsoft.com/office/drawing/2014/main" id="{3AC5E9A5-AB86-5BAB-AF1A-2025EB72439B}"/>
              </a:ext>
            </a:extLst>
          </p:cNvPr>
          <p:cNvCxnSpPr>
            <a:cxnSpLocks/>
          </p:cNvCxnSpPr>
          <p:nvPr/>
        </p:nvCxnSpPr>
        <p:spPr bwMode="auto">
          <a:xfrm flipH="1">
            <a:off x="7110414" y="5410201"/>
            <a:ext cx="682625" cy="155575"/>
          </a:xfrm>
          <a:prstGeom prst="straightConnector1">
            <a:avLst/>
          </a:prstGeom>
          <a:noFill/>
          <a:ln w="28575" algn="ctr">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641" name="Straight Arrow Connector 25">
            <a:extLst>
              <a:ext uri="{FF2B5EF4-FFF2-40B4-BE49-F238E27FC236}">
                <a16:creationId xmlns:a16="http://schemas.microsoft.com/office/drawing/2014/main" id="{D3E13B18-D938-EA4E-FA9D-69994E65F9AE}"/>
              </a:ext>
            </a:extLst>
          </p:cNvPr>
          <p:cNvCxnSpPr>
            <a:cxnSpLocks/>
          </p:cNvCxnSpPr>
          <p:nvPr/>
        </p:nvCxnSpPr>
        <p:spPr bwMode="auto">
          <a:xfrm flipH="1">
            <a:off x="7262814" y="5562601"/>
            <a:ext cx="682625" cy="155575"/>
          </a:xfrm>
          <a:prstGeom prst="straightConnector1">
            <a:avLst/>
          </a:prstGeom>
          <a:noFill/>
          <a:ln w="28575" algn="ctr">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642" name="Straight Arrow Connector 26">
            <a:extLst>
              <a:ext uri="{FF2B5EF4-FFF2-40B4-BE49-F238E27FC236}">
                <a16:creationId xmlns:a16="http://schemas.microsoft.com/office/drawing/2014/main" id="{25B220A1-BDA6-1ED8-D745-61EB7F352281}"/>
              </a:ext>
            </a:extLst>
          </p:cNvPr>
          <p:cNvCxnSpPr>
            <a:cxnSpLocks/>
          </p:cNvCxnSpPr>
          <p:nvPr/>
        </p:nvCxnSpPr>
        <p:spPr bwMode="auto">
          <a:xfrm flipH="1">
            <a:off x="7415214" y="5715001"/>
            <a:ext cx="682625" cy="155575"/>
          </a:xfrm>
          <a:prstGeom prst="straightConnector1">
            <a:avLst/>
          </a:prstGeom>
          <a:noFill/>
          <a:ln w="28575" algn="ctr">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643" name="Straight Arrow Connector 27">
            <a:extLst>
              <a:ext uri="{FF2B5EF4-FFF2-40B4-BE49-F238E27FC236}">
                <a16:creationId xmlns:a16="http://schemas.microsoft.com/office/drawing/2014/main" id="{C769B203-33A7-5CAE-C476-ED841E6B9251}"/>
              </a:ext>
            </a:extLst>
          </p:cNvPr>
          <p:cNvCxnSpPr>
            <a:cxnSpLocks/>
          </p:cNvCxnSpPr>
          <p:nvPr/>
        </p:nvCxnSpPr>
        <p:spPr bwMode="auto">
          <a:xfrm flipH="1">
            <a:off x="7567614" y="5867401"/>
            <a:ext cx="682625" cy="155575"/>
          </a:xfrm>
          <a:prstGeom prst="straightConnector1">
            <a:avLst/>
          </a:prstGeom>
          <a:noFill/>
          <a:ln w="28575" algn="ctr">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9A6370B-3431-4ED7-861A-DAEDB95A26CF}"/>
              </a:ext>
            </a:extLst>
          </p:cNvPr>
          <p:cNvSpPr/>
          <p:nvPr/>
        </p:nvSpPr>
        <p:spPr bwMode="auto">
          <a:xfrm>
            <a:off x="1900238" y="6613525"/>
            <a:ext cx="1612900" cy="171450"/>
          </a:xfrm>
          <a:prstGeom prst="rect">
            <a:avLst/>
          </a:prstGeom>
          <a:solidFill>
            <a:schemeClr val="bg1"/>
          </a:solidFill>
          <a:ln w="28575" cap="flat" cmpd="sng" algn="ctr">
            <a:noFill/>
            <a:prstDash val="solid"/>
            <a:round/>
            <a:headEnd type="none" w="med" len="med"/>
            <a:tailEnd type="none" w="med" len="med"/>
          </a:ln>
          <a:effectLst/>
        </p:spPr>
        <p:txBody>
          <a:bodyPr wrap="none" anchor="ctr"/>
          <a:lstStyle/>
          <a:p>
            <a:pPr algn="ctr" eaLnBrk="1" hangingPunct="1">
              <a:defRPr/>
            </a:pPr>
            <a:endParaRPr lang="en-US" b="1">
              <a:effectLst>
                <a:outerShdw blurRad="38100" dist="38100" dir="2700000" algn="tl">
                  <a:srgbClr val="000000">
                    <a:alpha val="43137"/>
                  </a:srgbClr>
                </a:outerShdw>
              </a:effectLst>
              <a:latin typeface="+mj-lt"/>
            </a:endParaRPr>
          </a:p>
        </p:txBody>
      </p:sp>
      <p:cxnSp>
        <p:nvCxnSpPr>
          <p:cNvPr id="3" name="Straight Connector 2">
            <a:extLst>
              <a:ext uri="{FF2B5EF4-FFF2-40B4-BE49-F238E27FC236}">
                <a16:creationId xmlns:a16="http://schemas.microsoft.com/office/drawing/2014/main" id="{4F268094-B333-43F9-9409-0087B55F14C3}"/>
              </a:ext>
            </a:extLst>
          </p:cNvPr>
          <p:cNvCxnSpPr/>
          <p:nvPr/>
        </p:nvCxnSpPr>
        <p:spPr bwMode="auto">
          <a:xfrm>
            <a:off x="7239000" y="703264"/>
            <a:ext cx="0" cy="6002337"/>
          </a:xfrm>
          <a:prstGeom prst="line">
            <a:avLst/>
          </a:prstGeom>
          <a:noFill/>
          <a:ln w="50800" cap="flat" cmpd="sng" algn="ctr">
            <a:solidFill>
              <a:schemeClr val="bg2">
                <a:lumMod val="20000"/>
                <a:lumOff val="80000"/>
              </a:schemeClr>
            </a:solidFill>
            <a:prstDash val="sysDot"/>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580" name="Title 1">
            <a:extLst>
              <a:ext uri="{FF2B5EF4-FFF2-40B4-BE49-F238E27FC236}">
                <a16:creationId xmlns:a16="http://schemas.microsoft.com/office/drawing/2014/main" id="{576CAEF6-526F-4E78-C4DB-33B6B88583F5}"/>
              </a:ext>
            </a:extLst>
          </p:cNvPr>
          <p:cNvSpPr>
            <a:spLocks noGrp="1" noChangeArrowheads="1"/>
          </p:cNvSpPr>
          <p:nvPr>
            <p:ph type="title"/>
            <p:custDataLst>
              <p:tags r:id="rId1"/>
            </p:custDataLst>
          </p:nvPr>
        </p:nvSpPr>
        <p:spPr/>
        <p:txBody>
          <a:bodyPr/>
          <a:lstStyle/>
          <a:p>
            <a:r>
              <a:rPr lang="en-US" altLang="en-US" b="1"/>
              <a:t>Local Git Repository vs. Remote GitHub/GitLab</a:t>
            </a:r>
          </a:p>
        </p:txBody>
      </p:sp>
      <p:grpSp>
        <p:nvGrpSpPr>
          <p:cNvPr id="24581" name="Group 13">
            <a:extLst>
              <a:ext uri="{FF2B5EF4-FFF2-40B4-BE49-F238E27FC236}">
                <a16:creationId xmlns:a16="http://schemas.microsoft.com/office/drawing/2014/main" id="{44944741-2D8A-A202-3075-71801DD3CD91}"/>
              </a:ext>
            </a:extLst>
          </p:cNvPr>
          <p:cNvGrpSpPr>
            <a:grpSpLocks/>
          </p:cNvGrpSpPr>
          <p:nvPr/>
        </p:nvGrpSpPr>
        <p:grpSpPr bwMode="auto">
          <a:xfrm>
            <a:off x="1657350" y="938213"/>
            <a:ext cx="1459809" cy="2698640"/>
            <a:chOff x="416767" y="989012"/>
            <a:chExt cx="1461354" cy="2697767"/>
          </a:xfrm>
        </p:grpSpPr>
        <p:grpSp>
          <p:nvGrpSpPr>
            <p:cNvPr id="24606" name="Group 3">
              <a:extLst>
                <a:ext uri="{FF2B5EF4-FFF2-40B4-BE49-F238E27FC236}">
                  <a16:creationId xmlns:a16="http://schemas.microsoft.com/office/drawing/2014/main" id="{C66D2961-D740-7D68-2CDF-E4AB591C6C91}"/>
                </a:ext>
              </a:extLst>
            </p:cNvPr>
            <p:cNvGrpSpPr>
              <a:grpSpLocks/>
            </p:cNvGrpSpPr>
            <p:nvPr/>
          </p:nvGrpSpPr>
          <p:grpSpPr bwMode="auto">
            <a:xfrm>
              <a:off x="570139" y="989012"/>
              <a:ext cx="1307863" cy="1066800"/>
              <a:chOff x="236804" y="3200400"/>
              <a:chExt cx="2057027" cy="1752600"/>
            </a:xfrm>
          </p:grpSpPr>
          <p:sp>
            <p:nvSpPr>
              <p:cNvPr id="5" name="laptop">
                <a:extLst>
                  <a:ext uri="{FF2B5EF4-FFF2-40B4-BE49-F238E27FC236}">
                    <a16:creationId xmlns:a16="http://schemas.microsoft.com/office/drawing/2014/main" id="{B5D0E0E3-F34A-4A50-BDF3-E41E0E2B6187}"/>
                  </a:ext>
                </a:extLst>
              </p:cNvPr>
              <p:cNvSpPr>
                <a:spLocks noEditPoints="1" noChangeArrowheads="1"/>
              </p:cNvSpPr>
              <p:nvPr/>
            </p:nvSpPr>
            <p:spPr bwMode="auto">
              <a:xfrm>
                <a:off x="238029" y="3200400"/>
                <a:ext cx="2054579" cy="1752033"/>
              </a:xfrm>
              <a:custGeom>
                <a:avLst/>
                <a:gdLst>
                  <a:gd name="T0" fmla="*/ 2147483646 w 21600"/>
                  <a:gd name="T1" fmla="*/ 0 h 21600"/>
                  <a:gd name="T2" fmla="*/ 2147483646 w 21600"/>
                  <a:gd name="T3" fmla="*/ 2147483646 h 21600"/>
                  <a:gd name="T4" fmla="*/ 2147483646 w 21600"/>
                  <a:gd name="T5" fmla="*/ 0 h 21600"/>
                  <a:gd name="T6" fmla="*/ 2147483646 w 21600"/>
                  <a:gd name="T7" fmla="*/ 2147483646 h 21600"/>
                  <a:gd name="T8" fmla="*/ 2147483646 w 21600"/>
                  <a:gd name="T9" fmla="*/ 0 h 21600"/>
                  <a:gd name="T10" fmla="*/ 2147483646 w 21600"/>
                  <a:gd name="T11" fmla="*/ 2147483646 h 21600"/>
                  <a:gd name="T12" fmla="*/ 0 w 21600"/>
                  <a:gd name="T13" fmla="*/ 2147483646 h 21600"/>
                  <a:gd name="T14" fmla="*/ 2147483646 w 21600"/>
                  <a:gd name="T15" fmla="*/ 2147483646 h 21600"/>
                  <a:gd name="T16" fmla="*/ 0 60000 65536"/>
                  <a:gd name="T17" fmla="*/ 0 60000 65536"/>
                  <a:gd name="T18" fmla="*/ 0 60000 65536"/>
                  <a:gd name="T19" fmla="*/ 0 60000 65536"/>
                  <a:gd name="T20" fmla="*/ 0 60000 65536"/>
                  <a:gd name="T21" fmla="*/ 0 60000 65536"/>
                  <a:gd name="T22" fmla="*/ 0 60000 65536"/>
                  <a:gd name="T23" fmla="*/ 0 60000 65536"/>
                  <a:gd name="T24" fmla="*/ 4445 w 21600"/>
                  <a:gd name="T25" fmla="*/ 1858 h 21600"/>
                  <a:gd name="T26" fmla="*/ 17311 w 21600"/>
                  <a:gd name="T27" fmla="*/ 12323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extrusionOk="0">
                    <a:moveTo>
                      <a:pt x="3362" y="0"/>
                    </a:moveTo>
                    <a:lnTo>
                      <a:pt x="18327" y="0"/>
                    </a:lnTo>
                    <a:lnTo>
                      <a:pt x="18327" y="14347"/>
                    </a:lnTo>
                    <a:lnTo>
                      <a:pt x="3362" y="14347"/>
                    </a:lnTo>
                    <a:lnTo>
                      <a:pt x="3362" y="0"/>
                    </a:lnTo>
                    <a:close/>
                  </a:path>
                  <a:path w="21600" h="21600" extrusionOk="0">
                    <a:moveTo>
                      <a:pt x="3340" y="15068"/>
                    </a:moveTo>
                    <a:lnTo>
                      <a:pt x="0" y="19877"/>
                    </a:lnTo>
                    <a:lnTo>
                      <a:pt x="21600" y="19877"/>
                    </a:lnTo>
                    <a:lnTo>
                      <a:pt x="18327" y="15068"/>
                    </a:lnTo>
                    <a:lnTo>
                      <a:pt x="3340" y="15068"/>
                    </a:lnTo>
                    <a:close/>
                  </a:path>
                  <a:path w="21600" h="21600" extrusionOk="0">
                    <a:moveTo>
                      <a:pt x="0" y="19877"/>
                    </a:moveTo>
                    <a:lnTo>
                      <a:pt x="0" y="21600"/>
                    </a:lnTo>
                    <a:lnTo>
                      <a:pt x="21600" y="21600"/>
                    </a:lnTo>
                    <a:lnTo>
                      <a:pt x="21600" y="19877"/>
                    </a:lnTo>
                    <a:lnTo>
                      <a:pt x="0" y="19877"/>
                    </a:lnTo>
                    <a:close/>
                  </a:path>
                  <a:path w="21600" h="21600" extrusionOk="0">
                    <a:moveTo>
                      <a:pt x="4186" y="1523"/>
                    </a:moveTo>
                    <a:lnTo>
                      <a:pt x="17547" y="1523"/>
                    </a:lnTo>
                    <a:lnTo>
                      <a:pt x="17547" y="12744"/>
                    </a:lnTo>
                    <a:lnTo>
                      <a:pt x="4186" y="12744"/>
                    </a:lnTo>
                    <a:lnTo>
                      <a:pt x="4186" y="1523"/>
                    </a:lnTo>
                    <a:close/>
                  </a:path>
                  <a:path w="21600" h="21600" extrusionOk="0">
                    <a:moveTo>
                      <a:pt x="3318" y="15549"/>
                    </a:moveTo>
                    <a:lnTo>
                      <a:pt x="2917" y="16110"/>
                    </a:lnTo>
                    <a:lnTo>
                      <a:pt x="18727" y="16110"/>
                    </a:lnTo>
                    <a:lnTo>
                      <a:pt x="18327" y="15549"/>
                    </a:lnTo>
                    <a:lnTo>
                      <a:pt x="3318" y="15549"/>
                    </a:lnTo>
                    <a:close/>
                  </a:path>
                  <a:path w="21600" h="21600" extrusionOk="0">
                    <a:moveTo>
                      <a:pt x="6213" y="18314"/>
                    </a:moveTo>
                    <a:lnTo>
                      <a:pt x="5946" y="18875"/>
                    </a:lnTo>
                    <a:lnTo>
                      <a:pt x="15766" y="18875"/>
                    </a:lnTo>
                    <a:lnTo>
                      <a:pt x="15499" y="18314"/>
                    </a:lnTo>
                    <a:lnTo>
                      <a:pt x="6213" y="18314"/>
                    </a:lnTo>
                    <a:close/>
                  </a:path>
                  <a:path w="21600" h="21600" extrusionOk="0">
                    <a:moveTo>
                      <a:pt x="2828" y="16471"/>
                    </a:moveTo>
                    <a:lnTo>
                      <a:pt x="2405" y="17072"/>
                    </a:lnTo>
                    <a:lnTo>
                      <a:pt x="19284" y="17072"/>
                    </a:lnTo>
                    <a:lnTo>
                      <a:pt x="18839" y="16471"/>
                    </a:lnTo>
                    <a:lnTo>
                      <a:pt x="2828" y="16471"/>
                    </a:lnTo>
                    <a:close/>
                  </a:path>
                  <a:path w="21600" h="21600" extrusionOk="0">
                    <a:moveTo>
                      <a:pt x="2316" y="17352"/>
                    </a:moveTo>
                    <a:lnTo>
                      <a:pt x="1871" y="17953"/>
                    </a:lnTo>
                    <a:lnTo>
                      <a:pt x="19863" y="17953"/>
                    </a:lnTo>
                    <a:lnTo>
                      <a:pt x="19395" y="17352"/>
                    </a:lnTo>
                    <a:lnTo>
                      <a:pt x="2316" y="17352"/>
                    </a:lnTo>
                    <a:close/>
                  </a:path>
                </a:pathLst>
              </a:custGeom>
              <a:solidFill>
                <a:srgbClr val="C0C0C0"/>
              </a:solidFill>
              <a:ln w="9525">
                <a:solidFill>
                  <a:srgbClr val="000000"/>
                </a:solidFill>
                <a:miter lim="800000"/>
                <a:headEnd/>
                <a:tailEnd/>
              </a:ln>
              <a:effectLst>
                <a:outerShdw blurRad="50800" dist="38100" algn="l" rotWithShape="0">
                  <a:prstClr val="black">
                    <a:alpha val="40000"/>
                  </a:prstClr>
                </a:outerShdw>
              </a:effectLst>
            </p:spPr>
            <p:txBody>
              <a:bodyPr/>
              <a:lstStyle/>
              <a:p>
                <a:pPr>
                  <a:defRPr/>
                </a:pPr>
                <a:endParaRPr lang="en-US" b="1">
                  <a:latin typeface="+mj-lt"/>
                </a:endParaRPr>
              </a:p>
            </p:txBody>
          </p:sp>
          <p:pic>
            <p:nvPicPr>
              <p:cNvPr id="24611" name="Picture 10">
                <a:extLst>
                  <a:ext uri="{FF2B5EF4-FFF2-40B4-BE49-F238E27FC236}">
                    <a16:creationId xmlns:a16="http://schemas.microsoft.com/office/drawing/2014/main" id="{27A64F08-DF2D-0779-7D71-3A19455B44A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r="1846"/>
              <a:stretch>
                <a:fillRect/>
              </a:stretch>
            </p:blipFill>
            <p:spPr bwMode="auto">
              <a:xfrm>
                <a:off x="624675" y="3276601"/>
                <a:ext cx="1295400" cy="947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4607" name="Picture 2">
              <a:extLst>
                <a:ext uri="{FF2B5EF4-FFF2-40B4-BE49-F238E27FC236}">
                  <a16:creationId xmlns:a16="http://schemas.microsoft.com/office/drawing/2014/main" id="{A221BC56-AA74-A91A-C5F5-E5F9A7FD0A4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0021" y="2069538"/>
              <a:ext cx="1308100" cy="133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608" name="TextBox 12">
              <a:extLst>
                <a:ext uri="{FF2B5EF4-FFF2-40B4-BE49-F238E27FC236}">
                  <a16:creationId xmlns:a16="http://schemas.microsoft.com/office/drawing/2014/main" id="{5BB9AA6A-7C31-2C2E-8E69-47C327EB0973}"/>
                </a:ext>
              </a:extLst>
            </p:cNvPr>
            <p:cNvSpPr txBox="1">
              <a:spLocks noChangeArrowheads="1"/>
            </p:cNvSpPr>
            <p:nvPr/>
          </p:nvSpPr>
          <p:spPr bwMode="auto">
            <a:xfrm>
              <a:off x="416767" y="3348335"/>
              <a:ext cx="1441342" cy="338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600" b="1">
                  <a:latin typeface="+mj-lt"/>
                  <a:cs typeface="Tahoma" panose="020B0604030504040204" pitchFamily="34" charset="0"/>
                </a:rPr>
                <a:t>Local Git repo</a:t>
              </a:r>
            </a:p>
          </p:txBody>
        </p:sp>
        <p:sp>
          <p:nvSpPr>
            <p:cNvPr id="24609" name="TextBox 15">
              <a:extLst>
                <a:ext uri="{FF2B5EF4-FFF2-40B4-BE49-F238E27FC236}">
                  <a16:creationId xmlns:a16="http://schemas.microsoft.com/office/drawing/2014/main" id="{6ABE736C-45FB-D596-9ECC-5B4CD18E10FA}"/>
                </a:ext>
              </a:extLst>
            </p:cNvPr>
            <p:cNvSpPr txBox="1">
              <a:spLocks noChangeArrowheads="1"/>
            </p:cNvSpPr>
            <p:nvPr/>
          </p:nvSpPr>
          <p:spPr bwMode="auto">
            <a:xfrm>
              <a:off x="817921" y="990600"/>
              <a:ext cx="812300" cy="646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200" b="1">
                  <a:latin typeface="+mj-lt"/>
                  <a:cs typeface="Tahoma" panose="020B0604030504040204" pitchFamily="34" charset="0"/>
                </a:rPr>
                <a:t>Git </a:t>
              </a:r>
            </a:p>
            <a:p>
              <a:pPr algn="ctr"/>
              <a:r>
                <a:rPr lang="en-US" altLang="en-US" sz="1200" b="1">
                  <a:latin typeface="+mj-lt"/>
                  <a:cs typeface="Tahoma" panose="020B0604030504040204" pitchFamily="34" charset="0"/>
                </a:rPr>
                <a:t>GUI </a:t>
              </a:r>
            </a:p>
            <a:p>
              <a:pPr algn="ctr"/>
              <a:r>
                <a:rPr lang="en-US" altLang="en-US" sz="1200" b="1">
                  <a:latin typeface="+mj-lt"/>
                  <a:cs typeface="Tahoma" panose="020B0604030504040204" pitchFamily="34" charset="0"/>
                </a:rPr>
                <a:t>Interface</a:t>
              </a:r>
            </a:p>
          </p:txBody>
        </p:sp>
      </p:grpSp>
      <p:grpSp>
        <p:nvGrpSpPr>
          <p:cNvPr id="24582" name="Group 18">
            <a:extLst>
              <a:ext uri="{FF2B5EF4-FFF2-40B4-BE49-F238E27FC236}">
                <a16:creationId xmlns:a16="http://schemas.microsoft.com/office/drawing/2014/main" id="{C4D501A1-450B-8477-2245-2250FA4436BF}"/>
              </a:ext>
            </a:extLst>
          </p:cNvPr>
          <p:cNvGrpSpPr>
            <a:grpSpLocks/>
          </p:cNvGrpSpPr>
          <p:nvPr/>
        </p:nvGrpSpPr>
        <p:grpSpPr bwMode="auto">
          <a:xfrm>
            <a:off x="1900238" y="4198938"/>
            <a:ext cx="1460596" cy="2697252"/>
            <a:chOff x="416767" y="989012"/>
            <a:chExt cx="1460383" cy="2697967"/>
          </a:xfrm>
        </p:grpSpPr>
        <p:grpSp>
          <p:nvGrpSpPr>
            <p:cNvPr id="24600" name="Group 19">
              <a:extLst>
                <a:ext uri="{FF2B5EF4-FFF2-40B4-BE49-F238E27FC236}">
                  <a16:creationId xmlns:a16="http://schemas.microsoft.com/office/drawing/2014/main" id="{7DC54996-06E0-6DA1-E7EC-DE70697CE781}"/>
                </a:ext>
              </a:extLst>
            </p:cNvPr>
            <p:cNvGrpSpPr>
              <a:grpSpLocks/>
            </p:cNvGrpSpPr>
            <p:nvPr/>
          </p:nvGrpSpPr>
          <p:grpSpPr bwMode="auto">
            <a:xfrm>
              <a:off x="569162" y="989012"/>
              <a:ext cx="1307875" cy="1066800"/>
              <a:chOff x="235267" y="3200400"/>
              <a:chExt cx="2057046" cy="1752600"/>
            </a:xfrm>
          </p:grpSpPr>
          <p:sp>
            <p:nvSpPr>
              <p:cNvPr id="24" name="laptop">
                <a:extLst>
                  <a:ext uri="{FF2B5EF4-FFF2-40B4-BE49-F238E27FC236}">
                    <a16:creationId xmlns:a16="http://schemas.microsoft.com/office/drawing/2014/main" id="{C3C79504-D1FD-4AB9-ACB1-12580294C18A}"/>
                  </a:ext>
                </a:extLst>
              </p:cNvPr>
              <p:cNvSpPr>
                <a:spLocks noEditPoints="1" noChangeArrowheads="1"/>
              </p:cNvSpPr>
              <p:nvPr/>
            </p:nvSpPr>
            <p:spPr bwMode="auto">
              <a:xfrm>
                <a:off x="235240" y="3200400"/>
                <a:ext cx="2057099" cy="1753065"/>
              </a:xfrm>
              <a:custGeom>
                <a:avLst/>
                <a:gdLst>
                  <a:gd name="T0" fmla="*/ 2147483646 w 21600"/>
                  <a:gd name="T1" fmla="*/ 0 h 21600"/>
                  <a:gd name="T2" fmla="*/ 2147483646 w 21600"/>
                  <a:gd name="T3" fmla="*/ 2147483646 h 21600"/>
                  <a:gd name="T4" fmla="*/ 2147483646 w 21600"/>
                  <a:gd name="T5" fmla="*/ 0 h 21600"/>
                  <a:gd name="T6" fmla="*/ 2147483646 w 21600"/>
                  <a:gd name="T7" fmla="*/ 2147483646 h 21600"/>
                  <a:gd name="T8" fmla="*/ 2147483646 w 21600"/>
                  <a:gd name="T9" fmla="*/ 0 h 21600"/>
                  <a:gd name="T10" fmla="*/ 2147483646 w 21600"/>
                  <a:gd name="T11" fmla="*/ 2147483646 h 21600"/>
                  <a:gd name="T12" fmla="*/ 0 w 21600"/>
                  <a:gd name="T13" fmla="*/ 2147483646 h 21600"/>
                  <a:gd name="T14" fmla="*/ 2147483646 w 21600"/>
                  <a:gd name="T15" fmla="*/ 2147483646 h 21600"/>
                  <a:gd name="T16" fmla="*/ 0 60000 65536"/>
                  <a:gd name="T17" fmla="*/ 0 60000 65536"/>
                  <a:gd name="T18" fmla="*/ 0 60000 65536"/>
                  <a:gd name="T19" fmla="*/ 0 60000 65536"/>
                  <a:gd name="T20" fmla="*/ 0 60000 65536"/>
                  <a:gd name="T21" fmla="*/ 0 60000 65536"/>
                  <a:gd name="T22" fmla="*/ 0 60000 65536"/>
                  <a:gd name="T23" fmla="*/ 0 60000 65536"/>
                  <a:gd name="T24" fmla="*/ 4445 w 21600"/>
                  <a:gd name="T25" fmla="*/ 1858 h 21600"/>
                  <a:gd name="T26" fmla="*/ 17311 w 21600"/>
                  <a:gd name="T27" fmla="*/ 12323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extrusionOk="0">
                    <a:moveTo>
                      <a:pt x="3362" y="0"/>
                    </a:moveTo>
                    <a:lnTo>
                      <a:pt x="18327" y="0"/>
                    </a:lnTo>
                    <a:lnTo>
                      <a:pt x="18327" y="14347"/>
                    </a:lnTo>
                    <a:lnTo>
                      <a:pt x="3362" y="14347"/>
                    </a:lnTo>
                    <a:lnTo>
                      <a:pt x="3362" y="0"/>
                    </a:lnTo>
                    <a:close/>
                  </a:path>
                  <a:path w="21600" h="21600" extrusionOk="0">
                    <a:moveTo>
                      <a:pt x="3340" y="15068"/>
                    </a:moveTo>
                    <a:lnTo>
                      <a:pt x="0" y="19877"/>
                    </a:lnTo>
                    <a:lnTo>
                      <a:pt x="21600" y="19877"/>
                    </a:lnTo>
                    <a:lnTo>
                      <a:pt x="18327" y="15068"/>
                    </a:lnTo>
                    <a:lnTo>
                      <a:pt x="3340" y="15068"/>
                    </a:lnTo>
                    <a:close/>
                  </a:path>
                  <a:path w="21600" h="21600" extrusionOk="0">
                    <a:moveTo>
                      <a:pt x="0" y="19877"/>
                    </a:moveTo>
                    <a:lnTo>
                      <a:pt x="0" y="21600"/>
                    </a:lnTo>
                    <a:lnTo>
                      <a:pt x="21600" y="21600"/>
                    </a:lnTo>
                    <a:lnTo>
                      <a:pt x="21600" y="19877"/>
                    </a:lnTo>
                    <a:lnTo>
                      <a:pt x="0" y="19877"/>
                    </a:lnTo>
                    <a:close/>
                  </a:path>
                  <a:path w="21600" h="21600" extrusionOk="0">
                    <a:moveTo>
                      <a:pt x="4186" y="1523"/>
                    </a:moveTo>
                    <a:lnTo>
                      <a:pt x="17547" y="1523"/>
                    </a:lnTo>
                    <a:lnTo>
                      <a:pt x="17547" y="12744"/>
                    </a:lnTo>
                    <a:lnTo>
                      <a:pt x="4186" y="12744"/>
                    </a:lnTo>
                    <a:lnTo>
                      <a:pt x="4186" y="1523"/>
                    </a:lnTo>
                    <a:close/>
                  </a:path>
                  <a:path w="21600" h="21600" extrusionOk="0">
                    <a:moveTo>
                      <a:pt x="3318" y="15549"/>
                    </a:moveTo>
                    <a:lnTo>
                      <a:pt x="2917" y="16110"/>
                    </a:lnTo>
                    <a:lnTo>
                      <a:pt x="18727" y="16110"/>
                    </a:lnTo>
                    <a:lnTo>
                      <a:pt x="18327" y="15549"/>
                    </a:lnTo>
                    <a:lnTo>
                      <a:pt x="3318" y="15549"/>
                    </a:lnTo>
                    <a:close/>
                  </a:path>
                  <a:path w="21600" h="21600" extrusionOk="0">
                    <a:moveTo>
                      <a:pt x="6213" y="18314"/>
                    </a:moveTo>
                    <a:lnTo>
                      <a:pt x="5946" y="18875"/>
                    </a:lnTo>
                    <a:lnTo>
                      <a:pt x="15766" y="18875"/>
                    </a:lnTo>
                    <a:lnTo>
                      <a:pt x="15499" y="18314"/>
                    </a:lnTo>
                    <a:lnTo>
                      <a:pt x="6213" y="18314"/>
                    </a:lnTo>
                    <a:close/>
                  </a:path>
                  <a:path w="21600" h="21600" extrusionOk="0">
                    <a:moveTo>
                      <a:pt x="2828" y="16471"/>
                    </a:moveTo>
                    <a:lnTo>
                      <a:pt x="2405" y="17072"/>
                    </a:lnTo>
                    <a:lnTo>
                      <a:pt x="19284" y="17072"/>
                    </a:lnTo>
                    <a:lnTo>
                      <a:pt x="18839" y="16471"/>
                    </a:lnTo>
                    <a:lnTo>
                      <a:pt x="2828" y="16471"/>
                    </a:lnTo>
                    <a:close/>
                  </a:path>
                  <a:path w="21600" h="21600" extrusionOk="0">
                    <a:moveTo>
                      <a:pt x="2316" y="17352"/>
                    </a:moveTo>
                    <a:lnTo>
                      <a:pt x="1871" y="17953"/>
                    </a:lnTo>
                    <a:lnTo>
                      <a:pt x="19863" y="17953"/>
                    </a:lnTo>
                    <a:lnTo>
                      <a:pt x="19395" y="17352"/>
                    </a:lnTo>
                    <a:lnTo>
                      <a:pt x="2316" y="17352"/>
                    </a:lnTo>
                    <a:close/>
                  </a:path>
                </a:pathLst>
              </a:custGeom>
              <a:solidFill>
                <a:srgbClr val="C0C0C0"/>
              </a:solidFill>
              <a:ln w="9525">
                <a:solidFill>
                  <a:srgbClr val="000000"/>
                </a:solidFill>
                <a:miter lim="800000"/>
                <a:headEnd/>
                <a:tailEnd/>
              </a:ln>
              <a:effectLst>
                <a:outerShdw blurRad="50800" dist="38100" algn="l" rotWithShape="0">
                  <a:prstClr val="black">
                    <a:alpha val="40000"/>
                  </a:prstClr>
                </a:outerShdw>
              </a:effectLst>
            </p:spPr>
            <p:txBody>
              <a:bodyPr/>
              <a:lstStyle/>
              <a:p>
                <a:pPr>
                  <a:defRPr/>
                </a:pPr>
                <a:endParaRPr lang="en-US" b="1">
                  <a:latin typeface="+mj-lt"/>
                </a:endParaRPr>
              </a:p>
            </p:txBody>
          </p:sp>
          <p:pic>
            <p:nvPicPr>
              <p:cNvPr id="24605" name="Picture 10">
                <a:extLst>
                  <a:ext uri="{FF2B5EF4-FFF2-40B4-BE49-F238E27FC236}">
                    <a16:creationId xmlns:a16="http://schemas.microsoft.com/office/drawing/2014/main" id="{57196255-B1DC-82D9-DF93-4EC7D1BF3E8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r="1846"/>
              <a:stretch>
                <a:fillRect/>
              </a:stretch>
            </p:blipFill>
            <p:spPr bwMode="auto">
              <a:xfrm>
                <a:off x="680956" y="3276601"/>
                <a:ext cx="1295400" cy="947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4601" name="Picture 20">
              <a:extLst>
                <a:ext uri="{FF2B5EF4-FFF2-40B4-BE49-F238E27FC236}">
                  <a16:creationId xmlns:a16="http://schemas.microsoft.com/office/drawing/2014/main" id="{E38893ED-2050-AE81-FE6C-F519DB13612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9050" y="2069538"/>
              <a:ext cx="1308100" cy="133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602" name="TextBox 21">
              <a:extLst>
                <a:ext uri="{FF2B5EF4-FFF2-40B4-BE49-F238E27FC236}">
                  <a16:creationId xmlns:a16="http://schemas.microsoft.com/office/drawing/2014/main" id="{E64A7F09-7B11-8C01-65E1-2A474FCF72C3}"/>
                </a:ext>
              </a:extLst>
            </p:cNvPr>
            <p:cNvSpPr txBox="1">
              <a:spLocks noChangeArrowheads="1"/>
            </p:cNvSpPr>
            <p:nvPr/>
          </p:nvSpPr>
          <p:spPr bwMode="auto">
            <a:xfrm>
              <a:off x="416767" y="3348335"/>
              <a:ext cx="1439608" cy="338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600" b="1">
                  <a:latin typeface="+mj-lt"/>
                  <a:cs typeface="Tahoma" panose="020B0604030504040204" pitchFamily="34" charset="0"/>
                </a:rPr>
                <a:t>Local Git repo</a:t>
              </a:r>
            </a:p>
          </p:txBody>
        </p:sp>
        <p:sp>
          <p:nvSpPr>
            <p:cNvPr id="24603" name="TextBox 22">
              <a:extLst>
                <a:ext uri="{FF2B5EF4-FFF2-40B4-BE49-F238E27FC236}">
                  <a16:creationId xmlns:a16="http://schemas.microsoft.com/office/drawing/2014/main" id="{6C957159-FA4D-72D6-D517-4C86D592DCB0}"/>
                </a:ext>
              </a:extLst>
            </p:cNvPr>
            <p:cNvSpPr txBox="1">
              <a:spLocks noChangeArrowheads="1"/>
            </p:cNvSpPr>
            <p:nvPr/>
          </p:nvSpPr>
          <p:spPr bwMode="auto">
            <a:xfrm>
              <a:off x="817439" y="990600"/>
              <a:ext cx="811322" cy="646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200" b="1">
                  <a:latin typeface="+mj-lt"/>
                  <a:cs typeface="Tahoma" panose="020B0604030504040204" pitchFamily="34" charset="0"/>
                </a:rPr>
                <a:t>Git </a:t>
              </a:r>
            </a:p>
            <a:p>
              <a:pPr algn="ctr"/>
              <a:r>
                <a:rPr lang="en-US" altLang="en-US" sz="1200" b="1">
                  <a:latin typeface="+mj-lt"/>
                  <a:cs typeface="Tahoma" panose="020B0604030504040204" pitchFamily="34" charset="0"/>
                </a:rPr>
                <a:t>GUI </a:t>
              </a:r>
            </a:p>
            <a:p>
              <a:pPr algn="ctr"/>
              <a:r>
                <a:rPr lang="en-US" altLang="en-US" sz="1200" b="1">
                  <a:latin typeface="+mj-lt"/>
                  <a:cs typeface="Tahoma" panose="020B0604030504040204" pitchFamily="34" charset="0"/>
                </a:rPr>
                <a:t>Interface</a:t>
              </a:r>
            </a:p>
          </p:txBody>
        </p:sp>
      </p:grpSp>
      <p:grpSp>
        <p:nvGrpSpPr>
          <p:cNvPr id="24583" name="Group 2">
            <a:extLst>
              <a:ext uri="{FF2B5EF4-FFF2-40B4-BE49-F238E27FC236}">
                <a16:creationId xmlns:a16="http://schemas.microsoft.com/office/drawing/2014/main" id="{58C64302-113C-20DD-7D22-BCE396C62C85}"/>
              </a:ext>
            </a:extLst>
          </p:cNvPr>
          <p:cNvGrpSpPr>
            <a:grpSpLocks/>
          </p:cNvGrpSpPr>
          <p:nvPr/>
        </p:nvGrpSpPr>
        <p:grpSpPr bwMode="auto">
          <a:xfrm>
            <a:off x="7566907" y="1295400"/>
            <a:ext cx="2872492" cy="4343400"/>
            <a:chOff x="6646514" y="2994025"/>
            <a:chExt cx="2497486" cy="3863975"/>
          </a:xfrm>
        </p:grpSpPr>
        <p:sp>
          <p:nvSpPr>
            <p:cNvPr id="24598" name="TextBox 1">
              <a:extLst>
                <a:ext uri="{FF2B5EF4-FFF2-40B4-BE49-F238E27FC236}">
                  <a16:creationId xmlns:a16="http://schemas.microsoft.com/office/drawing/2014/main" id="{432749FA-F381-ACEB-2A02-F5596EFD9CC9}"/>
                </a:ext>
              </a:extLst>
            </p:cNvPr>
            <p:cNvSpPr txBox="1">
              <a:spLocks noChangeArrowheads="1"/>
            </p:cNvSpPr>
            <p:nvPr/>
          </p:nvSpPr>
          <p:spPr bwMode="auto">
            <a:xfrm rot="16200000">
              <a:off x="5836828" y="5533010"/>
              <a:ext cx="1886967" cy="26759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400" b="1">
                  <a:latin typeface="+mj-lt"/>
                  <a:cs typeface="Tahoma" panose="020B0604030504040204" pitchFamily="34" charset="0"/>
                </a:rPr>
                <a:t>Remote Git Repositories</a:t>
              </a:r>
            </a:p>
          </p:txBody>
        </p:sp>
        <p:pic>
          <p:nvPicPr>
            <p:cNvPr id="24599" name="Picture 16">
              <a:extLst>
                <a:ext uri="{FF2B5EF4-FFF2-40B4-BE49-F238E27FC236}">
                  <a16:creationId xmlns:a16="http://schemas.microsoft.com/office/drawing/2014/main" id="{59CB21BF-0517-E562-8D65-48A924402DB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96100" y="2994025"/>
              <a:ext cx="2247900" cy="386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4584" name="Group 18">
            <a:extLst>
              <a:ext uri="{FF2B5EF4-FFF2-40B4-BE49-F238E27FC236}">
                <a16:creationId xmlns:a16="http://schemas.microsoft.com/office/drawing/2014/main" id="{FED9D401-5DDA-06D7-67B1-3E45EC7F07CC}"/>
              </a:ext>
            </a:extLst>
          </p:cNvPr>
          <p:cNvGrpSpPr>
            <a:grpSpLocks/>
          </p:cNvGrpSpPr>
          <p:nvPr/>
        </p:nvGrpSpPr>
        <p:grpSpPr bwMode="auto">
          <a:xfrm>
            <a:off x="3783013" y="2433638"/>
            <a:ext cx="1460597" cy="2697252"/>
            <a:chOff x="416767" y="989012"/>
            <a:chExt cx="1460383" cy="2697967"/>
          </a:xfrm>
        </p:grpSpPr>
        <p:grpSp>
          <p:nvGrpSpPr>
            <p:cNvPr id="24592" name="Group 19">
              <a:extLst>
                <a:ext uri="{FF2B5EF4-FFF2-40B4-BE49-F238E27FC236}">
                  <a16:creationId xmlns:a16="http://schemas.microsoft.com/office/drawing/2014/main" id="{39C97ABD-4957-B9FF-66AF-A7C26D174A88}"/>
                </a:ext>
              </a:extLst>
            </p:cNvPr>
            <p:cNvGrpSpPr>
              <a:grpSpLocks/>
            </p:cNvGrpSpPr>
            <p:nvPr/>
          </p:nvGrpSpPr>
          <p:grpSpPr bwMode="auto">
            <a:xfrm>
              <a:off x="569162" y="989012"/>
              <a:ext cx="1307875" cy="1066800"/>
              <a:chOff x="235267" y="3200400"/>
              <a:chExt cx="2057046" cy="1752600"/>
            </a:xfrm>
          </p:grpSpPr>
          <p:sp>
            <p:nvSpPr>
              <p:cNvPr id="25" name="laptop">
                <a:extLst>
                  <a:ext uri="{FF2B5EF4-FFF2-40B4-BE49-F238E27FC236}">
                    <a16:creationId xmlns:a16="http://schemas.microsoft.com/office/drawing/2014/main" id="{D335D4E5-F532-4FC5-AC41-772B55E6100F}"/>
                  </a:ext>
                </a:extLst>
              </p:cNvPr>
              <p:cNvSpPr>
                <a:spLocks noEditPoints="1" noChangeArrowheads="1"/>
              </p:cNvSpPr>
              <p:nvPr/>
            </p:nvSpPr>
            <p:spPr bwMode="auto">
              <a:xfrm>
                <a:off x="235240" y="3200400"/>
                <a:ext cx="2057099" cy="1753065"/>
              </a:xfrm>
              <a:custGeom>
                <a:avLst/>
                <a:gdLst>
                  <a:gd name="T0" fmla="*/ 2147483646 w 21600"/>
                  <a:gd name="T1" fmla="*/ 0 h 21600"/>
                  <a:gd name="T2" fmla="*/ 2147483646 w 21600"/>
                  <a:gd name="T3" fmla="*/ 2147483646 h 21600"/>
                  <a:gd name="T4" fmla="*/ 2147483646 w 21600"/>
                  <a:gd name="T5" fmla="*/ 0 h 21600"/>
                  <a:gd name="T6" fmla="*/ 2147483646 w 21600"/>
                  <a:gd name="T7" fmla="*/ 2147483646 h 21600"/>
                  <a:gd name="T8" fmla="*/ 2147483646 w 21600"/>
                  <a:gd name="T9" fmla="*/ 0 h 21600"/>
                  <a:gd name="T10" fmla="*/ 2147483646 w 21600"/>
                  <a:gd name="T11" fmla="*/ 2147483646 h 21600"/>
                  <a:gd name="T12" fmla="*/ 0 w 21600"/>
                  <a:gd name="T13" fmla="*/ 2147483646 h 21600"/>
                  <a:gd name="T14" fmla="*/ 2147483646 w 21600"/>
                  <a:gd name="T15" fmla="*/ 2147483646 h 21600"/>
                  <a:gd name="T16" fmla="*/ 0 60000 65536"/>
                  <a:gd name="T17" fmla="*/ 0 60000 65536"/>
                  <a:gd name="T18" fmla="*/ 0 60000 65536"/>
                  <a:gd name="T19" fmla="*/ 0 60000 65536"/>
                  <a:gd name="T20" fmla="*/ 0 60000 65536"/>
                  <a:gd name="T21" fmla="*/ 0 60000 65536"/>
                  <a:gd name="T22" fmla="*/ 0 60000 65536"/>
                  <a:gd name="T23" fmla="*/ 0 60000 65536"/>
                  <a:gd name="T24" fmla="*/ 4445 w 21600"/>
                  <a:gd name="T25" fmla="*/ 1858 h 21600"/>
                  <a:gd name="T26" fmla="*/ 17311 w 21600"/>
                  <a:gd name="T27" fmla="*/ 12323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extrusionOk="0">
                    <a:moveTo>
                      <a:pt x="3362" y="0"/>
                    </a:moveTo>
                    <a:lnTo>
                      <a:pt x="18327" y="0"/>
                    </a:lnTo>
                    <a:lnTo>
                      <a:pt x="18327" y="14347"/>
                    </a:lnTo>
                    <a:lnTo>
                      <a:pt x="3362" y="14347"/>
                    </a:lnTo>
                    <a:lnTo>
                      <a:pt x="3362" y="0"/>
                    </a:lnTo>
                    <a:close/>
                  </a:path>
                  <a:path w="21600" h="21600" extrusionOk="0">
                    <a:moveTo>
                      <a:pt x="3340" y="15068"/>
                    </a:moveTo>
                    <a:lnTo>
                      <a:pt x="0" y="19877"/>
                    </a:lnTo>
                    <a:lnTo>
                      <a:pt x="21600" y="19877"/>
                    </a:lnTo>
                    <a:lnTo>
                      <a:pt x="18327" y="15068"/>
                    </a:lnTo>
                    <a:lnTo>
                      <a:pt x="3340" y="15068"/>
                    </a:lnTo>
                    <a:close/>
                  </a:path>
                  <a:path w="21600" h="21600" extrusionOk="0">
                    <a:moveTo>
                      <a:pt x="0" y="19877"/>
                    </a:moveTo>
                    <a:lnTo>
                      <a:pt x="0" y="21600"/>
                    </a:lnTo>
                    <a:lnTo>
                      <a:pt x="21600" y="21600"/>
                    </a:lnTo>
                    <a:lnTo>
                      <a:pt x="21600" y="19877"/>
                    </a:lnTo>
                    <a:lnTo>
                      <a:pt x="0" y="19877"/>
                    </a:lnTo>
                    <a:close/>
                  </a:path>
                  <a:path w="21600" h="21600" extrusionOk="0">
                    <a:moveTo>
                      <a:pt x="4186" y="1523"/>
                    </a:moveTo>
                    <a:lnTo>
                      <a:pt x="17547" y="1523"/>
                    </a:lnTo>
                    <a:lnTo>
                      <a:pt x="17547" y="12744"/>
                    </a:lnTo>
                    <a:lnTo>
                      <a:pt x="4186" y="12744"/>
                    </a:lnTo>
                    <a:lnTo>
                      <a:pt x="4186" y="1523"/>
                    </a:lnTo>
                    <a:close/>
                  </a:path>
                  <a:path w="21600" h="21600" extrusionOk="0">
                    <a:moveTo>
                      <a:pt x="3318" y="15549"/>
                    </a:moveTo>
                    <a:lnTo>
                      <a:pt x="2917" y="16110"/>
                    </a:lnTo>
                    <a:lnTo>
                      <a:pt x="18727" y="16110"/>
                    </a:lnTo>
                    <a:lnTo>
                      <a:pt x="18327" y="15549"/>
                    </a:lnTo>
                    <a:lnTo>
                      <a:pt x="3318" y="15549"/>
                    </a:lnTo>
                    <a:close/>
                  </a:path>
                  <a:path w="21600" h="21600" extrusionOk="0">
                    <a:moveTo>
                      <a:pt x="6213" y="18314"/>
                    </a:moveTo>
                    <a:lnTo>
                      <a:pt x="5946" y="18875"/>
                    </a:lnTo>
                    <a:lnTo>
                      <a:pt x="15766" y="18875"/>
                    </a:lnTo>
                    <a:lnTo>
                      <a:pt x="15499" y="18314"/>
                    </a:lnTo>
                    <a:lnTo>
                      <a:pt x="6213" y="18314"/>
                    </a:lnTo>
                    <a:close/>
                  </a:path>
                  <a:path w="21600" h="21600" extrusionOk="0">
                    <a:moveTo>
                      <a:pt x="2828" y="16471"/>
                    </a:moveTo>
                    <a:lnTo>
                      <a:pt x="2405" y="17072"/>
                    </a:lnTo>
                    <a:lnTo>
                      <a:pt x="19284" y="17072"/>
                    </a:lnTo>
                    <a:lnTo>
                      <a:pt x="18839" y="16471"/>
                    </a:lnTo>
                    <a:lnTo>
                      <a:pt x="2828" y="16471"/>
                    </a:lnTo>
                    <a:close/>
                  </a:path>
                  <a:path w="21600" h="21600" extrusionOk="0">
                    <a:moveTo>
                      <a:pt x="2316" y="17352"/>
                    </a:moveTo>
                    <a:lnTo>
                      <a:pt x="1871" y="17953"/>
                    </a:lnTo>
                    <a:lnTo>
                      <a:pt x="19863" y="17953"/>
                    </a:lnTo>
                    <a:lnTo>
                      <a:pt x="19395" y="17352"/>
                    </a:lnTo>
                    <a:lnTo>
                      <a:pt x="2316" y="17352"/>
                    </a:lnTo>
                    <a:close/>
                  </a:path>
                </a:pathLst>
              </a:custGeom>
              <a:solidFill>
                <a:srgbClr val="C0C0C0"/>
              </a:solidFill>
              <a:ln w="9525">
                <a:solidFill>
                  <a:srgbClr val="000000"/>
                </a:solidFill>
                <a:miter lim="800000"/>
                <a:headEnd/>
                <a:tailEnd/>
              </a:ln>
              <a:effectLst>
                <a:outerShdw blurRad="50800" dist="38100" algn="l" rotWithShape="0">
                  <a:prstClr val="black">
                    <a:alpha val="40000"/>
                  </a:prstClr>
                </a:outerShdw>
              </a:effectLst>
            </p:spPr>
            <p:txBody>
              <a:bodyPr/>
              <a:lstStyle/>
              <a:p>
                <a:pPr>
                  <a:defRPr/>
                </a:pPr>
                <a:endParaRPr lang="en-US" b="1">
                  <a:latin typeface="+mj-lt"/>
                </a:endParaRPr>
              </a:p>
            </p:txBody>
          </p:sp>
          <p:pic>
            <p:nvPicPr>
              <p:cNvPr id="24597" name="Picture 10">
                <a:extLst>
                  <a:ext uri="{FF2B5EF4-FFF2-40B4-BE49-F238E27FC236}">
                    <a16:creationId xmlns:a16="http://schemas.microsoft.com/office/drawing/2014/main" id="{8493A294-7DFF-FB9C-FF26-22B95097FC9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r="1846"/>
              <a:stretch>
                <a:fillRect/>
              </a:stretch>
            </p:blipFill>
            <p:spPr bwMode="auto">
              <a:xfrm>
                <a:off x="652359" y="3276601"/>
                <a:ext cx="1295400" cy="947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4593" name="Picture 20">
              <a:extLst>
                <a:ext uri="{FF2B5EF4-FFF2-40B4-BE49-F238E27FC236}">
                  <a16:creationId xmlns:a16="http://schemas.microsoft.com/office/drawing/2014/main" id="{FC9AEE98-A18C-5383-BAAB-565355A7871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9050" y="2069538"/>
              <a:ext cx="1308100" cy="133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94" name="TextBox 21">
              <a:extLst>
                <a:ext uri="{FF2B5EF4-FFF2-40B4-BE49-F238E27FC236}">
                  <a16:creationId xmlns:a16="http://schemas.microsoft.com/office/drawing/2014/main" id="{AFB548DE-DDFA-A48E-3214-FE655A5C2ADB}"/>
                </a:ext>
              </a:extLst>
            </p:cNvPr>
            <p:cNvSpPr txBox="1">
              <a:spLocks noChangeArrowheads="1"/>
            </p:cNvSpPr>
            <p:nvPr/>
          </p:nvSpPr>
          <p:spPr bwMode="auto">
            <a:xfrm>
              <a:off x="416767" y="3348335"/>
              <a:ext cx="1439607" cy="338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600" b="1">
                  <a:latin typeface="+mj-lt"/>
                  <a:cs typeface="Tahoma" panose="020B0604030504040204" pitchFamily="34" charset="0"/>
                </a:rPr>
                <a:t>Local Git repo</a:t>
              </a:r>
            </a:p>
          </p:txBody>
        </p:sp>
        <p:sp>
          <p:nvSpPr>
            <p:cNvPr id="24595" name="TextBox 22">
              <a:extLst>
                <a:ext uri="{FF2B5EF4-FFF2-40B4-BE49-F238E27FC236}">
                  <a16:creationId xmlns:a16="http://schemas.microsoft.com/office/drawing/2014/main" id="{442E0542-4BE9-68CE-D7AE-E792578CB655}"/>
                </a:ext>
              </a:extLst>
            </p:cNvPr>
            <p:cNvSpPr txBox="1">
              <a:spLocks noChangeArrowheads="1"/>
            </p:cNvSpPr>
            <p:nvPr/>
          </p:nvSpPr>
          <p:spPr bwMode="auto">
            <a:xfrm>
              <a:off x="817438" y="990600"/>
              <a:ext cx="811321" cy="646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200" b="1">
                  <a:latin typeface="+mj-lt"/>
                  <a:cs typeface="Tahoma" panose="020B0604030504040204" pitchFamily="34" charset="0"/>
                </a:rPr>
                <a:t>Git </a:t>
              </a:r>
            </a:p>
            <a:p>
              <a:pPr algn="ctr"/>
              <a:r>
                <a:rPr lang="en-US" altLang="en-US" sz="1200" b="1">
                  <a:latin typeface="+mj-lt"/>
                  <a:cs typeface="Tahoma" panose="020B0604030504040204" pitchFamily="34" charset="0"/>
                </a:rPr>
                <a:t>GUI </a:t>
              </a:r>
            </a:p>
            <a:p>
              <a:pPr algn="ctr"/>
              <a:r>
                <a:rPr lang="en-US" altLang="en-US" sz="1200" b="1">
                  <a:latin typeface="+mj-lt"/>
                  <a:cs typeface="Tahoma" panose="020B0604030504040204" pitchFamily="34" charset="0"/>
                </a:rPr>
                <a:t>Interface</a:t>
              </a:r>
            </a:p>
          </p:txBody>
        </p:sp>
      </p:grpSp>
      <p:grpSp>
        <p:nvGrpSpPr>
          <p:cNvPr id="24585" name="Group 18">
            <a:extLst>
              <a:ext uri="{FF2B5EF4-FFF2-40B4-BE49-F238E27FC236}">
                <a16:creationId xmlns:a16="http://schemas.microsoft.com/office/drawing/2014/main" id="{1A35DA71-798A-A337-6FAB-27E1503A8CAD}"/>
              </a:ext>
            </a:extLst>
          </p:cNvPr>
          <p:cNvGrpSpPr>
            <a:grpSpLocks/>
          </p:cNvGrpSpPr>
          <p:nvPr/>
        </p:nvGrpSpPr>
        <p:grpSpPr bwMode="auto">
          <a:xfrm>
            <a:off x="5281613" y="3735388"/>
            <a:ext cx="1460597" cy="2697252"/>
            <a:chOff x="416767" y="989012"/>
            <a:chExt cx="1460383" cy="2697967"/>
          </a:xfrm>
        </p:grpSpPr>
        <p:grpSp>
          <p:nvGrpSpPr>
            <p:cNvPr id="24586" name="Group 19">
              <a:extLst>
                <a:ext uri="{FF2B5EF4-FFF2-40B4-BE49-F238E27FC236}">
                  <a16:creationId xmlns:a16="http://schemas.microsoft.com/office/drawing/2014/main" id="{68AE3C74-CDA6-134D-F8B1-2B86A9B0AC07}"/>
                </a:ext>
              </a:extLst>
            </p:cNvPr>
            <p:cNvGrpSpPr>
              <a:grpSpLocks/>
            </p:cNvGrpSpPr>
            <p:nvPr/>
          </p:nvGrpSpPr>
          <p:grpSpPr bwMode="auto">
            <a:xfrm>
              <a:off x="569162" y="989012"/>
              <a:ext cx="1307875" cy="1066800"/>
              <a:chOff x="235267" y="3200400"/>
              <a:chExt cx="2057046" cy="1752600"/>
            </a:xfrm>
          </p:grpSpPr>
          <p:sp>
            <p:nvSpPr>
              <p:cNvPr id="35" name="laptop">
                <a:extLst>
                  <a:ext uri="{FF2B5EF4-FFF2-40B4-BE49-F238E27FC236}">
                    <a16:creationId xmlns:a16="http://schemas.microsoft.com/office/drawing/2014/main" id="{BD07A138-ECC6-4CA9-BB32-F507BFAAD4B8}"/>
                  </a:ext>
                </a:extLst>
              </p:cNvPr>
              <p:cNvSpPr>
                <a:spLocks noEditPoints="1" noChangeArrowheads="1"/>
              </p:cNvSpPr>
              <p:nvPr/>
            </p:nvSpPr>
            <p:spPr bwMode="auto">
              <a:xfrm>
                <a:off x="235240" y="3200400"/>
                <a:ext cx="2057099" cy="1753065"/>
              </a:xfrm>
              <a:custGeom>
                <a:avLst/>
                <a:gdLst>
                  <a:gd name="T0" fmla="*/ 2147483646 w 21600"/>
                  <a:gd name="T1" fmla="*/ 0 h 21600"/>
                  <a:gd name="T2" fmla="*/ 2147483646 w 21600"/>
                  <a:gd name="T3" fmla="*/ 2147483646 h 21600"/>
                  <a:gd name="T4" fmla="*/ 2147483646 w 21600"/>
                  <a:gd name="T5" fmla="*/ 0 h 21600"/>
                  <a:gd name="T6" fmla="*/ 2147483646 w 21600"/>
                  <a:gd name="T7" fmla="*/ 2147483646 h 21600"/>
                  <a:gd name="T8" fmla="*/ 2147483646 w 21600"/>
                  <a:gd name="T9" fmla="*/ 0 h 21600"/>
                  <a:gd name="T10" fmla="*/ 2147483646 w 21600"/>
                  <a:gd name="T11" fmla="*/ 2147483646 h 21600"/>
                  <a:gd name="T12" fmla="*/ 0 w 21600"/>
                  <a:gd name="T13" fmla="*/ 2147483646 h 21600"/>
                  <a:gd name="T14" fmla="*/ 2147483646 w 21600"/>
                  <a:gd name="T15" fmla="*/ 2147483646 h 21600"/>
                  <a:gd name="T16" fmla="*/ 0 60000 65536"/>
                  <a:gd name="T17" fmla="*/ 0 60000 65536"/>
                  <a:gd name="T18" fmla="*/ 0 60000 65536"/>
                  <a:gd name="T19" fmla="*/ 0 60000 65536"/>
                  <a:gd name="T20" fmla="*/ 0 60000 65536"/>
                  <a:gd name="T21" fmla="*/ 0 60000 65536"/>
                  <a:gd name="T22" fmla="*/ 0 60000 65536"/>
                  <a:gd name="T23" fmla="*/ 0 60000 65536"/>
                  <a:gd name="T24" fmla="*/ 4445 w 21600"/>
                  <a:gd name="T25" fmla="*/ 1858 h 21600"/>
                  <a:gd name="T26" fmla="*/ 17311 w 21600"/>
                  <a:gd name="T27" fmla="*/ 12323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extrusionOk="0">
                    <a:moveTo>
                      <a:pt x="3362" y="0"/>
                    </a:moveTo>
                    <a:lnTo>
                      <a:pt x="18327" y="0"/>
                    </a:lnTo>
                    <a:lnTo>
                      <a:pt x="18327" y="14347"/>
                    </a:lnTo>
                    <a:lnTo>
                      <a:pt x="3362" y="14347"/>
                    </a:lnTo>
                    <a:lnTo>
                      <a:pt x="3362" y="0"/>
                    </a:lnTo>
                    <a:close/>
                  </a:path>
                  <a:path w="21600" h="21600" extrusionOk="0">
                    <a:moveTo>
                      <a:pt x="3340" y="15068"/>
                    </a:moveTo>
                    <a:lnTo>
                      <a:pt x="0" y="19877"/>
                    </a:lnTo>
                    <a:lnTo>
                      <a:pt x="21600" y="19877"/>
                    </a:lnTo>
                    <a:lnTo>
                      <a:pt x="18327" y="15068"/>
                    </a:lnTo>
                    <a:lnTo>
                      <a:pt x="3340" y="15068"/>
                    </a:lnTo>
                    <a:close/>
                  </a:path>
                  <a:path w="21600" h="21600" extrusionOk="0">
                    <a:moveTo>
                      <a:pt x="0" y="19877"/>
                    </a:moveTo>
                    <a:lnTo>
                      <a:pt x="0" y="21600"/>
                    </a:lnTo>
                    <a:lnTo>
                      <a:pt x="21600" y="21600"/>
                    </a:lnTo>
                    <a:lnTo>
                      <a:pt x="21600" y="19877"/>
                    </a:lnTo>
                    <a:lnTo>
                      <a:pt x="0" y="19877"/>
                    </a:lnTo>
                    <a:close/>
                  </a:path>
                  <a:path w="21600" h="21600" extrusionOk="0">
                    <a:moveTo>
                      <a:pt x="4186" y="1523"/>
                    </a:moveTo>
                    <a:lnTo>
                      <a:pt x="17547" y="1523"/>
                    </a:lnTo>
                    <a:lnTo>
                      <a:pt x="17547" y="12744"/>
                    </a:lnTo>
                    <a:lnTo>
                      <a:pt x="4186" y="12744"/>
                    </a:lnTo>
                    <a:lnTo>
                      <a:pt x="4186" y="1523"/>
                    </a:lnTo>
                    <a:close/>
                  </a:path>
                  <a:path w="21600" h="21600" extrusionOk="0">
                    <a:moveTo>
                      <a:pt x="3318" y="15549"/>
                    </a:moveTo>
                    <a:lnTo>
                      <a:pt x="2917" y="16110"/>
                    </a:lnTo>
                    <a:lnTo>
                      <a:pt x="18727" y="16110"/>
                    </a:lnTo>
                    <a:lnTo>
                      <a:pt x="18327" y="15549"/>
                    </a:lnTo>
                    <a:lnTo>
                      <a:pt x="3318" y="15549"/>
                    </a:lnTo>
                    <a:close/>
                  </a:path>
                  <a:path w="21600" h="21600" extrusionOk="0">
                    <a:moveTo>
                      <a:pt x="6213" y="18314"/>
                    </a:moveTo>
                    <a:lnTo>
                      <a:pt x="5946" y="18875"/>
                    </a:lnTo>
                    <a:lnTo>
                      <a:pt x="15766" y="18875"/>
                    </a:lnTo>
                    <a:lnTo>
                      <a:pt x="15499" y="18314"/>
                    </a:lnTo>
                    <a:lnTo>
                      <a:pt x="6213" y="18314"/>
                    </a:lnTo>
                    <a:close/>
                  </a:path>
                  <a:path w="21600" h="21600" extrusionOk="0">
                    <a:moveTo>
                      <a:pt x="2828" y="16471"/>
                    </a:moveTo>
                    <a:lnTo>
                      <a:pt x="2405" y="17072"/>
                    </a:lnTo>
                    <a:lnTo>
                      <a:pt x="19284" y="17072"/>
                    </a:lnTo>
                    <a:lnTo>
                      <a:pt x="18839" y="16471"/>
                    </a:lnTo>
                    <a:lnTo>
                      <a:pt x="2828" y="16471"/>
                    </a:lnTo>
                    <a:close/>
                  </a:path>
                  <a:path w="21600" h="21600" extrusionOk="0">
                    <a:moveTo>
                      <a:pt x="2316" y="17352"/>
                    </a:moveTo>
                    <a:lnTo>
                      <a:pt x="1871" y="17953"/>
                    </a:lnTo>
                    <a:lnTo>
                      <a:pt x="19863" y="17953"/>
                    </a:lnTo>
                    <a:lnTo>
                      <a:pt x="19395" y="17352"/>
                    </a:lnTo>
                    <a:lnTo>
                      <a:pt x="2316" y="17352"/>
                    </a:lnTo>
                    <a:close/>
                  </a:path>
                </a:pathLst>
              </a:custGeom>
              <a:solidFill>
                <a:srgbClr val="C0C0C0"/>
              </a:solidFill>
              <a:ln w="9525">
                <a:solidFill>
                  <a:srgbClr val="000000"/>
                </a:solidFill>
                <a:miter lim="800000"/>
                <a:headEnd/>
                <a:tailEnd/>
              </a:ln>
              <a:effectLst>
                <a:outerShdw blurRad="50800" dist="38100" algn="l" rotWithShape="0">
                  <a:prstClr val="black">
                    <a:alpha val="40000"/>
                  </a:prstClr>
                </a:outerShdw>
              </a:effectLst>
            </p:spPr>
            <p:txBody>
              <a:bodyPr/>
              <a:lstStyle/>
              <a:p>
                <a:pPr>
                  <a:defRPr/>
                </a:pPr>
                <a:endParaRPr lang="en-US" b="1">
                  <a:latin typeface="+mj-lt"/>
                </a:endParaRPr>
              </a:p>
            </p:txBody>
          </p:sp>
          <p:pic>
            <p:nvPicPr>
              <p:cNvPr id="24591" name="Picture 10">
                <a:extLst>
                  <a:ext uri="{FF2B5EF4-FFF2-40B4-BE49-F238E27FC236}">
                    <a16:creationId xmlns:a16="http://schemas.microsoft.com/office/drawing/2014/main" id="{23A0F9B5-9E18-6AA1-3F9B-25A6D4F5B0B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r="1846"/>
              <a:stretch>
                <a:fillRect/>
              </a:stretch>
            </p:blipFill>
            <p:spPr bwMode="auto">
              <a:xfrm>
                <a:off x="652359" y="3276601"/>
                <a:ext cx="1295400" cy="947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4587" name="Picture 20">
              <a:extLst>
                <a:ext uri="{FF2B5EF4-FFF2-40B4-BE49-F238E27FC236}">
                  <a16:creationId xmlns:a16="http://schemas.microsoft.com/office/drawing/2014/main" id="{1232B867-BEB8-CC34-1AF0-64CED232E28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9050" y="2069538"/>
              <a:ext cx="1308100" cy="133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8" name="TextBox 21">
              <a:extLst>
                <a:ext uri="{FF2B5EF4-FFF2-40B4-BE49-F238E27FC236}">
                  <a16:creationId xmlns:a16="http://schemas.microsoft.com/office/drawing/2014/main" id="{52B575D5-EF98-BD07-B217-09F906E0EAB8}"/>
                </a:ext>
              </a:extLst>
            </p:cNvPr>
            <p:cNvSpPr txBox="1">
              <a:spLocks noChangeArrowheads="1"/>
            </p:cNvSpPr>
            <p:nvPr/>
          </p:nvSpPr>
          <p:spPr bwMode="auto">
            <a:xfrm>
              <a:off x="416767" y="3348335"/>
              <a:ext cx="1439607" cy="338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600" b="1">
                  <a:latin typeface="+mj-lt"/>
                  <a:cs typeface="Tahoma" panose="020B0604030504040204" pitchFamily="34" charset="0"/>
                </a:rPr>
                <a:t>Local Git repo</a:t>
              </a:r>
            </a:p>
          </p:txBody>
        </p:sp>
        <p:sp>
          <p:nvSpPr>
            <p:cNvPr id="24589" name="TextBox 22">
              <a:extLst>
                <a:ext uri="{FF2B5EF4-FFF2-40B4-BE49-F238E27FC236}">
                  <a16:creationId xmlns:a16="http://schemas.microsoft.com/office/drawing/2014/main" id="{5D025384-FCA1-03B6-3660-617DA08261FC}"/>
                </a:ext>
              </a:extLst>
            </p:cNvPr>
            <p:cNvSpPr txBox="1">
              <a:spLocks noChangeArrowheads="1"/>
            </p:cNvSpPr>
            <p:nvPr/>
          </p:nvSpPr>
          <p:spPr bwMode="auto">
            <a:xfrm>
              <a:off x="817438" y="990600"/>
              <a:ext cx="811321" cy="646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200" b="1">
                  <a:latin typeface="+mj-lt"/>
                  <a:cs typeface="Tahoma" panose="020B0604030504040204" pitchFamily="34" charset="0"/>
                </a:rPr>
                <a:t>Git </a:t>
              </a:r>
            </a:p>
            <a:p>
              <a:pPr algn="ctr"/>
              <a:r>
                <a:rPr lang="en-US" altLang="en-US" sz="1200" b="1">
                  <a:latin typeface="+mj-lt"/>
                  <a:cs typeface="Tahoma" panose="020B0604030504040204" pitchFamily="34" charset="0"/>
                </a:rPr>
                <a:t>GUI </a:t>
              </a:r>
            </a:p>
            <a:p>
              <a:pPr algn="ctr"/>
              <a:r>
                <a:rPr lang="en-US" altLang="en-US" sz="1200" b="1">
                  <a:latin typeface="+mj-lt"/>
                  <a:cs typeface="Tahoma" panose="020B0604030504040204" pitchFamily="34" charset="0"/>
                </a:rPr>
                <a:t>Interface</a:t>
              </a: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id="{A3F4DB8C-DF9C-9131-1CFE-0E1733EEC5C8}"/>
              </a:ext>
            </a:extLst>
          </p:cNvPr>
          <p:cNvSpPr>
            <a:spLocks noGrp="1" noChangeArrowheads="1"/>
          </p:cNvSpPr>
          <p:nvPr>
            <p:ph type="title"/>
          </p:nvPr>
        </p:nvSpPr>
        <p:spPr/>
        <p:txBody>
          <a:bodyPr/>
          <a:lstStyle/>
          <a:p>
            <a:r>
              <a:rPr lang="en-US" altLang="en-US"/>
              <a:t>How do you create a Local Git Repository ?</a:t>
            </a:r>
          </a:p>
        </p:txBody>
      </p:sp>
      <p:sp>
        <p:nvSpPr>
          <p:cNvPr id="3" name="Content Placeholder 2">
            <a:extLst>
              <a:ext uri="{FF2B5EF4-FFF2-40B4-BE49-F238E27FC236}">
                <a16:creationId xmlns:a16="http://schemas.microsoft.com/office/drawing/2014/main" id="{E7D6252E-E516-4890-BDB2-8EEA1F5A7441}"/>
              </a:ext>
            </a:extLst>
          </p:cNvPr>
          <p:cNvSpPr>
            <a:spLocks noGrp="1"/>
          </p:cNvSpPr>
          <p:nvPr>
            <p:ph idx="1"/>
          </p:nvPr>
        </p:nvSpPr>
        <p:spPr>
          <a:xfrm>
            <a:off x="1219200" y="1219200"/>
            <a:ext cx="9434096" cy="5350764"/>
          </a:xfrm>
        </p:spPr>
        <p:txBody>
          <a:bodyPr/>
          <a:lstStyle/>
          <a:p>
            <a:pPr>
              <a:defRPr/>
            </a:pPr>
            <a:r>
              <a:rPr lang="en-US" sz="2400" dirty="0"/>
              <a:t>You turn a directory into a Git Repository using the command: </a:t>
            </a:r>
            <a:r>
              <a:rPr lang="en-US" sz="2800" b="1" dirty="0">
                <a:solidFill>
                  <a:srgbClr val="FF0000"/>
                </a:solidFill>
                <a:effectLst>
                  <a:outerShdw blurRad="38100" dist="38100" dir="2700000" algn="tl">
                    <a:srgbClr val="000000">
                      <a:alpha val="43137"/>
                    </a:srgbClr>
                  </a:outerShdw>
                </a:effectLst>
                <a:cs typeface="Courier New" panose="02070309020205020404" pitchFamily="49" charset="0"/>
              </a:rPr>
              <a:t>git init</a:t>
            </a:r>
            <a:endParaRPr lang="en-US" sz="2000" b="1" dirty="0">
              <a:solidFill>
                <a:srgbClr val="FF0000"/>
              </a:solidFill>
              <a:effectLst>
                <a:outerShdw blurRad="38100" dist="38100" dir="2700000" algn="tl">
                  <a:srgbClr val="000000">
                    <a:alpha val="43137"/>
                  </a:srgbClr>
                </a:outerShdw>
              </a:effectLst>
              <a:cs typeface="Courier New" panose="02070309020205020404" pitchFamily="49" charset="0"/>
            </a:endParaRPr>
          </a:p>
          <a:p>
            <a:pPr lvl="1">
              <a:buFont typeface="Webdings" panose="05030102010509060703" pitchFamily="18" charset="2"/>
              <a:buChar char="4"/>
              <a:defRPr/>
            </a:pPr>
            <a:r>
              <a:rPr lang="en-US" sz="2000" dirty="0"/>
              <a:t>After initializing a Repository, Git creates a  </a:t>
            </a:r>
            <a:r>
              <a:rPr lang="en-US" sz="2000" b="1" dirty="0"/>
              <a:t>.git </a:t>
            </a:r>
            <a:r>
              <a:rPr lang="en-US" sz="2000" dirty="0"/>
              <a:t>subdirectory</a:t>
            </a:r>
          </a:p>
          <a:p>
            <a:pPr marL="344488" lvl="1" indent="0">
              <a:buNone/>
              <a:defRPr/>
            </a:pPr>
            <a:endParaRPr lang="en-US" sz="2000" dirty="0"/>
          </a:p>
        </p:txBody>
      </p:sp>
      <p:graphicFrame>
        <p:nvGraphicFramePr>
          <p:cNvPr id="7" name="Diagram 6">
            <a:extLst>
              <a:ext uri="{FF2B5EF4-FFF2-40B4-BE49-F238E27FC236}">
                <a16:creationId xmlns:a16="http://schemas.microsoft.com/office/drawing/2014/main" id="{BE92E36D-A179-487B-B5EA-26F75F359BD6}"/>
              </a:ext>
            </a:extLst>
          </p:cNvPr>
          <p:cNvGraphicFramePr/>
          <p:nvPr>
            <p:extLst>
              <p:ext uri="{D42A27DB-BD31-4B8C-83A1-F6EECF244321}">
                <p14:modId xmlns:p14="http://schemas.microsoft.com/office/powerpoint/2010/main" val="1844541814"/>
              </p:ext>
            </p:extLst>
          </p:nvPr>
        </p:nvGraphicFramePr>
        <p:xfrm>
          <a:off x="1644035" y="2209800"/>
          <a:ext cx="3505200" cy="11752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a:extLst>
              <a:ext uri="{FF2B5EF4-FFF2-40B4-BE49-F238E27FC236}">
                <a16:creationId xmlns:a16="http://schemas.microsoft.com/office/drawing/2014/main" id="{C9AB2C61-5D35-4D11-8BD4-CBAFAE58D6C5}"/>
              </a:ext>
            </a:extLst>
          </p:cNvPr>
          <p:cNvSpPr txBox="1"/>
          <p:nvPr/>
        </p:nvSpPr>
        <p:spPr>
          <a:xfrm>
            <a:off x="5186559" y="2612767"/>
            <a:ext cx="1114408" cy="369332"/>
          </a:xfrm>
          <a:prstGeom prst="rect">
            <a:avLst/>
          </a:prstGeom>
          <a:solidFill>
            <a:schemeClr val="bg1"/>
          </a:solidFill>
          <a:ln>
            <a:noFill/>
          </a:ln>
          <a:effectLst/>
          <a:scene3d>
            <a:camera prst="orthographicFront">
              <a:rot lat="0" lon="0" rev="0"/>
            </a:camera>
            <a:lightRig rig="chilly" dir="t">
              <a:rot lat="0" lon="0" rev="18480000"/>
            </a:lightRig>
          </a:scene3d>
          <a:sp3d prstMaterial="clear">
            <a:bevelT h="63500"/>
          </a:sp3d>
        </p:spPr>
        <p:txBody>
          <a:bodyPr wrap="none">
            <a:spAutoFit/>
          </a:bodyPr>
          <a:lstStyle/>
          <a:p>
            <a:pPr>
              <a:defRPr/>
            </a:pPr>
            <a:r>
              <a:rPr lang="en-US" sz="1800" b="1" dirty="0">
                <a:solidFill>
                  <a:srgbClr val="C00000"/>
                </a:solidFill>
                <a:latin typeface="+mj-lt"/>
                <a:cs typeface="Courier New" panose="02070309020205020404" pitchFamily="49" charset="0"/>
              </a:rPr>
              <a:t>git init </a:t>
            </a:r>
            <a:r>
              <a:rPr lang="en-US" sz="1800" b="1" dirty="0">
                <a:solidFill>
                  <a:srgbClr val="C00000"/>
                </a:solidFill>
                <a:latin typeface="+mj-lt"/>
                <a:cs typeface="Courier New" panose="02070309020205020404" pitchFamily="49" charset="0"/>
                <a:sym typeface="Wingdings" panose="05000000000000000000" pitchFamily="2" charset="2"/>
              </a:rPr>
              <a:t></a:t>
            </a:r>
            <a:endParaRPr lang="en-US" sz="1800" b="1" dirty="0">
              <a:solidFill>
                <a:srgbClr val="C00000"/>
              </a:solidFill>
              <a:latin typeface="+mj-lt"/>
              <a:cs typeface="Courier New" panose="02070309020205020404" pitchFamily="49" charset="0"/>
            </a:endParaRPr>
          </a:p>
        </p:txBody>
      </p:sp>
      <p:graphicFrame>
        <p:nvGraphicFramePr>
          <p:cNvPr id="9" name="Diagram 8">
            <a:extLst>
              <a:ext uri="{FF2B5EF4-FFF2-40B4-BE49-F238E27FC236}">
                <a16:creationId xmlns:a16="http://schemas.microsoft.com/office/drawing/2014/main" id="{04765142-0597-4F92-8D9C-EE59AE72FE09}"/>
              </a:ext>
            </a:extLst>
          </p:cNvPr>
          <p:cNvGraphicFramePr/>
          <p:nvPr>
            <p:extLst>
              <p:ext uri="{D42A27DB-BD31-4B8C-83A1-F6EECF244321}">
                <p14:modId xmlns:p14="http://schemas.microsoft.com/office/powerpoint/2010/main" val="3094267785"/>
              </p:ext>
            </p:extLst>
          </p:nvPr>
        </p:nvGraphicFramePr>
        <p:xfrm>
          <a:off x="7010400" y="2253734"/>
          <a:ext cx="3505200" cy="117526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0" name="TextBox 9">
            <a:extLst>
              <a:ext uri="{FF2B5EF4-FFF2-40B4-BE49-F238E27FC236}">
                <a16:creationId xmlns:a16="http://schemas.microsoft.com/office/drawing/2014/main" id="{68C069DE-E0B0-435F-874B-597CD2661E33}"/>
              </a:ext>
            </a:extLst>
          </p:cNvPr>
          <p:cNvSpPr txBox="1"/>
          <p:nvPr/>
        </p:nvSpPr>
        <p:spPr>
          <a:xfrm>
            <a:off x="8315326" y="3109914"/>
            <a:ext cx="1468672" cy="307777"/>
          </a:xfrm>
          <a:prstGeom prst="rect">
            <a:avLst/>
          </a:prstGeom>
          <a:noFill/>
        </p:spPr>
        <p:txBody>
          <a:bodyPr wrap="none">
            <a:spAutoFit/>
          </a:bodyPr>
          <a:lstStyle/>
          <a:p>
            <a:pPr>
              <a:defRPr/>
            </a:pPr>
            <a:r>
              <a:rPr lang="en-US" sz="1400" dirty="0">
                <a:solidFill>
                  <a:schemeClr val="bg1">
                    <a:lumMod val="85000"/>
                  </a:schemeClr>
                </a:solidFill>
                <a:latin typeface="+mj-lt"/>
              </a:rPr>
              <a:t>.git subdirectory</a:t>
            </a:r>
          </a:p>
        </p:txBody>
      </p:sp>
      <p:sp>
        <p:nvSpPr>
          <p:cNvPr id="11" name="TextBox 10">
            <a:extLst>
              <a:ext uri="{FF2B5EF4-FFF2-40B4-BE49-F238E27FC236}">
                <a16:creationId xmlns:a16="http://schemas.microsoft.com/office/drawing/2014/main" id="{CD83C08B-829B-4D38-9617-A024196832C1}"/>
              </a:ext>
            </a:extLst>
          </p:cNvPr>
          <p:cNvSpPr txBox="1"/>
          <p:nvPr/>
        </p:nvSpPr>
        <p:spPr>
          <a:xfrm>
            <a:off x="7056761" y="3422047"/>
            <a:ext cx="3505200" cy="1107996"/>
          </a:xfrm>
          <a:prstGeom prst="rect">
            <a:avLst/>
          </a:prstGeom>
          <a:solidFill>
            <a:schemeClr val="bg1"/>
          </a:solidFill>
          <a:ln>
            <a:noFill/>
          </a:ln>
          <a:effectLst/>
          <a:scene3d>
            <a:camera prst="orthographicFront">
              <a:rot lat="0" lon="0" rev="0"/>
            </a:camera>
            <a:lightRig rig="chilly" dir="t">
              <a:rot lat="0" lon="0" rev="18480000"/>
            </a:lightRig>
          </a:scene3d>
          <a:sp3d prstMaterial="clear">
            <a:bevelT h="63500"/>
          </a:sp3d>
        </p:spPr>
        <p:txBody>
          <a:bodyPr>
            <a:spAutoFit/>
          </a:bodyPr>
          <a:lstStyle/>
          <a:p>
            <a:pPr>
              <a:defRPr/>
            </a:pPr>
            <a:r>
              <a:rPr lang="en-US" sz="1600" dirty="0">
                <a:solidFill>
                  <a:srgbClr val="C00000"/>
                </a:solidFill>
                <a:latin typeface="+mj-lt"/>
                <a:cs typeface="Courier New" panose="02070309020205020404" pitchFamily="49" charset="0"/>
              </a:rPr>
              <a:t>Repository created/initialized to track changes to files in the Drive/Directory (also called the </a:t>
            </a:r>
            <a:r>
              <a:rPr lang="en-US" sz="1800" b="1" dirty="0">
                <a:solidFill>
                  <a:srgbClr val="C00000"/>
                </a:solidFill>
                <a:latin typeface="+mj-lt"/>
                <a:cs typeface="Calibri" panose="020F0502020204030204" pitchFamily="34" charset="0"/>
              </a:rPr>
              <a:t>Working Directory</a:t>
            </a:r>
            <a:r>
              <a:rPr lang="en-US" sz="1600" dirty="0">
                <a:solidFill>
                  <a:srgbClr val="C00000"/>
                </a:solidFill>
                <a:latin typeface="+mj-lt"/>
                <a:cs typeface="Courier New" panose="02070309020205020404" pitchFamily="49" charset="0"/>
              </a:rPr>
              <a:t>)</a:t>
            </a:r>
          </a:p>
        </p:txBody>
      </p:sp>
      <p:sp>
        <p:nvSpPr>
          <p:cNvPr id="13" name="TextBox 12">
            <a:extLst>
              <a:ext uri="{FF2B5EF4-FFF2-40B4-BE49-F238E27FC236}">
                <a16:creationId xmlns:a16="http://schemas.microsoft.com/office/drawing/2014/main" id="{2053C927-A914-4C1E-A72D-E8DBCE50A91E}"/>
              </a:ext>
            </a:extLst>
          </p:cNvPr>
          <p:cNvSpPr txBox="1"/>
          <p:nvPr/>
        </p:nvSpPr>
        <p:spPr>
          <a:xfrm>
            <a:off x="1538704" y="5092005"/>
            <a:ext cx="9141581" cy="1415772"/>
          </a:xfrm>
          <a:prstGeom prst="rect">
            <a:avLst/>
          </a:prstGeom>
          <a:solidFill>
            <a:schemeClr val="bg1"/>
          </a:solidFill>
          <a:ln>
            <a:noFill/>
          </a:ln>
          <a:effectLst/>
          <a:scene3d>
            <a:camera prst="orthographicFront">
              <a:rot lat="0" lon="0" rev="0"/>
            </a:camera>
            <a:lightRig rig="chilly" dir="t">
              <a:rot lat="0" lon="0" rev="18480000"/>
            </a:lightRig>
          </a:scene3d>
          <a:sp3d prstMaterial="clear">
            <a:bevelT h="63500"/>
          </a:sp3d>
        </p:spPr>
        <p:txBody>
          <a:bodyPr>
            <a:spAutoFit/>
          </a:bodyPr>
          <a:lstStyle/>
          <a:p>
            <a:pPr>
              <a:defRPr/>
            </a:pPr>
            <a:r>
              <a:rPr lang="en-US" sz="3200" dirty="0">
                <a:latin typeface="+mj-lt"/>
                <a:cs typeface="Courier New" panose="02070309020205020404" pitchFamily="49" charset="0"/>
              </a:rPr>
              <a:t>Notes: </a:t>
            </a:r>
          </a:p>
          <a:p>
            <a:pPr marL="342900" indent="-342900">
              <a:buFont typeface="Arial" panose="020B0604020202020204" pitchFamily="34" charset="0"/>
              <a:buChar char="•"/>
              <a:defRPr/>
            </a:pPr>
            <a:r>
              <a:rPr lang="en-US" sz="1800" dirty="0">
                <a:latin typeface="+mj-lt"/>
                <a:cs typeface="Courier New" panose="02070309020205020404" pitchFamily="49" charset="0"/>
              </a:rPr>
              <a:t>You can create a local Repository anywhere – including your local workstation</a:t>
            </a:r>
          </a:p>
          <a:p>
            <a:pPr marL="342900" indent="-342900">
              <a:buFont typeface="Arial" panose="020B0604020202020204" pitchFamily="34" charset="0"/>
              <a:buChar char="•"/>
              <a:defRPr/>
            </a:pPr>
            <a:r>
              <a:rPr lang="en-US" sz="1800" dirty="0">
                <a:latin typeface="+mj-lt"/>
                <a:cs typeface="Courier New" panose="02070309020205020404" pitchFamily="49" charset="0"/>
              </a:rPr>
              <a:t>However, an Enterprise Git implementation is usually done from a Server</a:t>
            </a:r>
          </a:p>
          <a:p>
            <a:pPr marL="342900" indent="-342900">
              <a:buFont typeface="Arial" panose="020B0604020202020204" pitchFamily="34" charset="0"/>
              <a:buChar char="•"/>
              <a:defRPr/>
            </a:pPr>
            <a:r>
              <a:rPr lang="en-US" sz="1800" dirty="0">
                <a:latin typeface="+mj-lt"/>
                <a:cs typeface="Courier New" panose="02070309020205020404" pitchFamily="49" charset="0"/>
              </a:rPr>
              <a:t>You can name your Repository using:  </a:t>
            </a:r>
            <a:r>
              <a:rPr lang="en-US" sz="1800" b="1" dirty="0">
                <a:solidFill>
                  <a:srgbClr val="C00000"/>
                </a:solidFill>
                <a:latin typeface="+mj-lt"/>
                <a:cs typeface="Courier New" panose="02070309020205020404" pitchFamily="49" charset="0"/>
              </a:rPr>
              <a:t>git init &lt;</a:t>
            </a:r>
            <a:r>
              <a:rPr lang="en-US" sz="1800" b="1" dirty="0" err="1">
                <a:solidFill>
                  <a:srgbClr val="C00000"/>
                </a:solidFill>
                <a:latin typeface="+mj-lt"/>
                <a:cs typeface="Courier New" panose="02070309020205020404" pitchFamily="49" charset="0"/>
              </a:rPr>
              <a:t>reponame</a:t>
            </a:r>
            <a:r>
              <a:rPr lang="en-US" sz="1800" b="1" dirty="0">
                <a:solidFill>
                  <a:srgbClr val="C00000"/>
                </a:solidFill>
                <a:latin typeface="+mj-lt"/>
                <a:cs typeface="Courier New" panose="02070309020205020404" pitchFamily="49" charset="0"/>
              </a:rPr>
              <a:t>&gt;</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9DC3D152-DB1C-C72D-9CC7-CB1B3DD4529B}"/>
              </a:ext>
            </a:extLst>
          </p:cNvPr>
          <p:cNvSpPr>
            <a:spLocks noGrp="1" noChangeArrowheads="1"/>
          </p:cNvSpPr>
          <p:nvPr>
            <p:ph type="title"/>
          </p:nvPr>
        </p:nvSpPr>
        <p:spPr/>
        <p:txBody>
          <a:bodyPr/>
          <a:lstStyle/>
          <a:p>
            <a:r>
              <a:rPr lang="en-US" altLang="en-US" dirty="0"/>
              <a:t>What is a </a:t>
            </a:r>
            <a:r>
              <a:rPr lang="en-US" altLang="en-US" b="1" dirty="0"/>
              <a:t>“Working Directory”</a:t>
            </a:r>
            <a:r>
              <a:rPr lang="en-US" altLang="en-US" dirty="0"/>
              <a:t>?</a:t>
            </a:r>
          </a:p>
        </p:txBody>
      </p:sp>
      <p:sp>
        <p:nvSpPr>
          <p:cNvPr id="27651" name="Content Placeholder 2">
            <a:extLst>
              <a:ext uri="{FF2B5EF4-FFF2-40B4-BE49-F238E27FC236}">
                <a16:creationId xmlns:a16="http://schemas.microsoft.com/office/drawing/2014/main" id="{96D558FC-1375-443E-AB57-AD56BF3BC4AF}"/>
              </a:ext>
            </a:extLst>
          </p:cNvPr>
          <p:cNvSpPr>
            <a:spLocks noGrp="1" noChangeArrowheads="1"/>
          </p:cNvSpPr>
          <p:nvPr>
            <p:ph idx="1"/>
          </p:nvPr>
        </p:nvSpPr>
        <p:spPr>
          <a:xfrm>
            <a:off x="600795" y="1027179"/>
            <a:ext cx="11293592" cy="4334670"/>
          </a:xfrm>
        </p:spPr>
        <p:txBody>
          <a:bodyPr/>
          <a:lstStyle/>
          <a:p>
            <a:pPr>
              <a:defRPr/>
            </a:pPr>
            <a:r>
              <a:rPr lang="en-US" altLang="en-US" sz="2400" dirty="0"/>
              <a:t>The initialized directory is referred to as a </a:t>
            </a:r>
            <a:r>
              <a:rPr lang="en-US" altLang="en-US" sz="2400" b="1" dirty="0"/>
              <a:t>Working Directory – </a:t>
            </a:r>
            <a:r>
              <a:rPr lang="en-US" altLang="en-US" sz="2400" dirty="0"/>
              <a:t>some people refer to it as the </a:t>
            </a:r>
            <a:r>
              <a:rPr lang="en-US" altLang="en-US" sz="2400" b="1" dirty="0"/>
              <a:t>“Working Tree”</a:t>
            </a:r>
            <a:endParaRPr lang="en-US" altLang="en-US" sz="2400" dirty="0"/>
          </a:p>
          <a:p>
            <a:pPr marL="801688" lvl="1" indent="-457200">
              <a:buFont typeface="+mj-lt"/>
              <a:buAutoNum type="arabicPeriod"/>
              <a:defRPr/>
            </a:pPr>
            <a:r>
              <a:rPr lang="en-US" altLang="en-US" sz="2000" dirty="0"/>
              <a:t>When working on project tasks you make changes to files in the   </a:t>
            </a:r>
            <a:r>
              <a:rPr lang="en-US" altLang="en-US" sz="2000" b="1" dirty="0"/>
              <a:t>Working Directory</a:t>
            </a:r>
          </a:p>
          <a:p>
            <a:pPr marL="801688" lvl="1" indent="-457200">
              <a:buFont typeface="+mj-lt"/>
              <a:buAutoNum type="arabicPeriod"/>
              <a:defRPr/>
            </a:pPr>
            <a:r>
              <a:rPr lang="en-US" altLang="en-US" sz="2000" dirty="0"/>
              <a:t>All files in the </a:t>
            </a:r>
            <a:r>
              <a:rPr lang="en-US" altLang="en-US" sz="2000" b="1" dirty="0"/>
              <a:t>Working Directory </a:t>
            </a:r>
            <a:r>
              <a:rPr lang="en-US" altLang="en-US" sz="2000" dirty="0"/>
              <a:t>are "untracked" by Git until you add them to the Git Repository using </a:t>
            </a:r>
            <a:r>
              <a:rPr lang="en-US" altLang="en-US" sz="2000" b="1" dirty="0">
                <a:solidFill>
                  <a:srgbClr val="C00000"/>
                </a:solidFill>
                <a:cs typeface="Courier New" panose="02070309020205020404" pitchFamily="49" charset="0"/>
              </a:rPr>
              <a:t>git add</a:t>
            </a:r>
            <a:endParaRPr lang="en-US" altLang="en-US" sz="1050" b="1" dirty="0">
              <a:solidFill>
                <a:srgbClr val="C00000"/>
              </a:solidFill>
              <a:cs typeface="Courier New" panose="02070309020205020404" pitchFamily="49" charset="0"/>
            </a:endParaRPr>
          </a:p>
          <a:p>
            <a:pPr>
              <a:lnSpc>
                <a:spcPct val="100000"/>
              </a:lnSpc>
              <a:spcBef>
                <a:spcPct val="0"/>
              </a:spcBef>
              <a:defRPr/>
            </a:pPr>
            <a:endParaRPr lang="en-US" altLang="en-US" sz="800" dirty="0"/>
          </a:p>
          <a:p>
            <a:pPr>
              <a:lnSpc>
                <a:spcPct val="100000"/>
              </a:lnSpc>
              <a:spcBef>
                <a:spcPct val="0"/>
              </a:spcBef>
              <a:defRPr/>
            </a:pPr>
            <a:r>
              <a:rPr lang="en-US" altLang="en-US" sz="2800" dirty="0"/>
              <a:t>To  obtain a status of the files in your Working Directory versus files committed to the Repository use the command: </a:t>
            </a:r>
            <a:r>
              <a:rPr lang="en-US" sz="2800" b="1" dirty="0">
                <a:solidFill>
                  <a:srgbClr val="C00000"/>
                </a:solidFill>
                <a:ea typeface="Tahoma" panose="020B0604030504040204" pitchFamily="34" charset="0"/>
                <a:cs typeface="Courier New" panose="02070309020205020404" pitchFamily="49" charset="0"/>
              </a:rPr>
              <a:t>git status</a:t>
            </a:r>
          </a:p>
          <a:p>
            <a:pPr>
              <a:lnSpc>
                <a:spcPct val="100000"/>
              </a:lnSpc>
              <a:spcBef>
                <a:spcPct val="0"/>
              </a:spcBef>
              <a:buClrTx/>
              <a:defRPr/>
            </a:pPr>
            <a:endParaRPr lang="en-US" altLang="en-US" sz="4400" b="1" dirty="0">
              <a:solidFill>
                <a:srgbClr val="C00000"/>
              </a:solidFill>
              <a:effectLst>
                <a:outerShdw blurRad="38100" dist="38100" dir="2700000" algn="tl">
                  <a:srgbClr val="000000">
                    <a:alpha val="43137"/>
                  </a:srgbClr>
                </a:outerShdw>
              </a:effectLst>
              <a:ea typeface="Tahoma" panose="020B0604030504040204" pitchFamily="34" charset="0"/>
              <a:cs typeface="Courier New" panose="02070309020205020404" pitchFamily="49" charset="0"/>
            </a:endParaRPr>
          </a:p>
          <a:p>
            <a:pPr>
              <a:lnSpc>
                <a:spcPct val="100000"/>
              </a:lnSpc>
              <a:spcBef>
                <a:spcPct val="0"/>
              </a:spcBef>
              <a:buClrTx/>
              <a:defRPr/>
            </a:pPr>
            <a:endParaRPr lang="en-US" altLang="en-US" sz="2800" b="1" dirty="0">
              <a:solidFill>
                <a:srgbClr val="C00000"/>
              </a:solidFill>
              <a:effectLst>
                <a:outerShdw blurRad="38100" dist="38100" dir="2700000" algn="tl">
                  <a:srgbClr val="000000">
                    <a:alpha val="43137"/>
                  </a:srgbClr>
                </a:outerShdw>
              </a:effectLst>
              <a:ea typeface="Tahoma" panose="020B0604030504040204" pitchFamily="34" charset="0"/>
              <a:cs typeface="Courier New" panose="02070309020205020404" pitchFamily="49" charset="0"/>
            </a:endParaRPr>
          </a:p>
          <a:p>
            <a:pPr>
              <a:lnSpc>
                <a:spcPct val="100000"/>
              </a:lnSpc>
              <a:spcBef>
                <a:spcPct val="0"/>
              </a:spcBef>
              <a:buClrTx/>
              <a:defRPr/>
            </a:pPr>
            <a:endParaRPr lang="en-US" altLang="en-US" b="1" dirty="0">
              <a:solidFill>
                <a:srgbClr val="C00000"/>
              </a:solidFill>
              <a:effectLst>
                <a:outerShdw blurRad="38100" dist="38100" dir="2700000" algn="tl">
                  <a:srgbClr val="000000">
                    <a:alpha val="43137"/>
                  </a:srgbClr>
                </a:outerShdw>
              </a:effectLst>
              <a:ea typeface="Tahoma" panose="020B0604030504040204" pitchFamily="34" charset="0"/>
              <a:cs typeface="Courier New" panose="02070309020205020404" pitchFamily="49" charset="0"/>
            </a:endParaRPr>
          </a:p>
          <a:p>
            <a:pPr>
              <a:lnSpc>
                <a:spcPct val="100000"/>
              </a:lnSpc>
              <a:spcBef>
                <a:spcPct val="0"/>
              </a:spcBef>
              <a:defRPr/>
            </a:pPr>
            <a:endParaRPr lang="en-US" altLang="en-US" sz="6000" b="1" dirty="0">
              <a:solidFill>
                <a:srgbClr val="C00000"/>
              </a:solidFill>
              <a:effectLst>
                <a:outerShdw blurRad="38100" dist="38100" dir="2700000" algn="tl">
                  <a:srgbClr val="000000">
                    <a:alpha val="43137"/>
                  </a:srgbClr>
                </a:outerShdw>
              </a:effectLst>
              <a:ea typeface="Tahoma" panose="020B0604030504040204" pitchFamily="34" charset="0"/>
              <a:cs typeface="Courier New" panose="02070309020205020404" pitchFamily="49" charset="0"/>
            </a:endParaRPr>
          </a:p>
          <a:p>
            <a:pPr>
              <a:lnSpc>
                <a:spcPct val="100000"/>
              </a:lnSpc>
              <a:spcBef>
                <a:spcPct val="0"/>
              </a:spcBef>
              <a:defRPr/>
            </a:pPr>
            <a:endParaRPr lang="en-US" altLang="en-US" sz="1100" dirty="0"/>
          </a:p>
          <a:p>
            <a:pPr>
              <a:lnSpc>
                <a:spcPct val="100000"/>
              </a:lnSpc>
              <a:spcBef>
                <a:spcPct val="0"/>
              </a:spcBef>
              <a:defRPr/>
            </a:pPr>
            <a:endParaRPr lang="en-US" altLang="en-US" sz="400" dirty="0"/>
          </a:p>
          <a:p>
            <a:pPr>
              <a:spcBef>
                <a:spcPct val="0"/>
              </a:spcBef>
              <a:defRPr/>
            </a:pPr>
            <a:r>
              <a:rPr lang="en-US" altLang="en-US" sz="2000" dirty="0"/>
              <a:t>The output of  </a:t>
            </a:r>
            <a:r>
              <a:rPr lang="en-US" sz="2000" b="1" dirty="0">
                <a:solidFill>
                  <a:srgbClr val="C00000"/>
                </a:solidFill>
                <a:ea typeface="Tahoma" panose="020B0604030504040204" pitchFamily="34" charset="0"/>
                <a:cs typeface="Courier New" panose="02070309020205020404" pitchFamily="49" charset="0"/>
              </a:rPr>
              <a:t>git status </a:t>
            </a:r>
            <a:r>
              <a:rPr lang="en-US" altLang="en-US" sz="2000" dirty="0"/>
              <a:t> can be referred to as the </a:t>
            </a:r>
            <a:r>
              <a:rPr lang="en-US" altLang="en-US" sz="2000" i="1" dirty="0"/>
              <a:t>“Working Tree status“</a:t>
            </a:r>
          </a:p>
        </p:txBody>
      </p:sp>
      <p:sp>
        <p:nvSpPr>
          <p:cNvPr id="30724" name="TextBox 3">
            <a:extLst>
              <a:ext uri="{FF2B5EF4-FFF2-40B4-BE49-F238E27FC236}">
                <a16:creationId xmlns:a16="http://schemas.microsoft.com/office/drawing/2014/main" id="{A13ED1F1-CE86-DC13-3575-55C5A8C60320}"/>
              </a:ext>
            </a:extLst>
          </p:cNvPr>
          <p:cNvSpPr txBox="1">
            <a:spLocks noChangeArrowheads="1"/>
          </p:cNvSpPr>
          <p:nvPr/>
        </p:nvSpPr>
        <p:spPr bwMode="auto">
          <a:xfrm>
            <a:off x="7232937" y="5822180"/>
            <a:ext cx="43195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600" dirty="0">
                <a:latin typeface="Tahoma" panose="020B0604030504040204" pitchFamily="34" charset="0"/>
                <a:cs typeface="Tahoma" panose="020B0604030504040204" pitchFamily="34" charset="0"/>
              </a:rPr>
              <a:t>An untracked file in the Working-Directory </a:t>
            </a:r>
            <a:r>
              <a:rPr lang="en-US" altLang="en-US" sz="1600" dirty="0">
                <a:solidFill>
                  <a:schemeClr val="bg1"/>
                </a:solidFill>
                <a:latin typeface="Tahoma" panose="020B0604030504040204" pitchFamily="34" charset="0"/>
                <a:cs typeface="Tahoma" panose="020B0604030504040204" pitchFamily="34" charset="0"/>
              </a:rPr>
              <a:t> </a:t>
            </a:r>
            <a:r>
              <a:rPr lang="en-US" altLang="en-US" sz="1600" dirty="0">
                <a:solidFill>
                  <a:schemeClr val="bg1"/>
                </a:solidFill>
                <a:latin typeface="Tahoma" panose="020B0604030504040204" pitchFamily="34" charset="0"/>
                <a:cs typeface="Tahoma" panose="020B0604030504040204" pitchFamily="34" charset="0"/>
                <a:sym typeface="Wingdings" pitchFamily="2" charset="2"/>
              </a:rPr>
              <a:t></a:t>
            </a:r>
            <a:r>
              <a:rPr lang="en-US" altLang="en-US" sz="1600" dirty="0">
                <a:solidFill>
                  <a:schemeClr val="bg1"/>
                </a:solidFill>
                <a:latin typeface="Tahoma" panose="020B0604030504040204" pitchFamily="34" charset="0"/>
                <a:cs typeface="Tahoma" panose="020B0604030504040204" pitchFamily="34" charset="0"/>
              </a:rPr>
              <a:t> </a:t>
            </a:r>
          </a:p>
        </p:txBody>
      </p:sp>
      <p:sp>
        <p:nvSpPr>
          <p:cNvPr id="4" name="TextBox 3">
            <a:extLst>
              <a:ext uri="{FF2B5EF4-FFF2-40B4-BE49-F238E27FC236}">
                <a16:creationId xmlns:a16="http://schemas.microsoft.com/office/drawing/2014/main" id="{784EDD0C-A2FF-4C57-B8E2-23549E77F190}"/>
              </a:ext>
            </a:extLst>
          </p:cNvPr>
          <p:cNvSpPr txBox="1"/>
          <p:nvPr/>
        </p:nvSpPr>
        <p:spPr>
          <a:xfrm>
            <a:off x="6705600" y="3878959"/>
            <a:ext cx="5334000" cy="1938992"/>
          </a:xfrm>
          <a:prstGeom prst="rect">
            <a:avLst/>
          </a:prstGeom>
          <a:solidFill>
            <a:schemeClr val="tx1">
              <a:alpha val="78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spAutoFit/>
          </a:bodyPr>
          <a:lstStyle/>
          <a:p>
            <a:pPr>
              <a:defRPr/>
            </a:pPr>
            <a:r>
              <a:rPr lang="en-US" sz="1200" dirty="0">
                <a:solidFill>
                  <a:schemeClr val="bg1"/>
                </a:solidFill>
                <a:latin typeface="Courier New" panose="02070309020205020404" pitchFamily="49" charset="0"/>
                <a:cs typeface="Courier New" panose="02070309020205020404" pitchFamily="49" charset="0"/>
              </a:rPr>
              <a:t>&gt; git status</a:t>
            </a:r>
          </a:p>
          <a:p>
            <a:pPr>
              <a:defRPr/>
            </a:pPr>
            <a:r>
              <a:rPr lang="en-US" sz="1200" dirty="0">
                <a:solidFill>
                  <a:schemeClr val="bg1"/>
                </a:solidFill>
                <a:latin typeface="Courier New" panose="02070309020205020404" pitchFamily="49" charset="0"/>
                <a:cs typeface="Courier New" panose="02070309020205020404" pitchFamily="49" charset="0"/>
              </a:rPr>
              <a:t>On branch master</a:t>
            </a:r>
          </a:p>
          <a:p>
            <a:pPr>
              <a:defRPr/>
            </a:pPr>
            <a:endParaRPr lang="en-US" sz="1200" dirty="0">
              <a:solidFill>
                <a:schemeClr val="bg1"/>
              </a:solidFill>
              <a:latin typeface="Courier New" panose="02070309020205020404" pitchFamily="49" charset="0"/>
              <a:cs typeface="Courier New" panose="02070309020205020404" pitchFamily="49" charset="0"/>
            </a:endParaRPr>
          </a:p>
          <a:p>
            <a:pPr>
              <a:defRPr/>
            </a:pPr>
            <a:r>
              <a:rPr lang="en-US" sz="1200" dirty="0">
                <a:solidFill>
                  <a:schemeClr val="bg1"/>
                </a:solidFill>
                <a:latin typeface="Courier New" panose="02070309020205020404" pitchFamily="49" charset="0"/>
                <a:cs typeface="Courier New" panose="02070309020205020404" pitchFamily="49" charset="0"/>
              </a:rPr>
              <a:t>Initial commit</a:t>
            </a:r>
          </a:p>
          <a:p>
            <a:pPr>
              <a:defRPr/>
            </a:pPr>
            <a:endParaRPr lang="en-US" sz="1200" dirty="0">
              <a:solidFill>
                <a:schemeClr val="bg1"/>
              </a:solidFill>
              <a:latin typeface="Courier New" panose="02070309020205020404" pitchFamily="49" charset="0"/>
              <a:cs typeface="Courier New" panose="02070309020205020404" pitchFamily="49" charset="0"/>
            </a:endParaRPr>
          </a:p>
          <a:p>
            <a:pPr>
              <a:defRPr/>
            </a:pPr>
            <a:r>
              <a:rPr lang="en-US" sz="1200" dirty="0">
                <a:solidFill>
                  <a:schemeClr val="bg1"/>
                </a:solidFill>
                <a:latin typeface="Courier New" panose="02070309020205020404" pitchFamily="49" charset="0"/>
                <a:cs typeface="Courier New" panose="02070309020205020404" pitchFamily="49" charset="0"/>
              </a:rPr>
              <a:t>Untracked files:</a:t>
            </a:r>
          </a:p>
          <a:p>
            <a:pPr>
              <a:defRPr/>
            </a:pPr>
            <a:r>
              <a:rPr lang="en-US" sz="1200" dirty="0">
                <a:solidFill>
                  <a:schemeClr val="bg1"/>
                </a:solidFill>
                <a:latin typeface="Courier New" panose="02070309020205020404" pitchFamily="49" charset="0"/>
                <a:cs typeface="Courier New" panose="02070309020205020404" pitchFamily="49" charset="0"/>
              </a:rPr>
              <a:t>  (use “git add &lt;file&gt;…” to include in what will be committed</a:t>
            </a:r>
          </a:p>
          <a:p>
            <a:pPr>
              <a:defRPr/>
            </a:pPr>
            <a:endParaRPr lang="en-US" sz="1200" dirty="0">
              <a:solidFill>
                <a:schemeClr val="bg1"/>
              </a:solidFill>
              <a:latin typeface="Courier New" panose="02070309020205020404" pitchFamily="49" charset="0"/>
              <a:cs typeface="Courier New" panose="02070309020205020404" pitchFamily="49" charset="0"/>
            </a:endParaRPr>
          </a:p>
          <a:p>
            <a:pPr>
              <a:defRPr/>
            </a:pPr>
            <a:r>
              <a:rPr lang="en-US" sz="1200" dirty="0">
                <a:solidFill>
                  <a:srgbClr val="FF0000"/>
                </a:solidFill>
                <a:latin typeface="Courier New" panose="02070309020205020404" pitchFamily="49" charset="0"/>
                <a:cs typeface="Courier New" panose="02070309020205020404" pitchFamily="49" charset="0"/>
              </a:rPr>
              <a:t>File1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57DABFE2-5672-4AC6-ADC0-ED2491235886}"/>
              </a:ext>
            </a:extLst>
          </p:cNvPr>
          <p:cNvGrpSpPr/>
          <p:nvPr/>
        </p:nvGrpSpPr>
        <p:grpSpPr>
          <a:xfrm>
            <a:off x="990600" y="747443"/>
            <a:ext cx="10210800" cy="6028745"/>
            <a:chOff x="6254750" y="4378325"/>
            <a:chExt cx="2941637" cy="2742942"/>
          </a:xfrm>
          <a:gradFill>
            <a:gsLst>
              <a:gs pos="0">
                <a:schemeClr val="accent6">
                  <a:alpha val="13000"/>
                </a:schemeClr>
              </a:gs>
              <a:gs pos="74000">
                <a:schemeClr val="tx1">
                  <a:lumMod val="50000"/>
                  <a:lumOff val="50000"/>
                  <a:alpha val="17000"/>
                </a:schemeClr>
              </a:gs>
              <a:gs pos="43000">
                <a:schemeClr val="accent1">
                  <a:lumMod val="45000"/>
                  <a:lumOff val="55000"/>
                  <a:alpha val="18000"/>
                </a:schemeClr>
              </a:gs>
              <a:gs pos="100000">
                <a:schemeClr val="accent6">
                  <a:alpha val="13000"/>
                </a:schemeClr>
              </a:gs>
            </a:gsLst>
            <a:lin ang="5400000" scaled="1"/>
          </a:gradFill>
        </p:grpSpPr>
        <p:sp>
          <p:nvSpPr>
            <p:cNvPr id="7" name="AutoShape 2">
              <a:extLst>
                <a:ext uri="{FF2B5EF4-FFF2-40B4-BE49-F238E27FC236}">
                  <a16:creationId xmlns:a16="http://schemas.microsoft.com/office/drawing/2014/main" id="{F99C6429-3F2C-42A3-B3AB-994DACFCE119}"/>
                </a:ext>
              </a:extLst>
            </p:cNvPr>
            <p:cNvSpPr>
              <a:spLocks noChangeArrowheads="1"/>
            </p:cNvSpPr>
            <p:nvPr/>
          </p:nvSpPr>
          <p:spPr bwMode="auto">
            <a:xfrm>
              <a:off x="6254750" y="4378325"/>
              <a:ext cx="2941637" cy="2742942"/>
            </a:xfrm>
            <a:prstGeom prst="can">
              <a:avLst>
                <a:gd name="adj" fmla="val 22667"/>
              </a:avLst>
            </a:prstGeom>
            <a:grpFill/>
            <a:ln w="9525">
              <a:solidFill>
                <a:schemeClr val="tx1"/>
              </a:solidFill>
              <a:round/>
              <a:headEnd/>
              <a:tailEnd/>
            </a:ln>
            <a:effectLst/>
          </p:spPr>
          <p:txBody>
            <a:bodyPr wrap="none" anchor="ctr"/>
            <a:lstStyle>
              <a:lvl1pPr defTabSz="457200">
                <a:lnSpc>
                  <a:spcPct val="85000"/>
                </a:lnSpc>
                <a:spcBef>
                  <a:spcPct val="30000"/>
                </a:spcBef>
                <a:buClr>
                  <a:srgbClr val="000000"/>
                </a:buClr>
                <a:buFont typeface="Wingdings" panose="05000000000000000000" pitchFamily="2" charset="2"/>
                <a:buChar char="§"/>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anose="05030102010509060703" pitchFamily="18" charset="2"/>
                <a:buChar char="4"/>
                <a:defRPr>
                  <a:solidFill>
                    <a:srgbClr val="006699"/>
                  </a:solidFill>
                  <a:latin typeface="Arial" panose="020B0604020202020204" pitchFamily="34" charset="0"/>
                </a:defRPr>
              </a:lvl2pPr>
              <a:lvl3pPr marL="1143000" indent="-228600" defTabSz="457200">
                <a:spcBef>
                  <a:spcPct val="20000"/>
                </a:spcBef>
                <a:buFont typeface="Wingdings" panose="05000000000000000000" pitchFamily="2" charset="2"/>
                <a:buChar char="§"/>
                <a:defRPr sz="1600">
                  <a:solidFill>
                    <a:srgbClr val="666666"/>
                  </a:solidFill>
                  <a:latin typeface="Arial" panose="020B0604020202020204" pitchFamily="34" charset="0"/>
                </a:defRPr>
              </a:lvl3pPr>
              <a:lvl4pPr marL="1600200" indent="-228600" defTabSz="457200">
                <a:spcBef>
                  <a:spcPct val="20000"/>
                </a:spcBef>
                <a:buChar char="–"/>
                <a:defRPr sz="1400">
                  <a:solidFill>
                    <a:schemeClr val="tx1"/>
                  </a:solidFill>
                  <a:latin typeface="Arial" panose="020B0604020202020204" pitchFamily="34" charset="0"/>
                </a:defRPr>
              </a:lvl4pPr>
              <a:lvl5pPr marL="2057400" indent="-228600" defTabSz="457200">
                <a:spcBef>
                  <a:spcPct val="20000"/>
                </a:spcBef>
                <a:buChar char="–"/>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Font typeface="Arial" panose="020B0604020202020204" pitchFamily="34" charset="0"/>
                <a:buNone/>
                <a:defRPr/>
              </a:pPr>
              <a:endParaRPr lang="en-US" altLang="en-US" sz="1800">
                <a:solidFill>
                  <a:schemeClr val="bg1"/>
                </a:solidFill>
              </a:endParaRPr>
            </a:p>
          </p:txBody>
        </p:sp>
        <p:sp>
          <p:nvSpPr>
            <p:cNvPr id="8" name="Text Box 3">
              <a:extLst>
                <a:ext uri="{FF2B5EF4-FFF2-40B4-BE49-F238E27FC236}">
                  <a16:creationId xmlns:a16="http://schemas.microsoft.com/office/drawing/2014/main" id="{885431AE-CAAD-4A3B-9438-ABBD1ED99DD4}"/>
                </a:ext>
              </a:extLst>
            </p:cNvPr>
            <p:cNvSpPr txBox="1">
              <a:spLocks noChangeArrowheads="1"/>
            </p:cNvSpPr>
            <p:nvPr/>
          </p:nvSpPr>
          <p:spPr bwMode="auto">
            <a:xfrm>
              <a:off x="6333254" y="5128987"/>
              <a:ext cx="2803526" cy="266059"/>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457200">
                <a:defRPr sz="800" b="1">
                  <a:solidFill>
                    <a:schemeClr val="tx1"/>
                  </a:solidFill>
                  <a:latin typeface="Verdana" panose="020B0604030504040204" pitchFamily="34" charset="0"/>
                </a:defRPr>
              </a:lvl1pPr>
              <a:lvl2pPr marL="742950" indent="-285750" defTabSz="457200">
                <a:defRPr sz="800" b="1">
                  <a:solidFill>
                    <a:schemeClr val="tx1"/>
                  </a:solidFill>
                  <a:latin typeface="Verdana" panose="020B0604030504040204" pitchFamily="34" charset="0"/>
                </a:defRPr>
              </a:lvl2pPr>
              <a:lvl3pPr marL="1143000" indent="-228600" defTabSz="457200">
                <a:defRPr sz="800" b="1">
                  <a:solidFill>
                    <a:schemeClr val="tx1"/>
                  </a:solidFill>
                  <a:latin typeface="Verdana" panose="020B0604030504040204" pitchFamily="34" charset="0"/>
                </a:defRPr>
              </a:lvl3pPr>
              <a:lvl4pPr marL="1600200" indent="-228600" defTabSz="457200">
                <a:defRPr sz="800" b="1">
                  <a:solidFill>
                    <a:schemeClr val="tx1"/>
                  </a:solidFill>
                  <a:latin typeface="Verdana" panose="020B0604030504040204" pitchFamily="34" charset="0"/>
                </a:defRPr>
              </a:lvl4pPr>
              <a:lvl5pPr marL="2057400" indent="-228600" defTabSz="457200">
                <a:defRPr sz="800" b="1">
                  <a:solidFill>
                    <a:schemeClr val="tx1"/>
                  </a:solidFill>
                  <a:latin typeface="Verdana" panose="020B0604030504040204" pitchFamily="34" charset="0"/>
                </a:defRPr>
              </a:lvl5pPr>
              <a:lvl6pPr marL="2514600" indent="-228600" defTabSz="457200" eaLnBrk="0" fontAlgn="base" hangingPunct="0">
                <a:spcBef>
                  <a:spcPct val="0"/>
                </a:spcBef>
                <a:spcAft>
                  <a:spcPct val="0"/>
                </a:spcAft>
                <a:defRPr sz="800" b="1">
                  <a:solidFill>
                    <a:schemeClr val="tx1"/>
                  </a:solidFill>
                  <a:latin typeface="Verdana" panose="020B0604030504040204" pitchFamily="34" charset="0"/>
                </a:defRPr>
              </a:lvl6pPr>
              <a:lvl7pPr marL="2971800" indent="-228600" defTabSz="457200" eaLnBrk="0" fontAlgn="base" hangingPunct="0">
                <a:spcBef>
                  <a:spcPct val="0"/>
                </a:spcBef>
                <a:spcAft>
                  <a:spcPct val="0"/>
                </a:spcAft>
                <a:defRPr sz="800" b="1">
                  <a:solidFill>
                    <a:schemeClr val="tx1"/>
                  </a:solidFill>
                  <a:latin typeface="Verdana" panose="020B0604030504040204" pitchFamily="34" charset="0"/>
                </a:defRPr>
              </a:lvl7pPr>
              <a:lvl8pPr marL="3429000" indent="-228600" defTabSz="457200" eaLnBrk="0" fontAlgn="base" hangingPunct="0">
                <a:spcBef>
                  <a:spcPct val="0"/>
                </a:spcBef>
                <a:spcAft>
                  <a:spcPct val="0"/>
                </a:spcAft>
                <a:defRPr sz="800" b="1">
                  <a:solidFill>
                    <a:schemeClr val="tx1"/>
                  </a:solidFill>
                  <a:latin typeface="Verdana" panose="020B0604030504040204" pitchFamily="34" charset="0"/>
                </a:defRPr>
              </a:lvl8pPr>
              <a:lvl9pPr marL="3886200" indent="-228600" defTabSz="457200" eaLnBrk="0" fontAlgn="base" hangingPunct="0">
                <a:spcBef>
                  <a:spcPct val="0"/>
                </a:spcBef>
                <a:spcAft>
                  <a:spcPct val="0"/>
                </a:spcAft>
                <a:defRPr sz="800" b="1">
                  <a:solidFill>
                    <a:schemeClr val="tx1"/>
                  </a:solidFill>
                  <a:latin typeface="Verdana" panose="020B0604030504040204" pitchFamily="34" charset="0"/>
                </a:defRPr>
              </a:lvl9pPr>
            </a:lstStyle>
            <a:p>
              <a:pPr algn="ctr" eaLnBrk="1" hangingPunct="1">
                <a:defRPr/>
              </a:pPr>
              <a:endParaRPr lang="en-US" altLang="en-US" sz="3200" b="0" dirty="0">
                <a:solidFill>
                  <a:schemeClr val="tx1">
                    <a:lumMod val="50000"/>
                    <a:lumOff val="50000"/>
                  </a:schemeClr>
                </a:solidFill>
                <a:latin typeface="Arial" panose="020B0604020202020204" pitchFamily="34" charset="0"/>
              </a:endParaRPr>
            </a:p>
          </p:txBody>
        </p:sp>
      </p:grpSp>
      <p:sp>
        <p:nvSpPr>
          <p:cNvPr id="32771" name="Title 1">
            <a:extLst>
              <a:ext uri="{FF2B5EF4-FFF2-40B4-BE49-F238E27FC236}">
                <a16:creationId xmlns:a16="http://schemas.microsoft.com/office/drawing/2014/main" id="{5B78C910-B549-7956-B3FD-65DDB5743420}"/>
              </a:ext>
            </a:extLst>
          </p:cNvPr>
          <p:cNvSpPr>
            <a:spLocks noGrp="1" noChangeArrowheads="1"/>
          </p:cNvSpPr>
          <p:nvPr>
            <p:ph type="title"/>
            <p:custDataLst>
              <p:tags r:id="rId1"/>
            </p:custDataLst>
          </p:nvPr>
        </p:nvSpPr>
        <p:spPr>
          <a:xfrm>
            <a:off x="0" y="214042"/>
            <a:ext cx="12191999" cy="533400"/>
          </a:xfrm>
        </p:spPr>
        <p:txBody>
          <a:bodyPr/>
          <a:lstStyle/>
          <a:p>
            <a:pPr algn="ctr"/>
            <a:r>
              <a:rPr lang="en-US" altLang="en-US" dirty="0"/>
              <a:t>Conceptual Areas of a </a:t>
            </a:r>
            <a:r>
              <a:rPr lang="en-US" altLang="en-US" b="1" dirty="0">
                <a:effectLst>
                  <a:outerShdw blurRad="38100" dist="38100" dir="2700000" algn="tl">
                    <a:srgbClr val="000000">
                      <a:alpha val="43137"/>
                    </a:srgbClr>
                  </a:outerShdw>
                </a:effectLst>
              </a:rPr>
              <a:t>Git Repository</a:t>
            </a:r>
          </a:p>
        </p:txBody>
      </p:sp>
      <p:sp>
        <p:nvSpPr>
          <p:cNvPr id="32772" name="Content Placeholder 2">
            <a:extLst>
              <a:ext uri="{FF2B5EF4-FFF2-40B4-BE49-F238E27FC236}">
                <a16:creationId xmlns:a16="http://schemas.microsoft.com/office/drawing/2014/main" id="{2A6E6A07-1E9C-6637-F12C-140673CAEE98}"/>
              </a:ext>
            </a:extLst>
          </p:cNvPr>
          <p:cNvSpPr>
            <a:spLocks noGrp="1" noChangeArrowheads="1"/>
          </p:cNvSpPr>
          <p:nvPr>
            <p:ph idx="1"/>
          </p:nvPr>
        </p:nvSpPr>
        <p:spPr>
          <a:xfrm>
            <a:off x="1714501" y="4474126"/>
            <a:ext cx="9144000" cy="2105025"/>
          </a:xfrm>
        </p:spPr>
        <p:txBody>
          <a:bodyPr/>
          <a:lstStyle/>
          <a:p>
            <a:r>
              <a:rPr lang="en-US" altLang="en-US" sz="2800" b="1" dirty="0"/>
              <a:t>Your files and folders exist in one three states:</a:t>
            </a:r>
          </a:p>
          <a:p>
            <a:endParaRPr lang="en-US" altLang="en-US" sz="300" dirty="0"/>
          </a:p>
          <a:p>
            <a:pPr lvl="1">
              <a:buFont typeface="Arial Narrow" panose="020B0604020202020204" pitchFamily="34" charset="0"/>
              <a:buAutoNum type="arabicPeriod"/>
            </a:pPr>
            <a:r>
              <a:rPr lang="en-US" altLang="en-US" sz="1600" b="1" dirty="0"/>
              <a:t>Modified</a:t>
            </a:r>
            <a:r>
              <a:rPr lang="en-US" altLang="en-US" sz="1600" dirty="0"/>
              <a:t> – Files that are being edited reside in the </a:t>
            </a:r>
            <a:r>
              <a:rPr lang="en-US" altLang="en-US" sz="1600" b="1" dirty="0"/>
              <a:t>Working Directory</a:t>
            </a:r>
            <a:r>
              <a:rPr lang="en-US" altLang="en-US" sz="1600" dirty="0"/>
              <a:t>. This is where you add/delete/copy/edit. Files in the Working Directory are not known to Git</a:t>
            </a:r>
            <a:r>
              <a:rPr lang="en-US" altLang="en-US" sz="1800" dirty="0"/>
              <a:t> </a:t>
            </a:r>
          </a:p>
          <a:p>
            <a:pPr lvl="1">
              <a:buFont typeface="Arial Narrow" panose="020B0604020202020204" pitchFamily="34" charset="0"/>
              <a:buAutoNum type="arabicPeriod"/>
            </a:pPr>
            <a:endParaRPr lang="en-US" altLang="en-US" sz="400" dirty="0"/>
          </a:p>
          <a:p>
            <a:pPr lvl="1">
              <a:buFont typeface="Arial Narrow" panose="020B0604020202020204" pitchFamily="34" charset="0"/>
              <a:buAutoNum type="arabicPeriod"/>
            </a:pPr>
            <a:r>
              <a:rPr lang="en-US" altLang="en-US" sz="1600" b="1" dirty="0"/>
              <a:t>Index</a:t>
            </a:r>
            <a:r>
              <a:rPr lang="en-US" altLang="en-US" sz="1600" dirty="0"/>
              <a:t> – Files that are ready to be committed or saved are “Staged” and added to the Git Index</a:t>
            </a:r>
          </a:p>
          <a:p>
            <a:pPr lvl="1">
              <a:buFont typeface="Arial Narrow" panose="020B0604020202020204" pitchFamily="34" charset="0"/>
              <a:buAutoNum type="arabicPeriod"/>
            </a:pPr>
            <a:endParaRPr lang="en-US" altLang="en-US" sz="400" dirty="0"/>
          </a:p>
          <a:p>
            <a:pPr lvl="1">
              <a:buFont typeface="Arial Narrow" panose="020B0604020202020204" pitchFamily="34" charset="0"/>
              <a:buAutoNum type="arabicPeriod"/>
            </a:pPr>
            <a:r>
              <a:rPr lang="en-US" altLang="en-US" sz="1600" b="1" dirty="0"/>
              <a:t>History </a:t>
            </a:r>
            <a:r>
              <a:rPr lang="en-US" altLang="en-US" sz="1600" dirty="0"/>
              <a:t> – Files that have been saved/committed create Commit Points in the Repository History</a:t>
            </a:r>
          </a:p>
        </p:txBody>
      </p:sp>
      <p:grpSp>
        <p:nvGrpSpPr>
          <p:cNvPr id="32773" name="Group 9">
            <a:extLst>
              <a:ext uri="{FF2B5EF4-FFF2-40B4-BE49-F238E27FC236}">
                <a16:creationId xmlns:a16="http://schemas.microsoft.com/office/drawing/2014/main" id="{F2BFE683-4BB0-7DB9-1494-F63465020991}"/>
              </a:ext>
            </a:extLst>
          </p:cNvPr>
          <p:cNvGrpSpPr>
            <a:grpSpLocks/>
          </p:cNvGrpSpPr>
          <p:nvPr/>
        </p:nvGrpSpPr>
        <p:grpSpPr bwMode="auto">
          <a:xfrm>
            <a:off x="1454611" y="2209801"/>
            <a:ext cx="3155030" cy="1504950"/>
            <a:chOff x="84019" y="2533576"/>
            <a:chExt cx="3156042" cy="1505023"/>
          </a:xfrm>
        </p:grpSpPr>
        <p:sp>
          <p:nvSpPr>
            <p:cNvPr id="2" name="Rectangle: Rounded Corners 1">
              <a:extLst>
                <a:ext uri="{FF2B5EF4-FFF2-40B4-BE49-F238E27FC236}">
                  <a16:creationId xmlns:a16="http://schemas.microsoft.com/office/drawing/2014/main" id="{A4D13FEB-8B44-479A-AB07-3A02056E0BAA}"/>
                </a:ext>
              </a:extLst>
            </p:cNvPr>
            <p:cNvSpPr/>
            <p:nvPr/>
          </p:nvSpPr>
          <p:spPr bwMode="auto">
            <a:xfrm>
              <a:off x="189955" y="2533576"/>
              <a:ext cx="2926701" cy="1505023"/>
            </a:xfrm>
            <a:prstGeom prst="roundRect">
              <a:avLst/>
            </a:prstGeom>
            <a:solidFill>
              <a:schemeClr val="accent6">
                <a:alpha val="73000"/>
              </a:schemeClr>
            </a:soli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endParaRPr lang="en-US" sz="2800">
                <a:solidFill>
                  <a:schemeClr val="bg1"/>
                </a:solidFill>
                <a:effectLst>
                  <a:outerShdw blurRad="38100" dist="38100" dir="2700000" algn="tl">
                    <a:srgbClr val="000000">
                      <a:alpha val="43137"/>
                    </a:srgbClr>
                  </a:outerShdw>
                </a:effectLst>
              </a:endParaRPr>
            </a:p>
          </p:txBody>
        </p:sp>
        <p:sp>
          <p:nvSpPr>
            <p:cNvPr id="3" name="TextBox 2">
              <a:extLst>
                <a:ext uri="{FF2B5EF4-FFF2-40B4-BE49-F238E27FC236}">
                  <a16:creationId xmlns:a16="http://schemas.microsoft.com/office/drawing/2014/main" id="{124D680E-7619-4941-B2CE-EDCBF567B07B}"/>
                </a:ext>
              </a:extLst>
            </p:cNvPr>
            <p:cNvSpPr txBox="1"/>
            <p:nvPr/>
          </p:nvSpPr>
          <p:spPr>
            <a:xfrm>
              <a:off x="84019" y="2643119"/>
              <a:ext cx="3156042" cy="1261945"/>
            </a:xfrm>
            <a:prstGeom prst="rect">
              <a:avLst/>
            </a:prstGeom>
            <a:noFill/>
          </p:spPr>
          <p:txBody>
            <a:bodyPr wrap="none">
              <a:spAutoFit/>
            </a:bodyPr>
            <a:lstStyle/>
            <a:p>
              <a:pPr algn="ctr">
                <a:defRPr/>
              </a:pPr>
              <a:r>
                <a:rPr lang="en-US" sz="2800" dirty="0">
                  <a:solidFill>
                    <a:schemeClr val="bg1"/>
                  </a:solidFill>
                  <a:effectLst>
                    <a:outerShdw blurRad="38100" dist="38100" dir="2700000" algn="tl">
                      <a:srgbClr val="000000">
                        <a:alpha val="43137"/>
                      </a:srgbClr>
                    </a:outerShdw>
                  </a:effectLst>
                  <a:latin typeface="Source Sans Pro Black" panose="020B0604020202020204" pitchFamily="34" charset="0"/>
                </a:rPr>
                <a:t>Modified</a:t>
              </a:r>
            </a:p>
            <a:p>
              <a:pPr algn="ctr">
                <a:defRPr/>
              </a:pPr>
              <a:r>
                <a:rPr lang="en-US" sz="2800" dirty="0">
                  <a:solidFill>
                    <a:schemeClr val="bg1"/>
                  </a:solidFill>
                  <a:effectLst>
                    <a:outerShdw blurRad="38100" dist="38100" dir="2700000" algn="tl">
                      <a:srgbClr val="000000">
                        <a:alpha val="43137"/>
                      </a:srgbClr>
                    </a:outerShdw>
                  </a:effectLst>
                  <a:latin typeface="Abadi" panose="020B0604020104020204" pitchFamily="34" charset="0"/>
                </a:rPr>
                <a:t>(Working Directory)</a:t>
              </a:r>
            </a:p>
            <a:p>
              <a:pPr algn="ctr">
                <a:defRPr/>
              </a:pPr>
              <a:r>
                <a:rPr lang="en-US" sz="2000" i="1" dirty="0">
                  <a:solidFill>
                    <a:schemeClr val="bg1"/>
                  </a:solidFill>
                  <a:effectLst>
                    <a:outerShdw blurRad="38100" dist="38100" dir="2700000" algn="tl">
                      <a:srgbClr val="000000">
                        <a:alpha val="43137"/>
                      </a:srgbClr>
                    </a:outerShdw>
                  </a:effectLst>
                </a:rPr>
                <a:t>“Working Tree</a:t>
              </a:r>
              <a:r>
                <a:rPr lang="en-US" sz="2000" i="1" dirty="0">
                  <a:solidFill>
                    <a:schemeClr val="bg1"/>
                  </a:solidFill>
                  <a:effectLst>
                    <a:outerShdw blurRad="38100" dist="38100" dir="2700000" algn="tl">
                      <a:srgbClr val="000000">
                        <a:alpha val="43137"/>
                      </a:srgbClr>
                    </a:outerShdw>
                  </a:effectLst>
                  <a:latin typeface="Abadi" panose="020B0604020104020204" pitchFamily="34" charset="0"/>
                </a:rPr>
                <a:t>”</a:t>
              </a:r>
              <a:endParaRPr lang="en-US" dirty="0">
                <a:solidFill>
                  <a:schemeClr val="bg1"/>
                </a:solidFill>
                <a:effectLst>
                  <a:outerShdw blurRad="38100" dist="38100" dir="2700000" algn="tl">
                    <a:srgbClr val="000000">
                      <a:alpha val="43137"/>
                    </a:srgbClr>
                  </a:outerShdw>
                </a:effectLst>
                <a:latin typeface="Abadi" panose="020B0604020104020204" pitchFamily="34" charset="0"/>
              </a:endParaRPr>
            </a:p>
          </p:txBody>
        </p:sp>
      </p:grpSp>
      <p:grpSp>
        <p:nvGrpSpPr>
          <p:cNvPr id="32774" name="Group 3">
            <a:extLst>
              <a:ext uri="{FF2B5EF4-FFF2-40B4-BE49-F238E27FC236}">
                <a16:creationId xmlns:a16="http://schemas.microsoft.com/office/drawing/2014/main" id="{42EEC1EA-769A-0D14-5D62-029B848531F9}"/>
              </a:ext>
            </a:extLst>
          </p:cNvPr>
          <p:cNvGrpSpPr>
            <a:grpSpLocks/>
          </p:cNvGrpSpPr>
          <p:nvPr/>
        </p:nvGrpSpPr>
        <p:grpSpPr bwMode="auto">
          <a:xfrm>
            <a:off x="4600575" y="2209800"/>
            <a:ext cx="2925762" cy="1504950"/>
            <a:chOff x="342355" y="2685976"/>
            <a:chExt cx="2926701" cy="1505023"/>
          </a:xfrm>
        </p:grpSpPr>
        <p:sp>
          <p:nvSpPr>
            <p:cNvPr id="11" name="Rectangle: Rounded Corners 10">
              <a:extLst>
                <a:ext uri="{FF2B5EF4-FFF2-40B4-BE49-F238E27FC236}">
                  <a16:creationId xmlns:a16="http://schemas.microsoft.com/office/drawing/2014/main" id="{7CDC0368-4487-4E8C-BB41-0FC8415F4A1F}"/>
                </a:ext>
              </a:extLst>
            </p:cNvPr>
            <p:cNvSpPr/>
            <p:nvPr/>
          </p:nvSpPr>
          <p:spPr bwMode="auto">
            <a:xfrm>
              <a:off x="342355" y="2685976"/>
              <a:ext cx="2926701" cy="1505023"/>
            </a:xfrm>
            <a:prstGeom prst="roundRect">
              <a:avLst/>
            </a:prstGeom>
            <a:solidFill>
              <a:schemeClr val="accent6">
                <a:alpha val="73000"/>
              </a:schemeClr>
            </a:soli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endParaRPr lang="en-US" sz="2800">
                <a:solidFill>
                  <a:schemeClr val="bg1"/>
                </a:solidFill>
                <a:effectLst>
                  <a:outerShdw blurRad="38100" dist="38100" dir="2700000" algn="tl">
                    <a:srgbClr val="000000">
                      <a:alpha val="43137"/>
                    </a:srgbClr>
                  </a:outerShdw>
                </a:effectLst>
              </a:endParaRPr>
            </a:p>
          </p:txBody>
        </p:sp>
        <p:sp>
          <p:nvSpPr>
            <p:cNvPr id="12" name="TextBox 11">
              <a:extLst>
                <a:ext uri="{FF2B5EF4-FFF2-40B4-BE49-F238E27FC236}">
                  <a16:creationId xmlns:a16="http://schemas.microsoft.com/office/drawing/2014/main" id="{FAA13494-A121-4E73-9456-BF2F8CF0365C}"/>
                </a:ext>
              </a:extLst>
            </p:cNvPr>
            <p:cNvSpPr txBox="1"/>
            <p:nvPr/>
          </p:nvSpPr>
          <p:spPr>
            <a:xfrm>
              <a:off x="626959" y="2906650"/>
              <a:ext cx="2357491" cy="954153"/>
            </a:xfrm>
            <a:prstGeom prst="rect">
              <a:avLst/>
            </a:prstGeom>
            <a:noFill/>
          </p:spPr>
          <p:txBody>
            <a:bodyPr wrap="none">
              <a:spAutoFit/>
            </a:bodyPr>
            <a:lstStyle/>
            <a:p>
              <a:pPr algn="ctr">
                <a:defRPr/>
              </a:pPr>
              <a:r>
                <a:rPr lang="en-US" sz="2800" dirty="0">
                  <a:solidFill>
                    <a:schemeClr val="bg1"/>
                  </a:solidFill>
                  <a:effectLst>
                    <a:outerShdw blurRad="38100" dist="38100" dir="2700000" algn="tl">
                      <a:srgbClr val="000000">
                        <a:alpha val="43137"/>
                      </a:srgbClr>
                    </a:outerShdw>
                  </a:effectLst>
                  <a:latin typeface="Source Sans Pro Black" panose="020B0604020202020204" pitchFamily="34" charset="0"/>
                </a:rPr>
                <a:t>Index</a:t>
              </a:r>
            </a:p>
            <a:p>
              <a:pPr algn="ctr">
                <a:defRPr/>
              </a:pPr>
              <a:r>
                <a:rPr lang="en-US" sz="2800" dirty="0">
                  <a:solidFill>
                    <a:schemeClr val="bg1"/>
                  </a:solidFill>
                  <a:effectLst>
                    <a:outerShdw blurRad="38100" dist="38100" dir="2700000" algn="tl">
                      <a:srgbClr val="000000">
                        <a:alpha val="43137"/>
                      </a:srgbClr>
                    </a:outerShdw>
                  </a:effectLst>
                  <a:latin typeface="Abadi" panose="020B0604020104020204" pitchFamily="34" charset="0"/>
                </a:rPr>
                <a:t>(Staging Area)</a:t>
              </a:r>
              <a:endParaRPr lang="en-US" sz="1200" dirty="0">
                <a:solidFill>
                  <a:schemeClr val="bg1"/>
                </a:solidFill>
                <a:effectLst>
                  <a:outerShdw blurRad="38100" dist="38100" dir="2700000" algn="tl">
                    <a:srgbClr val="000000">
                      <a:alpha val="43137"/>
                    </a:srgbClr>
                  </a:outerShdw>
                </a:effectLst>
                <a:latin typeface="Abadi" panose="020B0604020104020204" pitchFamily="34" charset="0"/>
              </a:endParaRPr>
            </a:p>
          </p:txBody>
        </p:sp>
      </p:grpSp>
      <p:grpSp>
        <p:nvGrpSpPr>
          <p:cNvPr id="32775" name="Group 8">
            <a:extLst>
              <a:ext uri="{FF2B5EF4-FFF2-40B4-BE49-F238E27FC236}">
                <a16:creationId xmlns:a16="http://schemas.microsoft.com/office/drawing/2014/main" id="{A0D5BBE4-EF65-77FD-1E26-A201A49FAFE2}"/>
              </a:ext>
            </a:extLst>
          </p:cNvPr>
          <p:cNvGrpSpPr>
            <a:grpSpLocks/>
          </p:cNvGrpSpPr>
          <p:nvPr/>
        </p:nvGrpSpPr>
        <p:grpSpPr bwMode="auto">
          <a:xfrm>
            <a:off x="7659687" y="2209800"/>
            <a:ext cx="2927350" cy="1504950"/>
            <a:chOff x="342355" y="2685976"/>
            <a:chExt cx="2926701" cy="1505023"/>
          </a:xfrm>
        </p:grpSpPr>
        <p:sp>
          <p:nvSpPr>
            <p:cNvPr id="14" name="Rectangle: Rounded Corners 13">
              <a:extLst>
                <a:ext uri="{FF2B5EF4-FFF2-40B4-BE49-F238E27FC236}">
                  <a16:creationId xmlns:a16="http://schemas.microsoft.com/office/drawing/2014/main" id="{BE58FE9A-42BF-47F2-B0B5-8F9DAF40F603}"/>
                </a:ext>
              </a:extLst>
            </p:cNvPr>
            <p:cNvSpPr/>
            <p:nvPr/>
          </p:nvSpPr>
          <p:spPr bwMode="auto">
            <a:xfrm>
              <a:off x="342355" y="2685976"/>
              <a:ext cx="2926701" cy="1505023"/>
            </a:xfrm>
            <a:prstGeom prst="roundRect">
              <a:avLst/>
            </a:prstGeom>
            <a:solidFill>
              <a:schemeClr val="accent6">
                <a:alpha val="73000"/>
              </a:schemeClr>
            </a:soli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endParaRPr lang="en-US" sz="2800">
                <a:solidFill>
                  <a:schemeClr val="bg1"/>
                </a:solidFill>
                <a:effectLst>
                  <a:outerShdw blurRad="38100" dist="38100" dir="2700000" algn="tl">
                    <a:srgbClr val="000000">
                      <a:alpha val="43137"/>
                    </a:srgbClr>
                  </a:outerShdw>
                </a:effectLst>
              </a:endParaRPr>
            </a:p>
          </p:txBody>
        </p:sp>
        <p:sp>
          <p:nvSpPr>
            <p:cNvPr id="15" name="TextBox 14">
              <a:extLst>
                <a:ext uri="{FF2B5EF4-FFF2-40B4-BE49-F238E27FC236}">
                  <a16:creationId xmlns:a16="http://schemas.microsoft.com/office/drawing/2014/main" id="{E455B50F-CF13-4B4F-8ADC-293CB4C50EFA}"/>
                </a:ext>
              </a:extLst>
            </p:cNvPr>
            <p:cNvSpPr txBox="1"/>
            <p:nvPr/>
          </p:nvSpPr>
          <p:spPr>
            <a:xfrm>
              <a:off x="500189" y="2906650"/>
              <a:ext cx="2611033" cy="954153"/>
            </a:xfrm>
            <a:prstGeom prst="rect">
              <a:avLst/>
            </a:prstGeom>
            <a:noFill/>
          </p:spPr>
          <p:txBody>
            <a:bodyPr wrap="none">
              <a:spAutoFit/>
            </a:bodyPr>
            <a:lstStyle/>
            <a:p>
              <a:pPr algn="ctr">
                <a:defRPr/>
              </a:pPr>
              <a:r>
                <a:rPr lang="en-US" sz="2800" dirty="0">
                  <a:solidFill>
                    <a:schemeClr val="bg1"/>
                  </a:solidFill>
                  <a:effectLst>
                    <a:outerShdw blurRad="38100" dist="38100" dir="2700000" algn="tl">
                      <a:srgbClr val="000000">
                        <a:alpha val="43137"/>
                      </a:srgbClr>
                    </a:outerShdw>
                  </a:effectLst>
                  <a:latin typeface="Source Sans Pro Black" panose="020B0604020202020204" pitchFamily="34" charset="0"/>
                </a:rPr>
                <a:t>History</a:t>
              </a:r>
            </a:p>
            <a:p>
              <a:pPr algn="ctr">
                <a:defRPr/>
              </a:pPr>
              <a:r>
                <a:rPr lang="en-US" sz="2800" dirty="0">
                  <a:solidFill>
                    <a:schemeClr val="bg1"/>
                  </a:solidFill>
                  <a:effectLst>
                    <a:outerShdw blurRad="38100" dist="38100" dir="2700000" algn="tl">
                      <a:srgbClr val="000000">
                        <a:alpha val="43137"/>
                      </a:srgbClr>
                    </a:outerShdw>
                  </a:effectLst>
                  <a:latin typeface="Abadi" panose="020B0604020104020204" pitchFamily="34" charset="0"/>
                </a:rPr>
                <a:t>(Commit Points)</a:t>
              </a:r>
            </a:p>
          </p:txBody>
        </p:sp>
      </p:grpSp>
      <p:grpSp>
        <p:nvGrpSpPr>
          <p:cNvPr id="32776" name="Group 20">
            <a:extLst>
              <a:ext uri="{FF2B5EF4-FFF2-40B4-BE49-F238E27FC236}">
                <a16:creationId xmlns:a16="http://schemas.microsoft.com/office/drawing/2014/main" id="{FDF968FA-94C5-D7FD-760E-07A300938E77}"/>
              </a:ext>
            </a:extLst>
          </p:cNvPr>
          <p:cNvGrpSpPr>
            <a:grpSpLocks/>
          </p:cNvGrpSpPr>
          <p:nvPr/>
        </p:nvGrpSpPr>
        <p:grpSpPr bwMode="auto">
          <a:xfrm>
            <a:off x="6019800" y="3714751"/>
            <a:ext cx="3048000" cy="481013"/>
            <a:chOff x="4495800" y="3867223"/>
            <a:chExt cx="3048001" cy="481528"/>
          </a:xfrm>
        </p:grpSpPr>
        <p:sp>
          <p:nvSpPr>
            <p:cNvPr id="32777" name="TextBox 12">
              <a:extLst>
                <a:ext uri="{FF2B5EF4-FFF2-40B4-BE49-F238E27FC236}">
                  <a16:creationId xmlns:a16="http://schemas.microsoft.com/office/drawing/2014/main" id="{D9B70BE5-F7D1-7EE2-73A4-C0C2F3EC9C45}"/>
                </a:ext>
              </a:extLst>
            </p:cNvPr>
            <p:cNvSpPr txBox="1">
              <a:spLocks noChangeArrowheads="1"/>
            </p:cNvSpPr>
            <p:nvPr/>
          </p:nvSpPr>
          <p:spPr bwMode="auto">
            <a:xfrm>
              <a:off x="5076702" y="3887086"/>
              <a:ext cx="18517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a:latin typeface="Abadi" panose="020B0604020104020204" pitchFamily="34" charset="0"/>
                </a:rPr>
                <a:t>.git directory</a:t>
              </a:r>
            </a:p>
          </p:txBody>
        </p:sp>
        <p:grpSp>
          <p:nvGrpSpPr>
            <p:cNvPr id="32778" name="Group 19">
              <a:extLst>
                <a:ext uri="{FF2B5EF4-FFF2-40B4-BE49-F238E27FC236}">
                  <a16:creationId xmlns:a16="http://schemas.microsoft.com/office/drawing/2014/main" id="{2BC878A4-3BE9-D26C-00B5-9940314F9860}"/>
                </a:ext>
              </a:extLst>
            </p:cNvPr>
            <p:cNvGrpSpPr>
              <a:grpSpLocks/>
            </p:cNvGrpSpPr>
            <p:nvPr/>
          </p:nvGrpSpPr>
          <p:grpSpPr bwMode="auto">
            <a:xfrm>
              <a:off x="7010400" y="3867223"/>
              <a:ext cx="533401" cy="250695"/>
              <a:chOff x="7010400" y="3867223"/>
              <a:chExt cx="533401" cy="250695"/>
            </a:xfrm>
          </p:grpSpPr>
          <p:cxnSp>
            <p:nvCxnSpPr>
              <p:cNvPr id="32782" name="Straight Connector 16">
                <a:extLst>
                  <a:ext uri="{FF2B5EF4-FFF2-40B4-BE49-F238E27FC236}">
                    <a16:creationId xmlns:a16="http://schemas.microsoft.com/office/drawing/2014/main" id="{F7FCB44F-1177-E40D-85A9-7FEB9FE3FBB3}"/>
                  </a:ext>
                </a:extLst>
              </p:cNvPr>
              <p:cNvCxnSpPr>
                <a:cxnSpLocks noChangeShapeType="1"/>
              </p:cNvCxnSpPr>
              <p:nvPr/>
            </p:nvCxnSpPr>
            <p:spPr bwMode="auto">
              <a:xfrm>
                <a:off x="7010400" y="4117918"/>
                <a:ext cx="533400" cy="0"/>
              </a:xfrm>
              <a:prstGeom prst="line">
                <a:avLst/>
              </a:prstGeom>
              <a:noFill/>
              <a:ln w="28575" algn="ctr">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783" name="Straight Arrow Connector 18">
                <a:extLst>
                  <a:ext uri="{FF2B5EF4-FFF2-40B4-BE49-F238E27FC236}">
                    <a16:creationId xmlns:a16="http://schemas.microsoft.com/office/drawing/2014/main" id="{860B75FA-3978-FB26-6948-21C1C8BBF72A}"/>
                  </a:ext>
                </a:extLst>
              </p:cNvPr>
              <p:cNvCxnSpPr>
                <a:cxnSpLocks/>
              </p:cNvCxnSpPr>
              <p:nvPr/>
            </p:nvCxnSpPr>
            <p:spPr bwMode="auto">
              <a:xfrm flipV="1">
                <a:off x="7543800" y="3867223"/>
                <a:ext cx="1" cy="250695"/>
              </a:xfrm>
              <a:prstGeom prst="straightConnector1">
                <a:avLst/>
              </a:prstGeom>
              <a:noFill/>
              <a:ln w="28575" algn="ctr">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32779" name="Group 23">
              <a:extLst>
                <a:ext uri="{FF2B5EF4-FFF2-40B4-BE49-F238E27FC236}">
                  <a16:creationId xmlns:a16="http://schemas.microsoft.com/office/drawing/2014/main" id="{35C02927-8513-CF13-5C77-890D7F1CF39A}"/>
                </a:ext>
              </a:extLst>
            </p:cNvPr>
            <p:cNvGrpSpPr>
              <a:grpSpLocks/>
            </p:cNvGrpSpPr>
            <p:nvPr/>
          </p:nvGrpSpPr>
          <p:grpSpPr bwMode="auto">
            <a:xfrm flipH="1">
              <a:off x="4495800" y="3886200"/>
              <a:ext cx="533401" cy="250695"/>
              <a:chOff x="7010400" y="3867223"/>
              <a:chExt cx="533401" cy="250695"/>
            </a:xfrm>
          </p:grpSpPr>
          <p:cxnSp>
            <p:nvCxnSpPr>
              <p:cNvPr id="32780" name="Straight Connector 24">
                <a:extLst>
                  <a:ext uri="{FF2B5EF4-FFF2-40B4-BE49-F238E27FC236}">
                    <a16:creationId xmlns:a16="http://schemas.microsoft.com/office/drawing/2014/main" id="{BE90ECD7-FCDE-880F-65BC-68969A34C5B1}"/>
                  </a:ext>
                </a:extLst>
              </p:cNvPr>
              <p:cNvCxnSpPr>
                <a:cxnSpLocks noChangeShapeType="1"/>
              </p:cNvCxnSpPr>
              <p:nvPr/>
            </p:nvCxnSpPr>
            <p:spPr bwMode="auto">
              <a:xfrm>
                <a:off x="7010400" y="4117918"/>
                <a:ext cx="533400" cy="0"/>
              </a:xfrm>
              <a:prstGeom prst="line">
                <a:avLst/>
              </a:prstGeom>
              <a:noFill/>
              <a:ln w="28575" algn="ctr">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781" name="Straight Arrow Connector 25">
                <a:extLst>
                  <a:ext uri="{FF2B5EF4-FFF2-40B4-BE49-F238E27FC236}">
                    <a16:creationId xmlns:a16="http://schemas.microsoft.com/office/drawing/2014/main" id="{21997384-1CC4-46BE-1D96-13474BD565CB}"/>
                  </a:ext>
                </a:extLst>
              </p:cNvPr>
              <p:cNvCxnSpPr>
                <a:cxnSpLocks/>
              </p:cNvCxnSpPr>
              <p:nvPr/>
            </p:nvCxnSpPr>
            <p:spPr bwMode="auto">
              <a:xfrm flipV="1">
                <a:off x="7543800" y="3867223"/>
                <a:ext cx="1" cy="250695"/>
              </a:xfrm>
              <a:prstGeom prst="straightConnector1">
                <a:avLst/>
              </a:prstGeom>
              <a:noFill/>
              <a:ln w="28575" algn="ctr">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57DABFE2-5672-4AC6-ADC0-ED2491235886}"/>
              </a:ext>
            </a:extLst>
          </p:cNvPr>
          <p:cNvGrpSpPr/>
          <p:nvPr/>
        </p:nvGrpSpPr>
        <p:grpSpPr>
          <a:xfrm>
            <a:off x="685800" y="756231"/>
            <a:ext cx="10972799" cy="6028745"/>
            <a:chOff x="6254750" y="4378325"/>
            <a:chExt cx="2941637" cy="2742942"/>
          </a:xfrm>
          <a:gradFill>
            <a:gsLst>
              <a:gs pos="0">
                <a:schemeClr val="accent6">
                  <a:alpha val="13000"/>
                </a:schemeClr>
              </a:gs>
              <a:gs pos="74000">
                <a:schemeClr val="tx1">
                  <a:lumMod val="50000"/>
                  <a:lumOff val="50000"/>
                  <a:alpha val="17000"/>
                </a:schemeClr>
              </a:gs>
              <a:gs pos="43000">
                <a:schemeClr val="accent1">
                  <a:lumMod val="45000"/>
                  <a:lumOff val="55000"/>
                  <a:alpha val="18000"/>
                </a:schemeClr>
              </a:gs>
              <a:gs pos="100000">
                <a:schemeClr val="accent6">
                  <a:alpha val="13000"/>
                </a:schemeClr>
              </a:gs>
            </a:gsLst>
            <a:lin ang="5400000" scaled="1"/>
          </a:gradFill>
        </p:grpSpPr>
        <p:sp>
          <p:nvSpPr>
            <p:cNvPr id="7" name="AutoShape 2">
              <a:extLst>
                <a:ext uri="{FF2B5EF4-FFF2-40B4-BE49-F238E27FC236}">
                  <a16:creationId xmlns:a16="http://schemas.microsoft.com/office/drawing/2014/main" id="{F99C6429-3F2C-42A3-B3AB-994DACFCE119}"/>
                </a:ext>
              </a:extLst>
            </p:cNvPr>
            <p:cNvSpPr>
              <a:spLocks noChangeArrowheads="1"/>
            </p:cNvSpPr>
            <p:nvPr/>
          </p:nvSpPr>
          <p:spPr bwMode="auto">
            <a:xfrm>
              <a:off x="6254750" y="4378325"/>
              <a:ext cx="2941637" cy="2742942"/>
            </a:xfrm>
            <a:prstGeom prst="can">
              <a:avLst>
                <a:gd name="adj" fmla="val 22667"/>
              </a:avLst>
            </a:prstGeom>
            <a:grpFill/>
            <a:ln w="9525">
              <a:solidFill>
                <a:schemeClr val="tx1"/>
              </a:solidFill>
              <a:round/>
              <a:headEnd/>
              <a:tailEnd/>
            </a:ln>
            <a:effectLst/>
          </p:spPr>
          <p:txBody>
            <a:bodyPr wrap="none" anchor="ctr"/>
            <a:lstStyle>
              <a:lvl1pPr defTabSz="457200">
                <a:lnSpc>
                  <a:spcPct val="85000"/>
                </a:lnSpc>
                <a:spcBef>
                  <a:spcPct val="30000"/>
                </a:spcBef>
                <a:buClr>
                  <a:srgbClr val="000000"/>
                </a:buClr>
                <a:buFont typeface="Wingdings" panose="05000000000000000000" pitchFamily="2" charset="2"/>
                <a:buChar char="§"/>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anose="05030102010509060703" pitchFamily="18" charset="2"/>
                <a:buChar char="4"/>
                <a:defRPr>
                  <a:solidFill>
                    <a:srgbClr val="006699"/>
                  </a:solidFill>
                  <a:latin typeface="Arial" panose="020B0604020202020204" pitchFamily="34" charset="0"/>
                </a:defRPr>
              </a:lvl2pPr>
              <a:lvl3pPr marL="1143000" indent="-228600" defTabSz="457200">
                <a:spcBef>
                  <a:spcPct val="20000"/>
                </a:spcBef>
                <a:buFont typeface="Wingdings" panose="05000000000000000000" pitchFamily="2" charset="2"/>
                <a:buChar char="§"/>
                <a:defRPr sz="1600">
                  <a:solidFill>
                    <a:srgbClr val="666666"/>
                  </a:solidFill>
                  <a:latin typeface="Arial" panose="020B0604020202020204" pitchFamily="34" charset="0"/>
                </a:defRPr>
              </a:lvl3pPr>
              <a:lvl4pPr marL="1600200" indent="-228600" defTabSz="457200">
                <a:spcBef>
                  <a:spcPct val="20000"/>
                </a:spcBef>
                <a:buChar char="–"/>
                <a:defRPr sz="1400">
                  <a:solidFill>
                    <a:schemeClr val="tx1"/>
                  </a:solidFill>
                  <a:latin typeface="Arial" panose="020B0604020202020204" pitchFamily="34" charset="0"/>
                </a:defRPr>
              </a:lvl4pPr>
              <a:lvl5pPr marL="2057400" indent="-228600" defTabSz="457200">
                <a:spcBef>
                  <a:spcPct val="20000"/>
                </a:spcBef>
                <a:buChar char="–"/>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Font typeface="Arial" panose="020B0604020202020204" pitchFamily="34" charset="0"/>
                <a:buNone/>
                <a:defRPr/>
              </a:pPr>
              <a:endParaRPr lang="en-US" altLang="en-US" sz="1800">
                <a:solidFill>
                  <a:schemeClr val="bg1"/>
                </a:solidFill>
              </a:endParaRPr>
            </a:p>
          </p:txBody>
        </p:sp>
        <p:sp>
          <p:nvSpPr>
            <p:cNvPr id="8" name="Text Box 3">
              <a:extLst>
                <a:ext uri="{FF2B5EF4-FFF2-40B4-BE49-F238E27FC236}">
                  <a16:creationId xmlns:a16="http://schemas.microsoft.com/office/drawing/2014/main" id="{885431AE-CAAD-4A3B-9438-ABBD1ED99DD4}"/>
                </a:ext>
              </a:extLst>
            </p:cNvPr>
            <p:cNvSpPr txBox="1">
              <a:spLocks noChangeArrowheads="1"/>
            </p:cNvSpPr>
            <p:nvPr/>
          </p:nvSpPr>
          <p:spPr bwMode="auto">
            <a:xfrm>
              <a:off x="6333254" y="5128987"/>
              <a:ext cx="2803526" cy="266059"/>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457200">
                <a:defRPr sz="800" b="1">
                  <a:solidFill>
                    <a:schemeClr val="tx1"/>
                  </a:solidFill>
                  <a:latin typeface="Verdana" panose="020B0604030504040204" pitchFamily="34" charset="0"/>
                </a:defRPr>
              </a:lvl1pPr>
              <a:lvl2pPr marL="742950" indent="-285750" defTabSz="457200">
                <a:defRPr sz="800" b="1">
                  <a:solidFill>
                    <a:schemeClr val="tx1"/>
                  </a:solidFill>
                  <a:latin typeface="Verdana" panose="020B0604030504040204" pitchFamily="34" charset="0"/>
                </a:defRPr>
              </a:lvl2pPr>
              <a:lvl3pPr marL="1143000" indent="-228600" defTabSz="457200">
                <a:defRPr sz="800" b="1">
                  <a:solidFill>
                    <a:schemeClr val="tx1"/>
                  </a:solidFill>
                  <a:latin typeface="Verdana" panose="020B0604030504040204" pitchFamily="34" charset="0"/>
                </a:defRPr>
              </a:lvl3pPr>
              <a:lvl4pPr marL="1600200" indent="-228600" defTabSz="457200">
                <a:defRPr sz="800" b="1">
                  <a:solidFill>
                    <a:schemeClr val="tx1"/>
                  </a:solidFill>
                  <a:latin typeface="Verdana" panose="020B0604030504040204" pitchFamily="34" charset="0"/>
                </a:defRPr>
              </a:lvl4pPr>
              <a:lvl5pPr marL="2057400" indent="-228600" defTabSz="457200">
                <a:defRPr sz="800" b="1">
                  <a:solidFill>
                    <a:schemeClr val="tx1"/>
                  </a:solidFill>
                  <a:latin typeface="Verdana" panose="020B0604030504040204" pitchFamily="34" charset="0"/>
                </a:defRPr>
              </a:lvl5pPr>
              <a:lvl6pPr marL="2514600" indent="-228600" defTabSz="457200" eaLnBrk="0" fontAlgn="base" hangingPunct="0">
                <a:spcBef>
                  <a:spcPct val="0"/>
                </a:spcBef>
                <a:spcAft>
                  <a:spcPct val="0"/>
                </a:spcAft>
                <a:defRPr sz="800" b="1">
                  <a:solidFill>
                    <a:schemeClr val="tx1"/>
                  </a:solidFill>
                  <a:latin typeface="Verdana" panose="020B0604030504040204" pitchFamily="34" charset="0"/>
                </a:defRPr>
              </a:lvl6pPr>
              <a:lvl7pPr marL="2971800" indent="-228600" defTabSz="457200" eaLnBrk="0" fontAlgn="base" hangingPunct="0">
                <a:spcBef>
                  <a:spcPct val="0"/>
                </a:spcBef>
                <a:spcAft>
                  <a:spcPct val="0"/>
                </a:spcAft>
                <a:defRPr sz="800" b="1">
                  <a:solidFill>
                    <a:schemeClr val="tx1"/>
                  </a:solidFill>
                  <a:latin typeface="Verdana" panose="020B0604030504040204" pitchFamily="34" charset="0"/>
                </a:defRPr>
              </a:lvl7pPr>
              <a:lvl8pPr marL="3429000" indent="-228600" defTabSz="457200" eaLnBrk="0" fontAlgn="base" hangingPunct="0">
                <a:spcBef>
                  <a:spcPct val="0"/>
                </a:spcBef>
                <a:spcAft>
                  <a:spcPct val="0"/>
                </a:spcAft>
                <a:defRPr sz="800" b="1">
                  <a:solidFill>
                    <a:schemeClr val="tx1"/>
                  </a:solidFill>
                  <a:latin typeface="Verdana" panose="020B0604030504040204" pitchFamily="34" charset="0"/>
                </a:defRPr>
              </a:lvl8pPr>
              <a:lvl9pPr marL="3886200" indent="-228600" defTabSz="457200" eaLnBrk="0" fontAlgn="base" hangingPunct="0">
                <a:spcBef>
                  <a:spcPct val="0"/>
                </a:spcBef>
                <a:spcAft>
                  <a:spcPct val="0"/>
                </a:spcAft>
                <a:defRPr sz="800" b="1">
                  <a:solidFill>
                    <a:schemeClr val="tx1"/>
                  </a:solidFill>
                  <a:latin typeface="Verdana" panose="020B0604030504040204" pitchFamily="34" charset="0"/>
                </a:defRPr>
              </a:lvl9pPr>
            </a:lstStyle>
            <a:p>
              <a:pPr algn="ctr" eaLnBrk="1" hangingPunct="1">
                <a:defRPr/>
              </a:pPr>
              <a:endParaRPr lang="en-US" altLang="en-US" sz="3200" b="0" dirty="0">
                <a:solidFill>
                  <a:schemeClr val="tx1">
                    <a:lumMod val="50000"/>
                    <a:lumOff val="50000"/>
                  </a:schemeClr>
                </a:solidFill>
                <a:latin typeface="Arial" panose="020B0604020202020204" pitchFamily="34" charset="0"/>
              </a:endParaRPr>
            </a:p>
          </p:txBody>
        </p:sp>
      </p:grpSp>
      <p:sp>
        <p:nvSpPr>
          <p:cNvPr id="34819" name="Title 1">
            <a:extLst>
              <a:ext uri="{FF2B5EF4-FFF2-40B4-BE49-F238E27FC236}">
                <a16:creationId xmlns:a16="http://schemas.microsoft.com/office/drawing/2014/main" id="{D7DF8544-CC48-E45E-F6D0-C276C84BB9C1}"/>
              </a:ext>
            </a:extLst>
          </p:cNvPr>
          <p:cNvSpPr>
            <a:spLocks noGrp="1" noChangeArrowheads="1"/>
          </p:cNvSpPr>
          <p:nvPr>
            <p:ph type="title"/>
            <p:custDataLst>
              <p:tags r:id="rId1"/>
            </p:custDataLst>
          </p:nvPr>
        </p:nvSpPr>
        <p:spPr>
          <a:xfrm>
            <a:off x="0" y="294789"/>
            <a:ext cx="12192000" cy="533400"/>
          </a:xfrm>
        </p:spPr>
        <p:txBody>
          <a:bodyPr/>
          <a:lstStyle/>
          <a:p>
            <a:pPr algn="ctr"/>
            <a:r>
              <a:rPr lang="en-US" altLang="en-US" dirty="0"/>
              <a:t>Git Source Control "</a:t>
            </a:r>
            <a:r>
              <a:rPr lang="en-US" altLang="en-US" b="1" dirty="0">
                <a:effectLst>
                  <a:outerShdw blurRad="38100" dist="38100" dir="2700000" algn="tl">
                    <a:srgbClr val="000000">
                      <a:alpha val="43137"/>
                    </a:srgbClr>
                  </a:outerShdw>
                </a:effectLst>
              </a:rPr>
              <a:t>Workflow</a:t>
            </a:r>
            <a:r>
              <a:rPr lang="en-US" altLang="en-US" dirty="0"/>
              <a:t>"</a:t>
            </a:r>
          </a:p>
        </p:txBody>
      </p:sp>
      <p:sp>
        <p:nvSpPr>
          <p:cNvPr id="32772" name="Content Placeholder 2">
            <a:extLst>
              <a:ext uri="{FF2B5EF4-FFF2-40B4-BE49-F238E27FC236}">
                <a16:creationId xmlns:a16="http://schemas.microsoft.com/office/drawing/2014/main" id="{A1103BFB-9E01-410C-B01F-448800EC3A70}"/>
              </a:ext>
            </a:extLst>
          </p:cNvPr>
          <p:cNvSpPr>
            <a:spLocks noGrp="1" noChangeArrowheads="1"/>
          </p:cNvSpPr>
          <p:nvPr>
            <p:ph idx="1"/>
          </p:nvPr>
        </p:nvSpPr>
        <p:spPr>
          <a:xfrm>
            <a:off x="838200" y="4568825"/>
            <a:ext cx="10756165" cy="1831975"/>
          </a:xfrm>
        </p:spPr>
        <p:txBody>
          <a:bodyPr/>
          <a:lstStyle/>
          <a:p>
            <a:pPr marL="457200" indent="-457200">
              <a:buFont typeface="+mj-lt"/>
              <a:buAutoNum type="arabicPeriod"/>
              <a:defRPr/>
            </a:pPr>
            <a:r>
              <a:rPr lang="en-US" altLang="en-US" sz="2000" b="1" dirty="0"/>
              <a:t>Work</a:t>
            </a:r>
            <a:r>
              <a:rPr lang="en-US" altLang="en-US" sz="2000" dirty="0"/>
              <a:t>: </a:t>
            </a:r>
            <a:r>
              <a:rPr lang="en-US" altLang="en-US" sz="2000" dirty="0">
                <a:cs typeface="Calibri" panose="020F0502020204030204" pitchFamily="34" charset="0"/>
              </a:rPr>
              <a:t>You create &amp; update files in the Working Directory using a text editor, such as: Notepad, vi/vim, IDz/Z Open Editor editing tools</a:t>
            </a:r>
          </a:p>
          <a:p>
            <a:pPr marL="342900" indent="-342900">
              <a:buFont typeface="+mj-lt"/>
              <a:buAutoNum type="arabicPeriod"/>
              <a:defRPr/>
            </a:pPr>
            <a:r>
              <a:rPr lang="en-US" altLang="en-US" sz="2000" b="1" dirty="0"/>
              <a:t> Stage</a:t>
            </a:r>
            <a:r>
              <a:rPr lang="en-US" altLang="en-US" sz="2000" dirty="0"/>
              <a:t>: </a:t>
            </a:r>
            <a:r>
              <a:rPr lang="en-US" altLang="en-US" sz="2000" dirty="0">
                <a:cs typeface="Calibri" panose="020F0502020204030204" pitchFamily="34" charset="0"/>
              </a:rPr>
              <a:t>You organize &amp; prepare files to be committed using the    </a:t>
            </a:r>
            <a:r>
              <a:rPr lang="en-US" altLang="en-US" sz="2000" b="1" dirty="0">
                <a:solidFill>
                  <a:srgbClr val="C00000"/>
                </a:solidFill>
                <a:cs typeface="Courier New" panose="02070309020205020404" pitchFamily="49" charset="0"/>
              </a:rPr>
              <a:t>git add </a:t>
            </a:r>
            <a:r>
              <a:rPr lang="en-US" altLang="en-US" sz="2000" dirty="0">
                <a:cs typeface="Calibri" panose="020F0502020204030204" pitchFamily="34" charset="0"/>
              </a:rPr>
              <a:t>command</a:t>
            </a:r>
          </a:p>
          <a:p>
            <a:pPr marL="342900" indent="-342900">
              <a:buFont typeface="+mj-lt"/>
              <a:buAutoNum type="arabicPeriod"/>
              <a:defRPr/>
            </a:pPr>
            <a:r>
              <a:rPr lang="en-US" altLang="en-US" sz="2000" b="1" dirty="0"/>
              <a:t> Commit</a:t>
            </a:r>
            <a:r>
              <a:rPr lang="en-US" altLang="en-US" sz="2000" dirty="0"/>
              <a:t>:</a:t>
            </a:r>
            <a:r>
              <a:rPr lang="en-US" altLang="en-US" sz="2000" dirty="0">
                <a:cs typeface="Calibri" panose="020F0502020204030204" pitchFamily="34" charset="0"/>
              </a:rPr>
              <a:t> You save the Staged files to the Local Repository using a</a:t>
            </a:r>
            <a:r>
              <a:rPr lang="en-US" altLang="en-US" sz="2000" dirty="0"/>
              <a:t>  </a:t>
            </a:r>
            <a:r>
              <a:rPr lang="en-US" altLang="en-US" sz="2000" b="1" dirty="0">
                <a:solidFill>
                  <a:srgbClr val="C00000"/>
                </a:solidFill>
                <a:cs typeface="Courier New" panose="02070309020205020404" pitchFamily="49" charset="0"/>
              </a:rPr>
              <a:t>git commit </a:t>
            </a:r>
            <a:r>
              <a:rPr lang="en-US" altLang="en-US" sz="2000" dirty="0">
                <a:cs typeface="Calibri" panose="020F0502020204030204" pitchFamily="34" charset="0"/>
              </a:rPr>
              <a:t>command</a:t>
            </a:r>
          </a:p>
          <a:p>
            <a:pPr>
              <a:defRPr/>
            </a:pPr>
            <a:endParaRPr lang="en-US" altLang="en-US" sz="400" dirty="0"/>
          </a:p>
        </p:txBody>
      </p:sp>
      <p:grpSp>
        <p:nvGrpSpPr>
          <p:cNvPr id="34821" name="Group 9">
            <a:extLst>
              <a:ext uri="{FF2B5EF4-FFF2-40B4-BE49-F238E27FC236}">
                <a16:creationId xmlns:a16="http://schemas.microsoft.com/office/drawing/2014/main" id="{58AAE99E-AA41-4438-0AB6-D50F299DF77D}"/>
              </a:ext>
            </a:extLst>
          </p:cNvPr>
          <p:cNvGrpSpPr>
            <a:grpSpLocks/>
          </p:cNvGrpSpPr>
          <p:nvPr/>
        </p:nvGrpSpPr>
        <p:grpSpPr bwMode="auto">
          <a:xfrm>
            <a:off x="1454611" y="2209801"/>
            <a:ext cx="3155030" cy="1504950"/>
            <a:chOff x="84019" y="2533576"/>
            <a:chExt cx="3156042" cy="1505023"/>
          </a:xfrm>
        </p:grpSpPr>
        <p:sp>
          <p:nvSpPr>
            <p:cNvPr id="2" name="Rectangle: Rounded Corners 1">
              <a:extLst>
                <a:ext uri="{FF2B5EF4-FFF2-40B4-BE49-F238E27FC236}">
                  <a16:creationId xmlns:a16="http://schemas.microsoft.com/office/drawing/2014/main" id="{A4D13FEB-8B44-479A-AB07-3A02056E0BAA}"/>
                </a:ext>
              </a:extLst>
            </p:cNvPr>
            <p:cNvSpPr/>
            <p:nvPr/>
          </p:nvSpPr>
          <p:spPr bwMode="auto">
            <a:xfrm>
              <a:off x="189955" y="2533576"/>
              <a:ext cx="2926701" cy="1505023"/>
            </a:xfrm>
            <a:prstGeom prst="roundRect">
              <a:avLst/>
            </a:prstGeom>
            <a:solidFill>
              <a:schemeClr val="accent6">
                <a:alpha val="73000"/>
              </a:schemeClr>
            </a:soli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endParaRPr lang="en-US" sz="2800">
                <a:solidFill>
                  <a:schemeClr val="bg1"/>
                </a:solidFill>
                <a:effectLst>
                  <a:outerShdw blurRad="38100" dist="38100" dir="2700000" algn="tl">
                    <a:srgbClr val="000000">
                      <a:alpha val="43137"/>
                    </a:srgbClr>
                  </a:outerShdw>
                </a:effectLst>
              </a:endParaRPr>
            </a:p>
          </p:txBody>
        </p:sp>
        <p:sp>
          <p:nvSpPr>
            <p:cNvPr id="3" name="TextBox 2">
              <a:extLst>
                <a:ext uri="{FF2B5EF4-FFF2-40B4-BE49-F238E27FC236}">
                  <a16:creationId xmlns:a16="http://schemas.microsoft.com/office/drawing/2014/main" id="{124D680E-7619-4941-B2CE-EDCBF567B07B}"/>
                </a:ext>
              </a:extLst>
            </p:cNvPr>
            <p:cNvSpPr txBox="1"/>
            <p:nvPr/>
          </p:nvSpPr>
          <p:spPr>
            <a:xfrm>
              <a:off x="84019" y="2643119"/>
              <a:ext cx="3156042" cy="1261945"/>
            </a:xfrm>
            <a:prstGeom prst="rect">
              <a:avLst/>
            </a:prstGeom>
            <a:noFill/>
          </p:spPr>
          <p:txBody>
            <a:bodyPr wrap="none">
              <a:spAutoFit/>
            </a:bodyPr>
            <a:lstStyle/>
            <a:p>
              <a:pPr algn="ctr">
                <a:defRPr/>
              </a:pPr>
              <a:r>
                <a:rPr lang="en-US" sz="2800" dirty="0">
                  <a:solidFill>
                    <a:schemeClr val="bg1"/>
                  </a:solidFill>
                  <a:effectLst>
                    <a:outerShdw blurRad="38100" dist="38100" dir="2700000" algn="tl">
                      <a:srgbClr val="000000">
                        <a:alpha val="43137"/>
                      </a:srgbClr>
                    </a:outerShdw>
                  </a:effectLst>
                  <a:latin typeface="Source Sans Pro Black" panose="020B0604020202020204" pitchFamily="34" charset="0"/>
                </a:rPr>
                <a:t>Work</a:t>
              </a:r>
            </a:p>
            <a:p>
              <a:pPr algn="ctr">
                <a:defRPr/>
              </a:pPr>
              <a:r>
                <a:rPr lang="en-US" sz="2800" dirty="0">
                  <a:solidFill>
                    <a:schemeClr val="bg1"/>
                  </a:solidFill>
                  <a:effectLst>
                    <a:outerShdw blurRad="38100" dist="38100" dir="2700000" algn="tl">
                      <a:srgbClr val="000000">
                        <a:alpha val="43137"/>
                      </a:srgbClr>
                    </a:outerShdw>
                  </a:effectLst>
                  <a:latin typeface="Abadi" panose="020B0604020104020204" pitchFamily="34" charset="0"/>
                </a:rPr>
                <a:t>(Working Directory)</a:t>
              </a:r>
            </a:p>
            <a:p>
              <a:pPr algn="ctr">
                <a:defRPr/>
              </a:pPr>
              <a:r>
                <a:rPr lang="en-US" sz="2000" i="1" dirty="0">
                  <a:solidFill>
                    <a:schemeClr val="bg1"/>
                  </a:solidFill>
                  <a:effectLst>
                    <a:outerShdw blurRad="38100" dist="38100" dir="2700000" algn="tl">
                      <a:srgbClr val="000000">
                        <a:alpha val="43137"/>
                      </a:srgbClr>
                    </a:outerShdw>
                  </a:effectLst>
                </a:rPr>
                <a:t>“Working Tree</a:t>
              </a:r>
              <a:r>
                <a:rPr lang="en-US" sz="2000" i="1" dirty="0">
                  <a:solidFill>
                    <a:schemeClr val="bg1"/>
                  </a:solidFill>
                  <a:effectLst>
                    <a:outerShdw blurRad="38100" dist="38100" dir="2700000" algn="tl">
                      <a:srgbClr val="000000">
                        <a:alpha val="43137"/>
                      </a:srgbClr>
                    </a:outerShdw>
                  </a:effectLst>
                  <a:latin typeface="Abadi" panose="020B0604020104020204" pitchFamily="34" charset="0"/>
                </a:rPr>
                <a:t>”</a:t>
              </a:r>
              <a:endParaRPr lang="en-US" dirty="0">
                <a:solidFill>
                  <a:schemeClr val="bg1"/>
                </a:solidFill>
                <a:effectLst>
                  <a:outerShdw blurRad="38100" dist="38100" dir="2700000" algn="tl">
                    <a:srgbClr val="000000">
                      <a:alpha val="43137"/>
                    </a:srgbClr>
                  </a:outerShdw>
                </a:effectLst>
                <a:latin typeface="Abadi" panose="020B0604020104020204" pitchFamily="34" charset="0"/>
              </a:endParaRPr>
            </a:p>
          </p:txBody>
        </p:sp>
      </p:grpSp>
      <p:grpSp>
        <p:nvGrpSpPr>
          <p:cNvPr id="34822" name="Group 3">
            <a:extLst>
              <a:ext uri="{FF2B5EF4-FFF2-40B4-BE49-F238E27FC236}">
                <a16:creationId xmlns:a16="http://schemas.microsoft.com/office/drawing/2014/main" id="{FEA8D255-C751-235E-C1DF-F361C8005555}"/>
              </a:ext>
            </a:extLst>
          </p:cNvPr>
          <p:cNvGrpSpPr>
            <a:grpSpLocks/>
          </p:cNvGrpSpPr>
          <p:nvPr/>
        </p:nvGrpSpPr>
        <p:grpSpPr bwMode="auto">
          <a:xfrm>
            <a:off x="4600575" y="2209800"/>
            <a:ext cx="2925762" cy="1504950"/>
            <a:chOff x="342355" y="2685976"/>
            <a:chExt cx="2926701" cy="1505023"/>
          </a:xfrm>
        </p:grpSpPr>
        <p:sp>
          <p:nvSpPr>
            <p:cNvPr id="11" name="Rectangle: Rounded Corners 10">
              <a:extLst>
                <a:ext uri="{FF2B5EF4-FFF2-40B4-BE49-F238E27FC236}">
                  <a16:creationId xmlns:a16="http://schemas.microsoft.com/office/drawing/2014/main" id="{7CDC0368-4487-4E8C-BB41-0FC8415F4A1F}"/>
                </a:ext>
              </a:extLst>
            </p:cNvPr>
            <p:cNvSpPr/>
            <p:nvPr/>
          </p:nvSpPr>
          <p:spPr bwMode="auto">
            <a:xfrm>
              <a:off x="342355" y="2685976"/>
              <a:ext cx="2926701" cy="1505023"/>
            </a:xfrm>
            <a:prstGeom prst="roundRect">
              <a:avLst/>
            </a:prstGeom>
            <a:solidFill>
              <a:schemeClr val="accent6">
                <a:alpha val="73000"/>
              </a:schemeClr>
            </a:soli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endParaRPr lang="en-US" sz="2800">
                <a:solidFill>
                  <a:schemeClr val="bg1"/>
                </a:solidFill>
                <a:effectLst>
                  <a:outerShdw blurRad="38100" dist="38100" dir="2700000" algn="tl">
                    <a:srgbClr val="000000">
                      <a:alpha val="43137"/>
                    </a:srgbClr>
                  </a:outerShdw>
                </a:effectLst>
              </a:endParaRPr>
            </a:p>
          </p:txBody>
        </p:sp>
        <p:sp>
          <p:nvSpPr>
            <p:cNvPr id="12" name="TextBox 11">
              <a:extLst>
                <a:ext uri="{FF2B5EF4-FFF2-40B4-BE49-F238E27FC236}">
                  <a16:creationId xmlns:a16="http://schemas.microsoft.com/office/drawing/2014/main" id="{FAA13494-A121-4E73-9456-BF2F8CF0365C}"/>
                </a:ext>
              </a:extLst>
            </p:cNvPr>
            <p:cNvSpPr txBox="1"/>
            <p:nvPr/>
          </p:nvSpPr>
          <p:spPr>
            <a:xfrm>
              <a:off x="626959" y="2906650"/>
              <a:ext cx="2357491" cy="954153"/>
            </a:xfrm>
            <a:prstGeom prst="rect">
              <a:avLst/>
            </a:prstGeom>
            <a:noFill/>
          </p:spPr>
          <p:txBody>
            <a:bodyPr wrap="none">
              <a:spAutoFit/>
            </a:bodyPr>
            <a:lstStyle/>
            <a:p>
              <a:pPr algn="ctr">
                <a:defRPr/>
              </a:pPr>
              <a:r>
                <a:rPr lang="en-US" sz="2800" dirty="0">
                  <a:solidFill>
                    <a:schemeClr val="bg1"/>
                  </a:solidFill>
                  <a:effectLst>
                    <a:outerShdw blurRad="38100" dist="38100" dir="2700000" algn="tl">
                      <a:srgbClr val="000000">
                        <a:alpha val="43137"/>
                      </a:srgbClr>
                    </a:outerShdw>
                  </a:effectLst>
                  <a:latin typeface="Source Sans Pro Black" panose="020B0604020202020204" pitchFamily="34" charset="0"/>
                </a:rPr>
                <a:t>Stage</a:t>
              </a:r>
            </a:p>
            <a:p>
              <a:pPr algn="ctr">
                <a:defRPr/>
              </a:pPr>
              <a:r>
                <a:rPr lang="en-US" sz="2800" dirty="0">
                  <a:solidFill>
                    <a:schemeClr val="bg1"/>
                  </a:solidFill>
                  <a:effectLst>
                    <a:outerShdw blurRad="38100" dist="38100" dir="2700000" algn="tl">
                      <a:srgbClr val="000000">
                        <a:alpha val="43137"/>
                      </a:srgbClr>
                    </a:outerShdw>
                  </a:effectLst>
                  <a:latin typeface="Abadi" panose="020B0604020104020204" pitchFamily="34" charset="0"/>
                </a:rPr>
                <a:t>(Staging Area)</a:t>
              </a:r>
              <a:endParaRPr lang="en-US" sz="1200" dirty="0">
                <a:solidFill>
                  <a:schemeClr val="bg1"/>
                </a:solidFill>
                <a:effectLst>
                  <a:outerShdw blurRad="38100" dist="38100" dir="2700000" algn="tl">
                    <a:srgbClr val="000000">
                      <a:alpha val="43137"/>
                    </a:srgbClr>
                  </a:outerShdw>
                </a:effectLst>
                <a:latin typeface="Abadi" panose="020B0604020104020204" pitchFamily="34" charset="0"/>
              </a:endParaRPr>
            </a:p>
          </p:txBody>
        </p:sp>
      </p:grpSp>
      <p:grpSp>
        <p:nvGrpSpPr>
          <p:cNvPr id="34823" name="Group 8">
            <a:extLst>
              <a:ext uri="{FF2B5EF4-FFF2-40B4-BE49-F238E27FC236}">
                <a16:creationId xmlns:a16="http://schemas.microsoft.com/office/drawing/2014/main" id="{AAFD6991-6F86-62DA-9EE9-C7BD027555CE}"/>
              </a:ext>
            </a:extLst>
          </p:cNvPr>
          <p:cNvGrpSpPr>
            <a:grpSpLocks/>
          </p:cNvGrpSpPr>
          <p:nvPr/>
        </p:nvGrpSpPr>
        <p:grpSpPr bwMode="auto">
          <a:xfrm>
            <a:off x="7659687" y="2209800"/>
            <a:ext cx="2927350" cy="1504950"/>
            <a:chOff x="342355" y="2685976"/>
            <a:chExt cx="2926701" cy="1505023"/>
          </a:xfrm>
        </p:grpSpPr>
        <p:sp>
          <p:nvSpPr>
            <p:cNvPr id="14" name="Rectangle: Rounded Corners 13">
              <a:extLst>
                <a:ext uri="{FF2B5EF4-FFF2-40B4-BE49-F238E27FC236}">
                  <a16:creationId xmlns:a16="http://schemas.microsoft.com/office/drawing/2014/main" id="{BE58FE9A-42BF-47F2-B0B5-8F9DAF40F603}"/>
                </a:ext>
              </a:extLst>
            </p:cNvPr>
            <p:cNvSpPr/>
            <p:nvPr/>
          </p:nvSpPr>
          <p:spPr bwMode="auto">
            <a:xfrm>
              <a:off x="342355" y="2685976"/>
              <a:ext cx="2926701" cy="1505023"/>
            </a:xfrm>
            <a:prstGeom prst="roundRect">
              <a:avLst/>
            </a:prstGeom>
            <a:solidFill>
              <a:schemeClr val="accent6">
                <a:alpha val="73000"/>
              </a:schemeClr>
            </a:soli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endParaRPr lang="en-US" sz="2800">
                <a:solidFill>
                  <a:schemeClr val="bg1"/>
                </a:solidFill>
                <a:effectLst>
                  <a:outerShdw blurRad="38100" dist="38100" dir="2700000" algn="tl">
                    <a:srgbClr val="000000">
                      <a:alpha val="43137"/>
                    </a:srgbClr>
                  </a:outerShdw>
                </a:effectLst>
              </a:endParaRPr>
            </a:p>
          </p:txBody>
        </p:sp>
        <p:sp>
          <p:nvSpPr>
            <p:cNvPr id="15" name="TextBox 14">
              <a:extLst>
                <a:ext uri="{FF2B5EF4-FFF2-40B4-BE49-F238E27FC236}">
                  <a16:creationId xmlns:a16="http://schemas.microsoft.com/office/drawing/2014/main" id="{E455B50F-CF13-4B4F-8ADC-293CB4C50EFA}"/>
                </a:ext>
              </a:extLst>
            </p:cNvPr>
            <p:cNvSpPr txBox="1"/>
            <p:nvPr/>
          </p:nvSpPr>
          <p:spPr>
            <a:xfrm>
              <a:off x="500189" y="2906650"/>
              <a:ext cx="2611033" cy="954153"/>
            </a:xfrm>
            <a:prstGeom prst="rect">
              <a:avLst/>
            </a:prstGeom>
            <a:noFill/>
          </p:spPr>
          <p:txBody>
            <a:bodyPr wrap="none">
              <a:spAutoFit/>
            </a:bodyPr>
            <a:lstStyle/>
            <a:p>
              <a:pPr algn="ctr">
                <a:defRPr/>
              </a:pPr>
              <a:r>
                <a:rPr lang="en-US" sz="2800" dirty="0">
                  <a:solidFill>
                    <a:schemeClr val="bg1"/>
                  </a:solidFill>
                  <a:effectLst>
                    <a:outerShdw blurRad="38100" dist="38100" dir="2700000" algn="tl">
                      <a:srgbClr val="000000">
                        <a:alpha val="43137"/>
                      </a:srgbClr>
                    </a:outerShdw>
                  </a:effectLst>
                  <a:latin typeface="Source Sans Pro Black" panose="020B0604020202020204" pitchFamily="34" charset="0"/>
                </a:rPr>
                <a:t>Commit</a:t>
              </a:r>
            </a:p>
            <a:p>
              <a:pPr algn="ctr">
                <a:defRPr/>
              </a:pPr>
              <a:r>
                <a:rPr lang="en-US" sz="2800" dirty="0">
                  <a:solidFill>
                    <a:schemeClr val="bg1"/>
                  </a:solidFill>
                  <a:effectLst>
                    <a:outerShdw blurRad="38100" dist="38100" dir="2700000" algn="tl">
                      <a:srgbClr val="000000">
                        <a:alpha val="43137"/>
                      </a:srgbClr>
                    </a:outerShdw>
                  </a:effectLst>
                  <a:latin typeface="Abadi" panose="020B0604020104020204" pitchFamily="34" charset="0"/>
                </a:rPr>
                <a:t>(Commit Points)</a:t>
              </a:r>
            </a:p>
          </p:txBody>
        </p:sp>
      </p:grpSp>
      <p:grpSp>
        <p:nvGrpSpPr>
          <p:cNvPr id="34824" name="Group 20">
            <a:extLst>
              <a:ext uri="{FF2B5EF4-FFF2-40B4-BE49-F238E27FC236}">
                <a16:creationId xmlns:a16="http://schemas.microsoft.com/office/drawing/2014/main" id="{50174A06-F2D7-43B5-2A7B-670F7948F0CF}"/>
              </a:ext>
            </a:extLst>
          </p:cNvPr>
          <p:cNvGrpSpPr>
            <a:grpSpLocks/>
          </p:cNvGrpSpPr>
          <p:nvPr/>
        </p:nvGrpSpPr>
        <p:grpSpPr bwMode="auto">
          <a:xfrm>
            <a:off x="6019800" y="3714751"/>
            <a:ext cx="3048000" cy="415925"/>
            <a:chOff x="4495800" y="3867223"/>
            <a:chExt cx="3048001" cy="515426"/>
          </a:xfrm>
        </p:grpSpPr>
        <p:sp>
          <p:nvSpPr>
            <p:cNvPr id="34826" name="TextBox 12">
              <a:extLst>
                <a:ext uri="{FF2B5EF4-FFF2-40B4-BE49-F238E27FC236}">
                  <a16:creationId xmlns:a16="http://schemas.microsoft.com/office/drawing/2014/main" id="{AF665E84-DC52-7915-BA0B-61E47A5D10BD}"/>
                </a:ext>
              </a:extLst>
            </p:cNvPr>
            <p:cNvSpPr txBox="1">
              <a:spLocks noChangeArrowheads="1"/>
            </p:cNvSpPr>
            <p:nvPr/>
          </p:nvSpPr>
          <p:spPr bwMode="auto">
            <a:xfrm>
              <a:off x="5076702" y="3887086"/>
              <a:ext cx="1572867" cy="49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0">
                  <a:latin typeface="Abadi" panose="020B0604020104020204" pitchFamily="34" charset="0"/>
                </a:rPr>
                <a:t>.git directory</a:t>
              </a:r>
            </a:p>
          </p:txBody>
        </p:sp>
        <p:grpSp>
          <p:nvGrpSpPr>
            <p:cNvPr id="34827" name="Group 19">
              <a:extLst>
                <a:ext uri="{FF2B5EF4-FFF2-40B4-BE49-F238E27FC236}">
                  <a16:creationId xmlns:a16="http://schemas.microsoft.com/office/drawing/2014/main" id="{8C5080DC-9774-DEA8-00DB-CD48766C84B8}"/>
                </a:ext>
              </a:extLst>
            </p:cNvPr>
            <p:cNvGrpSpPr>
              <a:grpSpLocks/>
            </p:cNvGrpSpPr>
            <p:nvPr/>
          </p:nvGrpSpPr>
          <p:grpSpPr bwMode="auto">
            <a:xfrm>
              <a:off x="6649569" y="3867223"/>
              <a:ext cx="894232" cy="267645"/>
              <a:chOff x="6649569" y="3867223"/>
              <a:chExt cx="894232" cy="267645"/>
            </a:xfrm>
          </p:grpSpPr>
          <p:cxnSp>
            <p:nvCxnSpPr>
              <p:cNvPr id="34831" name="Straight Connector 16">
                <a:extLst>
                  <a:ext uri="{FF2B5EF4-FFF2-40B4-BE49-F238E27FC236}">
                    <a16:creationId xmlns:a16="http://schemas.microsoft.com/office/drawing/2014/main" id="{61AD0F6B-A44A-5D8B-5C51-9DEB9384C2B2}"/>
                  </a:ext>
                </a:extLst>
              </p:cNvPr>
              <p:cNvCxnSpPr>
                <a:cxnSpLocks noChangeShapeType="1"/>
                <a:stCxn id="34826" idx="3"/>
              </p:cNvCxnSpPr>
              <p:nvPr/>
            </p:nvCxnSpPr>
            <p:spPr bwMode="auto">
              <a:xfrm flipV="1">
                <a:off x="6649569" y="4117919"/>
                <a:ext cx="894231" cy="16949"/>
              </a:xfrm>
              <a:prstGeom prst="line">
                <a:avLst/>
              </a:prstGeom>
              <a:noFill/>
              <a:ln w="28575" algn="ctr">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832" name="Straight Arrow Connector 18">
                <a:extLst>
                  <a:ext uri="{FF2B5EF4-FFF2-40B4-BE49-F238E27FC236}">
                    <a16:creationId xmlns:a16="http://schemas.microsoft.com/office/drawing/2014/main" id="{C411A6D4-0D41-F195-47B6-4619B561E4EE}"/>
                  </a:ext>
                </a:extLst>
              </p:cNvPr>
              <p:cNvCxnSpPr>
                <a:cxnSpLocks/>
              </p:cNvCxnSpPr>
              <p:nvPr/>
            </p:nvCxnSpPr>
            <p:spPr bwMode="auto">
              <a:xfrm flipV="1">
                <a:off x="7543800" y="3867223"/>
                <a:ext cx="1" cy="250695"/>
              </a:xfrm>
              <a:prstGeom prst="straightConnector1">
                <a:avLst/>
              </a:prstGeom>
              <a:noFill/>
              <a:ln w="28575" algn="ctr">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34828" name="Group 23">
              <a:extLst>
                <a:ext uri="{FF2B5EF4-FFF2-40B4-BE49-F238E27FC236}">
                  <a16:creationId xmlns:a16="http://schemas.microsoft.com/office/drawing/2014/main" id="{37D4A538-7049-5EBB-6CC9-4B5E719E4136}"/>
                </a:ext>
              </a:extLst>
            </p:cNvPr>
            <p:cNvGrpSpPr>
              <a:grpSpLocks/>
            </p:cNvGrpSpPr>
            <p:nvPr/>
          </p:nvGrpSpPr>
          <p:grpSpPr bwMode="auto">
            <a:xfrm flipH="1">
              <a:off x="4495800" y="3886200"/>
              <a:ext cx="533401" cy="250695"/>
              <a:chOff x="7010400" y="3867223"/>
              <a:chExt cx="533401" cy="250695"/>
            </a:xfrm>
          </p:grpSpPr>
          <p:cxnSp>
            <p:nvCxnSpPr>
              <p:cNvPr id="34829" name="Straight Connector 24">
                <a:extLst>
                  <a:ext uri="{FF2B5EF4-FFF2-40B4-BE49-F238E27FC236}">
                    <a16:creationId xmlns:a16="http://schemas.microsoft.com/office/drawing/2014/main" id="{9B40882B-CD8F-C743-D4AB-435704A9FFDA}"/>
                  </a:ext>
                </a:extLst>
              </p:cNvPr>
              <p:cNvCxnSpPr>
                <a:cxnSpLocks noChangeShapeType="1"/>
              </p:cNvCxnSpPr>
              <p:nvPr/>
            </p:nvCxnSpPr>
            <p:spPr bwMode="auto">
              <a:xfrm>
                <a:off x="7010400" y="4117918"/>
                <a:ext cx="533400" cy="0"/>
              </a:xfrm>
              <a:prstGeom prst="line">
                <a:avLst/>
              </a:prstGeom>
              <a:noFill/>
              <a:ln w="28575" algn="ctr">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830" name="Straight Arrow Connector 25">
                <a:extLst>
                  <a:ext uri="{FF2B5EF4-FFF2-40B4-BE49-F238E27FC236}">
                    <a16:creationId xmlns:a16="http://schemas.microsoft.com/office/drawing/2014/main" id="{3286DB94-98C8-F677-6885-4EABED6398BC}"/>
                  </a:ext>
                </a:extLst>
              </p:cNvPr>
              <p:cNvCxnSpPr>
                <a:cxnSpLocks/>
              </p:cNvCxnSpPr>
              <p:nvPr/>
            </p:nvCxnSpPr>
            <p:spPr bwMode="auto">
              <a:xfrm flipV="1">
                <a:off x="7543800" y="3867223"/>
                <a:ext cx="1" cy="250695"/>
              </a:xfrm>
              <a:prstGeom prst="straightConnector1">
                <a:avLst/>
              </a:prstGeom>
              <a:noFill/>
              <a:ln w="28575" algn="ctr">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sp>
        <p:nvSpPr>
          <p:cNvPr id="4" name="Arrow: Right 3">
            <a:extLst>
              <a:ext uri="{FF2B5EF4-FFF2-40B4-BE49-F238E27FC236}">
                <a16:creationId xmlns:a16="http://schemas.microsoft.com/office/drawing/2014/main" id="{0320C70F-68E4-4D6E-BE67-FDA81B0C2A1B}"/>
              </a:ext>
            </a:extLst>
          </p:cNvPr>
          <p:cNvSpPr/>
          <p:nvPr/>
        </p:nvSpPr>
        <p:spPr bwMode="auto">
          <a:xfrm>
            <a:off x="3124201" y="2247900"/>
            <a:ext cx="5611813" cy="1466850"/>
          </a:xfrm>
          <a:prstGeom prst="rightArrow">
            <a:avLst/>
          </a:prstGeom>
          <a:gradFill>
            <a:gsLst>
              <a:gs pos="0">
                <a:schemeClr val="bg1">
                  <a:lumMod val="75000"/>
                  <a:alpha val="18000"/>
                </a:schemeClr>
              </a:gs>
              <a:gs pos="33000">
                <a:schemeClr val="accent1">
                  <a:lumMod val="45000"/>
                  <a:lumOff val="55000"/>
                  <a:alpha val="29000"/>
                </a:schemeClr>
              </a:gs>
              <a:gs pos="56000">
                <a:schemeClr val="bg1">
                  <a:lumMod val="95000"/>
                  <a:alpha val="13000"/>
                </a:schemeClr>
              </a:gs>
              <a:gs pos="88000">
                <a:schemeClr val="bg2">
                  <a:alpha val="22000"/>
                </a:schemeClr>
              </a:gs>
            </a:gsLst>
            <a:lin ang="5400000" scaled="1"/>
          </a:gradFill>
          <a:ln w="28575" cap="flat" cmpd="sng" algn="ctr">
            <a:noFill/>
            <a:prstDash val="solid"/>
            <a:round/>
            <a:headEnd type="none" w="med" len="med"/>
            <a:tailEnd type="none" w="med" len="med"/>
          </a:ln>
          <a:effectLst/>
        </p:spPr>
        <p:txBody>
          <a:bodyPr wrap="none" anchor="ctr"/>
          <a:lstStyle/>
          <a:p>
            <a:pPr eaLnBrk="1" hangingPunct="1">
              <a:defRPr/>
            </a:pPr>
            <a:endParaRPr lang="en-US" sz="1400" dirty="0">
              <a:latin typeface="Calibri" panose="020F0502020204030204" pitchFamily="34" charset="0"/>
              <a:cs typeface="Calibri" panose="020F0502020204030204"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64A210B0-8E2A-A666-8187-DB23944C0668}"/>
              </a:ext>
            </a:extLst>
          </p:cNvPr>
          <p:cNvSpPr>
            <a:spLocks noGrp="1" noChangeArrowheads="1"/>
          </p:cNvSpPr>
          <p:nvPr>
            <p:ph type="title"/>
            <p:custDataLst>
              <p:tags r:id="rId1"/>
            </p:custDataLst>
          </p:nvPr>
        </p:nvSpPr>
        <p:spPr/>
        <p:txBody>
          <a:bodyPr/>
          <a:lstStyle/>
          <a:p>
            <a:r>
              <a:rPr lang="en-US" altLang="en-US"/>
              <a:t>Command Line Git – </a:t>
            </a:r>
            <a:r>
              <a:rPr lang="en-US" altLang="en-US" b="1"/>
              <a:t>Command Syntax</a:t>
            </a:r>
          </a:p>
        </p:txBody>
      </p:sp>
      <p:sp>
        <p:nvSpPr>
          <p:cNvPr id="5" name="Content Placeholder 4">
            <a:extLst>
              <a:ext uri="{FF2B5EF4-FFF2-40B4-BE49-F238E27FC236}">
                <a16:creationId xmlns:a16="http://schemas.microsoft.com/office/drawing/2014/main" id="{94BC4BF0-B1A7-4501-A02C-9B8C5512F647}"/>
              </a:ext>
            </a:extLst>
          </p:cNvPr>
          <p:cNvSpPr>
            <a:spLocks noGrp="1"/>
          </p:cNvSpPr>
          <p:nvPr>
            <p:ph idx="1"/>
          </p:nvPr>
        </p:nvSpPr>
        <p:spPr>
          <a:xfrm>
            <a:off x="838199" y="776289"/>
            <a:ext cx="10743391" cy="5621337"/>
          </a:xfrm>
        </p:spPr>
        <p:txBody>
          <a:bodyPr/>
          <a:lstStyle/>
          <a:p>
            <a:pPr>
              <a:defRPr/>
            </a:pPr>
            <a:r>
              <a:rPr lang="en-US" sz="2400" dirty="0"/>
              <a:t>Git Repositories can be accessed t</a:t>
            </a:r>
            <a:r>
              <a:rPr lang="en-US" sz="2000" dirty="0"/>
              <a:t>hrough a GUI/Eclipse product such as: Z Open </a:t>
            </a:r>
          </a:p>
          <a:p>
            <a:pPr>
              <a:defRPr/>
            </a:pPr>
            <a:r>
              <a:rPr lang="en-US" sz="2000" dirty="0"/>
              <a:t>Editor or IDz – you can access Git by executing a set of commands through a </a:t>
            </a:r>
            <a:r>
              <a:rPr lang="en-US" sz="2000" b="1" dirty="0"/>
              <a:t>Command Line Interface</a:t>
            </a:r>
            <a:r>
              <a:rPr lang="en-US" sz="2000" dirty="0"/>
              <a:t> (CLI).  The examples in this course use the Command Line Interface</a:t>
            </a:r>
          </a:p>
          <a:p>
            <a:pPr lvl="1">
              <a:buFont typeface="Webdings" panose="05030102010509060703" pitchFamily="18" charset="2"/>
              <a:buChar char="4"/>
              <a:defRPr/>
            </a:pPr>
            <a:endParaRPr lang="en-US" sz="1600" dirty="0"/>
          </a:p>
          <a:p>
            <a:pPr>
              <a:defRPr/>
            </a:pPr>
            <a:r>
              <a:rPr lang="en-US" sz="2400" dirty="0"/>
              <a:t>Git - CLI commands:</a:t>
            </a:r>
          </a:p>
          <a:p>
            <a:pPr lvl="1">
              <a:buFont typeface="Webdings" panose="05030102010509060703" pitchFamily="18" charset="2"/>
              <a:buChar char="4"/>
              <a:defRPr/>
            </a:pPr>
            <a:r>
              <a:rPr lang="en-US" sz="1800" dirty="0"/>
              <a:t>Begin with the keyword: </a:t>
            </a:r>
            <a:r>
              <a:rPr lang="en-US" sz="2000" b="1" dirty="0">
                <a:solidFill>
                  <a:srgbClr val="C00000"/>
                </a:solidFill>
                <a:latin typeface="Courier New" panose="02070309020205020404" pitchFamily="49" charset="0"/>
                <a:cs typeface="Courier New" panose="02070309020205020404" pitchFamily="49" charset="0"/>
              </a:rPr>
              <a:t>git</a:t>
            </a:r>
            <a:endParaRPr lang="en-US" sz="1800" b="1" dirty="0">
              <a:solidFill>
                <a:srgbClr val="C00000"/>
              </a:solidFill>
              <a:latin typeface="Courier New" panose="02070309020205020404" pitchFamily="49" charset="0"/>
              <a:cs typeface="Courier New" panose="02070309020205020404" pitchFamily="49" charset="0"/>
            </a:endParaRPr>
          </a:p>
          <a:p>
            <a:pPr lvl="1">
              <a:buFont typeface="Webdings" panose="05030102010509060703" pitchFamily="18" charset="2"/>
              <a:buChar char="4"/>
              <a:defRPr/>
            </a:pPr>
            <a:r>
              <a:rPr lang="en-US" sz="1800" b="1" dirty="0"/>
              <a:t>Are case-sensitive</a:t>
            </a:r>
          </a:p>
          <a:p>
            <a:pPr lvl="1">
              <a:buFont typeface="Webdings" panose="05030102010509060703" pitchFamily="18" charset="2"/>
              <a:buChar char="4"/>
              <a:defRPr/>
            </a:pPr>
            <a:r>
              <a:rPr lang="en-US" sz="1800" dirty="0"/>
              <a:t>Allow wildcards (*) - to make it easy for operations to work with sets of files </a:t>
            </a:r>
          </a:p>
          <a:p>
            <a:pPr lvl="1">
              <a:buFont typeface="Webdings" panose="05030102010509060703" pitchFamily="18" charset="2"/>
              <a:buChar char="4"/>
              <a:defRPr/>
            </a:pPr>
            <a:r>
              <a:rPr lang="en-US" sz="1800" dirty="0"/>
              <a:t>Have a large number of subcommands</a:t>
            </a:r>
          </a:p>
          <a:p>
            <a:pPr lvl="1">
              <a:buFont typeface="Webdings" panose="05030102010509060703" pitchFamily="18" charset="2"/>
              <a:buChar char="4"/>
              <a:defRPr/>
            </a:pPr>
            <a:r>
              <a:rPr lang="en-US" sz="1800" dirty="0"/>
              <a:t>Can use double or single quotes to enclose ‘literals’</a:t>
            </a:r>
          </a:p>
          <a:p>
            <a:pPr lvl="1">
              <a:buFont typeface="Webdings" panose="05030102010509060703" pitchFamily="18" charset="2"/>
              <a:buChar char="4"/>
              <a:defRPr/>
            </a:pPr>
            <a:r>
              <a:rPr lang="en-US" sz="1800" dirty="0"/>
              <a:t>Do not end with a punctuation/scope-terminator</a:t>
            </a:r>
          </a:p>
          <a:p>
            <a:pPr lvl="1">
              <a:buFont typeface="Webdings" panose="05030102010509060703" pitchFamily="18" charset="2"/>
              <a:buChar char="4"/>
              <a:defRPr/>
            </a:pPr>
            <a:endParaRPr lang="en-US" sz="1200" dirty="0"/>
          </a:p>
          <a:p>
            <a:pPr>
              <a:defRPr/>
            </a:pPr>
            <a:r>
              <a:rPr lang="en-US" sz="2400" dirty="0"/>
              <a:t>Basic syntax:</a:t>
            </a:r>
          </a:p>
          <a:p>
            <a:pPr>
              <a:defRPr/>
            </a:pPr>
            <a:r>
              <a:rPr lang="en-US" sz="2000" b="1" dirty="0">
                <a:solidFill>
                  <a:srgbClr val="C00000"/>
                </a:solidFill>
                <a:latin typeface="Courier New" panose="02070309020205020404" pitchFamily="49" charset="0"/>
                <a:cs typeface="Courier New" panose="02070309020205020404" pitchFamily="49" charset="0"/>
              </a:rPr>
              <a:t>	git command &lt;command modifiers&gt;</a:t>
            </a:r>
          </a:p>
          <a:p>
            <a:pPr>
              <a:defRPr/>
            </a:pPr>
            <a:endParaRPr lang="en-US" sz="800" dirty="0"/>
          </a:p>
          <a:p>
            <a:pPr>
              <a:defRPr/>
            </a:pPr>
            <a:r>
              <a:rPr lang="en-US" sz="2000" dirty="0"/>
              <a:t>Following each command, the Git command processor returns a message describing the success/failure of the command execution</a:t>
            </a:r>
          </a:p>
          <a:p>
            <a:pPr>
              <a:defRPr/>
            </a:pPr>
            <a:endParaRPr lang="en-US" sz="600" dirty="0"/>
          </a:p>
          <a:p>
            <a:pPr>
              <a:defRPr/>
            </a:pPr>
            <a:r>
              <a:rPr lang="en-US" sz="1800" dirty="0"/>
              <a:t>See the link to a Git Command Reference slide at the end of this section </a:t>
            </a:r>
          </a:p>
        </p:txBody>
      </p:sp>
      <p:sp>
        <p:nvSpPr>
          <p:cNvPr id="2" name="Oval 1">
            <a:extLst>
              <a:ext uri="{FF2B5EF4-FFF2-40B4-BE49-F238E27FC236}">
                <a16:creationId xmlns:a16="http://schemas.microsoft.com/office/drawing/2014/main" id="{99BEADF3-F8D5-4BE9-9715-EFD76E2AF8AE}"/>
              </a:ext>
            </a:extLst>
          </p:cNvPr>
          <p:cNvSpPr/>
          <p:nvPr/>
        </p:nvSpPr>
        <p:spPr bwMode="auto">
          <a:xfrm>
            <a:off x="1828800" y="4876800"/>
            <a:ext cx="5486400" cy="609600"/>
          </a:xfrm>
          <a:prstGeom prst="ellipse">
            <a:avLst/>
          </a:prstGeom>
          <a:solidFill>
            <a:schemeClr val="accent1">
              <a:lumMod val="20000"/>
              <a:lumOff val="80000"/>
              <a:alpha val="42000"/>
            </a:schemeClr>
          </a:solidFill>
          <a:ln w="28575" cap="flat" cmpd="sng" algn="ctr">
            <a:no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a:extLst>
              <a:ext uri="{FF2B5EF4-FFF2-40B4-BE49-F238E27FC236}">
                <a16:creationId xmlns:a16="http://schemas.microsoft.com/office/drawing/2014/main" id="{0827C8A3-BED3-BD67-235A-42677E32BB12}"/>
              </a:ext>
            </a:extLst>
          </p:cNvPr>
          <p:cNvSpPr>
            <a:spLocks noGrp="1" noChangeArrowheads="1"/>
          </p:cNvSpPr>
          <p:nvPr>
            <p:ph type="title"/>
            <p:custDataLst>
              <p:tags r:id="rId1"/>
            </p:custDataLst>
          </p:nvPr>
        </p:nvSpPr>
        <p:spPr/>
        <p:txBody>
          <a:bodyPr/>
          <a:lstStyle/>
          <a:p>
            <a:r>
              <a:rPr lang="en-US" altLang="en-US" b="1">
                <a:latin typeface="+mn-lt"/>
              </a:rPr>
              <a:t>Basic Workflow for this Section**</a:t>
            </a:r>
          </a:p>
        </p:txBody>
      </p:sp>
      <p:sp>
        <p:nvSpPr>
          <p:cNvPr id="37891" name="Content Placeholder 2">
            <a:extLst>
              <a:ext uri="{FF2B5EF4-FFF2-40B4-BE49-F238E27FC236}">
                <a16:creationId xmlns:a16="http://schemas.microsoft.com/office/drawing/2014/main" id="{554617BA-0CDA-D5F6-C826-AC95F1A34FF1}"/>
              </a:ext>
            </a:extLst>
          </p:cNvPr>
          <p:cNvSpPr>
            <a:spLocks noGrp="1" noChangeArrowheads="1"/>
          </p:cNvSpPr>
          <p:nvPr>
            <p:ph idx="1"/>
            <p:custDataLst>
              <p:tags r:id="rId2"/>
            </p:custDataLst>
          </p:nvPr>
        </p:nvSpPr>
        <p:spPr>
          <a:xfrm>
            <a:off x="685801" y="1066800"/>
            <a:ext cx="9967914" cy="4648200"/>
          </a:xfrm>
        </p:spPr>
        <p:txBody>
          <a:bodyPr/>
          <a:lstStyle/>
          <a:p>
            <a:pPr marL="228600"/>
            <a:r>
              <a:rPr lang="en-US" altLang="en-US" sz="2600" dirty="0">
                <a:latin typeface="+mn-lt"/>
                <a:ea typeface="MS PGothic" panose="020B0600070205080204" pitchFamily="34" charset="-128"/>
              </a:rPr>
              <a:t>Assuming that your Working Directory contains source files – and that this is your first Git project, you might:</a:t>
            </a:r>
          </a:p>
          <a:p>
            <a:pPr marL="1031875" lvl="1" indent="-457200">
              <a:buFont typeface="Arial Narrow" panose="020B0604020202020204" pitchFamily="34" charset="0"/>
              <a:buAutoNum type="arabicPeriod"/>
            </a:pPr>
            <a:r>
              <a:rPr lang="en-US" altLang="en-US" sz="2800" b="1" dirty="0">
                <a:latin typeface="+mn-lt"/>
                <a:ea typeface="MS PGothic" panose="020B0600070205080204" pitchFamily="34" charset="-128"/>
              </a:rPr>
              <a:t>Initialize Git </a:t>
            </a:r>
            <a:r>
              <a:rPr lang="en-US" altLang="en-US" dirty="0">
                <a:latin typeface="+mn-lt"/>
                <a:ea typeface="MS PGothic" panose="020B0600070205080204" pitchFamily="34" charset="-128"/>
              </a:rPr>
              <a:t>– </a:t>
            </a:r>
            <a:r>
              <a:rPr lang="en-US" altLang="en-US" sz="2000" dirty="0">
                <a:latin typeface="+mn-lt"/>
                <a:ea typeface="MS PGothic" panose="020B0600070205080204" pitchFamily="34" charset="-128"/>
              </a:rPr>
              <a:t>Create a Repository</a:t>
            </a:r>
          </a:p>
          <a:p>
            <a:pPr marL="1031875" lvl="1" indent="-457200">
              <a:buFont typeface="Arial Narrow" panose="020B0604020202020204" pitchFamily="34" charset="0"/>
              <a:buAutoNum type="arabicPeriod"/>
            </a:pPr>
            <a:r>
              <a:rPr lang="en-US" altLang="en-US" sz="2800" b="1" dirty="0">
                <a:latin typeface="+mn-lt"/>
                <a:ea typeface="MS PGothic" panose="020B0600070205080204" pitchFamily="34" charset="-128"/>
              </a:rPr>
              <a:t>Configure user-name/email </a:t>
            </a:r>
            <a:r>
              <a:rPr lang="en-US" altLang="en-US" b="1" dirty="0">
                <a:latin typeface="+mn-lt"/>
                <a:ea typeface="MS PGothic" panose="020B0600070205080204" pitchFamily="34" charset="-128"/>
              </a:rPr>
              <a:t>– </a:t>
            </a:r>
            <a:r>
              <a:rPr lang="en-US" altLang="en-US" dirty="0">
                <a:latin typeface="+mn-lt"/>
                <a:ea typeface="MS PGothic" panose="020B0600070205080204" pitchFamily="34" charset="-128"/>
              </a:rPr>
              <a:t>Allow Git to include your name, email as part of a Commit Point</a:t>
            </a:r>
            <a:endParaRPr lang="en-US" altLang="en-US" sz="1600" dirty="0">
              <a:solidFill>
                <a:schemeClr val="tx1"/>
              </a:solidFill>
              <a:latin typeface="+mn-lt"/>
              <a:ea typeface="MS PGothic" panose="020B0600070205080204" pitchFamily="34" charset="-128"/>
            </a:endParaRPr>
          </a:p>
          <a:p>
            <a:pPr marL="1031875" lvl="1" indent="-457200">
              <a:buFont typeface="Arial Narrow" panose="020B0604020202020204" pitchFamily="34" charset="0"/>
              <a:buAutoNum type="arabicPeriod"/>
            </a:pPr>
            <a:r>
              <a:rPr lang="en-US" altLang="en-US" sz="2800" b="1" dirty="0">
                <a:latin typeface="+mn-lt"/>
                <a:ea typeface="MS PGothic" panose="020B0600070205080204" pitchFamily="34" charset="-128"/>
              </a:rPr>
              <a:t>Modify</a:t>
            </a:r>
            <a:r>
              <a:rPr lang="en-US" altLang="en-US" sz="2800" dirty="0">
                <a:latin typeface="+mn-lt"/>
                <a:ea typeface="MS PGothic" panose="020B0600070205080204" pitchFamily="34" charset="-128"/>
              </a:rPr>
              <a:t> </a:t>
            </a:r>
            <a:r>
              <a:rPr lang="en-US" altLang="en-US" sz="2800" b="1" dirty="0">
                <a:latin typeface="+mn-lt"/>
                <a:ea typeface="MS PGothic" panose="020B0600070205080204" pitchFamily="34" charset="-128"/>
              </a:rPr>
              <a:t>files</a:t>
            </a:r>
            <a:r>
              <a:rPr lang="en-US" altLang="en-US" sz="2800" dirty="0">
                <a:latin typeface="+mn-lt"/>
                <a:ea typeface="MS PGothic" panose="020B0600070205080204" pitchFamily="34" charset="-128"/>
              </a:rPr>
              <a:t> </a:t>
            </a:r>
            <a:r>
              <a:rPr lang="en-US" altLang="en-US" dirty="0">
                <a:latin typeface="+mn-lt"/>
                <a:ea typeface="MS PGothic" panose="020B0600070205080204" pitchFamily="34" charset="-128"/>
              </a:rPr>
              <a:t>– Make changes to files in the Working Directory</a:t>
            </a:r>
            <a:r>
              <a:rPr lang="en-US" altLang="en-US" sz="1600" dirty="0">
                <a:solidFill>
                  <a:schemeClr val="tx1"/>
                </a:solidFill>
                <a:latin typeface="+mn-lt"/>
                <a:ea typeface="MS PGothic" panose="020B0600070205080204" pitchFamily="34" charset="-128"/>
              </a:rPr>
              <a:t>.</a:t>
            </a:r>
          </a:p>
          <a:p>
            <a:pPr marL="1031875" lvl="1" indent="-457200">
              <a:buFont typeface="Arial Narrow" panose="020B0604020202020204" pitchFamily="34" charset="0"/>
              <a:buAutoNum type="arabicPeriod"/>
            </a:pPr>
            <a:r>
              <a:rPr lang="en-US" altLang="en-US" sz="2800" b="1" dirty="0">
                <a:latin typeface="+mn-lt"/>
                <a:ea typeface="MS PGothic" panose="020B0600070205080204" pitchFamily="34" charset="-128"/>
              </a:rPr>
              <a:t>Stage</a:t>
            </a:r>
            <a:r>
              <a:rPr lang="en-US" altLang="en-US" sz="2800" dirty="0">
                <a:latin typeface="+mn-lt"/>
                <a:ea typeface="MS PGothic" panose="020B0600070205080204" pitchFamily="34" charset="-128"/>
              </a:rPr>
              <a:t> </a:t>
            </a:r>
            <a:r>
              <a:rPr lang="en-US" altLang="en-US" sz="2800" b="1" dirty="0">
                <a:latin typeface="+mn-lt"/>
                <a:ea typeface="MS PGothic" panose="020B0600070205080204" pitchFamily="34" charset="-128"/>
              </a:rPr>
              <a:t>files</a:t>
            </a:r>
            <a:r>
              <a:rPr lang="en-US" altLang="en-US" sz="2800" dirty="0">
                <a:latin typeface="+mn-lt"/>
                <a:ea typeface="MS PGothic" panose="020B0600070205080204" pitchFamily="34" charset="-128"/>
              </a:rPr>
              <a:t> </a:t>
            </a:r>
            <a:r>
              <a:rPr lang="en-US" altLang="en-US" dirty="0">
                <a:latin typeface="+mn-lt"/>
                <a:ea typeface="MS PGothic" panose="020B0600070205080204" pitchFamily="34" charset="-128"/>
              </a:rPr>
              <a:t>– Prepare to Commit your work by Staging files</a:t>
            </a:r>
            <a:endParaRPr lang="en-US" altLang="en-US" sz="1600" dirty="0">
              <a:solidFill>
                <a:schemeClr val="tx1"/>
              </a:solidFill>
              <a:latin typeface="+mn-lt"/>
              <a:ea typeface="MS PGothic" panose="020B0600070205080204" pitchFamily="34" charset="-128"/>
            </a:endParaRPr>
          </a:p>
          <a:p>
            <a:pPr marL="1031875" lvl="1" indent="-457200">
              <a:buFont typeface="Arial Narrow" panose="020B0604020202020204" pitchFamily="34" charset="0"/>
              <a:buAutoNum type="arabicPeriod"/>
            </a:pPr>
            <a:r>
              <a:rPr lang="en-US" altLang="en-US" sz="1600" b="1" dirty="0">
                <a:solidFill>
                  <a:schemeClr val="tx1"/>
                </a:solidFill>
                <a:latin typeface="+mn-lt"/>
                <a:ea typeface="MS PGothic" panose="020B0600070205080204" pitchFamily="34" charset="-128"/>
              </a:rPr>
              <a:t>Commit the Staged files</a:t>
            </a:r>
            <a:r>
              <a:rPr lang="en-US" altLang="en-US" dirty="0">
                <a:latin typeface="+mn-lt"/>
                <a:ea typeface="MS PGothic" panose="020B0600070205080204" pitchFamily="34" charset="-128"/>
              </a:rPr>
              <a:t>– Save the staged files – store a snapshot of the files in your Git Repository</a:t>
            </a:r>
            <a:endParaRPr lang="en-US" altLang="en-US" sz="1600" dirty="0">
              <a:solidFill>
                <a:schemeClr val="tx1"/>
              </a:solidFill>
              <a:latin typeface="+mn-lt"/>
              <a:ea typeface="MS PGothic" panose="020B0600070205080204" pitchFamily="34" charset="-128"/>
            </a:endParaRPr>
          </a:p>
          <a:p>
            <a:pPr marL="1031875" lvl="1" indent="-457200">
              <a:buFont typeface="Arial Narrow" panose="020B0604020202020204" pitchFamily="34" charset="0"/>
              <a:buAutoNum type="arabicPeriod"/>
            </a:pPr>
            <a:r>
              <a:rPr lang="en-US" altLang="en-US" sz="2800" b="1" dirty="0">
                <a:latin typeface="+mn-lt"/>
                <a:ea typeface="MS PGothic" panose="020B0600070205080204" pitchFamily="34" charset="-128"/>
              </a:rPr>
              <a:t>Create a .</a:t>
            </a:r>
            <a:r>
              <a:rPr lang="en-US" altLang="en-US" sz="2800" b="1" dirty="0" err="1">
                <a:latin typeface="+mn-lt"/>
                <a:ea typeface="MS PGothic" panose="020B0600070205080204" pitchFamily="34" charset="-128"/>
              </a:rPr>
              <a:t>gitignore</a:t>
            </a:r>
            <a:r>
              <a:rPr lang="en-US" altLang="en-US" sz="2800" b="1" dirty="0">
                <a:latin typeface="+mn-lt"/>
                <a:ea typeface="MS PGothic" panose="020B0600070205080204" pitchFamily="34" charset="-128"/>
              </a:rPr>
              <a:t> file</a:t>
            </a:r>
            <a:r>
              <a:rPr lang="en-US" altLang="en-US" sz="2800" dirty="0">
                <a:latin typeface="+mn-lt"/>
                <a:ea typeface="MS PGothic" panose="020B0600070205080204" pitchFamily="34" charset="-128"/>
              </a:rPr>
              <a:t> </a:t>
            </a:r>
            <a:r>
              <a:rPr lang="en-US" altLang="en-US" dirty="0">
                <a:latin typeface="+mn-lt"/>
                <a:ea typeface="MS PGothic" panose="020B0600070205080204" pitchFamily="34" charset="-128"/>
              </a:rPr>
              <a:t>- Tell git which files/folders in the Working Directory to ignore</a:t>
            </a:r>
          </a:p>
        </p:txBody>
      </p:sp>
      <p:sp>
        <p:nvSpPr>
          <p:cNvPr id="2" name="TextBox 1">
            <a:extLst>
              <a:ext uri="{FF2B5EF4-FFF2-40B4-BE49-F238E27FC236}">
                <a16:creationId xmlns:a16="http://schemas.microsoft.com/office/drawing/2014/main" id="{37E13CB5-3BDE-45E8-A503-4AC56EE2D947}"/>
              </a:ext>
            </a:extLst>
          </p:cNvPr>
          <p:cNvSpPr txBox="1"/>
          <p:nvPr/>
        </p:nvSpPr>
        <p:spPr>
          <a:xfrm>
            <a:off x="1097758" y="6019800"/>
            <a:ext cx="9144000" cy="738664"/>
          </a:xfrm>
          <a:prstGeom prst="rect">
            <a:avLst/>
          </a:prstGeom>
          <a:solidFill>
            <a:schemeClr val="bg2">
              <a:lumMod val="20000"/>
              <a:lumOff val="80000"/>
            </a:schemeClr>
          </a:solid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pPr algn="ctr">
              <a:defRPr/>
            </a:pPr>
            <a:r>
              <a:rPr lang="en-US" sz="2400" b="1" dirty="0">
                <a:ea typeface="Tahoma" panose="020B0604030504040204" pitchFamily="34" charset="0"/>
                <a:cs typeface="Tahoma" panose="020B0604030504040204" pitchFamily="34" charset="0"/>
              </a:rPr>
              <a:t>**Note</a:t>
            </a:r>
            <a:r>
              <a:rPr lang="en-US" sz="2400" dirty="0">
                <a:ea typeface="Tahoma" panose="020B0604030504040204" pitchFamily="34" charset="0"/>
                <a:cs typeface="Tahoma" panose="020B0604030504040204" pitchFamily="34" charset="0"/>
              </a:rPr>
              <a:t>: </a:t>
            </a:r>
            <a:r>
              <a:rPr lang="en-US" sz="1800" dirty="0">
                <a:ea typeface="Tahoma" panose="020B0604030504040204" pitchFamily="34" charset="0"/>
                <a:cs typeface="Tahoma" panose="020B0604030504040204" pitchFamily="34" charset="0"/>
              </a:rPr>
              <a:t>Typically, in Enterprise projects you will check code out of </a:t>
            </a:r>
            <a:r>
              <a:rPr lang="en-US" sz="1800">
                <a:ea typeface="Tahoma" panose="020B0604030504040204" pitchFamily="34" charset="0"/>
                <a:cs typeface="Tahoma" panose="020B0604030504040204" pitchFamily="34" charset="0"/>
              </a:rPr>
              <a:t>a remote </a:t>
            </a:r>
            <a:r>
              <a:rPr lang="en-US" sz="1800" dirty="0">
                <a:ea typeface="Tahoma" panose="020B0604030504040204" pitchFamily="34" charset="0"/>
                <a:cs typeface="Tahoma" panose="020B0604030504040204" pitchFamily="34" charset="0"/>
              </a:rPr>
              <a:t>Git Repository and work on the code in a “branch” created for your project team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7" name="Title 1">
            <a:extLst>
              <a:ext uri="{FF2B5EF4-FFF2-40B4-BE49-F238E27FC236}">
                <a16:creationId xmlns:a16="http://schemas.microsoft.com/office/drawing/2014/main" id="{57757B2E-28BD-8EAC-6601-E7A5883562CE}"/>
              </a:ext>
            </a:extLst>
          </p:cNvPr>
          <p:cNvSpPr txBox="1">
            <a:spLocks noGrp="1"/>
          </p:cNvSpPr>
          <p:nvPr>
            <p:ph type="title"/>
          </p:nvPr>
        </p:nvSpPr>
        <p:spPr>
          <a:xfrm>
            <a:off x="393192" y="393192"/>
            <a:ext cx="8778875" cy="946150"/>
          </a:xfrm>
        </p:spPr>
        <p:txBody>
          <a:bodyPr>
            <a:noAutofit/>
          </a:bodyPr>
          <a:lstStyle/>
          <a:p>
            <a:pPr defTabSz="349748">
              <a:lnSpc>
                <a:spcPct val="110000"/>
              </a:lnSpc>
              <a:spcBef>
                <a:spcPts val="700"/>
              </a:spcBef>
              <a:defRPr sz="714"/>
            </a:pPr>
            <a:r>
              <a:rPr sz="3600" dirty="0"/>
              <a:t>Notices and disclaimers cont</a:t>
            </a:r>
            <a:r>
              <a:rPr lang="en-US" sz="3600" dirty="0"/>
              <a:t>'</a:t>
            </a:r>
            <a:r>
              <a:rPr sz="3600" dirty="0"/>
              <a:t>d</a:t>
            </a:r>
            <a:br>
              <a:rPr sz="3600" dirty="0"/>
            </a:br>
            <a:br>
              <a:rPr sz="3200" dirty="0"/>
            </a:br>
            <a:br>
              <a:rPr sz="3200" dirty="0"/>
            </a:br>
            <a:endParaRPr sz="3200" dirty="0"/>
          </a:p>
        </p:txBody>
      </p:sp>
      <p:sp>
        <p:nvSpPr>
          <p:cNvPr id="1698" name="Slide Number Placeholder 2">
            <a:extLst>
              <a:ext uri="{FF2B5EF4-FFF2-40B4-BE49-F238E27FC236}">
                <a16:creationId xmlns:a16="http://schemas.microsoft.com/office/drawing/2014/main" id="{D0EB3814-2C0E-88B3-F972-0F15C59A2CC1}"/>
              </a:ext>
            </a:extLst>
          </p:cNvPr>
          <p:cNvSpPr>
            <a:spLocks noGrp="1"/>
          </p:cNvSpPr>
          <p:nvPr>
            <p:ph type="sldNum" sz="quarter" idx="4294967295"/>
          </p:nvPr>
        </p:nvSpPr>
        <p:spPr>
          <a:xfrm>
            <a:off x="12022138" y="8126413"/>
            <a:ext cx="169862" cy="254000"/>
          </a:xfrm>
          <a:prstGeom prst="rect">
            <a:avLst/>
          </a:prstGeom>
          <a:ln w="12700">
            <a:miter lim="400000"/>
          </a:ln>
        </p:spPr>
        <p:txBody>
          <a:bodyPr wrap="none" lIns="45719" tIns="34289" rIns="45719" bIns="34289" anchor="ctr" anchorCtr="0">
            <a:spAutoFit/>
          </a:bodyPr>
          <a:lstStyle>
            <a:defPPr>
              <a:defRPr lang="en-US"/>
            </a:defPPr>
            <a:lvl1pPr marL="0" algn="r" defTabSz="914400" rtl="0" eaLnBrk="1" latinLnBrk="0" hangingPunct="1">
              <a:defRPr sz="1200" kern="1200">
                <a:solidFill>
                  <a:srgbClr val="888888"/>
                </a:solidFill>
                <a:latin typeface="Calibri Light"/>
                <a:ea typeface="Calibri Light"/>
                <a:cs typeface="Calibri Light"/>
                <a:sym typeface="Calibri Light"/>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0">
              <a:lnSpc>
                <a:spcPct val="100000"/>
              </a:lnSpc>
              <a:spcBef>
                <a:spcPct val="0"/>
              </a:spcBef>
              <a:spcAft>
                <a:spcPct val="0"/>
              </a:spcAft>
              <a:buClrTx/>
              <a:buSzTx/>
              <a:buFontTx/>
              <a:buNone/>
              <a:tabLst/>
              <a:defRPr/>
            </a:pPr>
            <a:fld id="{AB339618-B55D-0C40-80B1-AE6E040B3561}" type="slidenum">
              <a:rPr kumimoji="0" lang="en-US" sz="1200" b="0" i="0" u="none" strike="noStrike" kern="1200" cap="none" spc="0" normalizeH="0" baseline="0" noProof="0" smtClean="0">
                <a:ln>
                  <a:noFill/>
                </a:ln>
                <a:solidFill>
                  <a:srgbClr val="888888"/>
                </a:solidFill>
                <a:effectLst/>
                <a:uLnTx/>
                <a:uFillTx/>
                <a:latin typeface="Calibri Light"/>
                <a:cs typeface="Calibri Light"/>
                <a:sym typeface="Calibri Light"/>
              </a:rPr>
              <a:pPr marL="0" marR="0" lvl="0" indent="0" algn="r" defTabSz="914400" rtl="0" eaLnBrk="1" fontAlgn="base" latinLnBrk="0" hangingPunct="0">
                <a:lnSpc>
                  <a:spcPct val="100000"/>
                </a:lnSpc>
                <a:spcBef>
                  <a:spcPct val="0"/>
                </a:spcBef>
                <a:spcAft>
                  <a:spcPct val="0"/>
                </a:spcAft>
                <a:buClrTx/>
                <a:buSzTx/>
                <a:buFontTx/>
                <a:buNone/>
                <a:tabLst/>
                <a:defRPr/>
              </a:pPr>
              <a:t>3</a:t>
            </a:fld>
            <a:endParaRPr kumimoji="0" sz="1200" b="0" i="0" u="none" strike="noStrike" kern="0" cap="none" spc="0" normalizeH="0" baseline="0" noProof="0">
              <a:ln>
                <a:noFill/>
              </a:ln>
              <a:solidFill>
                <a:srgbClr val="888888"/>
              </a:solidFill>
              <a:effectLst/>
              <a:uLnTx/>
              <a:uFillTx/>
              <a:latin typeface="Calibri Light"/>
              <a:cs typeface="Calibri Light"/>
              <a:sym typeface="Calibri Light"/>
            </a:endParaRPr>
          </a:p>
        </p:txBody>
      </p:sp>
      <p:sp>
        <p:nvSpPr>
          <p:cNvPr id="1699" name="Content Placeholder 4">
            <a:extLst>
              <a:ext uri="{FF2B5EF4-FFF2-40B4-BE49-F238E27FC236}">
                <a16:creationId xmlns:a16="http://schemas.microsoft.com/office/drawing/2014/main" id="{4970EF89-D653-5369-B020-A41A8C9C5B4A}"/>
              </a:ext>
            </a:extLst>
          </p:cNvPr>
          <p:cNvSpPr txBox="1"/>
          <p:nvPr/>
        </p:nvSpPr>
        <p:spPr>
          <a:xfrm>
            <a:off x="473078" y="1524000"/>
            <a:ext cx="5562600" cy="4162422"/>
          </a:xfrm>
          <a:prstGeom prst="rect">
            <a:avLst/>
          </a:prstGeom>
          <a:ln w="12700">
            <a:miter lim="400000"/>
          </a:ln>
        </p:spPr>
        <p:txBody>
          <a:bodyPr wrap="square" lIns="0" tIns="0" rIns="0" bIns="0">
            <a:spAutoFit/>
          </a:bodyPr>
          <a:lstStyle/>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sz="1600" b="1" i="0" u="none" strike="noStrike" kern="0" cap="none" spc="0" normalizeH="0" baseline="0" noProof="0" dirty="0">
                <a:ln>
                  <a:noFill/>
                </a:ln>
                <a:solidFill>
                  <a:srgbClr val="000000"/>
                </a:solidFill>
                <a:effectLst/>
                <a:uLnTx/>
                <a:uFillTx/>
                <a:latin typeface="IBM Plex Sans Light"/>
                <a:ea typeface="Calibri"/>
                <a:cs typeface="Calibri"/>
                <a:sym typeface="Calibri"/>
              </a:rPr>
              <a:t>Information concerning non-IBM products was obtained from the suppliers of those products, their published announcements or other publicly available sources. IBM has not tested those products about this publication and cannot confirm the accuracy of performance, compatibility or any other claims related to non-IBM products. </a:t>
            </a:r>
            <a:endParaRPr kumimoji="0" sz="1800" b="1" i="0" u="none" strike="noStrike" kern="0" cap="none" spc="0" normalizeH="0" baseline="0" noProof="0" dirty="0">
              <a:ln>
                <a:noFill/>
              </a:ln>
              <a:solidFill>
                <a:srgbClr val="E7E6E6"/>
              </a:solidFill>
              <a:effectLst/>
              <a:uLnTx/>
              <a:uFillTx/>
              <a:latin typeface="IBM Plex Sans Light"/>
              <a:ea typeface="Calibri"/>
              <a:cs typeface="Calibri"/>
              <a:sym typeface="Calibri"/>
            </a:endParaRPr>
          </a:p>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sz="1600" b="1" i="0" u="none" strike="noStrike" kern="0" cap="none" spc="0" normalizeH="0" baseline="0" noProof="0" dirty="0">
                <a:ln>
                  <a:noFill/>
                </a:ln>
                <a:solidFill>
                  <a:srgbClr val="000000"/>
                </a:solidFill>
                <a:effectLst/>
                <a:uLnTx/>
                <a:uFillTx/>
                <a:latin typeface="IBM Plex Sans Light"/>
                <a:ea typeface="Calibri"/>
                <a:cs typeface="Calibri"/>
                <a:sym typeface="Calibri"/>
              </a:rPr>
              <a:t>Questions on the capabilities of non-IBM products should be addressed to the suppliers of those products. IBM does not warrant the quality of any third-party products, or the ability of any such third-party products to interoperate with IBM’s products. IBM expressly disclaims all warranties, expressed or implied, including but not limited to, the implied warranties of merchantability and fitness for a purpose.</a:t>
            </a:r>
          </a:p>
        </p:txBody>
      </p:sp>
      <p:sp>
        <p:nvSpPr>
          <p:cNvPr id="1700" name="Content Placeholder 5">
            <a:extLst>
              <a:ext uri="{FF2B5EF4-FFF2-40B4-BE49-F238E27FC236}">
                <a16:creationId xmlns:a16="http://schemas.microsoft.com/office/drawing/2014/main" id="{2A744CB7-7AFA-7495-E071-59781B1AF567}"/>
              </a:ext>
            </a:extLst>
          </p:cNvPr>
          <p:cNvSpPr txBox="1"/>
          <p:nvPr/>
        </p:nvSpPr>
        <p:spPr>
          <a:xfrm>
            <a:off x="6781800" y="1529993"/>
            <a:ext cx="4343400" cy="4819524"/>
          </a:xfrm>
          <a:prstGeom prst="rect">
            <a:avLst/>
          </a:prstGeom>
          <a:ln w="12700">
            <a:miter lim="400000"/>
          </a:ln>
        </p:spPr>
        <p:txBody>
          <a:bodyPr lIns="0" tIns="0" rIns="0" bIns="0">
            <a:spAutoFit/>
          </a:bodyPr>
          <a:lstStyle/>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lang="en-US" sz="1600" b="1" i="0" u="none" strike="noStrike" kern="0" cap="none" spc="0" normalizeH="0" baseline="0" noProof="0" dirty="0">
                <a:ln>
                  <a:noFill/>
                </a:ln>
                <a:solidFill>
                  <a:srgbClr val="000000"/>
                </a:solidFill>
                <a:effectLst/>
                <a:uLnTx/>
                <a:uFillTx/>
                <a:latin typeface="IBM Plex Sans Light"/>
                <a:ea typeface="Calibri"/>
                <a:cs typeface="Calibri"/>
                <a:sym typeface="Calibri"/>
              </a:rPr>
              <a:t>The provision of the information contained herein is not intended to, and does not, grant any right or license under any IBM patents, copyrights, trademarks or other intellectual property right.</a:t>
            </a:r>
          </a:p>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endParaRPr kumimoji="0" lang="en-US" sz="1600" b="1" i="0" u="none" strike="noStrike" kern="0" cap="none" spc="0" normalizeH="0" baseline="0" noProof="0" dirty="0">
              <a:ln>
                <a:noFill/>
              </a:ln>
              <a:solidFill>
                <a:srgbClr val="000000"/>
              </a:solidFill>
              <a:effectLst/>
              <a:uLnTx/>
              <a:uFillTx/>
              <a:latin typeface="IBM Plex Sans Light"/>
              <a:ea typeface="Calibri"/>
              <a:cs typeface="Calibri"/>
              <a:sym typeface="Calibri"/>
            </a:endParaRPr>
          </a:p>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sz="1600" b="1" i="0" u="none" strike="noStrike" kern="0" cap="none" spc="0" normalizeH="0" baseline="0" noProof="0" dirty="0">
                <a:ln>
                  <a:noFill/>
                </a:ln>
                <a:solidFill>
                  <a:srgbClr val="000000"/>
                </a:solidFill>
                <a:effectLst/>
                <a:uLnTx/>
                <a:uFillTx/>
                <a:latin typeface="IBM Plex Sans Light"/>
                <a:ea typeface="Calibri"/>
                <a:cs typeface="Calibri"/>
                <a:sym typeface="Calibri"/>
              </a:rPr>
              <a:t>IBM, the IBM logo, ibm.com and [names of other referenced IBM products and services used in the presentation] are trademarks of International Business Machines Corporation, registered in many jurisdictions worldwide. Other product and service names might be trademarks of IBM or other companies. A current list of IBM trademarks is available on the Web at “Copyright and trademark information” at: </a:t>
            </a:r>
            <a:r>
              <a:rPr kumimoji="0" sz="1600" b="1" i="0" u="sng" strike="noStrike" kern="0" cap="none" spc="0" normalizeH="0" baseline="0" noProof="0" dirty="0">
                <a:ln>
                  <a:noFill/>
                </a:ln>
                <a:solidFill>
                  <a:srgbClr val="0563C1"/>
                </a:solidFill>
                <a:effectLst/>
                <a:uLnTx/>
                <a:uFill>
                  <a:solidFill>
                    <a:srgbClr val="0563C1"/>
                  </a:solidFill>
                </a:uFill>
                <a:latin typeface="IBM Plex Sans Light"/>
                <a:ea typeface="Calibri"/>
                <a:cs typeface="Calibri"/>
                <a:sym typeface="Calibri"/>
                <a:hlinkClick r:id="rId3"/>
              </a:rPr>
              <a:t>www.ibm.com/legal/copytrade.shtml</a:t>
            </a:r>
            <a:r>
              <a:rPr kumimoji="0" sz="1600" b="1" i="0" u="none" strike="noStrike" kern="0" cap="none" spc="0" normalizeH="0" baseline="0" noProof="0" dirty="0">
                <a:ln>
                  <a:noFill/>
                </a:ln>
                <a:solidFill>
                  <a:srgbClr val="000000"/>
                </a:solidFill>
                <a:effectLst/>
                <a:uLnTx/>
                <a:uFillTx/>
                <a:latin typeface="IBM Plex Sans Light"/>
                <a:ea typeface="Calibri"/>
                <a:cs typeface="Calibri"/>
                <a:sym typeface="Calibri"/>
              </a:rPr>
              <a:t>.</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57DABFE2-5672-4AC6-ADC0-ED2491235886}"/>
              </a:ext>
            </a:extLst>
          </p:cNvPr>
          <p:cNvGrpSpPr/>
          <p:nvPr/>
        </p:nvGrpSpPr>
        <p:grpSpPr>
          <a:xfrm>
            <a:off x="381000" y="625476"/>
            <a:ext cx="11277599" cy="6232525"/>
            <a:chOff x="6254750" y="4378325"/>
            <a:chExt cx="2941637" cy="2742942"/>
          </a:xfrm>
          <a:gradFill>
            <a:gsLst>
              <a:gs pos="0">
                <a:schemeClr val="accent6">
                  <a:alpha val="13000"/>
                </a:schemeClr>
              </a:gs>
              <a:gs pos="74000">
                <a:schemeClr val="tx1">
                  <a:lumMod val="50000"/>
                  <a:lumOff val="50000"/>
                  <a:alpha val="17000"/>
                </a:schemeClr>
              </a:gs>
              <a:gs pos="43000">
                <a:schemeClr val="accent1">
                  <a:lumMod val="45000"/>
                  <a:lumOff val="55000"/>
                  <a:alpha val="18000"/>
                </a:schemeClr>
              </a:gs>
              <a:gs pos="100000">
                <a:schemeClr val="accent6">
                  <a:alpha val="13000"/>
                </a:schemeClr>
              </a:gs>
            </a:gsLst>
            <a:lin ang="5400000" scaled="1"/>
          </a:gradFill>
        </p:grpSpPr>
        <p:sp>
          <p:nvSpPr>
            <p:cNvPr id="7" name="AutoShape 2">
              <a:extLst>
                <a:ext uri="{FF2B5EF4-FFF2-40B4-BE49-F238E27FC236}">
                  <a16:creationId xmlns:a16="http://schemas.microsoft.com/office/drawing/2014/main" id="{F99C6429-3F2C-42A3-B3AB-994DACFCE119}"/>
                </a:ext>
              </a:extLst>
            </p:cNvPr>
            <p:cNvSpPr>
              <a:spLocks noChangeArrowheads="1"/>
            </p:cNvSpPr>
            <p:nvPr/>
          </p:nvSpPr>
          <p:spPr bwMode="auto">
            <a:xfrm>
              <a:off x="6254750" y="4378325"/>
              <a:ext cx="2941637" cy="2742942"/>
            </a:xfrm>
            <a:prstGeom prst="can">
              <a:avLst>
                <a:gd name="adj" fmla="val 22667"/>
              </a:avLst>
            </a:prstGeom>
            <a:grpFill/>
            <a:ln w="9525">
              <a:solidFill>
                <a:schemeClr val="tx1"/>
              </a:solidFill>
              <a:round/>
              <a:headEnd/>
              <a:tailEnd/>
            </a:ln>
            <a:effectLst/>
          </p:spPr>
          <p:txBody>
            <a:bodyPr wrap="none" anchor="ctr"/>
            <a:lstStyle>
              <a:lvl1pPr defTabSz="457200">
                <a:lnSpc>
                  <a:spcPct val="85000"/>
                </a:lnSpc>
                <a:spcBef>
                  <a:spcPct val="30000"/>
                </a:spcBef>
                <a:buClr>
                  <a:srgbClr val="000000"/>
                </a:buClr>
                <a:buFont typeface="Wingdings" panose="05000000000000000000" pitchFamily="2" charset="2"/>
                <a:buChar char="§"/>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anose="05030102010509060703" pitchFamily="18" charset="2"/>
                <a:buChar char="4"/>
                <a:defRPr>
                  <a:solidFill>
                    <a:srgbClr val="006699"/>
                  </a:solidFill>
                  <a:latin typeface="Arial" panose="020B0604020202020204" pitchFamily="34" charset="0"/>
                </a:defRPr>
              </a:lvl2pPr>
              <a:lvl3pPr marL="1143000" indent="-228600" defTabSz="457200">
                <a:spcBef>
                  <a:spcPct val="20000"/>
                </a:spcBef>
                <a:buFont typeface="Wingdings" panose="05000000000000000000" pitchFamily="2" charset="2"/>
                <a:buChar char="§"/>
                <a:defRPr sz="1600">
                  <a:solidFill>
                    <a:srgbClr val="666666"/>
                  </a:solidFill>
                  <a:latin typeface="Arial" panose="020B0604020202020204" pitchFamily="34" charset="0"/>
                </a:defRPr>
              </a:lvl3pPr>
              <a:lvl4pPr marL="1600200" indent="-228600" defTabSz="457200">
                <a:spcBef>
                  <a:spcPct val="20000"/>
                </a:spcBef>
                <a:buChar char="–"/>
                <a:defRPr sz="1400">
                  <a:solidFill>
                    <a:schemeClr val="tx1"/>
                  </a:solidFill>
                  <a:latin typeface="Arial" panose="020B0604020202020204" pitchFamily="34" charset="0"/>
                </a:defRPr>
              </a:lvl4pPr>
              <a:lvl5pPr marL="2057400" indent="-228600" defTabSz="457200">
                <a:spcBef>
                  <a:spcPct val="20000"/>
                </a:spcBef>
                <a:buChar char="–"/>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Font typeface="Arial" panose="020B0604020202020204" pitchFamily="34" charset="0"/>
                <a:buNone/>
                <a:defRPr/>
              </a:pPr>
              <a:endParaRPr lang="en-US" altLang="en-US" sz="1800">
                <a:solidFill>
                  <a:schemeClr val="bg1"/>
                </a:solidFill>
              </a:endParaRPr>
            </a:p>
          </p:txBody>
        </p:sp>
        <p:sp>
          <p:nvSpPr>
            <p:cNvPr id="8" name="Text Box 3">
              <a:extLst>
                <a:ext uri="{FF2B5EF4-FFF2-40B4-BE49-F238E27FC236}">
                  <a16:creationId xmlns:a16="http://schemas.microsoft.com/office/drawing/2014/main" id="{885431AE-CAAD-4A3B-9438-ABBD1ED99DD4}"/>
                </a:ext>
              </a:extLst>
            </p:cNvPr>
            <p:cNvSpPr txBox="1">
              <a:spLocks noChangeArrowheads="1"/>
            </p:cNvSpPr>
            <p:nvPr/>
          </p:nvSpPr>
          <p:spPr bwMode="auto">
            <a:xfrm>
              <a:off x="6333254" y="5128987"/>
              <a:ext cx="2803526" cy="257360"/>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457200">
                <a:defRPr sz="800" b="1">
                  <a:solidFill>
                    <a:schemeClr val="tx1"/>
                  </a:solidFill>
                  <a:latin typeface="Verdana" panose="020B0604030504040204" pitchFamily="34" charset="0"/>
                </a:defRPr>
              </a:lvl1pPr>
              <a:lvl2pPr marL="742950" indent="-285750" defTabSz="457200">
                <a:defRPr sz="800" b="1">
                  <a:solidFill>
                    <a:schemeClr val="tx1"/>
                  </a:solidFill>
                  <a:latin typeface="Verdana" panose="020B0604030504040204" pitchFamily="34" charset="0"/>
                </a:defRPr>
              </a:lvl2pPr>
              <a:lvl3pPr marL="1143000" indent="-228600" defTabSz="457200">
                <a:defRPr sz="800" b="1">
                  <a:solidFill>
                    <a:schemeClr val="tx1"/>
                  </a:solidFill>
                  <a:latin typeface="Verdana" panose="020B0604030504040204" pitchFamily="34" charset="0"/>
                </a:defRPr>
              </a:lvl3pPr>
              <a:lvl4pPr marL="1600200" indent="-228600" defTabSz="457200">
                <a:defRPr sz="800" b="1">
                  <a:solidFill>
                    <a:schemeClr val="tx1"/>
                  </a:solidFill>
                  <a:latin typeface="Verdana" panose="020B0604030504040204" pitchFamily="34" charset="0"/>
                </a:defRPr>
              </a:lvl4pPr>
              <a:lvl5pPr marL="2057400" indent="-228600" defTabSz="457200">
                <a:defRPr sz="800" b="1">
                  <a:solidFill>
                    <a:schemeClr val="tx1"/>
                  </a:solidFill>
                  <a:latin typeface="Verdana" panose="020B0604030504040204" pitchFamily="34" charset="0"/>
                </a:defRPr>
              </a:lvl5pPr>
              <a:lvl6pPr marL="2514600" indent="-228600" defTabSz="457200" eaLnBrk="0" fontAlgn="base" hangingPunct="0">
                <a:spcBef>
                  <a:spcPct val="0"/>
                </a:spcBef>
                <a:spcAft>
                  <a:spcPct val="0"/>
                </a:spcAft>
                <a:defRPr sz="800" b="1">
                  <a:solidFill>
                    <a:schemeClr val="tx1"/>
                  </a:solidFill>
                  <a:latin typeface="Verdana" panose="020B0604030504040204" pitchFamily="34" charset="0"/>
                </a:defRPr>
              </a:lvl6pPr>
              <a:lvl7pPr marL="2971800" indent="-228600" defTabSz="457200" eaLnBrk="0" fontAlgn="base" hangingPunct="0">
                <a:spcBef>
                  <a:spcPct val="0"/>
                </a:spcBef>
                <a:spcAft>
                  <a:spcPct val="0"/>
                </a:spcAft>
                <a:defRPr sz="800" b="1">
                  <a:solidFill>
                    <a:schemeClr val="tx1"/>
                  </a:solidFill>
                  <a:latin typeface="Verdana" panose="020B0604030504040204" pitchFamily="34" charset="0"/>
                </a:defRPr>
              </a:lvl7pPr>
              <a:lvl8pPr marL="3429000" indent="-228600" defTabSz="457200" eaLnBrk="0" fontAlgn="base" hangingPunct="0">
                <a:spcBef>
                  <a:spcPct val="0"/>
                </a:spcBef>
                <a:spcAft>
                  <a:spcPct val="0"/>
                </a:spcAft>
                <a:defRPr sz="800" b="1">
                  <a:solidFill>
                    <a:schemeClr val="tx1"/>
                  </a:solidFill>
                  <a:latin typeface="Verdana" panose="020B0604030504040204" pitchFamily="34" charset="0"/>
                </a:defRPr>
              </a:lvl8pPr>
              <a:lvl9pPr marL="3886200" indent="-228600" defTabSz="457200" eaLnBrk="0" fontAlgn="base" hangingPunct="0">
                <a:spcBef>
                  <a:spcPct val="0"/>
                </a:spcBef>
                <a:spcAft>
                  <a:spcPct val="0"/>
                </a:spcAft>
                <a:defRPr sz="800" b="1">
                  <a:solidFill>
                    <a:schemeClr val="tx1"/>
                  </a:solidFill>
                  <a:latin typeface="Verdana" panose="020B0604030504040204" pitchFamily="34" charset="0"/>
                </a:defRPr>
              </a:lvl9pPr>
            </a:lstStyle>
            <a:p>
              <a:pPr algn="ctr" eaLnBrk="1" hangingPunct="1">
                <a:defRPr/>
              </a:pPr>
              <a:endParaRPr lang="en-US" altLang="en-US" sz="3200" b="0" dirty="0">
                <a:solidFill>
                  <a:schemeClr val="tx1">
                    <a:lumMod val="50000"/>
                    <a:lumOff val="50000"/>
                  </a:schemeClr>
                </a:solidFill>
                <a:latin typeface="Arial" panose="020B0604020202020204" pitchFamily="34" charset="0"/>
              </a:endParaRPr>
            </a:p>
          </p:txBody>
        </p:sp>
      </p:grpSp>
      <p:sp>
        <p:nvSpPr>
          <p:cNvPr id="38915" name="Title 1">
            <a:extLst>
              <a:ext uri="{FF2B5EF4-FFF2-40B4-BE49-F238E27FC236}">
                <a16:creationId xmlns:a16="http://schemas.microsoft.com/office/drawing/2014/main" id="{F98845E2-A92F-4F62-9C3D-AA7DBE90F687}"/>
              </a:ext>
            </a:extLst>
          </p:cNvPr>
          <p:cNvSpPr>
            <a:spLocks noGrp="1" noChangeArrowheads="1"/>
          </p:cNvSpPr>
          <p:nvPr>
            <p:ph type="title"/>
            <p:custDataLst>
              <p:tags r:id="rId1"/>
            </p:custDataLst>
          </p:nvPr>
        </p:nvSpPr>
        <p:spPr>
          <a:xfrm>
            <a:off x="685800" y="196850"/>
            <a:ext cx="9001125" cy="533400"/>
          </a:xfrm>
        </p:spPr>
        <p:txBody>
          <a:bodyPr/>
          <a:lstStyle/>
          <a:p>
            <a:r>
              <a:rPr lang="en-US" altLang="en-US" dirty="0"/>
              <a:t>1. </a:t>
            </a:r>
            <a:r>
              <a:rPr lang="en-US" altLang="en-US" b="1" dirty="0"/>
              <a:t>Initialize</a:t>
            </a:r>
            <a:r>
              <a:rPr lang="en-US" altLang="en-US" dirty="0"/>
              <a:t> a Repository</a:t>
            </a:r>
          </a:p>
        </p:txBody>
      </p:sp>
      <p:sp>
        <p:nvSpPr>
          <p:cNvPr id="20" name="Content Placeholder 2">
            <a:extLst>
              <a:ext uri="{FF2B5EF4-FFF2-40B4-BE49-F238E27FC236}">
                <a16:creationId xmlns:a16="http://schemas.microsoft.com/office/drawing/2014/main" id="{1686803A-E636-4E3A-B93A-D08A2A688644}"/>
              </a:ext>
            </a:extLst>
          </p:cNvPr>
          <p:cNvSpPr>
            <a:spLocks noGrp="1" noChangeArrowheads="1"/>
          </p:cNvSpPr>
          <p:nvPr>
            <p:ph idx="1"/>
          </p:nvPr>
        </p:nvSpPr>
        <p:spPr>
          <a:xfrm>
            <a:off x="1857375" y="5994400"/>
            <a:ext cx="8963025" cy="369888"/>
          </a:xfrm>
        </p:spPr>
        <p:txBody>
          <a:bodyPr/>
          <a:lstStyle/>
          <a:p>
            <a:pPr>
              <a:defRPr/>
            </a:pPr>
            <a:r>
              <a:rPr lang="en-US" altLang="en-US" b="1" dirty="0"/>
              <a:t>Note that at this point - Git knows nothing about the files in the Working Directory</a:t>
            </a:r>
          </a:p>
        </p:txBody>
      </p:sp>
      <p:grpSp>
        <p:nvGrpSpPr>
          <p:cNvPr id="38916" name="Group 9">
            <a:extLst>
              <a:ext uri="{FF2B5EF4-FFF2-40B4-BE49-F238E27FC236}">
                <a16:creationId xmlns:a16="http://schemas.microsoft.com/office/drawing/2014/main" id="{F9A5253B-B8C1-8A1B-AE01-A0F5EF09A994}"/>
              </a:ext>
            </a:extLst>
          </p:cNvPr>
          <p:cNvGrpSpPr>
            <a:grpSpLocks/>
          </p:cNvGrpSpPr>
          <p:nvPr/>
        </p:nvGrpSpPr>
        <p:grpSpPr bwMode="auto">
          <a:xfrm>
            <a:off x="1560515" y="2533651"/>
            <a:ext cx="2925763" cy="3409950"/>
            <a:chOff x="189955" y="2533576"/>
            <a:chExt cx="2926701" cy="1505023"/>
          </a:xfrm>
        </p:grpSpPr>
        <p:sp>
          <p:nvSpPr>
            <p:cNvPr id="2" name="Rectangle: Rounded Corners 1">
              <a:extLst>
                <a:ext uri="{FF2B5EF4-FFF2-40B4-BE49-F238E27FC236}">
                  <a16:creationId xmlns:a16="http://schemas.microsoft.com/office/drawing/2014/main" id="{A4D13FEB-8B44-479A-AB07-3A02056E0BAA}"/>
                </a:ext>
              </a:extLst>
            </p:cNvPr>
            <p:cNvSpPr/>
            <p:nvPr/>
          </p:nvSpPr>
          <p:spPr bwMode="auto">
            <a:xfrm>
              <a:off x="189955" y="2533576"/>
              <a:ext cx="2926701" cy="1505023"/>
            </a:xfrm>
            <a:prstGeom prst="roundRect">
              <a:avLst/>
            </a:prstGeom>
            <a:solidFill>
              <a:schemeClr val="accent6">
                <a:alpha val="73000"/>
              </a:schemeClr>
            </a:soli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endParaRPr lang="en-US" sz="2400">
                <a:solidFill>
                  <a:schemeClr val="bg1"/>
                </a:solidFill>
                <a:effectLst>
                  <a:outerShdw blurRad="38100" dist="38100" dir="2700000" algn="tl">
                    <a:srgbClr val="000000">
                      <a:alpha val="43137"/>
                    </a:srgbClr>
                  </a:outerShdw>
                </a:effectLst>
              </a:endParaRPr>
            </a:p>
          </p:txBody>
        </p:sp>
        <p:sp>
          <p:nvSpPr>
            <p:cNvPr id="3" name="TextBox 2">
              <a:extLst>
                <a:ext uri="{FF2B5EF4-FFF2-40B4-BE49-F238E27FC236}">
                  <a16:creationId xmlns:a16="http://schemas.microsoft.com/office/drawing/2014/main" id="{124D680E-7619-4941-B2CE-EDCBF567B07B}"/>
                </a:ext>
              </a:extLst>
            </p:cNvPr>
            <p:cNvSpPr txBox="1"/>
            <p:nvPr/>
          </p:nvSpPr>
          <p:spPr>
            <a:xfrm>
              <a:off x="372736" y="2754985"/>
              <a:ext cx="2561137" cy="1045975"/>
            </a:xfrm>
            <a:prstGeom prst="rect">
              <a:avLst/>
            </a:prstGeom>
            <a:noFill/>
          </p:spPr>
          <p:txBody>
            <a:bodyPr wrap="none">
              <a:spAutoFit/>
            </a:bodyPr>
            <a:lstStyle/>
            <a:p>
              <a:pPr algn="ctr">
                <a:defRPr/>
              </a:pPr>
              <a:r>
                <a:rPr lang="en-US" sz="2800" dirty="0">
                  <a:solidFill>
                    <a:schemeClr val="bg1"/>
                  </a:solidFill>
                  <a:effectLst>
                    <a:outerShdw blurRad="38100" dist="38100" dir="2700000" algn="tl">
                      <a:srgbClr val="000000">
                        <a:alpha val="43137"/>
                      </a:srgbClr>
                    </a:outerShdw>
                  </a:effectLst>
                  <a:latin typeface="Source Sans Pro Black" panose="020B0604020202020204" pitchFamily="34" charset="0"/>
                </a:rPr>
                <a:t>Modified</a:t>
              </a:r>
              <a:endParaRPr lang="en-US" sz="2400" dirty="0">
                <a:solidFill>
                  <a:schemeClr val="bg1"/>
                </a:solidFill>
                <a:effectLst>
                  <a:outerShdw blurRad="38100" dist="38100" dir="2700000" algn="tl">
                    <a:srgbClr val="000000">
                      <a:alpha val="43137"/>
                    </a:srgbClr>
                  </a:outerShdw>
                </a:effectLst>
                <a:latin typeface="Source Sans Pro Black" panose="020B0604020202020204" pitchFamily="34" charset="0"/>
              </a:endParaRPr>
            </a:p>
            <a:p>
              <a:pPr algn="ctr">
                <a:defRPr/>
              </a:pPr>
              <a:r>
                <a:rPr lang="en-US" sz="2400" dirty="0">
                  <a:solidFill>
                    <a:schemeClr val="bg1"/>
                  </a:solidFill>
                  <a:effectLst>
                    <a:outerShdw blurRad="38100" dist="38100" dir="2700000" algn="tl">
                      <a:srgbClr val="000000">
                        <a:alpha val="43137"/>
                      </a:srgbClr>
                    </a:outerShdw>
                  </a:effectLst>
                  <a:latin typeface="Abadi" panose="020B0604020104020204" pitchFamily="34" charset="0"/>
                </a:rPr>
                <a:t>Working </a:t>
              </a:r>
              <a:r>
                <a:rPr lang="en-US" sz="2400" dirty="0">
                  <a:solidFill>
                    <a:srgbClr val="FFFF00"/>
                  </a:solidFill>
                  <a:effectLst>
                    <a:outerShdw blurRad="38100" dist="38100" dir="2700000" algn="tl">
                      <a:srgbClr val="000000">
                        <a:alpha val="43137"/>
                      </a:srgbClr>
                    </a:outerShdw>
                  </a:effectLst>
                  <a:latin typeface="Abadi" panose="020B0604020104020204" pitchFamily="34" charset="0"/>
                </a:rPr>
                <a:t>Directory</a:t>
              </a:r>
            </a:p>
            <a:p>
              <a:pPr algn="ctr">
                <a:defRPr/>
              </a:pPr>
              <a:endParaRPr lang="en-US" sz="2400" dirty="0">
                <a:solidFill>
                  <a:schemeClr val="bg1"/>
                </a:solidFill>
                <a:effectLst>
                  <a:outerShdw blurRad="38100" dist="38100" dir="2700000" algn="tl">
                    <a:srgbClr val="000000">
                      <a:alpha val="43137"/>
                    </a:srgbClr>
                  </a:outerShdw>
                </a:effectLst>
                <a:latin typeface="Source Sans Pro Black" panose="020B0604020202020204" pitchFamily="34" charset="0"/>
              </a:endParaRPr>
            </a:p>
            <a:p>
              <a:pPr algn="ctr">
                <a:defRPr/>
              </a:pPr>
              <a:r>
                <a:rPr lang="en-US" sz="2400" b="1" dirty="0">
                  <a:solidFill>
                    <a:srgbClr val="FF000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File1</a:t>
              </a:r>
            </a:p>
            <a:p>
              <a:pPr algn="ctr">
                <a:defRPr/>
              </a:pPr>
              <a:r>
                <a:rPr lang="en-US" sz="2400" b="1" dirty="0">
                  <a:solidFill>
                    <a:srgbClr val="FF000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File2</a:t>
              </a:r>
            </a:p>
            <a:p>
              <a:pPr algn="ctr">
                <a:defRPr/>
              </a:pPr>
              <a:r>
                <a:rPr lang="en-US" sz="2400" b="1" dirty="0">
                  <a:solidFill>
                    <a:srgbClr val="FF000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File3</a:t>
              </a:r>
            </a:p>
          </p:txBody>
        </p:sp>
      </p:grpSp>
      <p:grpSp>
        <p:nvGrpSpPr>
          <p:cNvPr id="38917" name="Group 3">
            <a:extLst>
              <a:ext uri="{FF2B5EF4-FFF2-40B4-BE49-F238E27FC236}">
                <a16:creationId xmlns:a16="http://schemas.microsoft.com/office/drawing/2014/main" id="{6FFA30C1-ED7D-9907-D96B-223876551210}"/>
              </a:ext>
            </a:extLst>
          </p:cNvPr>
          <p:cNvGrpSpPr>
            <a:grpSpLocks/>
          </p:cNvGrpSpPr>
          <p:nvPr/>
        </p:nvGrpSpPr>
        <p:grpSpPr bwMode="auto">
          <a:xfrm>
            <a:off x="4600576" y="2533650"/>
            <a:ext cx="2925763" cy="3409950"/>
            <a:chOff x="342355" y="2685976"/>
            <a:chExt cx="2926701" cy="1505023"/>
          </a:xfrm>
        </p:grpSpPr>
        <p:sp>
          <p:nvSpPr>
            <p:cNvPr id="11" name="Rectangle: Rounded Corners 10">
              <a:extLst>
                <a:ext uri="{FF2B5EF4-FFF2-40B4-BE49-F238E27FC236}">
                  <a16:creationId xmlns:a16="http://schemas.microsoft.com/office/drawing/2014/main" id="{7CDC0368-4487-4E8C-BB41-0FC8415F4A1F}"/>
                </a:ext>
              </a:extLst>
            </p:cNvPr>
            <p:cNvSpPr/>
            <p:nvPr/>
          </p:nvSpPr>
          <p:spPr bwMode="auto">
            <a:xfrm>
              <a:off x="342355" y="2685976"/>
              <a:ext cx="2926701" cy="1505023"/>
            </a:xfrm>
            <a:prstGeom prst="roundRect">
              <a:avLst/>
            </a:prstGeom>
            <a:solidFill>
              <a:schemeClr val="accent6">
                <a:alpha val="73000"/>
              </a:schemeClr>
            </a:soli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endParaRPr lang="en-US" sz="2400">
                <a:solidFill>
                  <a:schemeClr val="bg1"/>
                </a:solidFill>
                <a:effectLst>
                  <a:outerShdw blurRad="38100" dist="38100" dir="2700000" algn="tl">
                    <a:srgbClr val="000000">
                      <a:alpha val="43137"/>
                    </a:srgbClr>
                  </a:outerShdw>
                </a:effectLst>
              </a:endParaRPr>
            </a:p>
          </p:txBody>
        </p:sp>
        <p:sp>
          <p:nvSpPr>
            <p:cNvPr id="12" name="TextBox 11">
              <a:extLst>
                <a:ext uri="{FF2B5EF4-FFF2-40B4-BE49-F238E27FC236}">
                  <a16:creationId xmlns:a16="http://schemas.microsoft.com/office/drawing/2014/main" id="{FAA13494-A121-4E73-9456-BF2F8CF0365C}"/>
                </a:ext>
              </a:extLst>
            </p:cNvPr>
            <p:cNvSpPr txBox="1"/>
            <p:nvPr/>
          </p:nvSpPr>
          <p:spPr>
            <a:xfrm>
              <a:off x="866685" y="2907385"/>
              <a:ext cx="1878039" cy="393939"/>
            </a:xfrm>
            <a:prstGeom prst="rect">
              <a:avLst/>
            </a:prstGeom>
            <a:noFill/>
          </p:spPr>
          <p:txBody>
            <a:bodyPr wrap="none">
              <a:spAutoFit/>
            </a:bodyPr>
            <a:lstStyle/>
            <a:p>
              <a:pPr algn="ctr">
                <a:defRPr/>
              </a:pPr>
              <a:r>
                <a:rPr lang="en-US" sz="2800" dirty="0">
                  <a:solidFill>
                    <a:schemeClr val="bg1"/>
                  </a:solidFill>
                  <a:effectLst>
                    <a:outerShdw blurRad="38100" dist="38100" dir="2700000" algn="tl">
                      <a:srgbClr val="000000">
                        <a:alpha val="43137"/>
                      </a:srgbClr>
                    </a:outerShdw>
                  </a:effectLst>
                  <a:latin typeface="Source Sans Pro Black" panose="020B0604020202020204" pitchFamily="34" charset="0"/>
                </a:rPr>
                <a:t>Index</a:t>
              </a:r>
              <a:endParaRPr lang="en-US" sz="2400" dirty="0">
                <a:solidFill>
                  <a:schemeClr val="bg1"/>
                </a:solidFill>
                <a:effectLst>
                  <a:outerShdw blurRad="38100" dist="38100" dir="2700000" algn="tl">
                    <a:srgbClr val="000000">
                      <a:alpha val="43137"/>
                    </a:srgbClr>
                  </a:outerShdw>
                </a:effectLst>
                <a:latin typeface="Source Sans Pro Black" panose="020B0604020202020204" pitchFamily="34" charset="0"/>
              </a:endParaRPr>
            </a:p>
            <a:p>
              <a:pPr algn="ctr">
                <a:defRPr/>
              </a:pPr>
              <a:r>
                <a:rPr lang="en-US" sz="2400" dirty="0">
                  <a:solidFill>
                    <a:schemeClr val="bg1"/>
                  </a:solidFill>
                  <a:effectLst>
                    <a:outerShdw blurRad="38100" dist="38100" dir="2700000" algn="tl">
                      <a:srgbClr val="000000">
                        <a:alpha val="43137"/>
                      </a:srgbClr>
                    </a:outerShdw>
                  </a:effectLst>
                  <a:latin typeface="Abadi" panose="020B0604020104020204" pitchFamily="34" charset="0"/>
                </a:rPr>
                <a:t>Staging Area</a:t>
              </a:r>
              <a:endParaRPr lang="en-US" sz="1100" dirty="0">
                <a:solidFill>
                  <a:schemeClr val="bg1"/>
                </a:solidFill>
                <a:effectLst>
                  <a:outerShdw blurRad="38100" dist="38100" dir="2700000" algn="tl">
                    <a:srgbClr val="000000">
                      <a:alpha val="43137"/>
                    </a:srgbClr>
                  </a:outerShdw>
                </a:effectLst>
                <a:latin typeface="Abadi" panose="020B0604020104020204" pitchFamily="34" charset="0"/>
              </a:endParaRPr>
            </a:p>
          </p:txBody>
        </p:sp>
      </p:grpSp>
      <p:grpSp>
        <p:nvGrpSpPr>
          <p:cNvPr id="38918" name="Group 8">
            <a:extLst>
              <a:ext uri="{FF2B5EF4-FFF2-40B4-BE49-F238E27FC236}">
                <a16:creationId xmlns:a16="http://schemas.microsoft.com/office/drawing/2014/main" id="{5E300149-F91F-3C35-7A86-72DE5F69E509}"/>
              </a:ext>
            </a:extLst>
          </p:cNvPr>
          <p:cNvGrpSpPr>
            <a:grpSpLocks/>
          </p:cNvGrpSpPr>
          <p:nvPr/>
        </p:nvGrpSpPr>
        <p:grpSpPr bwMode="auto">
          <a:xfrm>
            <a:off x="7659689" y="2533650"/>
            <a:ext cx="2927350" cy="3409950"/>
            <a:chOff x="342355" y="2685976"/>
            <a:chExt cx="2926701" cy="1505023"/>
          </a:xfrm>
        </p:grpSpPr>
        <p:sp>
          <p:nvSpPr>
            <p:cNvPr id="14" name="Rectangle: Rounded Corners 13">
              <a:extLst>
                <a:ext uri="{FF2B5EF4-FFF2-40B4-BE49-F238E27FC236}">
                  <a16:creationId xmlns:a16="http://schemas.microsoft.com/office/drawing/2014/main" id="{BE58FE9A-42BF-47F2-B0B5-8F9DAF40F603}"/>
                </a:ext>
              </a:extLst>
            </p:cNvPr>
            <p:cNvSpPr/>
            <p:nvPr/>
          </p:nvSpPr>
          <p:spPr bwMode="auto">
            <a:xfrm>
              <a:off x="342355" y="2685976"/>
              <a:ext cx="2926701" cy="1505023"/>
            </a:xfrm>
            <a:prstGeom prst="roundRect">
              <a:avLst/>
            </a:prstGeom>
            <a:solidFill>
              <a:schemeClr val="accent6">
                <a:alpha val="73000"/>
              </a:schemeClr>
            </a:soli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endParaRPr lang="en-US" sz="2400">
                <a:solidFill>
                  <a:schemeClr val="bg1"/>
                </a:solidFill>
                <a:effectLst>
                  <a:outerShdw blurRad="38100" dist="38100" dir="2700000" algn="tl">
                    <a:srgbClr val="000000">
                      <a:alpha val="43137"/>
                    </a:srgbClr>
                  </a:outerShdw>
                </a:effectLst>
              </a:endParaRPr>
            </a:p>
          </p:txBody>
        </p:sp>
        <p:sp>
          <p:nvSpPr>
            <p:cNvPr id="15" name="TextBox 14">
              <a:extLst>
                <a:ext uri="{FF2B5EF4-FFF2-40B4-BE49-F238E27FC236}">
                  <a16:creationId xmlns:a16="http://schemas.microsoft.com/office/drawing/2014/main" id="{E455B50F-CF13-4B4F-8ADC-293CB4C50EFA}"/>
                </a:ext>
              </a:extLst>
            </p:cNvPr>
            <p:cNvSpPr txBox="1"/>
            <p:nvPr/>
          </p:nvSpPr>
          <p:spPr>
            <a:xfrm>
              <a:off x="392810" y="2907385"/>
              <a:ext cx="2825788" cy="393939"/>
            </a:xfrm>
            <a:prstGeom prst="rect">
              <a:avLst/>
            </a:prstGeom>
            <a:noFill/>
          </p:spPr>
          <p:txBody>
            <a:bodyPr wrap="none">
              <a:spAutoFit/>
            </a:bodyPr>
            <a:lstStyle/>
            <a:p>
              <a:pPr algn="ctr">
                <a:defRPr/>
              </a:pPr>
              <a:r>
                <a:rPr lang="en-US" sz="2800" dirty="0">
                  <a:solidFill>
                    <a:schemeClr val="bg1"/>
                  </a:solidFill>
                  <a:effectLst>
                    <a:outerShdw blurRad="38100" dist="38100" dir="2700000" algn="tl">
                      <a:srgbClr val="000000">
                        <a:alpha val="43137"/>
                      </a:srgbClr>
                    </a:outerShdw>
                  </a:effectLst>
                  <a:latin typeface="Source Sans Pro Black" panose="020B0604020202020204" pitchFamily="34" charset="0"/>
                </a:rPr>
                <a:t>History</a:t>
              </a:r>
              <a:endParaRPr lang="en-US" sz="2400" dirty="0">
                <a:solidFill>
                  <a:schemeClr val="bg1"/>
                </a:solidFill>
                <a:effectLst>
                  <a:outerShdw blurRad="38100" dist="38100" dir="2700000" algn="tl">
                    <a:srgbClr val="000000">
                      <a:alpha val="43137"/>
                    </a:srgbClr>
                  </a:outerShdw>
                </a:effectLst>
                <a:latin typeface="Source Sans Pro Black" panose="020B0604020202020204" pitchFamily="34" charset="0"/>
              </a:endParaRPr>
            </a:p>
            <a:p>
              <a:pPr algn="ctr">
                <a:defRPr/>
              </a:pPr>
              <a:r>
                <a:rPr lang="en-US" sz="2400" dirty="0">
                  <a:solidFill>
                    <a:schemeClr val="bg1"/>
                  </a:solidFill>
                  <a:effectLst>
                    <a:outerShdw blurRad="38100" dist="38100" dir="2700000" algn="tl">
                      <a:srgbClr val="000000">
                        <a:alpha val="43137"/>
                      </a:srgbClr>
                    </a:outerShdw>
                  </a:effectLst>
                  <a:latin typeface="Abadi" panose="020B0604020104020204" pitchFamily="34" charset="0"/>
                </a:rPr>
                <a:t>Committed Changes</a:t>
              </a:r>
            </a:p>
          </p:txBody>
        </p:sp>
      </p:grpSp>
      <p:sp>
        <p:nvSpPr>
          <p:cNvPr id="38919" name="TextBox 1">
            <a:extLst>
              <a:ext uri="{FF2B5EF4-FFF2-40B4-BE49-F238E27FC236}">
                <a16:creationId xmlns:a16="http://schemas.microsoft.com/office/drawing/2014/main" id="{8E1988D0-A245-BF15-3DD0-68DA970E47CB}"/>
              </a:ext>
            </a:extLst>
          </p:cNvPr>
          <p:cNvSpPr txBox="1">
            <a:spLocks noChangeArrowheads="1"/>
          </p:cNvSpPr>
          <p:nvPr/>
        </p:nvSpPr>
        <p:spPr bwMode="auto">
          <a:xfrm>
            <a:off x="2833688" y="781050"/>
            <a:ext cx="6386512"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2200">
                <a:solidFill>
                  <a:schemeClr val="bg2"/>
                </a:solidFill>
                <a:latin typeface="Abadi" panose="020B0604020104020204" pitchFamily="34" charset="0"/>
              </a:rPr>
              <a:t>The Working Directory contains three files</a:t>
            </a:r>
            <a:endParaRPr lang="en-US" altLang="en-US" sz="2200" b="1">
              <a:solidFill>
                <a:schemeClr val="bg2"/>
              </a:solidFill>
              <a:latin typeface="Courier New" panose="02070309020205020404" pitchFamily="49" charset="0"/>
              <a:cs typeface="Courier New" panose="02070309020205020404" pitchFamily="49" charset="0"/>
            </a:endParaRPr>
          </a:p>
          <a:p>
            <a:pPr algn="ctr"/>
            <a:r>
              <a:rPr lang="en-US" altLang="en-US" sz="2800" b="1">
                <a:solidFill>
                  <a:srgbClr val="C00000"/>
                </a:solidFill>
                <a:latin typeface="Courier New" panose="02070309020205020404" pitchFamily="49" charset="0"/>
                <a:cs typeface="Courier New" panose="02070309020205020404" pitchFamily="49" charset="0"/>
              </a:rPr>
              <a:t>git init </a:t>
            </a:r>
          </a:p>
          <a:p>
            <a:pPr algn="ctr"/>
            <a:r>
              <a:rPr lang="en-US" altLang="en-US" sz="2000">
                <a:solidFill>
                  <a:schemeClr val="bg2"/>
                </a:solidFill>
                <a:latin typeface="Abadi" panose="020B0604020104020204" pitchFamily="34" charset="0"/>
                <a:cs typeface="Courier New" panose="02070309020205020404" pitchFamily="49" charset="0"/>
              </a:rPr>
              <a:t>Creates an empty git repository in the Working Directory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3">
            <a:extLst>
              <a:ext uri="{FF2B5EF4-FFF2-40B4-BE49-F238E27FC236}">
                <a16:creationId xmlns:a16="http://schemas.microsoft.com/office/drawing/2014/main" id="{FB042DE1-D7D2-7E11-95A8-FBF404A936BF}"/>
              </a:ext>
            </a:extLst>
          </p:cNvPr>
          <p:cNvSpPr>
            <a:spLocks noChangeArrowheads="1"/>
          </p:cNvSpPr>
          <p:nvPr/>
        </p:nvSpPr>
        <p:spPr bwMode="auto">
          <a:xfrm>
            <a:off x="9525000" y="6424613"/>
            <a:ext cx="1143000" cy="423862"/>
          </a:xfrm>
          <a:prstGeom prst="rect">
            <a:avLst/>
          </a:prstGeom>
          <a:solidFill>
            <a:schemeClr val="bg1"/>
          </a:solidFill>
          <a:ln>
            <a:noFill/>
          </a:ln>
          <a:extLst>
            <a:ext uri="{91240B29-F687-4F45-9708-019B960494DF}">
              <a14:hiddenLine xmlns:a14="http://schemas.microsoft.com/office/drawing/2010/main" w="28575" algn="ctr">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sz="1800">
              <a:latin typeface="Calibri" panose="020F0502020204030204" pitchFamily="34" charset="0"/>
              <a:cs typeface="Calibri" panose="020F0502020204030204" pitchFamily="34" charset="0"/>
            </a:endParaRPr>
          </a:p>
        </p:txBody>
      </p:sp>
      <p:grpSp>
        <p:nvGrpSpPr>
          <p:cNvPr id="6" name="Group 5">
            <a:extLst>
              <a:ext uri="{FF2B5EF4-FFF2-40B4-BE49-F238E27FC236}">
                <a16:creationId xmlns:a16="http://schemas.microsoft.com/office/drawing/2014/main" id="{57DABFE2-5672-4AC6-ADC0-ED2491235886}"/>
              </a:ext>
            </a:extLst>
          </p:cNvPr>
          <p:cNvGrpSpPr/>
          <p:nvPr/>
        </p:nvGrpSpPr>
        <p:grpSpPr>
          <a:xfrm>
            <a:off x="496896" y="756231"/>
            <a:ext cx="11198207" cy="6028745"/>
            <a:chOff x="6254750" y="4378325"/>
            <a:chExt cx="2941637" cy="2742942"/>
          </a:xfrm>
          <a:gradFill>
            <a:gsLst>
              <a:gs pos="0">
                <a:schemeClr val="accent6">
                  <a:alpha val="13000"/>
                </a:schemeClr>
              </a:gs>
              <a:gs pos="74000">
                <a:schemeClr val="tx1">
                  <a:lumMod val="50000"/>
                  <a:lumOff val="50000"/>
                  <a:alpha val="17000"/>
                </a:schemeClr>
              </a:gs>
              <a:gs pos="43000">
                <a:schemeClr val="accent1">
                  <a:lumMod val="45000"/>
                  <a:lumOff val="55000"/>
                  <a:alpha val="18000"/>
                </a:schemeClr>
              </a:gs>
              <a:gs pos="100000">
                <a:schemeClr val="accent6">
                  <a:alpha val="13000"/>
                </a:schemeClr>
              </a:gs>
            </a:gsLst>
            <a:lin ang="5400000" scaled="1"/>
          </a:gradFill>
        </p:grpSpPr>
        <p:sp>
          <p:nvSpPr>
            <p:cNvPr id="7" name="AutoShape 2">
              <a:extLst>
                <a:ext uri="{FF2B5EF4-FFF2-40B4-BE49-F238E27FC236}">
                  <a16:creationId xmlns:a16="http://schemas.microsoft.com/office/drawing/2014/main" id="{F99C6429-3F2C-42A3-B3AB-994DACFCE119}"/>
                </a:ext>
              </a:extLst>
            </p:cNvPr>
            <p:cNvSpPr>
              <a:spLocks noChangeArrowheads="1"/>
            </p:cNvSpPr>
            <p:nvPr/>
          </p:nvSpPr>
          <p:spPr bwMode="auto">
            <a:xfrm>
              <a:off x="6254750" y="4378325"/>
              <a:ext cx="2941637" cy="2742942"/>
            </a:xfrm>
            <a:prstGeom prst="can">
              <a:avLst>
                <a:gd name="adj" fmla="val 22667"/>
              </a:avLst>
            </a:prstGeom>
            <a:grpFill/>
            <a:ln w="9525">
              <a:solidFill>
                <a:schemeClr val="tx1"/>
              </a:solidFill>
              <a:round/>
              <a:headEnd/>
              <a:tailEnd/>
            </a:ln>
            <a:effectLst/>
          </p:spPr>
          <p:txBody>
            <a:bodyPr wrap="none" anchor="ctr"/>
            <a:lstStyle>
              <a:lvl1pPr defTabSz="457200">
                <a:lnSpc>
                  <a:spcPct val="85000"/>
                </a:lnSpc>
                <a:spcBef>
                  <a:spcPct val="30000"/>
                </a:spcBef>
                <a:buClr>
                  <a:srgbClr val="000000"/>
                </a:buClr>
                <a:buFont typeface="Wingdings" panose="05000000000000000000" pitchFamily="2" charset="2"/>
                <a:buChar char="§"/>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anose="05030102010509060703" pitchFamily="18" charset="2"/>
                <a:buChar char="4"/>
                <a:defRPr>
                  <a:solidFill>
                    <a:srgbClr val="006699"/>
                  </a:solidFill>
                  <a:latin typeface="Arial" panose="020B0604020202020204" pitchFamily="34" charset="0"/>
                </a:defRPr>
              </a:lvl2pPr>
              <a:lvl3pPr marL="1143000" indent="-228600" defTabSz="457200">
                <a:spcBef>
                  <a:spcPct val="20000"/>
                </a:spcBef>
                <a:buFont typeface="Wingdings" panose="05000000000000000000" pitchFamily="2" charset="2"/>
                <a:buChar char="§"/>
                <a:defRPr sz="1600">
                  <a:solidFill>
                    <a:srgbClr val="666666"/>
                  </a:solidFill>
                  <a:latin typeface="Arial" panose="020B0604020202020204" pitchFamily="34" charset="0"/>
                </a:defRPr>
              </a:lvl3pPr>
              <a:lvl4pPr marL="1600200" indent="-228600" defTabSz="457200">
                <a:spcBef>
                  <a:spcPct val="20000"/>
                </a:spcBef>
                <a:buChar char="–"/>
                <a:defRPr sz="1400">
                  <a:solidFill>
                    <a:schemeClr val="tx1"/>
                  </a:solidFill>
                  <a:latin typeface="Arial" panose="020B0604020202020204" pitchFamily="34" charset="0"/>
                </a:defRPr>
              </a:lvl4pPr>
              <a:lvl5pPr marL="2057400" indent="-228600" defTabSz="457200">
                <a:spcBef>
                  <a:spcPct val="20000"/>
                </a:spcBef>
                <a:buChar char="–"/>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Font typeface="Arial" panose="020B0604020202020204" pitchFamily="34" charset="0"/>
                <a:buNone/>
                <a:defRPr/>
              </a:pPr>
              <a:endParaRPr lang="en-US" altLang="en-US" sz="1800" dirty="0">
                <a:solidFill>
                  <a:schemeClr val="bg1"/>
                </a:solidFill>
              </a:endParaRPr>
            </a:p>
          </p:txBody>
        </p:sp>
        <p:sp>
          <p:nvSpPr>
            <p:cNvPr id="8" name="Text Box 3">
              <a:extLst>
                <a:ext uri="{FF2B5EF4-FFF2-40B4-BE49-F238E27FC236}">
                  <a16:creationId xmlns:a16="http://schemas.microsoft.com/office/drawing/2014/main" id="{885431AE-CAAD-4A3B-9438-ABBD1ED99DD4}"/>
                </a:ext>
              </a:extLst>
            </p:cNvPr>
            <p:cNvSpPr txBox="1">
              <a:spLocks noChangeArrowheads="1"/>
            </p:cNvSpPr>
            <p:nvPr/>
          </p:nvSpPr>
          <p:spPr bwMode="auto">
            <a:xfrm>
              <a:off x="6333254" y="5128987"/>
              <a:ext cx="2803526" cy="266059"/>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457200">
                <a:defRPr sz="800" b="1">
                  <a:solidFill>
                    <a:schemeClr val="tx1"/>
                  </a:solidFill>
                  <a:latin typeface="Verdana" panose="020B0604030504040204" pitchFamily="34" charset="0"/>
                </a:defRPr>
              </a:lvl1pPr>
              <a:lvl2pPr marL="742950" indent="-285750" defTabSz="457200">
                <a:defRPr sz="800" b="1">
                  <a:solidFill>
                    <a:schemeClr val="tx1"/>
                  </a:solidFill>
                  <a:latin typeface="Verdana" panose="020B0604030504040204" pitchFamily="34" charset="0"/>
                </a:defRPr>
              </a:lvl2pPr>
              <a:lvl3pPr marL="1143000" indent="-228600" defTabSz="457200">
                <a:defRPr sz="800" b="1">
                  <a:solidFill>
                    <a:schemeClr val="tx1"/>
                  </a:solidFill>
                  <a:latin typeface="Verdana" panose="020B0604030504040204" pitchFamily="34" charset="0"/>
                </a:defRPr>
              </a:lvl3pPr>
              <a:lvl4pPr marL="1600200" indent="-228600" defTabSz="457200">
                <a:defRPr sz="800" b="1">
                  <a:solidFill>
                    <a:schemeClr val="tx1"/>
                  </a:solidFill>
                  <a:latin typeface="Verdana" panose="020B0604030504040204" pitchFamily="34" charset="0"/>
                </a:defRPr>
              </a:lvl4pPr>
              <a:lvl5pPr marL="2057400" indent="-228600" defTabSz="457200">
                <a:defRPr sz="800" b="1">
                  <a:solidFill>
                    <a:schemeClr val="tx1"/>
                  </a:solidFill>
                  <a:latin typeface="Verdana" panose="020B0604030504040204" pitchFamily="34" charset="0"/>
                </a:defRPr>
              </a:lvl5pPr>
              <a:lvl6pPr marL="2514600" indent="-228600" defTabSz="457200" eaLnBrk="0" fontAlgn="base" hangingPunct="0">
                <a:spcBef>
                  <a:spcPct val="0"/>
                </a:spcBef>
                <a:spcAft>
                  <a:spcPct val="0"/>
                </a:spcAft>
                <a:defRPr sz="800" b="1">
                  <a:solidFill>
                    <a:schemeClr val="tx1"/>
                  </a:solidFill>
                  <a:latin typeface="Verdana" panose="020B0604030504040204" pitchFamily="34" charset="0"/>
                </a:defRPr>
              </a:lvl6pPr>
              <a:lvl7pPr marL="2971800" indent="-228600" defTabSz="457200" eaLnBrk="0" fontAlgn="base" hangingPunct="0">
                <a:spcBef>
                  <a:spcPct val="0"/>
                </a:spcBef>
                <a:spcAft>
                  <a:spcPct val="0"/>
                </a:spcAft>
                <a:defRPr sz="800" b="1">
                  <a:solidFill>
                    <a:schemeClr val="tx1"/>
                  </a:solidFill>
                  <a:latin typeface="Verdana" panose="020B0604030504040204" pitchFamily="34" charset="0"/>
                </a:defRPr>
              </a:lvl7pPr>
              <a:lvl8pPr marL="3429000" indent="-228600" defTabSz="457200" eaLnBrk="0" fontAlgn="base" hangingPunct="0">
                <a:spcBef>
                  <a:spcPct val="0"/>
                </a:spcBef>
                <a:spcAft>
                  <a:spcPct val="0"/>
                </a:spcAft>
                <a:defRPr sz="800" b="1">
                  <a:solidFill>
                    <a:schemeClr val="tx1"/>
                  </a:solidFill>
                  <a:latin typeface="Verdana" panose="020B0604030504040204" pitchFamily="34" charset="0"/>
                </a:defRPr>
              </a:lvl8pPr>
              <a:lvl9pPr marL="3886200" indent="-228600" defTabSz="457200" eaLnBrk="0" fontAlgn="base" hangingPunct="0">
                <a:spcBef>
                  <a:spcPct val="0"/>
                </a:spcBef>
                <a:spcAft>
                  <a:spcPct val="0"/>
                </a:spcAft>
                <a:defRPr sz="800" b="1">
                  <a:solidFill>
                    <a:schemeClr val="tx1"/>
                  </a:solidFill>
                  <a:latin typeface="Verdana" panose="020B0604030504040204" pitchFamily="34" charset="0"/>
                </a:defRPr>
              </a:lvl9pPr>
            </a:lstStyle>
            <a:p>
              <a:pPr algn="ctr" eaLnBrk="1" hangingPunct="1">
                <a:defRPr/>
              </a:pPr>
              <a:endParaRPr lang="en-US" altLang="en-US" sz="3200" b="0" dirty="0">
                <a:solidFill>
                  <a:schemeClr val="tx1">
                    <a:lumMod val="50000"/>
                    <a:lumOff val="50000"/>
                  </a:schemeClr>
                </a:solidFill>
                <a:latin typeface="Arial" panose="020B0604020202020204" pitchFamily="34" charset="0"/>
              </a:endParaRPr>
            </a:p>
          </p:txBody>
        </p:sp>
      </p:grpSp>
      <p:sp>
        <p:nvSpPr>
          <p:cNvPr id="40964" name="Title 1">
            <a:extLst>
              <a:ext uri="{FF2B5EF4-FFF2-40B4-BE49-F238E27FC236}">
                <a16:creationId xmlns:a16="http://schemas.microsoft.com/office/drawing/2014/main" id="{35F99748-EFF2-7311-D6DA-16DCEB1788B8}"/>
              </a:ext>
            </a:extLst>
          </p:cNvPr>
          <p:cNvSpPr>
            <a:spLocks noGrp="1" noChangeArrowheads="1"/>
          </p:cNvSpPr>
          <p:nvPr>
            <p:ph type="title"/>
            <p:custDataLst>
              <p:tags r:id="rId1"/>
            </p:custDataLst>
          </p:nvPr>
        </p:nvSpPr>
        <p:spPr>
          <a:xfrm>
            <a:off x="496896" y="292277"/>
            <a:ext cx="10668000" cy="533400"/>
          </a:xfrm>
        </p:spPr>
        <p:txBody>
          <a:bodyPr/>
          <a:lstStyle/>
          <a:p>
            <a:r>
              <a:rPr lang="en-US" altLang="en-US" sz="3300" dirty="0"/>
              <a:t>2. </a:t>
            </a:r>
            <a:r>
              <a:rPr lang="en-US" altLang="en-US" sz="3300" b="1" dirty="0"/>
              <a:t>Configure your Name/Email </a:t>
            </a:r>
            <a:r>
              <a:rPr lang="en-US" altLang="en-US" sz="3300" dirty="0"/>
              <a:t>for Git Commit Messages</a:t>
            </a:r>
          </a:p>
        </p:txBody>
      </p:sp>
      <p:grpSp>
        <p:nvGrpSpPr>
          <p:cNvPr id="40965" name="Group 9">
            <a:extLst>
              <a:ext uri="{FF2B5EF4-FFF2-40B4-BE49-F238E27FC236}">
                <a16:creationId xmlns:a16="http://schemas.microsoft.com/office/drawing/2014/main" id="{6C0566BA-F8F8-4330-EFA6-155FE63C91CC}"/>
              </a:ext>
            </a:extLst>
          </p:cNvPr>
          <p:cNvGrpSpPr>
            <a:grpSpLocks/>
          </p:cNvGrpSpPr>
          <p:nvPr/>
        </p:nvGrpSpPr>
        <p:grpSpPr bwMode="auto">
          <a:xfrm>
            <a:off x="1560515" y="2533650"/>
            <a:ext cx="2925763" cy="3409949"/>
            <a:chOff x="189955" y="2533576"/>
            <a:chExt cx="2926701" cy="1505023"/>
          </a:xfrm>
        </p:grpSpPr>
        <p:sp>
          <p:nvSpPr>
            <p:cNvPr id="2" name="Rectangle: Rounded Corners 1">
              <a:extLst>
                <a:ext uri="{FF2B5EF4-FFF2-40B4-BE49-F238E27FC236}">
                  <a16:creationId xmlns:a16="http://schemas.microsoft.com/office/drawing/2014/main" id="{A4D13FEB-8B44-479A-AB07-3A02056E0BAA}"/>
                </a:ext>
              </a:extLst>
            </p:cNvPr>
            <p:cNvSpPr/>
            <p:nvPr/>
          </p:nvSpPr>
          <p:spPr bwMode="auto">
            <a:xfrm>
              <a:off x="189955" y="2533576"/>
              <a:ext cx="2926701" cy="1505023"/>
            </a:xfrm>
            <a:prstGeom prst="roundRect">
              <a:avLst/>
            </a:prstGeom>
            <a:solidFill>
              <a:schemeClr val="accent6">
                <a:alpha val="73000"/>
              </a:schemeClr>
            </a:soli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endParaRPr lang="en-US" sz="2400">
                <a:solidFill>
                  <a:schemeClr val="bg1"/>
                </a:solidFill>
                <a:effectLst>
                  <a:outerShdw blurRad="38100" dist="38100" dir="2700000" algn="tl">
                    <a:srgbClr val="000000">
                      <a:alpha val="43137"/>
                    </a:srgbClr>
                  </a:outerShdw>
                </a:effectLst>
              </a:endParaRPr>
            </a:p>
          </p:txBody>
        </p:sp>
        <p:sp>
          <p:nvSpPr>
            <p:cNvPr id="3" name="TextBox 2">
              <a:extLst>
                <a:ext uri="{FF2B5EF4-FFF2-40B4-BE49-F238E27FC236}">
                  <a16:creationId xmlns:a16="http://schemas.microsoft.com/office/drawing/2014/main" id="{124D680E-7619-4941-B2CE-EDCBF567B07B}"/>
                </a:ext>
              </a:extLst>
            </p:cNvPr>
            <p:cNvSpPr txBox="1"/>
            <p:nvPr/>
          </p:nvSpPr>
          <p:spPr>
            <a:xfrm>
              <a:off x="372736" y="2754985"/>
              <a:ext cx="2561137" cy="944095"/>
            </a:xfrm>
            <a:prstGeom prst="rect">
              <a:avLst/>
            </a:prstGeom>
            <a:noFill/>
          </p:spPr>
          <p:txBody>
            <a:bodyPr wrap="none">
              <a:spAutoFit/>
            </a:bodyPr>
            <a:lstStyle/>
            <a:p>
              <a:pPr algn="ctr">
                <a:defRPr/>
              </a:pPr>
              <a:r>
                <a:rPr lang="en-US" sz="2400" dirty="0">
                  <a:solidFill>
                    <a:schemeClr val="bg1"/>
                  </a:solidFill>
                  <a:effectLst>
                    <a:outerShdw blurRad="38100" dist="38100" dir="2700000" algn="tl">
                      <a:srgbClr val="000000">
                        <a:alpha val="43137"/>
                      </a:srgbClr>
                    </a:outerShdw>
                  </a:effectLst>
                  <a:latin typeface="Source Sans Pro Black" panose="020B0604020202020204" pitchFamily="34" charset="0"/>
                </a:rPr>
                <a:t>Modified</a:t>
              </a:r>
            </a:p>
            <a:p>
              <a:pPr algn="ctr">
                <a:defRPr/>
              </a:pPr>
              <a:r>
                <a:rPr lang="en-US" sz="2400" dirty="0">
                  <a:solidFill>
                    <a:schemeClr val="bg1"/>
                  </a:solidFill>
                  <a:effectLst>
                    <a:outerShdw blurRad="38100" dist="38100" dir="2700000" algn="tl">
                      <a:srgbClr val="000000">
                        <a:alpha val="43137"/>
                      </a:srgbClr>
                    </a:outerShdw>
                  </a:effectLst>
                  <a:latin typeface="Abadi" panose="020B0604020104020204" pitchFamily="34" charset="0"/>
                </a:rPr>
                <a:t>Working Directory</a:t>
              </a:r>
            </a:p>
            <a:p>
              <a:pPr algn="ctr">
                <a:defRPr/>
              </a:pPr>
              <a:endParaRPr lang="en-US" sz="1100" dirty="0">
                <a:solidFill>
                  <a:schemeClr val="bg1"/>
                </a:solidFill>
                <a:effectLst>
                  <a:outerShdw blurRad="38100" dist="38100" dir="2700000" algn="tl">
                    <a:srgbClr val="000000">
                      <a:alpha val="43137"/>
                    </a:srgbClr>
                  </a:outerShdw>
                </a:effectLst>
                <a:latin typeface="Source Sans Pro Black" panose="020B0604020202020204" pitchFamily="34" charset="0"/>
              </a:endParaRPr>
            </a:p>
            <a:p>
              <a:pPr algn="ctr">
                <a:defRPr/>
              </a:pPr>
              <a:endParaRPr lang="en-US" sz="200" dirty="0">
                <a:solidFill>
                  <a:schemeClr val="bg1"/>
                </a:solidFill>
                <a:effectLst>
                  <a:outerShdw blurRad="38100" dist="38100" dir="2700000" algn="tl">
                    <a:srgbClr val="000000">
                      <a:alpha val="43137"/>
                    </a:srgbClr>
                  </a:outerShdw>
                </a:effectLst>
                <a:latin typeface="Source Sans Pro Black" panose="020B0604020202020204" pitchFamily="34" charset="0"/>
              </a:endParaRPr>
            </a:p>
            <a:p>
              <a:pPr algn="ctr">
                <a:defRPr/>
              </a:pPr>
              <a:r>
                <a:rPr lang="en-US" sz="2400" b="1" dirty="0">
                  <a:solidFill>
                    <a:srgbClr val="FF000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File1</a:t>
              </a:r>
            </a:p>
            <a:p>
              <a:pPr algn="ctr">
                <a:defRPr/>
              </a:pPr>
              <a:r>
                <a:rPr lang="en-US" sz="2400" b="1" dirty="0">
                  <a:solidFill>
                    <a:srgbClr val="FF000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File2</a:t>
              </a:r>
            </a:p>
            <a:p>
              <a:pPr algn="ctr">
                <a:defRPr/>
              </a:pPr>
              <a:r>
                <a:rPr lang="en-US" sz="2400" b="1" dirty="0">
                  <a:solidFill>
                    <a:srgbClr val="FF000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File3</a:t>
              </a:r>
            </a:p>
          </p:txBody>
        </p:sp>
      </p:grpSp>
      <p:grpSp>
        <p:nvGrpSpPr>
          <p:cNvPr id="40966" name="Group 3">
            <a:extLst>
              <a:ext uri="{FF2B5EF4-FFF2-40B4-BE49-F238E27FC236}">
                <a16:creationId xmlns:a16="http://schemas.microsoft.com/office/drawing/2014/main" id="{75FE0437-7A68-904D-556F-8999DDDCAD77}"/>
              </a:ext>
            </a:extLst>
          </p:cNvPr>
          <p:cNvGrpSpPr>
            <a:grpSpLocks/>
          </p:cNvGrpSpPr>
          <p:nvPr/>
        </p:nvGrpSpPr>
        <p:grpSpPr bwMode="auto">
          <a:xfrm>
            <a:off x="4600576" y="2533650"/>
            <a:ext cx="2925763" cy="3409950"/>
            <a:chOff x="342355" y="2685976"/>
            <a:chExt cx="2926701" cy="1505023"/>
          </a:xfrm>
        </p:grpSpPr>
        <p:sp>
          <p:nvSpPr>
            <p:cNvPr id="11" name="Rectangle: Rounded Corners 10">
              <a:extLst>
                <a:ext uri="{FF2B5EF4-FFF2-40B4-BE49-F238E27FC236}">
                  <a16:creationId xmlns:a16="http://schemas.microsoft.com/office/drawing/2014/main" id="{7CDC0368-4487-4E8C-BB41-0FC8415F4A1F}"/>
                </a:ext>
              </a:extLst>
            </p:cNvPr>
            <p:cNvSpPr/>
            <p:nvPr/>
          </p:nvSpPr>
          <p:spPr bwMode="auto">
            <a:xfrm>
              <a:off x="342355" y="2685976"/>
              <a:ext cx="2926701" cy="1505023"/>
            </a:xfrm>
            <a:prstGeom prst="roundRect">
              <a:avLst/>
            </a:prstGeom>
            <a:solidFill>
              <a:schemeClr val="accent6">
                <a:alpha val="73000"/>
              </a:schemeClr>
            </a:soli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endParaRPr lang="en-US" sz="2400">
                <a:solidFill>
                  <a:schemeClr val="bg1"/>
                </a:solidFill>
                <a:effectLst>
                  <a:outerShdw blurRad="38100" dist="38100" dir="2700000" algn="tl">
                    <a:srgbClr val="000000">
                      <a:alpha val="43137"/>
                    </a:srgbClr>
                  </a:outerShdw>
                </a:effectLst>
              </a:endParaRPr>
            </a:p>
          </p:txBody>
        </p:sp>
        <p:sp>
          <p:nvSpPr>
            <p:cNvPr id="12" name="TextBox 11">
              <a:extLst>
                <a:ext uri="{FF2B5EF4-FFF2-40B4-BE49-F238E27FC236}">
                  <a16:creationId xmlns:a16="http://schemas.microsoft.com/office/drawing/2014/main" id="{FAA13494-A121-4E73-9456-BF2F8CF0365C}"/>
                </a:ext>
              </a:extLst>
            </p:cNvPr>
            <p:cNvSpPr txBox="1"/>
            <p:nvPr/>
          </p:nvSpPr>
          <p:spPr>
            <a:xfrm>
              <a:off x="853858" y="2907385"/>
              <a:ext cx="1903695" cy="529780"/>
            </a:xfrm>
            <a:prstGeom prst="rect">
              <a:avLst/>
            </a:prstGeom>
            <a:noFill/>
          </p:spPr>
          <p:txBody>
            <a:bodyPr wrap="none">
              <a:spAutoFit/>
            </a:bodyPr>
            <a:lstStyle/>
            <a:p>
              <a:pPr algn="ctr">
                <a:defRPr/>
              </a:pPr>
              <a:r>
                <a:rPr lang="en-US" sz="2400" dirty="0">
                  <a:solidFill>
                    <a:schemeClr val="bg1"/>
                  </a:solidFill>
                  <a:effectLst>
                    <a:outerShdw blurRad="38100" dist="38100" dir="2700000" algn="tl">
                      <a:srgbClr val="000000">
                        <a:alpha val="43137"/>
                      </a:srgbClr>
                    </a:outerShdw>
                  </a:effectLst>
                  <a:latin typeface="Source Sans Pro Black" panose="020B0604020202020204" pitchFamily="34" charset="0"/>
                </a:rPr>
                <a:t>Index</a:t>
              </a:r>
            </a:p>
            <a:p>
              <a:pPr algn="ctr">
                <a:defRPr/>
              </a:pPr>
              <a:r>
                <a:rPr lang="en-US" sz="2400" dirty="0">
                  <a:solidFill>
                    <a:schemeClr val="bg1"/>
                  </a:solidFill>
                  <a:effectLst>
                    <a:outerShdw blurRad="38100" dist="38100" dir="2700000" algn="tl">
                      <a:srgbClr val="000000">
                        <a:alpha val="43137"/>
                      </a:srgbClr>
                    </a:outerShdw>
                  </a:effectLst>
                </a:rPr>
                <a:t>Staging Area</a:t>
              </a:r>
            </a:p>
            <a:p>
              <a:pPr algn="ctr">
                <a:defRPr/>
              </a:pPr>
              <a:endParaRPr lang="en-US" sz="1100" dirty="0">
                <a:solidFill>
                  <a:schemeClr val="bg1"/>
                </a:solidFill>
                <a:effectLst>
                  <a:outerShdw blurRad="38100" dist="38100" dir="2700000" algn="tl">
                    <a:srgbClr val="000000">
                      <a:alpha val="43137"/>
                    </a:srgbClr>
                  </a:outerShdw>
                </a:effectLst>
              </a:endParaRPr>
            </a:p>
            <a:p>
              <a:pPr algn="ctr">
                <a:defRPr/>
              </a:pPr>
              <a:endParaRPr lang="en-US" sz="1100" dirty="0">
                <a:solidFill>
                  <a:schemeClr val="bg1"/>
                </a:solidFill>
                <a:effectLst>
                  <a:outerShdw blurRad="38100" dist="38100" dir="2700000" algn="tl">
                    <a:srgbClr val="000000">
                      <a:alpha val="43137"/>
                    </a:srgbClr>
                  </a:outerShdw>
                </a:effectLst>
                <a:latin typeface="Source Sans Pro Black" panose="020B0604020202020204" pitchFamily="34" charset="0"/>
              </a:endParaRPr>
            </a:p>
          </p:txBody>
        </p:sp>
      </p:grpSp>
      <p:grpSp>
        <p:nvGrpSpPr>
          <p:cNvPr id="40967" name="Group 8">
            <a:extLst>
              <a:ext uri="{FF2B5EF4-FFF2-40B4-BE49-F238E27FC236}">
                <a16:creationId xmlns:a16="http://schemas.microsoft.com/office/drawing/2014/main" id="{8AC86FCA-A693-7D9E-801A-CD5219CECFBE}"/>
              </a:ext>
            </a:extLst>
          </p:cNvPr>
          <p:cNvGrpSpPr>
            <a:grpSpLocks/>
          </p:cNvGrpSpPr>
          <p:nvPr/>
        </p:nvGrpSpPr>
        <p:grpSpPr bwMode="auto">
          <a:xfrm>
            <a:off x="7659689" y="2533650"/>
            <a:ext cx="2927350" cy="3409950"/>
            <a:chOff x="342355" y="2685976"/>
            <a:chExt cx="2926701" cy="1505023"/>
          </a:xfrm>
        </p:grpSpPr>
        <p:sp>
          <p:nvSpPr>
            <p:cNvPr id="14" name="Rectangle: Rounded Corners 13">
              <a:extLst>
                <a:ext uri="{FF2B5EF4-FFF2-40B4-BE49-F238E27FC236}">
                  <a16:creationId xmlns:a16="http://schemas.microsoft.com/office/drawing/2014/main" id="{BE58FE9A-42BF-47F2-B0B5-8F9DAF40F603}"/>
                </a:ext>
              </a:extLst>
            </p:cNvPr>
            <p:cNvSpPr/>
            <p:nvPr/>
          </p:nvSpPr>
          <p:spPr bwMode="auto">
            <a:xfrm>
              <a:off x="342355" y="2685976"/>
              <a:ext cx="2926701" cy="1505023"/>
            </a:xfrm>
            <a:prstGeom prst="roundRect">
              <a:avLst/>
            </a:prstGeom>
            <a:solidFill>
              <a:schemeClr val="accent6">
                <a:alpha val="73000"/>
              </a:schemeClr>
            </a:soli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endParaRPr lang="en-US" sz="2400">
                <a:solidFill>
                  <a:schemeClr val="bg1"/>
                </a:solidFill>
                <a:effectLst>
                  <a:outerShdw blurRad="38100" dist="38100" dir="2700000" algn="tl">
                    <a:srgbClr val="000000">
                      <a:alpha val="43137"/>
                    </a:srgbClr>
                  </a:outerShdw>
                </a:effectLst>
              </a:endParaRPr>
            </a:p>
          </p:txBody>
        </p:sp>
        <p:sp>
          <p:nvSpPr>
            <p:cNvPr id="15" name="TextBox 14">
              <a:extLst>
                <a:ext uri="{FF2B5EF4-FFF2-40B4-BE49-F238E27FC236}">
                  <a16:creationId xmlns:a16="http://schemas.microsoft.com/office/drawing/2014/main" id="{E455B50F-CF13-4B4F-8ADC-293CB4C50EFA}"/>
                </a:ext>
              </a:extLst>
            </p:cNvPr>
            <p:cNvSpPr txBox="1"/>
            <p:nvPr/>
          </p:nvSpPr>
          <p:spPr>
            <a:xfrm>
              <a:off x="392810" y="2907385"/>
              <a:ext cx="2825788" cy="366771"/>
            </a:xfrm>
            <a:prstGeom prst="rect">
              <a:avLst/>
            </a:prstGeom>
            <a:noFill/>
          </p:spPr>
          <p:txBody>
            <a:bodyPr wrap="none">
              <a:spAutoFit/>
            </a:bodyPr>
            <a:lstStyle/>
            <a:p>
              <a:pPr algn="ctr">
                <a:defRPr/>
              </a:pPr>
              <a:r>
                <a:rPr lang="en-US" sz="2400" dirty="0">
                  <a:solidFill>
                    <a:schemeClr val="bg1"/>
                  </a:solidFill>
                  <a:effectLst>
                    <a:outerShdw blurRad="38100" dist="38100" dir="2700000" algn="tl">
                      <a:srgbClr val="000000">
                        <a:alpha val="43137"/>
                      </a:srgbClr>
                    </a:outerShdw>
                  </a:effectLst>
                  <a:latin typeface="Source Sans Pro Black" panose="020B0604020202020204" pitchFamily="34" charset="0"/>
                </a:rPr>
                <a:t>History</a:t>
              </a:r>
            </a:p>
            <a:p>
              <a:pPr algn="ctr">
                <a:defRPr/>
              </a:pPr>
              <a:r>
                <a:rPr lang="en-US" sz="2400" dirty="0">
                  <a:solidFill>
                    <a:schemeClr val="bg1"/>
                  </a:solidFill>
                  <a:effectLst>
                    <a:outerShdw blurRad="38100" dist="38100" dir="2700000" algn="tl">
                      <a:srgbClr val="000000">
                        <a:alpha val="43137"/>
                      </a:srgbClr>
                    </a:outerShdw>
                  </a:effectLst>
                  <a:latin typeface="Abadi" panose="020B0604020104020204" pitchFamily="34" charset="0"/>
                </a:rPr>
                <a:t>Committed Changes</a:t>
              </a:r>
            </a:p>
          </p:txBody>
        </p:sp>
      </p:grpSp>
      <p:sp>
        <p:nvSpPr>
          <p:cNvPr id="40968" name="TextBox 1">
            <a:extLst>
              <a:ext uri="{FF2B5EF4-FFF2-40B4-BE49-F238E27FC236}">
                <a16:creationId xmlns:a16="http://schemas.microsoft.com/office/drawing/2014/main" id="{C37C6EDF-3EE8-C620-93A0-DFFA11390369}"/>
              </a:ext>
            </a:extLst>
          </p:cNvPr>
          <p:cNvSpPr txBox="1">
            <a:spLocks noChangeArrowheads="1"/>
          </p:cNvSpPr>
          <p:nvPr/>
        </p:nvSpPr>
        <p:spPr bwMode="auto">
          <a:xfrm>
            <a:off x="3257550" y="803276"/>
            <a:ext cx="5492750" cy="173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2000" dirty="0">
                <a:solidFill>
                  <a:schemeClr val="bg2"/>
                </a:solidFill>
                <a:latin typeface="Abadi" panose="020B0604020104020204" pitchFamily="34" charset="0"/>
              </a:rPr>
              <a:t>Modify the Repository configuration</a:t>
            </a:r>
          </a:p>
          <a:p>
            <a:pPr algn="ctr"/>
            <a:r>
              <a:rPr lang="en-US" altLang="en-US" sz="1600" b="1" dirty="0">
                <a:solidFill>
                  <a:srgbClr val="C00000"/>
                </a:solidFill>
                <a:latin typeface="Courier New" panose="02070309020205020404" pitchFamily="49" charset="0"/>
                <a:cs typeface="Courier New" panose="02070309020205020404" pitchFamily="49" charset="0"/>
              </a:rPr>
              <a:t>git config --local user.name "Your Name"</a:t>
            </a:r>
          </a:p>
          <a:p>
            <a:pPr algn="ctr"/>
            <a:r>
              <a:rPr lang="en-US" altLang="en-US" sz="1600" b="1" dirty="0">
                <a:solidFill>
                  <a:srgbClr val="C00000"/>
                </a:solidFill>
                <a:latin typeface="Courier New" panose="02070309020205020404" pitchFamily="49" charset="0"/>
                <a:cs typeface="Courier New" panose="02070309020205020404" pitchFamily="49" charset="0"/>
              </a:rPr>
              <a:t>git config –-local </a:t>
            </a:r>
            <a:r>
              <a:rPr lang="en-US" altLang="en-US" sz="1600" b="1" dirty="0" err="1">
                <a:solidFill>
                  <a:srgbClr val="C00000"/>
                </a:solidFill>
                <a:latin typeface="Courier New" panose="02070309020205020404" pitchFamily="49" charset="0"/>
                <a:cs typeface="Courier New" panose="02070309020205020404" pitchFamily="49" charset="0"/>
              </a:rPr>
              <a:t>user.email</a:t>
            </a:r>
            <a:r>
              <a:rPr lang="en-US" altLang="en-US" sz="1600" b="1" dirty="0">
                <a:solidFill>
                  <a:srgbClr val="C00000"/>
                </a:solidFill>
                <a:latin typeface="Courier New" panose="02070309020205020404" pitchFamily="49" charset="0"/>
                <a:cs typeface="Courier New" panose="02070309020205020404" pitchFamily="49" charset="0"/>
              </a:rPr>
              <a:t> "Your eMail</a:t>
            </a:r>
            <a:r>
              <a:rPr lang="en-US" altLang="en-US" sz="1600" b="1" dirty="0">
                <a:solidFill>
                  <a:srgbClr val="C00000"/>
                </a:solidFill>
                <a:latin typeface="Courier New" panose="02070309020205020404" pitchFamily="49" charset="0"/>
                <a:ea typeface="MS PGothic" panose="020B0600070205080204" pitchFamily="34" charset="-128"/>
                <a:cs typeface="Courier New" panose="02070309020205020404" pitchFamily="49" charset="0"/>
              </a:rPr>
              <a:t>"</a:t>
            </a:r>
            <a:endParaRPr lang="en-US" altLang="en-US" sz="1600" b="1" dirty="0">
              <a:solidFill>
                <a:srgbClr val="C00000"/>
              </a:solidFill>
              <a:latin typeface="Courier New" panose="02070309020205020404" pitchFamily="49" charset="0"/>
              <a:cs typeface="Courier New" panose="02070309020205020404" pitchFamily="49" charset="0"/>
            </a:endParaRPr>
          </a:p>
          <a:p>
            <a:pPr algn="ctr"/>
            <a:endParaRPr lang="en-US" altLang="en-US" sz="500" dirty="0">
              <a:solidFill>
                <a:schemeClr val="bg2"/>
              </a:solidFill>
              <a:latin typeface="Abadi" panose="020B0604020104020204" pitchFamily="34" charset="0"/>
              <a:cs typeface="Courier New" panose="02070309020205020404" pitchFamily="49" charset="0"/>
            </a:endParaRPr>
          </a:p>
          <a:p>
            <a:pPr algn="ctr"/>
            <a:r>
              <a:rPr lang="en-US" altLang="en-US" sz="1800" dirty="0">
                <a:solidFill>
                  <a:schemeClr val="bg2"/>
                </a:solidFill>
                <a:latin typeface="Abadi" panose="020B0604020104020204" pitchFamily="34" charset="0"/>
                <a:cs typeface="Courier New" panose="02070309020205020404" pitchFamily="49" charset="0"/>
              </a:rPr>
              <a:t>Configures the repo for Commit processing messages</a:t>
            </a:r>
            <a:endParaRPr lang="en-US" altLang="en-US" sz="1800" dirty="0">
              <a:solidFill>
                <a:srgbClr val="C00000"/>
              </a:solidFill>
              <a:latin typeface="Courier New" panose="02070309020205020404" pitchFamily="49" charset="0"/>
              <a:cs typeface="Courier New" panose="02070309020205020404" pitchFamily="49" charset="0"/>
            </a:endParaRPr>
          </a:p>
          <a:p>
            <a:pPr algn="ctr"/>
            <a:endParaRPr lang="en-US" altLang="en-US" sz="3200" b="1" dirty="0">
              <a:solidFill>
                <a:srgbClr val="C00000"/>
              </a:solidFill>
              <a:latin typeface="Courier New" panose="02070309020205020404" pitchFamily="49" charset="0"/>
              <a:cs typeface="Courier New" panose="02070309020205020404" pitchFamily="49" charset="0"/>
            </a:endParaRPr>
          </a:p>
        </p:txBody>
      </p:sp>
      <p:grpSp>
        <p:nvGrpSpPr>
          <p:cNvPr id="40969" name="Group 15">
            <a:extLst>
              <a:ext uri="{FF2B5EF4-FFF2-40B4-BE49-F238E27FC236}">
                <a16:creationId xmlns:a16="http://schemas.microsoft.com/office/drawing/2014/main" id="{7AFCD114-AA9E-9D21-91CD-8EC476C71368}"/>
              </a:ext>
            </a:extLst>
          </p:cNvPr>
          <p:cNvGrpSpPr>
            <a:grpSpLocks/>
          </p:cNvGrpSpPr>
          <p:nvPr/>
        </p:nvGrpSpPr>
        <p:grpSpPr bwMode="auto">
          <a:xfrm>
            <a:off x="6019800" y="5943601"/>
            <a:ext cx="3048000" cy="481013"/>
            <a:chOff x="4495800" y="3867223"/>
            <a:chExt cx="3048001" cy="481528"/>
          </a:xfrm>
        </p:grpSpPr>
        <p:sp>
          <p:nvSpPr>
            <p:cNvPr id="40973" name="TextBox 16">
              <a:extLst>
                <a:ext uri="{FF2B5EF4-FFF2-40B4-BE49-F238E27FC236}">
                  <a16:creationId xmlns:a16="http://schemas.microsoft.com/office/drawing/2014/main" id="{F4D26154-F242-AAE0-E79F-813CAA478B48}"/>
                </a:ext>
              </a:extLst>
            </p:cNvPr>
            <p:cNvSpPr txBox="1">
              <a:spLocks noChangeArrowheads="1"/>
            </p:cNvSpPr>
            <p:nvPr/>
          </p:nvSpPr>
          <p:spPr bwMode="auto">
            <a:xfrm>
              <a:off x="5076702" y="3887086"/>
              <a:ext cx="18517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a:latin typeface="Abadi" panose="020B0604020104020204" pitchFamily="34" charset="0"/>
                </a:rPr>
                <a:t>.git directory</a:t>
              </a:r>
            </a:p>
          </p:txBody>
        </p:sp>
        <p:grpSp>
          <p:nvGrpSpPr>
            <p:cNvPr id="40974" name="Group 17">
              <a:extLst>
                <a:ext uri="{FF2B5EF4-FFF2-40B4-BE49-F238E27FC236}">
                  <a16:creationId xmlns:a16="http://schemas.microsoft.com/office/drawing/2014/main" id="{CA02927D-5E83-B403-04C2-20DA7D5AE670}"/>
                </a:ext>
              </a:extLst>
            </p:cNvPr>
            <p:cNvGrpSpPr>
              <a:grpSpLocks/>
            </p:cNvGrpSpPr>
            <p:nvPr/>
          </p:nvGrpSpPr>
          <p:grpSpPr bwMode="auto">
            <a:xfrm>
              <a:off x="7010400" y="3867223"/>
              <a:ext cx="533401" cy="250695"/>
              <a:chOff x="7010400" y="3867223"/>
              <a:chExt cx="533401" cy="250695"/>
            </a:xfrm>
          </p:grpSpPr>
          <p:cxnSp>
            <p:nvCxnSpPr>
              <p:cNvPr id="40978" name="Straight Connector 22">
                <a:extLst>
                  <a:ext uri="{FF2B5EF4-FFF2-40B4-BE49-F238E27FC236}">
                    <a16:creationId xmlns:a16="http://schemas.microsoft.com/office/drawing/2014/main" id="{7F17AF45-0429-C749-7B26-38F2C86423D0}"/>
                  </a:ext>
                </a:extLst>
              </p:cNvPr>
              <p:cNvCxnSpPr>
                <a:cxnSpLocks noChangeShapeType="1"/>
              </p:cNvCxnSpPr>
              <p:nvPr/>
            </p:nvCxnSpPr>
            <p:spPr bwMode="auto">
              <a:xfrm>
                <a:off x="7010400" y="4117918"/>
                <a:ext cx="533400" cy="0"/>
              </a:xfrm>
              <a:prstGeom prst="line">
                <a:avLst/>
              </a:prstGeom>
              <a:noFill/>
              <a:ln w="28575" algn="ctr">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979" name="Straight Arrow Connector 23">
                <a:extLst>
                  <a:ext uri="{FF2B5EF4-FFF2-40B4-BE49-F238E27FC236}">
                    <a16:creationId xmlns:a16="http://schemas.microsoft.com/office/drawing/2014/main" id="{4AD793AC-108A-89E1-B0C5-DD0E2709EFE0}"/>
                  </a:ext>
                </a:extLst>
              </p:cNvPr>
              <p:cNvCxnSpPr>
                <a:cxnSpLocks/>
              </p:cNvCxnSpPr>
              <p:nvPr/>
            </p:nvCxnSpPr>
            <p:spPr bwMode="auto">
              <a:xfrm flipV="1">
                <a:off x="7543800" y="3867223"/>
                <a:ext cx="1" cy="250695"/>
              </a:xfrm>
              <a:prstGeom prst="straightConnector1">
                <a:avLst/>
              </a:prstGeom>
              <a:noFill/>
              <a:ln w="28575" algn="ctr">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40975" name="Group 19">
              <a:extLst>
                <a:ext uri="{FF2B5EF4-FFF2-40B4-BE49-F238E27FC236}">
                  <a16:creationId xmlns:a16="http://schemas.microsoft.com/office/drawing/2014/main" id="{F025DDDF-5569-D213-94D6-94AF96EB4C41}"/>
                </a:ext>
              </a:extLst>
            </p:cNvPr>
            <p:cNvGrpSpPr>
              <a:grpSpLocks/>
            </p:cNvGrpSpPr>
            <p:nvPr/>
          </p:nvGrpSpPr>
          <p:grpSpPr bwMode="auto">
            <a:xfrm flipH="1">
              <a:off x="4495800" y="3886200"/>
              <a:ext cx="533401" cy="250695"/>
              <a:chOff x="7010400" y="3867223"/>
              <a:chExt cx="533401" cy="250695"/>
            </a:xfrm>
          </p:grpSpPr>
          <p:cxnSp>
            <p:nvCxnSpPr>
              <p:cNvPr id="40976" name="Straight Connector 20">
                <a:extLst>
                  <a:ext uri="{FF2B5EF4-FFF2-40B4-BE49-F238E27FC236}">
                    <a16:creationId xmlns:a16="http://schemas.microsoft.com/office/drawing/2014/main" id="{74BB845B-9CE4-E584-6315-2F4844F078F3}"/>
                  </a:ext>
                </a:extLst>
              </p:cNvPr>
              <p:cNvCxnSpPr>
                <a:cxnSpLocks noChangeShapeType="1"/>
              </p:cNvCxnSpPr>
              <p:nvPr/>
            </p:nvCxnSpPr>
            <p:spPr bwMode="auto">
              <a:xfrm>
                <a:off x="7010400" y="4117918"/>
                <a:ext cx="533400" cy="0"/>
              </a:xfrm>
              <a:prstGeom prst="line">
                <a:avLst/>
              </a:prstGeom>
              <a:noFill/>
              <a:ln w="28575" algn="ctr">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977" name="Straight Arrow Connector 21">
                <a:extLst>
                  <a:ext uri="{FF2B5EF4-FFF2-40B4-BE49-F238E27FC236}">
                    <a16:creationId xmlns:a16="http://schemas.microsoft.com/office/drawing/2014/main" id="{E0F61E3A-8588-D0B8-DA2E-D906CF209B1D}"/>
                  </a:ext>
                </a:extLst>
              </p:cNvPr>
              <p:cNvCxnSpPr>
                <a:cxnSpLocks/>
              </p:cNvCxnSpPr>
              <p:nvPr/>
            </p:nvCxnSpPr>
            <p:spPr bwMode="auto">
              <a:xfrm flipV="1">
                <a:off x="7543800" y="3867223"/>
                <a:ext cx="1" cy="250695"/>
              </a:xfrm>
              <a:prstGeom prst="straightConnector1">
                <a:avLst/>
              </a:prstGeom>
              <a:noFill/>
              <a:ln w="28575" algn="ctr">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sp>
        <p:nvSpPr>
          <p:cNvPr id="4" name="TextBox 3">
            <a:extLst>
              <a:ext uri="{FF2B5EF4-FFF2-40B4-BE49-F238E27FC236}">
                <a16:creationId xmlns:a16="http://schemas.microsoft.com/office/drawing/2014/main" id="{2313DDCE-5AAA-4536-ACF3-C9818B087225}"/>
              </a:ext>
            </a:extLst>
          </p:cNvPr>
          <p:cNvSpPr txBox="1">
            <a:spLocks noChangeArrowheads="1"/>
          </p:cNvSpPr>
          <p:nvPr/>
        </p:nvSpPr>
        <p:spPr bwMode="auto">
          <a:xfrm>
            <a:off x="9091550" y="5943601"/>
            <a:ext cx="1600200" cy="830997"/>
          </a:xfrm>
          <a:prstGeom prst="rect">
            <a:avLst/>
          </a:prstGeom>
          <a:solidFill>
            <a:schemeClr val="bg1">
              <a:alpha val="6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defRPr/>
            </a:pPr>
            <a:r>
              <a:rPr lang="en-US" altLang="en-US" sz="1600" b="1" dirty="0">
                <a:solidFill>
                  <a:srgbClr val="CC3300"/>
                </a:solidFill>
                <a:latin typeface="+mn-lt"/>
              </a:rPr>
              <a:t>Repository configuration updated</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a:extLst>
              <a:ext uri="{FF2B5EF4-FFF2-40B4-BE49-F238E27FC236}">
                <a16:creationId xmlns:a16="http://schemas.microsoft.com/office/drawing/2014/main" id="{8F5732AC-F787-F821-11D0-EA6B3B959869}"/>
              </a:ext>
            </a:extLst>
          </p:cNvPr>
          <p:cNvSpPr>
            <a:spLocks noGrp="1" noChangeArrowheads="1"/>
          </p:cNvSpPr>
          <p:nvPr>
            <p:ph type="title"/>
            <p:custDataLst>
              <p:tags r:id="rId1"/>
            </p:custDataLst>
          </p:nvPr>
        </p:nvSpPr>
        <p:spPr>
          <a:xfrm>
            <a:off x="898525" y="173039"/>
            <a:ext cx="9001125" cy="533400"/>
          </a:xfrm>
        </p:spPr>
        <p:txBody>
          <a:bodyPr/>
          <a:lstStyle/>
          <a:p>
            <a:r>
              <a:rPr lang="en-US" altLang="en-US" dirty="0"/>
              <a:t>3. </a:t>
            </a:r>
            <a:r>
              <a:rPr lang="en-US" altLang="en-US" b="1" dirty="0"/>
              <a:t>Create/Modify Files </a:t>
            </a:r>
            <a:r>
              <a:rPr lang="en-US" altLang="en-US" dirty="0"/>
              <a:t>in the Working Directory</a:t>
            </a:r>
            <a:endParaRPr lang="en-US" altLang="en-US" b="1" dirty="0"/>
          </a:p>
        </p:txBody>
      </p:sp>
      <p:sp>
        <p:nvSpPr>
          <p:cNvPr id="43011" name="Content Placeholder 8">
            <a:extLst>
              <a:ext uri="{FF2B5EF4-FFF2-40B4-BE49-F238E27FC236}">
                <a16:creationId xmlns:a16="http://schemas.microsoft.com/office/drawing/2014/main" id="{3345029B-944E-A412-C1C1-AAFE0AC9ABFB}"/>
              </a:ext>
            </a:extLst>
          </p:cNvPr>
          <p:cNvSpPr>
            <a:spLocks noGrp="1" noChangeArrowheads="1"/>
          </p:cNvSpPr>
          <p:nvPr>
            <p:ph idx="1"/>
          </p:nvPr>
        </p:nvSpPr>
        <p:spPr>
          <a:xfrm>
            <a:off x="685801" y="762000"/>
            <a:ext cx="9871076" cy="4343400"/>
          </a:xfrm>
        </p:spPr>
        <p:txBody>
          <a:bodyPr/>
          <a:lstStyle/>
          <a:p>
            <a:r>
              <a:rPr lang="en-US" altLang="en-US" sz="2000" dirty="0"/>
              <a:t>Most of the Git products ship with an instance of the editor known as </a:t>
            </a:r>
            <a:r>
              <a:rPr lang="en-US" altLang="en-US" sz="2000" b="1" dirty="0"/>
              <a:t>vim          </a:t>
            </a:r>
            <a:r>
              <a:rPr lang="en-US" altLang="en-US" sz="1600" dirty="0"/>
              <a:t>(</a:t>
            </a:r>
            <a:r>
              <a:rPr lang="en-US" altLang="en-US" sz="1600" b="1" i="1" dirty="0"/>
              <a:t>vi improved</a:t>
            </a:r>
            <a:r>
              <a:rPr lang="en-US" altLang="en-US" sz="1600" dirty="0"/>
              <a:t>). </a:t>
            </a:r>
            <a:r>
              <a:rPr lang="en-US" altLang="en-US" sz="2000" dirty="0"/>
              <a:t>To create or edit files with vim:</a:t>
            </a:r>
          </a:p>
          <a:p>
            <a:pPr lvl="1"/>
            <a:r>
              <a:rPr lang="en-US" altLang="en-US" sz="1600" dirty="0"/>
              <a:t>At the Command Line prompt type: </a:t>
            </a:r>
            <a:r>
              <a:rPr lang="en-US" altLang="en-US" sz="2200" b="1" dirty="0">
                <a:latin typeface="Courier New" panose="02070309020205020404" pitchFamily="49" charset="0"/>
                <a:cs typeface="Courier New" panose="02070309020205020404" pitchFamily="49" charset="0"/>
              </a:rPr>
              <a:t>vim Filename</a:t>
            </a:r>
          </a:p>
        </p:txBody>
      </p:sp>
      <p:grpSp>
        <p:nvGrpSpPr>
          <p:cNvPr id="43015" name="Group 4">
            <a:extLst>
              <a:ext uri="{FF2B5EF4-FFF2-40B4-BE49-F238E27FC236}">
                <a16:creationId xmlns:a16="http://schemas.microsoft.com/office/drawing/2014/main" id="{C2140842-41B2-CABE-73B1-EF1B75665807}"/>
              </a:ext>
            </a:extLst>
          </p:cNvPr>
          <p:cNvGrpSpPr>
            <a:grpSpLocks/>
          </p:cNvGrpSpPr>
          <p:nvPr/>
        </p:nvGrpSpPr>
        <p:grpSpPr bwMode="auto">
          <a:xfrm>
            <a:off x="5343526" y="2209800"/>
            <a:ext cx="5368925" cy="3259138"/>
            <a:chOff x="3781887" y="1018401"/>
            <a:chExt cx="5368814" cy="3258777"/>
          </a:xfrm>
        </p:grpSpPr>
        <p:sp>
          <p:nvSpPr>
            <p:cNvPr id="7" name="TextBox 6">
              <a:extLst>
                <a:ext uri="{FF2B5EF4-FFF2-40B4-BE49-F238E27FC236}">
                  <a16:creationId xmlns:a16="http://schemas.microsoft.com/office/drawing/2014/main" id="{A2756BAB-05AD-4E9D-BBE1-798432EA5031}"/>
                </a:ext>
              </a:extLst>
            </p:cNvPr>
            <p:cNvSpPr txBox="1"/>
            <p:nvPr/>
          </p:nvSpPr>
          <p:spPr>
            <a:xfrm>
              <a:off x="3781887" y="1258387"/>
              <a:ext cx="5368814" cy="2800767"/>
            </a:xfrm>
            <a:prstGeom prst="rect">
              <a:avLst/>
            </a:prstGeom>
            <a:solidFill>
              <a:schemeClr val="tx1">
                <a:lumMod val="50000"/>
                <a:lumOff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spAutoFit/>
            </a:bodyPr>
            <a:lstStyle/>
            <a:p>
              <a:pPr>
                <a:defRPr/>
              </a:pPr>
              <a:r>
                <a:rPr lang="en-US" sz="1100" b="1" dirty="0">
                  <a:solidFill>
                    <a:schemeClr val="bg1"/>
                  </a:solidFill>
                  <a:latin typeface="Courier New" panose="02070309020205020404" pitchFamily="49" charset="0"/>
                  <a:cs typeface="Courier New" panose="02070309020205020404" pitchFamily="49" charset="0"/>
                </a:rPr>
                <a:t>Line1</a:t>
              </a:r>
            </a:p>
            <a:p>
              <a:pPr>
                <a:defRPr/>
              </a:pPr>
              <a:r>
                <a:rPr lang="en-US" sz="1100" b="1" dirty="0">
                  <a:solidFill>
                    <a:schemeClr val="bg1"/>
                  </a:solidFill>
                  <a:latin typeface="Courier New" panose="02070309020205020404" pitchFamily="49" charset="0"/>
                  <a:cs typeface="Courier New" panose="02070309020205020404" pitchFamily="49" charset="0"/>
                </a:rPr>
                <a:t>Line2</a:t>
              </a:r>
            </a:p>
            <a:p>
              <a:pPr>
                <a:defRPr/>
              </a:pPr>
              <a:r>
                <a:rPr lang="en-US" sz="1100" b="1" dirty="0">
                  <a:solidFill>
                    <a:schemeClr val="bg1"/>
                  </a:solidFill>
                  <a:latin typeface="Courier New" panose="02070309020205020404" pitchFamily="49" charset="0"/>
                  <a:cs typeface="Courier New" panose="02070309020205020404" pitchFamily="49" charset="0"/>
                </a:rPr>
                <a:t>Line3</a:t>
              </a:r>
            </a:p>
            <a:p>
              <a:pPr>
                <a:defRPr/>
              </a:pPr>
              <a:r>
                <a:rPr lang="en-US" sz="1100" b="1" dirty="0">
                  <a:solidFill>
                    <a:schemeClr val="bg1"/>
                  </a:solidFill>
                  <a:latin typeface="Courier New" panose="02070309020205020404" pitchFamily="49" charset="0"/>
                  <a:cs typeface="Courier New" panose="02070309020205020404" pitchFamily="49" charset="0"/>
                </a:rPr>
                <a:t>~</a:t>
              </a:r>
            </a:p>
            <a:p>
              <a:pPr>
                <a:defRPr/>
              </a:pPr>
              <a:r>
                <a:rPr lang="en-US" sz="1100" b="1" dirty="0">
                  <a:solidFill>
                    <a:schemeClr val="bg1"/>
                  </a:solidFill>
                  <a:latin typeface="Courier New" panose="02070309020205020404" pitchFamily="49" charset="0"/>
                  <a:cs typeface="Courier New" panose="02070309020205020404" pitchFamily="49" charset="0"/>
                </a:rPr>
                <a:t>~</a:t>
              </a:r>
            </a:p>
            <a:p>
              <a:pPr>
                <a:defRPr/>
              </a:pPr>
              <a:r>
                <a:rPr lang="en-US" sz="1100" b="1" dirty="0">
                  <a:solidFill>
                    <a:schemeClr val="bg1"/>
                  </a:solidFill>
                  <a:latin typeface="Courier New" panose="02070309020205020404" pitchFamily="49" charset="0"/>
                  <a:cs typeface="Courier New" panose="02070309020205020404" pitchFamily="49" charset="0"/>
                </a:rPr>
                <a:t>~</a:t>
              </a:r>
            </a:p>
            <a:p>
              <a:pPr>
                <a:defRPr/>
              </a:pPr>
              <a:r>
                <a:rPr lang="en-US" sz="1100" b="1" dirty="0">
                  <a:solidFill>
                    <a:schemeClr val="bg1"/>
                  </a:solidFill>
                  <a:latin typeface="Courier New" panose="02070309020205020404" pitchFamily="49" charset="0"/>
                  <a:cs typeface="Courier New" panose="02070309020205020404" pitchFamily="49" charset="0"/>
                </a:rPr>
                <a:t>~</a:t>
              </a:r>
            </a:p>
            <a:p>
              <a:pPr>
                <a:defRPr/>
              </a:pPr>
              <a:r>
                <a:rPr lang="en-US" sz="1100" b="1" dirty="0">
                  <a:solidFill>
                    <a:schemeClr val="bg1"/>
                  </a:solidFill>
                  <a:latin typeface="Courier New" panose="02070309020205020404" pitchFamily="49" charset="0"/>
                  <a:cs typeface="Courier New" panose="02070309020205020404" pitchFamily="49" charset="0"/>
                </a:rPr>
                <a:t>~</a:t>
              </a:r>
            </a:p>
            <a:p>
              <a:pPr>
                <a:defRPr/>
              </a:pPr>
              <a:r>
                <a:rPr lang="en-US" sz="1100" b="1" dirty="0">
                  <a:solidFill>
                    <a:schemeClr val="bg1"/>
                  </a:solidFill>
                  <a:latin typeface="Courier New" panose="02070309020205020404" pitchFamily="49" charset="0"/>
                  <a:cs typeface="Courier New" panose="02070309020205020404" pitchFamily="49" charset="0"/>
                </a:rPr>
                <a:t>~</a:t>
              </a:r>
            </a:p>
            <a:p>
              <a:pPr>
                <a:defRPr/>
              </a:pPr>
              <a:r>
                <a:rPr lang="en-US" sz="1100" b="1" dirty="0">
                  <a:solidFill>
                    <a:schemeClr val="bg1"/>
                  </a:solidFill>
                  <a:latin typeface="Courier New" panose="02070309020205020404" pitchFamily="49" charset="0"/>
                  <a:cs typeface="Courier New" panose="02070309020205020404" pitchFamily="49" charset="0"/>
                </a:rPr>
                <a:t>~</a:t>
              </a:r>
            </a:p>
            <a:p>
              <a:pPr>
                <a:defRPr/>
              </a:pPr>
              <a:r>
                <a:rPr lang="en-US" sz="1100" b="1" dirty="0">
                  <a:solidFill>
                    <a:schemeClr val="bg1"/>
                  </a:solidFill>
                  <a:latin typeface="Courier New" panose="02070309020205020404" pitchFamily="49" charset="0"/>
                  <a:cs typeface="Courier New" panose="02070309020205020404" pitchFamily="49" charset="0"/>
                </a:rPr>
                <a:t>~</a:t>
              </a:r>
            </a:p>
            <a:p>
              <a:pPr>
                <a:defRPr/>
              </a:pPr>
              <a:r>
                <a:rPr lang="en-US" sz="1100" b="1" dirty="0">
                  <a:solidFill>
                    <a:schemeClr val="bg1"/>
                  </a:solidFill>
                  <a:latin typeface="Courier New" panose="02070309020205020404" pitchFamily="49" charset="0"/>
                  <a:cs typeface="Courier New" panose="02070309020205020404" pitchFamily="49" charset="0"/>
                </a:rPr>
                <a:t>~</a:t>
              </a:r>
            </a:p>
            <a:p>
              <a:pPr>
                <a:defRPr/>
              </a:pPr>
              <a:r>
                <a:rPr lang="en-US" sz="1100" b="1" dirty="0">
                  <a:solidFill>
                    <a:schemeClr val="bg1"/>
                  </a:solidFill>
                  <a:latin typeface="Courier New" panose="02070309020205020404" pitchFamily="49" charset="0"/>
                  <a:cs typeface="Courier New" panose="02070309020205020404" pitchFamily="49" charset="0"/>
                </a:rPr>
                <a:t>~</a:t>
              </a:r>
            </a:p>
            <a:p>
              <a:pPr>
                <a:defRPr/>
              </a:pPr>
              <a:r>
                <a:rPr lang="en-US" sz="1100" b="1" dirty="0">
                  <a:solidFill>
                    <a:schemeClr val="bg1"/>
                  </a:solidFill>
                  <a:latin typeface="Courier New" panose="02070309020205020404" pitchFamily="49" charset="0"/>
                  <a:cs typeface="Courier New" panose="02070309020205020404" pitchFamily="49" charset="0"/>
                </a:rPr>
                <a:t>~</a:t>
              </a:r>
            </a:p>
            <a:p>
              <a:pPr>
                <a:defRPr/>
              </a:pPr>
              <a:r>
                <a:rPr lang="en-US" sz="1100" b="1" dirty="0">
                  <a:solidFill>
                    <a:schemeClr val="bg1"/>
                  </a:solidFill>
                  <a:latin typeface="Courier New" panose="02070309020205020404" pitchFamily="49" charset="0"/>
                  <a:cs typeface="Courier New" panose="02070309020205020404" pitchFamily="49" charset="0"/>
                </a:rPr>
                <a:t>~</a:t>
              </a:r>
            </a:p>
            <a:p>
              <a:pPr>
                <a:defRPr/>
              </a:pPr>
              <a:endParaRPr lang="en-US" sz="1100" b="1" dirty="0">
                <a:solidFill>
                  <a:schemeClr val="bg1"/>
                </a:solidFill>
                <a:latin typeface="Courier New" panose="02070309020205020404" pitchFamily="49" charset="0"/>
                <a:cs typeface="Courier New" panose="02070309020205020404" pitchFamily="49" charset="0"/>
              </a:endParaRPr>
            </a:p>
          </p:txBody>
        </p:sp>
        <p:sp>
          <p:nvSpPr>
            <p:cNvPr id="11" name="TextBox 10">
              <a:extLst>
                <a:ext uri="{FF2B5EF4-FFF2-40B4-BE49-F238E27FC236}">
                  <a16:creationId xmlns:a16="http://schemas.microsoft.com/office/drawing/2014/main" id="{08C359AD-9D5E-44AB-B13E-C56715656228}"/>
                </a:ext>
              </a:extLst>
            </p:cNvPr>
            <p:cNvSpPr txBox="1"/>
            <p:nvPr/>
          </p:nvSpPr>
          <p:spPr>
            <a:xfrm>
              <a:off x="3781887" y="1018401"/>
              <a:ext cx="5362464" cy="277782"/>
            </a:xfrm>
            <a:prstGeom prst="rect">
              <a:avLst/>
            </a:prstGeom>
            <a:solidFill>
              <a:schemeClr val="bg1">
                <a:lumMod val="95000"/>
              </a:schemeClr>
            </a:solidFill>
            <a:ln>
              <a:solidFill>
                <a:schemeClr val="bg2">
                  <a:lumMod val="60000"/>
                  <a:lumOff val="40000"/>
                </a:schemeClr>
              </a:solidFill>
            </a:ln>
          </p:spPr>
          <p:txBody>
            <a:bodyPr>
              <a:spAutoFit/>
            </a:bodyPr>
            <a:lstStyle/>
            <a:p>
              <a:pPr>
                <a:defRPr/>
              </a:pPr>
              <a:r>
                <a:rPr lang="en-US" sz="1200" dirty="0">
                  <a:latin typeface="Courier New" panose="02070309020205020404" pitchFamily="49" charset="0"/>
                  <a:cs typeface="Courier New" panose="02070309020205020404" pitchFamily="49" charset="0"/>
                </a:rPr>
                <a:t>Some banner</a:t>
              </a:r>
            </a:p>
          </p:txBody>
        </p:sp>
        <p:sp>
          <p:nvSpPr>
            <p:cNvPr id="12" name="TextBox 11">
              <a:extLst>
                <a:ext uri="{FF2B5EF4-FFF2-40B4-BE49-F238E27FC236}">
                  <a16:creationId xmlns:a16="http://schemas.microsoft.com/office/drawing/2014/main" id="{B1C05EF6-55DA-4812-8F92-0A76088D78DE}"/>
                </a:ext>
              </a:extLst>
            </p:cNvPr>
            <p:cNvSpPr txBox="1"/>
            <p:nvPr/>
          </p:nvSpPr>
          <p:spPr>
            <a:xfrm>
              <a:off x="3781887" y="3999396"/>
              <a:ext cx="5362464" cy="277782"/>
            </a:xfrm>
            <a:prstGeom prst="rect">
              <a:avLst/>
            </a:prstGeom>
            <a:solidFill>
              <a:schemeClr val="bg1">
                <a:lumMod val="95000"/>
              </a:schemeClr>
            </a:solidFill>
            <a:ln>
              <a:solidFill>
                <a:schemeClr val="bg2">
                  <a:lumMod val="60000"/>
                  <a:lumOff val="40000"/>
                </a:schemeClr>
              </a:solidFill>
            </a:ln>
          </p:spPr>
          <p:txBody>
            <a:bodyPr>
              <a:spAutoFit/>
            </a:bodyPr>
            <a:lstStyle/>
            <a:p>
              <a:pPr>
                <a:defRPr/>
              </a:pPr>
              <a:r>
                <a:rPr lang="en-US" sz="1200" dirty="0">
                  <a:latin typeface="Courier New" panose="02070309020205020404" pitchFamily="49" charset="0"/>
                  <a:cs typeface="Courier New" panose="02070309020205020404" pitchFamily="49" charset="0"/>
                </a:rPr>
                <a:t>Filename – other metadata … or … Mode</a:t>
              </a:r>
            </a:p>
          </p:txBody>
        </p:sp>
      </p:grpSp>
      <p:sp>
        <p:nvSpPr>
          <p:cNvPr id="14" name="Content Placeholder 8">
            <a:extLst>
              <a:ext uri="{FF2B5EF4-FFF2-40B4-BE49-F238E27FC236}">
                <a16:creationId xmlns:a16="http://schemas.microsoft.com/office/drawing/2014/main" id="{227F259C-3A37-443C-9859-D7E14583A72C}"/>
              </a:ext>
            </a:extLst>
          </p:cNvPr>
          <p:cNvSpPr txBox="1">
            <a:spLocks/>
          </p:cNvSpPr>
          <p:nvPr/>
        </p:nvSpPr>
        <p:spPr bwMode="auto">
          <a:xfrm>
            <a:off x="747025" y="1934369"/>
            <a:ext cx="4500563" cy="434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30188" indent="-230188" algn="l" rtl="0" eaLnBrk="0" fontAlgn="base" hangingPunct="0">
              <a:lnSpc>
                <a:spcPct val="85000"/>
              </a:lnSpc>
              <a:spcBef>
                <a:spcPct val="30000"/>
              </a:spcBef>
              <a:spcAft>
                <a:spcPct val="0"/>
              </a:spcAft>
              <a:buClr>
                <a:srgbClr val="000000"/>
              </a:buClr>
              <a:buFont typeface="Wingdings" panose="05000000000000000000" pitchFamily="2" charset="2"/>
              <a:buChar char="§"/>
              <a:defRPr sz="3200">
                <a:solidFill>
                  <a:schemeClr val="tx1"/>
                </a:solidFill>
                <a:latin typeface="+mn-lt"/>
                <a:ea typeface="+mn-ea"/>
                <a:cs typeface="+mn-cs"/>
              </a:defRPr>
            </a:lvl1pPr>
            <a:lvl2pPr marL="576263" indent="-231775" algn="l" rtl="0" eaLnBrk="0" fontAlgn="base" hangingPunct="0">
              <a:lnSpc>
                <a:spcPct val="85000"/>
              </a:lnSpc>
              <a:spcBef>
                <a:spcPct val="30000"/>
              </a:spcBef>
              <a:spcAft>
                <a:spcPct val="0"/>
              </a:spcAft>
              <a:buClr>
                <a:srgbClr val="006699"/>
              </a:buClr>
              <a:buFont typeface="Webdings" panose="05030102010509060703" pitchFamily="18" charset="2"/>
              <a:buChar char="4"/>
              <a:defRPr sz="2800">
                <a:solidFill>
                  <a:srgbClr val="006699"/>
                </a:solidFill>
                <a:latin typeface="+mn-lt"/>
              </a:defRPr>
            </a:lvl2pPr>
            <a:lvl3pPr marL="909638" indent="-219075" algn="l" rtl="0" eaLnBrk="0" fontAlgn="base" hangingPunct="0">
              <a:spcBef>
                <a:spcPct val="20000"/>
              </a:spcBef>
              <a:spcAft>
                <a:spcPct val="0"/>
              </a:spcAft>
              <a:buFont typeface="Wingdings" panose="05000000000000000000" pitchFamily="2" charset="2"/>
              <a:buChar char="§"/>
              <a:defRPr sz="2400">
                <a:solidFill>
                  <a:srgbClr val="666666"/>
                </a:solidFill>
                <a:latin typeface="+mn-lt"/>
              </a:defRPr>
            </a:lvl3pPr>
            <a:lvl4pPr marL="1255713" indent="-231775" algn="l" rtl="0" eaLnBrk="0" fontAlgn="base" hangingPunct="0">
              <a:spcBef>
                <a:spcPct val="20000"/>
              </a:spcBef>
              <a:spcAft>
                <a:spcPct val="0"/>
              </a:spcAft>
              <a:buChar char="–"/>
              <a:defRPr sz="2000">
                <a:solidFill>
                  <a:schemeClr val="tx1"/>
                </a:solidFill>
                <a:latin typeface="+mn-lt"/>
              </a:defRPr>
            </a:lvl4pPr>
            <a:lvl5pPr marL="1601788" indent="-231775" algn="l" rtl="0" eaLnBrk="0" fontAlgn="base" hangingPunct="0">
              <a:spcBef>
                <a:spcPct val="20000"/>
              </a:spcBef>
              <a:spcAft>
                <a:spcPct val="0"/>
              </a:spcAft>
              <a:buChar char="–"/>
              <a:defRPr sz="2000">
                <a:solidFill>
                  <a:schemeClr val="tx1"/>
                </a:solidFill>
                <a:latin typeface="+mn-lt"/>
              </a:defRPr>
            </a:lvl5pPr>
            <a:lvl6pPr marL="2058988" indent="-231775" algn="l" rtl="0" fontAlgn="base">
              <a:spcBef>
                <a:spcPct val="20000"/>
              </a:spcBef>
              <a:spcAft>
                <a:spcPct val="0"/>
              </a:spcAft>
              <a:buChar char="–"/>
              <a:defRPr sz="2000">
                <a:solidFill>
                  <a:schemeClr val="tx1"/>
                </a:solidFill>
                <a:latin typeface="+mn-lt"/>
              </a:defRPr>
            </a:lvl6pPr>
            <a:lvl7pPr marL="2516188" indent="-231775" algn="l" rtl="0" fontAlgn="base">
              <a:spcBef>
                <a:spcPct val="20000"/>
              </a:spcBef>
              <a:spcAft>
                <a:spcPct val="0"/>
              </a:spcAft>
              <a:buChar char="–"/>
              <a:defRPr sz="2000">
                <a:solidFill>
                  <a:schemeClr val="tx1"/>
                </a:solidFill>
                <a:latin typeface="+mn-lt"/>
              </a:defRPr>
            </a:lvl7pPr>
            <a:lvl8pPr marL="2973388" indent="-231775" algn="l" rtl="0" fontAlgn="base">
              <a:spcBef>
                <a:spcPct val="20000"/>
              </a:spcBef>
              <a:spcAft>
                <a:spcPct val="0"/>
              </a:spcAft>
              <a:buChar char="–"/>
              <a:defRPr sz="2000">
                <a:solidFill>
                  <a:schemeClr val="tx1"/>
                </a:solidFill>
                <a:latin typeface="+mn-lt"/>
              </a:defRPr>
            </a:lvl8pPr>
            <a:lvl9pPr marL="3430588" indent="-231775" algn="l" rtl="0" fontAlgn="base">
              <a:spcBef>
                <a:spcPct val="20000"/>
              </a:spcBef>
              <a:spcAft>
                <a:spcPct val="0"/>
              </a:spcAft>
              <a:buChar char="–"/>
              <a:defRPr sz="2000">
                <a:solidFill>
                  <a:schemeClr val="tx1"/>
                </a:solidFill>
                <a:latin typeface="+mn-lt"/>
              </a:defRPr>
            </a:lvl9pPr>
          </a:lstStyle>
          <a:p>
            <a:pPr marL="0" indent="-1587">
              <a:buNone/>
              <a:defRPr/>
            </a:pPr>
            <a:r>
              <a:rPr lang="en-US" sz="2200" b="1" kern="0" dirty="0"/>
              <a:t>vim</a:t>
            </a:r>
            <a:r>
              <a:rPr lang="en-US" sz="2200" kern="0" dirty="0"/>
              <a:t> runs in two</a:t>
            </a:r>
            <a:r>
              <a:rPr lang="en-US" sz="2200" kern="0" dirty="0">
                <a:solidFill>
                  <a:srgbClr val="FF0000"/>
                </a:solidFill>
              </a:rPr>
              <a:t> modes:</a:t>
            </a:r>
          </a:p>
          <a:p>
            <a:pPr marL="687388" lvl="1" indent="-342900">
              <a:defRPr/>
            </a:pPr>
            <a:r>
              <a:rPr lang="en-US" sz="1800" b="1" kern="0" dirty="0">
                <a:solidFill>
                  <a:srgbClr val="FF0000"/>
                </a:solidFill>
              </a:rPr>
              <a:t>Insert mode</a:t>
            </a:r>
            <a:r>
              <a:rPr lang="en-US" sz="1800" kern="0" dirty="0">
                <a:solidFill>
                  <a:srgbClr val="FF0000"/>
                </a:solidFill>
              </a:rPr>
              <a:t> – </a:t>
            </a:r>
            <a:r>
              <a:rPr lang="en-US" sz="1400" kern="0" dirty="0">
                <a:solidFill>
                  <a:schemeClr val="accent6"/>
                </a:solidFill>
              </a:rPr>
              <a:t>where</a:t>
            </a:r>
            <a:r>
              <a:rPr lang="en-US" sz="1400" kern="0" dirty="0">
                <a:solidFill>
                  <a:srgbClr val="FF0000"/>
                </a:solidFill>
              </a:rPr>
              <a:t> </a:t>
            </a:r>
            <a:r>
              <a:rPr lang="en-US" sz="1400" kern="0" dirty="0"/>
              <a:t>you    enter text in the file</a:t>
            </a:r>
            <a:endParaRPr lang="en-US" sz="1800" kern="0" dirty="0"/>
          </a:p>
          <a:p>
            <a:pPr marL="687388" lvl="1" indent="-342900">
              <a:defRPr/>
            </a:pPr>
            <a:r>
              <a:rPr lang="en-US" sz="1800" b="1" kern="0" dirty="0">
                <a:solidFill>
                  <a:srgbClr val="FF0000"/>
                </a:solidFill>
              </a:rPr>
              <a:t>Normal mode</a:t>
            </a:r>
            <a:r>
              <a:rPr lang="en-US" sz="1600" kern="0" dirty="0">
                <a:solidFill>
                  <a:srgbClr val="FF0000"/>
                </a:solidFill>
              </a:rPr>
              <a:t> </a:t>
            </a:r>
            <a:r>
              <a:rPr lang="en-US" sz="1400" kern="0" dirty="0"/>
              <a:t>– where you  enter vim commands (</a:t>
            </a:r>
            <a:r>
              <a:rPr lang="en-US" sz="1600" kern="0" dirty="0"/>
              <a:t>:</a:t>
            </a:r>
            <a:r>
              <a:rPr lang="en-US" sz="1600" kern="0" dirty="0" err="1"/>
              <a:t>wq</a:t>
            </a:r>
            <a:r>
              <a:rPr lang="en-US" sz="1600" kern="0" dirty="0"/>
              <a:t>, :q!</a:t>
            </a:r>
            <a:r>
              <a:rPr lang="en-US" sz="1400" kern="0" dirty="0"/>
              <a:t>)</a:t>
            </a:r>
            <a:endParaRPr lang="en-US" sz="2000" kern="0" dirty="0"/>
          </a:p>
          <a:p>
            <a:pPr marL="0" indent="-1587">
              <a:buNone/>
              <a:defRPr/>
            </a:pPr>
            <a:endParaRPr lang="en-US" sz="800" kern="0" dirty="0"/>
          </a:p>
          <a:p>
            <a:pPr marL="0" indent="-1587">
              <a:buNone/>
              <a:defRPr/>
            </a:pPr>
            <a:r>
              <a:rPr lang="en-US" sz="2000" kern="0" dirty="0"/>
              <a:t>To t</a:t>
            </a:r>
            <a:r>
              <a:rPr lang="en-US" sz="1800" kern="0" dirty="0"/>
              <a:t>ype or copy/paste code:</a:t>
            </a:r>
          </a:p>
          <a:p>
            <a:pPr lvl="1">
              <a:defRPr/>
            </a:pPr>
            <a:r>
              <a:rPr lang="en-US" sz="1600" kern="0" dirty="0"/>
              <a:t>Type a lower-case </a:t>
            </a:r>
            <a:r>
              <a:rPr lang="en-US" sz="2000" b="1" kern="0" dirty="0" err="1">
                <a:solidFill>
                  <a:srgbClr val="FF0000"/>
                </a:solidFill>
                <a:effectLst>
                  <a:outerShdw blurRad="38100" dist="38100" dir="2700000" algn="tl">
                    <a:srgbClr val="000000">
                      <a:alpha val="43137"/>
                    </a:srgbClr>
                  </a:outerShdw>
                </a:effectLst>
              </a:rPr>
              <a:t>i</a:t>
            </a:r>
            <a:r>
              <a:rPr lang="en-US" sz="1800" kern="0" dirty="0"/>
              <a:t> </a:t>
            </a:r>
            <a:r>
              <a:rPr lang="en-US" sz="1600" kern="0" dirty="0"/>
              <a:t> to enter </a:t>
            </a:r>
            <a:r>
              <a:rPr lang="en-US" sz="1600" b="1" kern="0" dirty="0"/>
              <a:t>Insert</a:t>
            </a:r>
            <a:r>
              <a:rPr lang="en-US" sz="1600" kern="0" dirty="0"/>
              <a:t> mode, then type your code</a:t>
            </a:r>
            <a:endParaRPr lang="en-US" sz="2400" kern="0" dirty="0"/>
          </a:p>
          <a:p>
            <a:pPr lvl="1">
              <a:defRPr/>
            </a:pPr>
            <a:r>
              <a:rPr lang="en-US" sz="1600" kern="0" dirty="0"/>
              <a:t>The </a:t>
            </a:r>
            <a:r>
              <a:rPr lang="en-US" sz="1600" kern="0" dirty="0">
                <a:solidFill>
                  <a:srgbClr val="FF0000"/>
                </a:solidFill>
              </a:rPr>
              <a:t>Enter</a:t>
            </a:r>
            <a:r>
              <a:rPr lang="en-US" sz="1600" kern="0" dirty="0"/>
              <a:t> key:</a:t>
            </a:r>
          </a:p>
          <a:p>
            <a:pPr lvl="2">
              <a:defRPr/>
            </a:pPr>
            <a:r>
              <a:rPr lang="en-US" sz="1200" kern="0" dirty="0"/>
              <a:t>Ends the current line (CRLF)</a:t>
            </a:r>
          </a:p>
          <a:p>
            <a:pPr lvl="2">
              <a:defRPr/>
            </a:pPr>
            <a:r>
              <a:rPr lang="en-US" sz="1200" kern="0" dirty="0"/>
              <a:t>Opens a new record on the next line</a:t>
            </a:r>
          </a:p>
          <a:p>
            <a:pPr marL="344488" lvl="1" indent="0">
              <a:buNone/>
              <a:defRPr/>
            </a:pPr>
            <a:endParaRPr lang="en-US" sz="900" kern="0" dirty="0"/>
          </a:p>
          <a:p>
            <a:pPr marL="0" indent="0">
              <a:buNone/>
              <a:defRPr/>
            </a:pPr>
            <a:r>
              <a:rPr lang="en-US" sz="1800" kern="0" dirty="0"/>
              <a:t>When you’re finished editing,</a:t>
            </a:r>
          </a:p>
          <a:p>
            <a:pPr marL="687388" lvl="1" indent="-342900">
              <a:buFont typeface="+mj-lt"/>
              <a:buAutoNum type="arabicPeriod"/>
              <a:defRPr/>
            </a:pPr>
            <a:r>
              <a:rPr lang="en-US" sz="1400" kern="0" dirty="0"/>
              <a:t>Press the </a:t>
            </a:r>
            <a:r>
              <a:rPr lang="en-US" sz="2000" kern="0" dirty="0">
                <a:solidFill>
                  <a:srgbClr val="FF0000"/>
                </a:solidFill>
              </a:rPr>
              <a:t>Esc</a:t>
            </a:r>
            <a:r>
              <a:rPr lang="en-US" sz="1400" kern="0" dirty="0"/>
              <a:t> key – which returns vim to </a:t>
            </a:r>
            <a:r>
              <a:rPr lang="en-US" sz="1600" b="1" kern="0" dirty="0"/>
              <a:t>Normal</a:t>
            </a:r>
            <a:r>
              <a:rPr lang="en-US" sz="1400" kern="0" dirty="0"/>
              <a:t> mode</a:t>
            </a:r>
          </a:p>
          <a:p>
            <a:pPr marL="687388" lvl="1" indent="-342900">
              <a:buFont typeface="+mj-lt"/>
              <a:buAutoNum type="arabicPeriod"/>
              <a:defRPr/>
            </a:pPr>
            <a:r>
              <a:rPr lang="en-US" sz="1400" kern="0" dirty="0"/>
              <a:t>Type  </a:t>
            </a:r>
            <a:r>
              <a:rPr lang="en-US" sz="2000" b="1" kern="0" dirty="0">
                <a:solidFill>
                  <a:srgbClr val="FF0000"/>
                </a:solidFill>
              </a:rPr>
              <a:t>:</a:t>
            </a:r>
            <a:r>
              <a:rPr lang="en-US" sz="2000" b="1" kern="0" dirty="0" err="1">
                <a:solidFill>
                  <a:srgbClr val="FF0000"/>
                </a:solidFill>
              </a:rPr>
              <a:t>wq</a:t>
            </a:r>
            <a:endParaRPr lang="en-US" sz="1600" b="1" kern="0" dirty="0">
              <a:solidFill>
                <a:srgbClr val="FF0000"/>
              </a:solidFill>
            </a:endParaRPr>
          </a:p>
          <a:p>
            <a:pPr marL="687388" lvl="1" indent="-342900">
              <a:buFont typeface="+mj-lt"/>
              <a:buAutoNum type="arabicPeriod"/>
              <a:defRPr/>
            </a:pPr>
            <a:r>
              <a:rPr lang="en-US" sz="1400" kern="0" dirty="0"/>
              <a:t>Press  </a:t>
            </a:r>
            <a:r>
              <a:rPr lang="en-US" sz="2000" kern="0" dirty="0">
                <a:solidFill>
                  <a:srgbClr val="FF0000"/>
                </a:solidFill>
              </a:rPr>
              <a:t>Enter</a:t>
            </a:r>
            <a:endParaRPr lang="en-US" sz="1600" kern="0" dirty="0">
              <a:solidFill>
                <a:srgbClr val="FF0000"/>
              </a:solidFill>
            </a:endParaRPr>
          </a:p>
        </p:txBody>
      </p:sp>
      <p:sp>
        <p:nvSpPr>
          <p:cNvPr id="15" name="TextBox 14">
            <a:extLst>
              <a:ext uri="{FF2B5EF4-FFF2-40B4-BE49-F238E27FC236}">
                <a16:creationId xmlns:a16="http://schemas.microsoft.com/office/drawing/2014/main" id="{D77C3110-B0D8-4F73-8053-2F222C3CDAE4}"/>
              </a:ext>
            </a:extLst>
          </p:cNvPr>
          <p:cNvSpPr txBox="1"/>
          <p:nvPr/>
        </p:nvSpPr>
        <p:spPr bwMode="auto">
          <a:xfrm>
            <a:off x="7620000" y="1387552"/>
            <a:ext cx="3048000" cy="338554"/>
          </a:xfrm>
          <a:prstGeom prst="rect">
            <a:avLst/>
          </a:prstGeom>
          <a:solidFill>
            <a:schemeClr val="bg2"/>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spAutoFit/>
          </a:bodyPr>
          <a:lstStyle/>
          <a:p>
            <a:pPr>
              <a:defRPr/>
            </a:pPr>
            <a:r>
              <a:rPr lang="en-US" sz="1600" b="1" dirty="0">
                <a:latin typeface="Courier New" panose="02070309020205020404" pitchFamily="49" charset="0"/>
                <a:cs typeface="Courier New" panose="02070309020205020404" pitchFamily="49" charset="0"/>
              </a:rPr>
              <a:t>$ vim Filename</a:t>
            </a:r>
          </a:p>
        </p:txBody>
      </p:sp>
      <p:sp>
        <p:nvSpPr>
          <p:cNvPr id="2" name="Arrow: Down 1">
            <a:extLst>
              <a:ext uri="{FF2B5EF4-FFF2-40B4-BE49-F238E27FC236}">
                <a16:creationId xmlns:a16="http://schemas.microsoft.com/office/drawing/2014/main" id="{E4DBB460-C1BC-4E80-9627-21835DB53E35}"/>
              </a:ext>
            </a:extLst>
          </p:cNvPr>
          <p:cNvSpPr/>
          <p:nvPr/>
        </p:nvSpPr>
        <p:spPr bwMode="auto">
          <a:xfrm>
            <a:off x="8921750" y="1709738"/>
            <a:ext cx="304800" cy="449262"/>
          </a:xfrm>
          <a:prstGeom prst="downArrow">
            <a:avLst/>
          </a:prstGeom>
          <a:gradFill>
            <a:gsLst>
              <a:gs pos="0">
                <a:schemeClr val="bg2"/>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28575" cap="flat" cmpd="sng" algn="ctr">
            <a:noFill/>
            <a:prstDash val="solid"/>
            <a:round/>
            <a:headEnd type="none" w="med" len="med"/>
            <a:tailEnd type="none" w="med" len="med"/>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4" name="Right Brace 3">
            <a:extLst>
              <a:ext uri="{FF2B5EF4-FFF2-40B4-BE49-F238E27FC236}">
                <a16:creationId xmlns:a16="http://schemas.microsoft.com/office/drawing/2014/main" id="{B3CF3EA5-6A11-4DC4-84AA-E90AF2045282}"/>
              </a:ext>
            </a:extLst>
          </p:cNvPr>
          <p:cNvSpPr/>
          <p:nvPr/>
        </p:nvSpPr>
        <p:spPr bwMode="auto">
          <a:xfrm>
            <a:off x="5981700" y="2508250"/>
            <a:ext cx="228600" cy="503238"/>
          </a:xfrm>
          <a:prstGeom prst="rightBrace">
            <a:avLst>
              <a:gd name="adj1" fmla="val 8333"/>
              <a:gd name="adj2" fmla="val 51764"/>
            </a:avLst>
          </a:prstGeom>
          <a:noFill/>
          <a:ln w="19050" cap="flat" cmpd="sng" algn="ctr">
            <a:solidFill>
              <a:srgbClr val="FFC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endParaRPr lang="en-US">
              <a:solidFill>
                <a:srgbClr val="FF0000"/>
              </a:solidFill>
              <a:effectLst>
                <a:outerShdw blurRad="38100" dist="38100" dir="2700000" algn="tl">
                  <a:srgbClr val="000000">
                    <a:alpha val="43137"/>
                  </a:srgbClr>
                </a:outerShdw>
              </a:effectLst>
            </a:endParaRPr>
          </a:p>
        </p:txBody>
      </p:sp>
      <p:sp>
        <p:nvSpPr>
          <p:cNvPr id="43023" name="TextBox 4">
            <a:extLst>
              <a:ext uri="{FF2B5EF4-FFF2-40B4-BE49-F238E27FC236}">
                <a16:creationId xmlns:a16="http://schemas.microsoft.com/office/drawing/2014/main" id="{A35AAAA6-53EE-A7D8-E3B8-78123DBC137F}"/>
              </a:ext>
            </a:extLst>
          </p:cNvPr>
          <p:cNvSpPr txBox="1">
            <a:spLocks noChangeArrowheads="1"/>
          </p:cNvSpPr>
          <p:nvPr/>
        </p:nvSpPr>
        <p:spPr bwMode="auto">
          <a:xfrm>
            <a:off x="6294439" y="2498726"/>
            <a:ext cx="39084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800" dirty="0">
                <a:solidFill>
                  <a:schemeClr val="accent4">
                    <a:lumMod val="20000"/>
                    <a:lumOff val="80000"/>
                  </a:schemeClr>
                </a:solidFill>
                <a:latin typeface="Calibri" panose="020F0502020204030204" pitchFamily="34" charset="0"/>
                <a:cs typeface="Calibri" panose="020F0502020204030204" pitchFamily="34" charset="0"/>
              </a:rPr>
              <a:t>Type lower case </a:t>
            </a:r>
            <a:r>
              <a:rPr lang="en-US" altLang="en-US" sz="1800" dirty="0" err="1">
                <a:solidFill>
                  <a:schemeClr val="accent4">
                    <a:lumMod val="20000"/>
                    <a:lumOff val="80000"/>
                  </a:schemeClr>
                </a:solidFill>
                <a:latin typeface="Calibri" panose="020F0502020204030204" pitchFamily="34" charset="0"/>
                <a:cs typeface="Calibri" panose="020F0502020204030204" pitchFamily="34" charset="0"/>
              </a:rPr>
              <a:t>i</a:t>
            </a:r>
            <a:r>
              <a:rPr lang="en-US" altLang="en-US" sz="1800" dirty="0">
                <a:solidFill>
                  <a:schemeClr val="accent4">
                    <a:lumMod val="20000"/>
                    <a:lumOff val="80000"/>
                  </a:schemeClr>
                </a:solidFill>
                <a:latin typeface="Calibri" panose="020F0502020204030204" pitchFamily="34" charset="0"/>
                <a:cs typeface="Calibri" panose="020F0502020204030204" pitchFamily="34" charset="0"/>
              </a:rPr>
              <a:t> to enter Insert mode, then type your text into the file</a:t>
            </a:r>
          </a:p>
        </p:txBody>
      </p:sp>
      <p:sp>
        <p:nvSpPr>
          <p:cNvPr id="43024" name="TextBox 5">
            <a:extLst>
              <a:ext uri="{FF2B5EF4-FFF2-40B4-BE49-F238E27FC236}">
                <a16:creationId xmlns:a16="http://schemas.microsoft.com/office/drawing/2014/main" id="{A3622A4C-1D75-5301-333B-8264CBD7E200}"/>
              </a:ext>
            </a:extLst>
          </p:cNvPr>
          <p:cNvSpPr txBox="1">
            <a:spLocks noChangeArrowheads="1"/>
          </p:cNvSpPr>
          <p:nvPr/>
        </p:nvSpPr>
        <p:spPr bwMode="auto">
          <a:xfrm>
            <a:off x="5319713" y="4903789"/>
            <a:ext cx="6080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400">
                <a:solidFill>
                  <a:schemeClr val="bg1"/>
                </a:solidFill>
                <a:latin typeface="Calibri" panose="020F0502020204030204" pitchFamily="34" charset="0"/>
                <a:cs typeface="Calibri" panose="020F0502020204030204" pitchFamily="34" charset="0"/>
              </a:rPr>
              <a:t>Insert</a:t>
            </a:r>
          </a:p>
        </p:txBody>
      </p:sp>
      <p:sp>
        <p:nvSpPr>
          <p:cNvPr id="16" name="Right Brace 15">
            <a:extLst>
              <a:ext uri="{FF2B5EF4-FFF2-40B4-BE49-F238E27FC236}">
                <a16:creationId xmlns:a16="http://schemas.microsoft.com/office/drawing/2014/main" id="{D0F5C311-4E86-460A-9E77-B386D4918F9D}"/>
              </a:ext>
            </a:extLst>
          </p:cNvPr>
          <p:cNvSpPr/>
          <p:nvPr/>
        </p:nvSpPr>
        <p:spPr bwMode="auto">
          <a:xfrm>
            <a:off x="5981701" y="3155950"/>
            <a:ext cx="320675" cy="1747838"/>
          </a:xfrm>
          <a:prstGeom prst="rightBrace">
            <a:avLst>
              <a:gd name="adj1" fmla="val 8333"/>
              <a:gd name="adj2" fmla="val 51764"/>
            </a:avLst>
          </a:prstGeom>
          <a:noFill/>
          <a:ln w="19050" cap="flat" cmpd="sng" algn="ctr">
            <a:solidFill>
              <a:srgbClr val="FFC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endParaRPr lang="en-US">
              <a:solidFill>
                <a:srgbClr val="FF0000"/>
              </a:solidFill>
              <a:effectLst>
                <a:outerShdw blurRad="38100" dist="38100" dir="2700000" algn="tl">
                  <a:srgbClr val="000000">
                    <a:alpha val="43137"/>
                  </a:srgbClr>
                </a:outerShdw>
              </a:effectLst>
            </a:endParaRPr>
          </a:p>
        </p:txBody>
      </p:sp>
      <p:sp>
        <p:nvSpPr>
          <p:cNvPr id="43026" name="TextBox 4">
            <a:extLst>
              <a:ext uri="{FF2B5EF4-FFF2-40B4-BE49-F238E27FC236}">
                <a16:creationId xmlns:a16="http://schemas.microsoft.com/office/drawing/2014/main" id="{1BC61A43-5556-D2FE-49C7-D98282D9D56B}"/>
              </a:ext>
            </a:extLst>
          </p:cNvPr>
          <p:cNvSpPr txBox="1">
            <a:spLocks noChangeArrowheads="1"/>
          </p:cNvSpPr>
          <p:nvPr/>
        </p:nvSpPr>
        <p:spPr bwMode="auto">
          <a:xfrm>
            <a:off x="6364289" y="3733800"/>
            <a:ext cx="261937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800" dirty="0">
                <a:solidFill>
                  <a:schemeClr val="accent4">
                    <a:lumMod val="20000"/>
                    <a:lumOff val="80000"/>
                  </a:schemeClr>
                </a:solidFill>
                <a:latin typeface="Calibri" panose="020F0502020204030204" pitchFamily="34" charset="0"/>
                <a:cs typeface="Calibri" panose="020F0502020204030204" pitchFamily="34" charset="0"/>
              </a:rPr>
              <a:t>The tildes ~  denote empty records in a file</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57DABFE2-5672-4AC6-ADC0-ED2491235886}"/>
              </a:ext>
            </a:extLst>
          </p:cNvPr>
          <p:cNvGrpSpPr/>
          <p:nvPr/>
        </p:nvGrpSpPr>
        <p:grpSpPr>
          <a:xfrm>
            <a:off x="457200" y="756231"/>
            <a:ext cx="11353799" cy="6028745"/>
            <a:chOff x="6254750" y="4378325"/>
            <a:chExt cx="2941637" cy="2742942"/>
          </a:xfrm>
          <a:gradFill>
            <a:gsLst>
              <a:gs pos="0">
                <a:schemeClr val="accent6">
                  <a:alpha val="13000"/>
                </a:schemeClr>
              </a:gs>
              <a:gs pos="74000">
                <a:schemeClr val="tx1">
                  <a:lumMod val="50000"/>
                  <a:lumOff val="50000"/>
                  <a:alpha val="17000"/>
                </a:schemeClr>
              </a:gs>
              <a:gs pos="43000">
                <a:schemeClr val="accent1">
                  <a:lumMod val="45000"/>
                  <a:lumOff val="55000"/>
                  <a:alpha val="18000"/>
                </a:schemeClr>
              </a:gs>
              <a:gs pos="100000">
                <a:schemeClr val="accent6">
                  <a:alpha val="13000"/>
                </a:schemeClr>
              </a:gs>
            </a:gsLst>
            <a:lin ang="5400000" scaled="1"/>
          </a:gradFill>
        </p:grpSpPr>
        <p:sp>
          <p:nvSpPr>
            <p:cNvPr id="7" name="AutoShape 2">
              <a:extLst>
                <a:ext uri="{FF2B5EF4-FFF2-40B4-BE49-F238E27FC236}">
                  <a16:creationId xmlns:a16="http://schemas.microsoft.com/office/drawing/2014/main" id="{F99C6429-3F2C-42A3-B3AB-994DACFCE119}"/>
                </a:ext>
              </a:extLst>
            </p:cNvPr>
            <p:cNvSpPr>
              <a:spLocks noChangeArrowheads="1"/>
            </p:cNvSpPr>
            <p:nvPr/>
          </p:nvSpPr>
          <p:spPr bwMode="auto">
            <a:xfrm>
              <a:off x="6254750" y="4378325"/>
              <a:ext cx="2941637" cy="2742942"/>
            </a:xfrm>
            <a:prstGeom prst="can">
              <a:avLst>
                <a:gd name="adj" fmla="val 22667"/>
              </a:avLst>
            </a:prstGeom>
            <a:grpFill/>
            <a:ln w="9525">
              <a:solidFill>
                <a:schemeClr val="tx1"/>
              </a:solidFill>
              <a:round/>
              <a:headEnd/>
              <a:tailEnd/>
            </a:ln>
            <a:effectLst/>
          </p:spPr>
          <p:txBody>
            <a:bodyPr wrap="none" anchor="ctr"/>
            <a:lstStyle>
              <a:lvl1pPr defTabSz="457200">
                <a:lnSpc>
                  <a:spcPct val="85000"/>
                </a:lnSpc>
                <a:spcBef>
                  <a:spcPct val="30000"/>
                </a:spcBef>
                <a:buClr>
                  <a:srgbClr val="000000"/>
                </a:buClr>
                <a:buFont typeface="Wingdings" panose="05000000000000000000" pitchFamily="2" charset="2"/>
                <a:buChar char="§"/>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anose="05030102010509060703" pitchFamily="18" charset="2"/>
                <a:buChar char="4"/>
                <a:defRPr>
                  <a:solidFill>
                    <a:srgbClr val="006699"/>
                  </a:solidFill>
                  <a:latin typeface="Arial" panose="020B0604020202020204" pitchFamily="34" charset="0"/>
                </a:defRPr>
              </a:lvl2pPr>
              <a:lvl3pPr marL="1143000" indent="-228600" defTabSz="457200">
                <a:spcBef>
                  <a:spcPct val="20000"/>
                </a:spcBef>
                <a:buFont typeface="Wingdings" panose="05000000000000000000" pitchFamily="2" charset="2"/>
                <a:buChar char="§"/>
                <a:defRPr sz="1600">
                  <a:solidFill>
                    <a:srgbClr val="666666"/>
                  </a:solidFill>
                  <a:latin typeface="Arial" panose="020B0604020202020204" pitchFamily="34" charset="0"/>
                </a:defRPr>
              </a:lvl3pPr>
              <a:lvl4pPr marL="1600200" indent="-228600" defTabSz="457200">
                <a:spcBef>
                  <a:spcPct val="20000"/>
                </a:spcBef>
                <a:buChar char="–"/>
                <a:defRPr sz="1400">
                  <a:solidFill>
                    <a:schemeClr val="tx1"/>
                  </a:solidFill>
                  <a:latin typeface="Arial" panose="020B0604020202020204" pitchFamily="34" charset="0"/>
                </a:defRPr>
              </a:lvl4pPr>
              <a:lvl5pPr marL="2057400" indent="-228600" defTabSz="457200">
                <a:spcBef>
                  <a:spcPct val="20000"/>
                </a:spcBef>
                <a:buChar char="–"/>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Font typeface="Arial" panose="020B0604020202020204" pitchFamily="34" charset="0"/>
                <a:buNone/>
                <a:defRPr/>
              </a:pPr>
              <a:endParaRPr lang="en-US" altLang="en-US" sz="1200">
                <a:solidFill>
                  <a:schemeClr val="bg1"/>
                </a:solidFill>
              </a:endParaRPr>
            </a:p>
          </p:txBody>
        </p:sp>
        <p:sp>
          <p:nvSpPr>
            <p:cNvPr id="8" name="Text Box 3">
              <a:extLst>
                <a:ext uri="{FF2B5EF4-FFF2-40B4-BE49-F238E27FC236}">
                  <a16:creationId xmlns:a16="http://schemas.microsoft.com/office/drawing/2014/main" id="{885431AE-CAAD-4A3B-9438-ABBD1ED99DD4}"/>
                </a:ext>
              </a:extLst>
            </p:cNvPr>
            <p:cNvSpPr txBox="1">
              <a:spLocks noChangeArrowheads="1"/>
            </p:cNvSpPr>
            <p:nvPr/>
          </p:nvSpPr>
          <p:spPr bwMode="auto">
            <a:xfrm>
              <a:off x="6333254" y="5128987"/>
              <a:ext cx="2803526" cy="182041"/>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457200">
                <a:defRPr sz="800" b="1">
                  <a:solidFill>
                    <a:schemeClr val="tx1"/>
                  </a:solidFill>
                  <a:latin typeface="Verdana" panose="020B0604030504040204" pitchFamily="34" charset="0"/>
                </a:defRPr>
              </a:lvl1pPr>
              <a:lvl2pPr marL="742950" indent="-285750" defTabSz="457200">
                <a:defRPr sz="800" b="1">
                  <a:solidFill>
                    <a:schemeClr val="tx1"/>
                  </a:solidFill>
                  <a:latin typeface="Verdana" panose="020B0604030504040204" pitchFamily="34" charset="0"/>
                </a:defRPr>
              </a:lvl2pPr>
              <a:lvl3pPr marL="1143000" indent="-228600" defTabSz="457200">
                <a:defRPr sz="800" b="1">
                  <a:solidFill>
                    <a:schemeClr val="tx1"/>
                  </a:solidFill>
                  <a:latin typeface="Verdana" panose="020B0604030504040204" pitchFamily="34" charset="0"/>
                </a:defRPr>
              </a:lvl3pPr>
              <a:lvl4pPr marL="1600200" indent="-228600" defTabSz="457200">
                <a:defRPr sz="800" b="1">
                  <a:solidFill>
                    <a:schemeClr val="tx1"/>
                  </a:solidFill>
                  <a:latin typeface="Verdana" panose="020B0604030504040204" pitchFamily="34" charset="0"/>
                </a:defRPr>
              </a:lvl4pPr>
              <a:lvl5pPr marL="2057400" indent="-228600" defTabSz="457200">
                <a:defRPr sz="800" b="1">
                  <a:solidFill>
                    <a:schemeClr val="tx1"/>
                  </a:solidFill>
                  <a:latin typeface="Verdana" panose="020B0604030504040204" pitchFamily="34" charset="0"/>
                </a:defRPr>
              </a:lvl5pPr>
              <a:lvl6pPr marL="2514600" indent="-228600" defTabSz="457200" eaLnBrk="0" fontAlgn="base" hangingPunct="0">
                <a:spcBef>
                  <a:spcPct val="0"/>
                </a:spcBef>
                <a:spcAft>
                  <a:spcPct val="0"/>
                </a:spcAft>
                <a:defRPr sz="800" b="1">
                  <a:solidFill>
                    <a:schemeClr val="tx1"/>
                  </a:solidFill>
                  <a:latin typeface="Verdana" panose="020B0604030504040204" pitchFamily="34" charset="0"/>
                </a:defRPr>
              </a:lvl6pPr>
              <a:lvl7pPr marL="2971800" indent="-228600" defTabSz="457200" eaLnBrk="0" fontAlgn="base" hangingPunct="0">
                <a:spcBef>
                  <a:spcPct val="0"/>
                </a:spcBef>
                <a:spcAft>
                  <a:spcPct val="0"/>
                </a:spcAft>
                <a:defRPr sz="800" b="1">
                  <a:solidFill>
                    <a:schemeClr val="tx1"/>
                  </a:solidFill>
                  <a:latin typeface="Verdana" panose="020B0604030504040204" pitchFamily="34" charset="0"/>
                </a:defRPr>
              </a:lvl7pPr>
              <a:lvl8pPr marL="3429000" indent="-228600" defTabSz="457200" eaLnBrk="0" fontAlgn="base" hangingPunct="0">
                <a:spcBef>
                  <a:spcPct val="0"/>
                </a:spcBef>
                <a:spcAft>
                  <a:spcPct val="0"/>
                </a:spcAft>
                <a:defRPr sz="800" b="1">
                  <a:solidFill>
                    <a:schemeClr val="tx1"/>
                  </a:solidFill>
                  <a:latin typeface="Verdana" panose="020B0604030504040204" pitchFamily="34" charset="0"/>
                </a:defRPr>
              </a:lvl8pPr>
              <a:lvl9pPr marL="3886200" indent="-228600" defTabSz="457200" eaLnBrk="0" fontAlgn="base" hangingPunct="0">
                <a:spcBef>
                  <a:spcPct val="0"/>
                </a:spcBef>
                <a:spcAft>
                  <a:spcPct val="0"/>
                </a:spcAft>
                <a:defRPr sz="800" b="1">
                  <a:solidFill>
                    <a:schemeClr val="tx1"/>
                  </a:solidFill>
                  <a:latin typeface="Verdana" panose="020B0604030504040204" pitchFamily="34" charset="0"/>
                </a:defRPr>
              </a:lvl9pPr>
            </a:lstStyle>
            <a:p>
              <a:pPr algn="ctr" eaLnBrk="1" hangingPunct="1">
                <a:defRPr/>
              </a:pPr>
              <a:endParaRPr lang="en-US" altLang="en-US" sz="2000" b="0" dirty="0">
                <a:solidFill>
                  <a:schemeClr val="tx1">
                    <a:lumMod val="50000"/>
                    <a:lumOff val="50000"/>
                  </a:schemeClr>
                </a:solidFill>
                <a:latin typeface="Arial" panose="020B0604020202020204" pitchFamily="34" charset="0"/>
              </a:endParaRPr>
            </a:p>
          </p:txBody>
        </p:sp>
      </p:grpSp>
      <p:sp>
        <p:nvSpPr>
          <p:cNvPr id="45059" name="Title 1">
            <a:extLst>
              <a:ext uri="{FF2B5EF4-FFF2-40B4-BE49-F238E27FC236}">
                <a16:creationId xmlns:a16="http://schemas.microsoft.com/office/drawing/2014/main" id="{9ED0ADD7-2176-9691-3CFD-4DD191C248B3}"/>
              </a:ext>
            </a:extLst>
          </p:cNvPr>
          <p:cNvSpPr>
            <a:spLocks noGrp="1" noChangeArrowheads="1"/>
          </p:cNvSpPr>
          <p:nvPr>
            <p:ph type="title"/>
            <p:custDataLst>
              <p:tags r:id="rId1"/>
            </p:custDataLst>
          </p:nvPr>
        </p:nvSpPr>
        <p:spPr>
          <a:xfrm>
            <a:off x="857250" y="260187"/>
            <a:ext cx="9001125" cy="533400"/>
          </a:xfrm>
        </p:spPr>
        <p:txBody>
          <a:bodyPr/>
          <a:lstStyle/>
          <a:p>
            <a:r>
              <a:rPr lang="en-US" altLang="en-US" dirty="0"/>
              <a:t>4. </a:t>
            </a:r>
            <a:r>
              <a:rPr lang="en-US" altLang="en-US" b="1" dirty="0"/>
              <a:t>Stage files </a:t>
            </a:r>
            <a:r>
              <a:rPr lang="en-US" altLang="en-US" dirty="0"/>
              <a:t>to the Git Repository’s Index</a:t>
            </a:r>
          </a:p>
        </p:txBody>
      </p:sp>
      <p:grpSp>
        <p:nvGrpSpPr>
          <p:cNvPr id="45060" name="Group 9">
            <a:extLst>
              <a:ext uri="{FF2B5EF4-FFF2-40B4-BE49-F238E27FC236}">
                <a16:creationId xmlns:a16="http://schemas.microsoft.com/office/drawing/2014/main" id="{70E07466-A92A-13E4-41F0-2FF570B81214}"/>
              </a:ext>
            </a:extLst>
          </p:cNvPr>
          <p:cNvGrpSpPr>
            <a:grpSpLocks/>
          </p:cNvGrpSpPr>
          <p:nvPr/>
        </p:nvGrpSpPr>
        <p:grpSpPr bwMode="auto">
          <a:xfrm>
            <a:off x="1560515" y="2738439"/>
            <a:ext cx="2925763" cy="3410591"/>
            <a:chOff x="189955" y="2533576"/>
            <a:chExt cx="2926701" cy="1505023"/>
          </a:xfrm>
        </p:grpSpPr>
        <p:sp>
          <p:nvSpPr>
            <p:cNvPr id="2" name="Rectangle: Rounded Corners 1">
              <a:extLst>
                <a:ext uri="{FF2B5EF4-FFF2-40B4-BE49-F238E27FC236}">
                  <a16:creationId xmlns:a16="http://schemas.microsoft.com/office/drawing/2014/main" id="{A4D13FEB-8B44-479A-AB07-3A02056E0BAA}"/>
                </a:ext>
              </a:extLst>
            </p:cNvPr>
            <p:cNvSpPr/>
            <p:nvPr/>
          </p:nvSpPr>
          <p:spPr bwMode="auto">
            <a:xfrm>
              <a:off x="189955" y="2533576"/>
              <a:ext cx="2926701" cy="1505023"/>
            </a:xfrm>
            <a:prstGeom prst="roundRect">
              <a:avLst/>
            </a:prstGeom>
            <a:solidFill>
              <a:schemeClr val="accent6">
                <a:alpha val="73000"/>
              </a:schemeClr>
            </a:soli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endParaRPr lang="en-US" sz="2400">
                <a:solidFill>
                  <a:schemeClr val="bg1"/>
                </a:solidFill>
                <a:effectLst>
                  <a:outerShdw blurRad="38100" dist="38100" dir="2700000" algn="tl">
                    <a:srgbClr val="000000">
                      <a:alpha val="43137"/>
                    </a:srgbClr>
                  </a:outerShdw>
                </a:effectLst>
              </a:endParaRPr>
            </a:p>
          </p:txBody>
        </p:sp>
        <p:sp>
          <p:nvSpPr>
            <p:cNvPr id="3" name="TextBox 2">
              <a:extLst>
                <a:ext uri="{FF2B5EF4-FFF2-40B4-BE49-F238E27FC236}">
                  <a16:creationId xmlns:a16="http://schemas.microsoft.com/office/drawing/2014/main" id="{124D680E-7619-4941-B2CE-EDCBF567B07B}"/>
                </a:ext>
              </a:extLst>
            </p:cNvPr>
            <p:cNvSpPr txBox="1"/>
            <p:nvPr/>
          </p:nvSpPr>
          <p:spPr>
            <a:xfrm>
              <a:off x="372736" y="2754944"/>
              <a:ext cx="2561137" cy="1168012"/>
            </a:xfrm>
            <a:prstGeom prst="rect">
              <a:avLst/>
            </a:prstGeom>
            <a:noFill/>
          </p:spPr>
          <p:txBody>
            <a:bodyPr wrap="none">
              <a:spAutoFit/>
            </a:bodyPr>
            <a:lstStyle/>
            <a:p>
              <a:pPr algn="ctr">
                <a:defRPr/>
              </a:pPr>
              <a:r>
                <a:rPr lang="en-US" sz="2400" dirty="0">
                  <a:solidFill>
                    <a:schemeClr val="bg1"/>
                  </a:solidFill>
                  <a:effectLst>
                    <a:outerShdw blurRad="38100" dist="38100" dir="2700000" algn="tl">
                      <a:srgbClr val="000000">
                        <a:alpha val="43137"/>
                      </a:srgbClr>
                    </a:outerShdw>
                  </a:effectLst>
                  <a:latin typeface="Source Sans Pro Black" panose="020B0604020202020204" pitchFamily="34" charset="0"/>
                </a:rPr>
                <a:t>Modified</a:t>
              </a:r>
            </a:p>
            <a:p>
              <a:pPr algn="ctr">
                <a:defRPr/>
              </a:pPr>
              <a:r>
                <a:rPr lang="en-US" sz="2400" dirty="0">
                  <a:solidFill>
                    <a:schemeClr val="bg1"/>
                  </a:solidFill>
                  <a:effectLst>
                    <a:outerShdw blurRad="38100" dist="38100" dir="2700000" algn="tl">
                      <a:srgbClr val="000000">
                        <a:alpha val="43137"/>
                      </a:srgbClr>
                    </a:outerShdw>
                  </a:effectLst>
                  <a:latin typeface="Abadi" panose="020B0604020104020204" pitchFamily="34" charset="0"/>
                </a:rPr>
                <a:t>Working Directory</a:t>
              </a:r>
            </a:p>
            <a:p>
              <a:pPr algn="ctr">
                <a:defRPr/>
              </a:pPr>
              <a:endParaRPr lang="en-US" sz="1100" dirty="0">
                <a:solidFill>
                  <a:schemeClr val="bg1"/>
                </a:solidFill>
                <a:effectLst>
                  <a:outerShdw blurRad="38100" dist="38100" dir="2700000" algn="tl">
                    <a:srgbClr val="000000">
                      <a:alpha val="43137"/>
                    </a:srgbClr>
                  </a:outerShdw>
                </a:effectLst>
                <a:latin typeface="Source Sans Pro Black" panose="020B0604020202020204" pitchFamily="34" charset="0"/>
              </a:endParaRPr>
            </a:p>
            <a:p>
              <a:pPr algn="ctr">
                <a:defRPr/>
              </a:pPr>
              <a:endParaRPr lang="en-US" sz="1100" dirty="0">
                <a:solidFill>
                  <a:schemeClr val="bg1"/>
                </a:solidFill>
                <a:effectLst>
                  <a:outerShdw blurRad="38100" dist="38100" dir="2700000" algn="tl">
                    <a:srgbClr val="000000">
                      <a:alpha val="43137"/>
                    </a:srgbClr>
                  </a:outerShdw>
                </a:effectLst>
                <a:latin typeface="Source Sans Pro Black" panose="020B0604020202020204" pitchFamily="34" charset="0"/>
              </a:endParaRPr>
            </a:p>
            <a:p>
              <a:pPr algn="ctr">
                <a:defRPr/>
              </a:pPr>
              <a:r>
                <a:rPr lang="en-US" sz="2400" b="1" dirty="0">
                  <a:solidFill>
                    <a:srgbClr val="FF000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File1</a:t>
              </a:r>
            </a:p>
            <a:p>
              <a:pPr algn="ctr">
                <a:defRPr/>
              </a:pPr>
              <a:r>
                <a:rPr lang="en-US" sz="2400" b="1" dirty="0">
                  <a:solidFill>
                    <a:srgbClr val="FF000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File2</a:t>
              </a:r>
            </a:p>
            <a:p>
              <a:pPr algn="ctr">
                <a:defRPr/>
              </a:pPr>
              <a:r>
                <a:rPr lang="en-US" sz="2400" b="1" dirty="0">
                  <a:solidFill>
                    <a:srgbClr val="FF000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File3</a:t>
              </a:r>
            </a:p>
            <a:p>
              <a:pPr algn="ctr">
                <a:defRPr/>
              </a:pPr>
              <a:r>
                <a:rPr lang="en-US" sz="2400" b="1" dirty="0">
                  <a:solidFill>
                    <a:srgbClr val="FF000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a:t>
              </a:r>
            </a:p>
          </p:txBody>
        </p:sp>
      </p:grpSp>
      <p:grpSp>
        <p:nvGrpSpPr>
          <p:cNvPr id="45061" name="Group 3">
            <a:extLst>
              <a:ext uri="{FF2B5EF4-FFF2-40B4-BE49-F238E27FC236}">
                <a16:creationId xmlns:a16="http://schemas.microsoft.com/office/drawing/2014/main" id="{8A088EA0-C56A-A979-ABDE-0DE9E0EFD59E}"/>
              </a:ext>
            </a:extLst>
          </p:cNvPr>
          <p:cNvGrpSpPr>
            <a:grpSpLocks/>
          </p:cNvGrpSpPr>
          <p:nvPr/>
        </p:nvGrpSpPr>
        <p:grpSpPr bwMode="auto">
          <a:xfrm>
            <a:off x="4600576" y="2738439"/>
            <a:ext cx="2925763" cy="3410591"/>
            <a:chOff x="342355" y="2685976"/>
            <a:chExt cx="2926701" cy="1505023"/>
          </a:xfrm>
        </p:grpSpPr>
        <p:sp>
          <p:nvSpPr>
            <p:cNvPr id="11" name="Rectangle: Rounded Corners 10">
              <a:extLst>
                <a:ext uri="{FF2B5EF4-FFF2-40B4-BE49-F238E27FC236}">
                  <a16:creationId xmlns:a16="http://schemas.microsoft.com/office/drawing/2014/main" id="{7CDC0368-4487-4E8C-BB41-0FC8415F4A1F}"/>
                </a:ext>
              </a:extLst>
            </p:cNvPr>
            <p:cNvSpPr/>
            <p:nvPr/>
          </p:nvSpPr>
          <p:spPr bwMode="auto">
            <a:xfrm>
              <a:off x="342355" y="2685976"/>
              <a:ext cx="2926701" cy="1505023"/>
            </a:xfrm>
            <a:prstGeom prst="roundRect">
              <a:avLst/>
            </a:prstGeom>
            <a:solidFill>
              <a:schemeClr val="accent6">
                <a:alpha val="73000"/>
              </a:schemeClr>
            </a:soli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endParaRPr lang="en-US" sz="2400">
                <a:solidFill>
                  <a:schemeClr val="bg1"/>
                </a:solidFill>
                <a:effectLst>
                  <a:outerShdw blurRad="38100" dist="38100" dir="2700000" algn="tl">
                    <a:srgbClr val="000000">
                      <a:alpha val="43137"/>
                    </a:srgbClr>
                  </a:outerShdw>
                </a:effectLst>
              </a:endParaRPr>
            </a:p>
          </p:txBody>
        </p:sp>
        <p:sp>
          <p:nvSpPr>
            <p:cNvPr id="12" name="TextBox 11">
              <a:extLst>
                <a:ext uri="{FF2B5EF4-FFF2-40B4-BE49-F238E27FC236}">
                  <a16:creationId xmlns:a16="http://schemas.microsoft.com/office/drawing/2014/main" id="{FAA13494-A121-4E73-9456-BF2F8CF0365C}"/>
                </a:ext>
              </a:extLst>
            </p:cNvPr>
            <p:cNvSpPr txBox="1"/>
            <p:nvPr/>
          </p:nvSpPr>
          <p:spPr>
            <a:xfrm>
              <a:off x="853858" y="2907344"/>
              <a:ext cx="1903695" cy="1168012"/>
            </a:xfrm>
            <a:prstGeom prst="rect">
              <a:avLst/>
            </a:prstGeom>
            <a:noFill/>
          </p:spPr>
          <p:txBody>
            <a:bodyPr wrap="none">
              <a:spAutoFit/>
            </a:bodyPr>
            <a:lstStyle/>
            <a:p>
              <a:pPr algn="ctr">
                <a:defRPr/>
              </a:pPr>
              <a:r>
                <a:rPr lang="en-US" sz="2400" dirty="0">
                  <a:solidFill>
                    <a:schemeClr val="bg1"/>
                  </a:solidFill>
                  <a:effectLst>
                    <a:outerShdw blurRad="38100" dist="38100" dir="2700000" algn="tl">
                      <a:srgbClr val="000000">
                        <a:alpha val="43137"/>
                      </a:srgbClr>
                    </a:outerShdw>
                  </a:effectLst>
                  <a:latin typeface="Source Sans Pro Black" panose="020B0604020202020204" pitchFamily="34" charset="0"/>
                </a:rPr>
                <a:t>Index</a:t>
              </a:r>
            </a:p>
            <a:p>
              <a:pPr algn="ctr">
                <a:defRPr/>
              </a:pPr>
              <a:r>
                <a:rPr lang="en-US" sz="2400" dirty="0">
                  <a:solidFill>
                    <a:schemeClr val="bg1"/>
                  </a:solidFill>
                  <a:effectLst>
                    <a:outerShdw blurRad="38100" dist="38100" dir="2700000" algn="tl">
                      <a:srgbClr val="000000">
                        <a:alpha val="43137"/>
                      </a:srgbClr>
                    </a:outerShdw>
                  </a:effectLst>
                </a:rPr>
                <a:t>Staging Area</a:t>
              </a:r>
            </a:p>
            <a:p>
              <a:pPr algn="ctr">
                <a:defRPr/>
              </a:pPr>
              <a:endParaRPr lang="en-US" sz="1100" dirty="0">
                <a:solidFill>
                  <a:schemeClr val="bg1"/>
                </a:solidFill>
                <a:effectLst>
                  <a:outerShdw blurRad="38100" dist="38100" dir="2700000" algn="tl">
                    <a:srgbClr val="000000">
                      <a:alpha val="43137"/>
                    </a:srgbClr>
                  </a:outerShdw>
                </a:effectLst>
              </a:endParaRPr>
            </a:p>
            <a:p>
              <a:pPr algn="ctr">
                <a:defRPr/>
              </a:pPr>
              <a:endParaRPr lang="en-US" sz="1100" dirty="0">
                <a:solidFill>
                  <a:schemeClr val="bg1"/>
                </a:solidFill>
                <a:effectLst>
                  <a:outerShdw blurRad="38100" dist="38100" dir="2700000" algn="tl">
                    <a:srgbClr val="000000">
                      <a:alpha val="43137"/>
                    </a:srgbClr>
                  </a:outerShdw>
                </a:effectLst>
                <a:latin typeface="Source Sans Pro Black" panose="020B0604020202020204" pitchFamily="34" charset="0"/>
              </a:endParaRPr>
            </a:p>
            <a:p>
              <a:pPr algn="ctr">
                <a:defRPr/>
              </a:pPr>
              <a:r>
                <a:rPr lang="en-US" sz="2400" b="1" dirty="0">
                  <a:solidFill>
                    <a:srgbClr val="92D05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File1</a:t>
              </a:r>
            </a:p>
            <a:p>
              <a:pPr algn="ctr">
                <a:defRPr/>
              </a:pPr>
              <a:r>
                <a:rPr lang="en-US" sz="2400" b="1" dirty="0">
                  <a:solidFill>
                    <a:srgbClr val="92D05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File2</a:t>
              </a:r>
            </a:p>
            <a:p>
              <a:pPr algn="ctr">
                <a:defRPr/>
              </a:pPr>
              <a:r>
                <a:rPr lang="en-US" sz="2400" b="1" dirty="0">
                  <a:solidFill>
                    <a:srgbClr val="92D05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File3</a:t>
              </a:r>
            </a:p>
            <a:p>
              <a:pPr algn="ctr">
                <a:defRPr/>
              </a:pPr>
              <a:r>
                <a:rPr lang="en-US" sz="2400" b="1" dirty="0">
                  <a:solidFill>
                    <a:srgbClr val="92D05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a:t>
              </a:r>
            </a:p>
          </p:txBody>
        </p:sp>
      </p:grpSp>
      <p:grpSp>
        <p:nvGrpSpPr>
          <p:cNvPr id="45062" name="Group 8">
            <a:extLst>
              <a:ext uri="{FF2B5EF4-FFF2-40B4-BE49-F238E27FC236}">
                <a16:creationId xmlns:a16="http://schemas.microsoft.com/office/drawing/2014/main" id="{A6DB58E8-3B0E-8CE3-68CD-6B85700ABDB4}"/>
              </a:ext>
            </a:extLst>
          </p:cNvPr>
          <p:cNvGrpSpPr>
            <a:grpSpLocks/>
          </p:cNvGrpSpPr>
          <p:nvPr/>
        </p:nvGrpSpPr>
        <p:grpSpPr bwMode="auto">
          <a:xfrm>
            <a:off x="7659689" y="2738438"/>
            <a:ext cx="2927350" cy="3409950"/>
            <a:chOff x="342355" y="2685976"/>
            <a:chExt cx="2926701" cy="1505023"/>
          </a:xfrm>
        </p:grpSpPr>
        <p:sp>
          <p:nvSpPr>
            <p:cNvPr id="14" name="Rectangle: Rounded Corners 13">
              <a:extLst>
                <a:ext uri="{FF2B5EF4-FFF2-40B4-BE49-F238E27FC236}">
                  <a16:creationId xmlns:a16="http://schemas.microsoft.com/office/drawing/2014/main" id="{BE58FE9A-42BF-47F2-B0B5-8F9DAF40F603}"/>
                </a:ext>
              </a:extLst>
            </p:cNvPr>
            <p:cNvSpPr/>
            <p:nvPr/>
          </p:nvSpPr>
          <p:spPr bwMode="auto">
            <a:xfrm>
              <a:off x="342355" y="2685976"/>
              <a:ext cx="2926701" cy="1505023"/>
            </a:xfrm>
            <a:prstGeom prst="roundRect">
              <a:avLst/>
            </a:prstGeom>
            <a:solidFill>
              <a:schemeClr val="accent6">
                <a:alpha val="73000"/>
              </a:schemeClr>
            </a:soli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endParaRPr lang="en-US" sz="2400">
                <a:solidFill>
                  <a:schemeClr val="bg1"/>
                </a:solidFill>
                <a:effectLst>
                  <a:outerShdw blurRad="38100" dist="38100" dir="2700000" algn="tl">
                    <a:srgbClr val="000000">
                      <a:alpha val="43137"/>
                    </a:srgbClr>
                  </a:outerShdw>
                </a:effectLst>
              </a:endParaRPr>
            </a:p>
          </p:txBody>
        </p:sp>
        <p:sp>
          <p:nvSpPr>
            <p:cNvPr id="15" name="TextBox 14">
              <a:extLst>
                <a:ext uri="{FF2B5EF4-FFF2-40B4-BE49-F238E27FC236}">
                  <a16:creationId xmlns:a16="http://schemas.microsoft.com/office/drawing/2014/main" id="{E455B50F-CF13-4B4F-8ADC-293CB4C50EFA}"/>
                </a:ext>
              </a:extLst>
            </p:cNvPr>
            <p:cNvSpPr txBox="1"/>
            <p:nvPr/>
          </p:nvSpPr>
          <p:spPr>
            <a:xfrm>
              <a:off x="392810" y="2907385"/>
              <a:ext cx="2825788" cy="366771"/>
            </a:xfrm>
            <a:prstGeom prst="rect">
              <a:avLst/>
            </a:prstGeom>
            <a:noFill/>
          </p:spPr>
          <p:txBody>
            <a:bodyPr wrap="none">
              <a:spAutoFit/>
            </a:bodyPr>
            <a:lstStyle/>
            <a:p>
              <a:pPr algn="ctr">
                <a:defRPr/>
              </a:pPr>
              <a:r>
                <a:rPr lang="en-US" sz="2400" dirty="0">
                  <a:solidFill>
                    <a:schemeClr val="bg1"/>
                  </a:solidFill>
                  <a:effectLst>
                    <a:outerShdw blurRad="38100" dist="38100" dir="2700000" algn="tl">
                      <a:srgbClr val="000000">
                        <a:alpha val="43137"/>
                      </a:srgbClr>
                    </a:outerShdw>
                  </a:effectLst>
                  <a:latin typeface="Source Sans Pro Black" panose="020B0604020202020204" pitchFamily="34" charset="0"/>
                </a:rPr>
                <a:t>History</a:t>
              </a:r>
            </a:p>
            <a:p>
              <a:pPr algn="ctr">
                <a:defRPr/>
              </a:pPr>
              <a:r>
                <a:rPr lang="en-US" sz="2400" dirty="0">
                  <a:solidFill>
                    <a:schemeClr val="bg1"/>
                  </a:solidFill>
                  <a:effectLst>
                    <a:outerShdw blurRad="38100" dist="38100" dir="2700000" algn="tl">
                      <a:srgbClr val="000000">
                        <a:alpha val="43137"/>
                      </a:srgbClr>
                    </a:outerShdw>
                  </a:effectLst>
                  <a:latin typeface="Abadi" panose="020B0604020104020204" pitchFamily="34" charset="0"/>
                </a:rPr>
                <a:t>Committed Changes</a:t>
              </a:r>
            </a:p>
          </p:txBody>
        </p:sp>
      </p:grpSp>
      <p:sp>
        <p:nvSpPr>
          <p:cNvPr id="45063" name="TextBox 1">
            <a:extLst>
              <a:ext uri="{FF2B5EF4-FFF2-40B4-BE49-F238E27FC236}">
                <a16:creationId xmlns:a16="http://schemas.microsoft.com/office/drawing/2014/main" id="{0291FF2C-A87F-0EB9-AAC8-FAF310318450}"/>
              </a:ext>
            </a:extLst>
          </p:cNvPr>
          <p:cNvSpPr txBox="1">
            <a:spLocks noChangeArrowheads="1"/>
          </p:cNvSpPr>
          <p:nvPr/>
        </p:nvSpPr>
        <p:spPr bwMode="auto">
          <a:xfrm>
            <a:off x="3780554" y="762001"/>
            <a:ext cx="4414990"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600">
                <a:solidFill>
                  <a:schemeClr val="bg2"/>
                </a:solidFill>
                <a:latin typeface="Abadi" panose="020B0604020104020204" pitchFamily="34" charset="0"/>
              </a:rPr>
              <a:t>Stage files/Prepare to save/commit</a:t>
            </a:r>
          </a:p>
          <a:p>
            <a:pPr algn="ctr"/>
            <a:r>
              <a:rPr lang="en-US" altLang="en-US" sz="1800" b="1">
                <a:solidFill>
                  <a:srgbClr val="C00000"/>
                </a:solidFill>
                <a:latin typeface="Courier New" panose="02070309020205020404" pitchFamily="49" charset="0"/>
                <a:cs typeface="Courier New" panose="02070309020205020404" pitchFamily="49" charset="0"/>
              </a:rPr>
              <a:t>git add </a:t>
            </a:r>
            <a:r>
              <a:rPr lang="en-US" altLang="en-US" sz="2000" b="1">
                <a:solidFill>
                  <a:srgbClr val="C00000"/>
                </a:solidFill>
                <a:latin typeface="Courier New" panose="02070309020205020404" pitchFamily="49" charset="0"/>
                <a:cs typeface="Courier New" panose="02070309020205020404" pitchFamily="49" charset="0"/>
              </a:rPr>
              <a:t>.</a:t>
            </a:r>
            <a:r>
              <a:rPr lang="en-US" altLang="en-US" sz="1800" b="1">
                <a:solidFill>
                  <a:srgbClr val="C00000"/>
                </a:solidFill>
                <a:latin typeface="Courier New" panose="02070309020205020404" pitchFamily="49" charset="0"/>
                <a:cs typeface="Courier New" panose="02070309020205020404" pitchFamily="49" charset="0"/>
              </a:rPr>
              <a:t> </a:t>
            </a:r>
          </a:p>
          <a:p>
            <a:pPr algn="ctr"/>
            <a:r>
              <a:rPr lang="en-US" altLang="en-US" sz="1200" b="1">
                <a:solidFill>
                  <a:schemeClr val="bg2"/>
                </a:solidFill>
                <a:latin typeface="Abadi" panose="020B0604020104020204" pitchFamily="34" charset="0"/>
                <a:cs typeface="Courier New" panose="02070309020205020404" pitchFamily="49" charset="0"/>
              </a:rPr>
              <a:t>Adds all files in the Working Directory to the Index </a:t>
            </a:r>
            <a:r>
              <a:rPr lang="en-US" altLang="en-US" sz="1200">
                <a:solidFill>
                  <a:schemeClr val="bg2"/>
                </a:solidFill>
                <a:latin typeface="Abadi" panose="020B0604020104020204" pitchFamily="34" charset="0"/>
                <a:cs typeface="Courier New" panose="02070309020205020404" pitchFamily="49" charset="0"/>
              </a:rPr>
              <a:t>(Staging Area)</a:t>
            </a:r>
          </a:p>
          <a:p>
            <a:pPr algn="ctr"/>
            <a:endParaRPr lang="en-US" altLang="en-US" sz="2000" b="1">
              <a:solidFill>
                <a:srgbClr val="C00000"/>
              </a:solidFill>
              <a:latin typeface="Courier New" panose="02070309020205020404" pitchFamily="49" charset="0"/>
              <a:cs typeface="Courier New" panose="02070309020205020404" pitchFamily="49" charset="0"/>
            </a:endParaRPr>
          </a:p>
        </p:txBody>
      </p:sp>
      <p:grpSp>
        <p:nvGrpSpPr>
          <p:cNvPr id="45064" name="Group 15">
            <a:extLst>
              <a:ext uri="{FF2B5EF4-FFF2-40B4-BE49-F238E27FC236}">
                <a16:creationId xmlns:a16="http://schemas.microsoft.com/office/drawing/2014/main" id="{995A6652-3F49-0B0F-F4CD-8132126B8DA6}"/>
              </a:ext>
            </a:extLst>
          </p:cNvPr>
          <p:cNvGrpSpPr>
            <a:grpSpLocks/>
          </p:cNvGrpSpPr>
          <p:nvPr/>
        </p:nvGrpSpPr>
        <p:grpSpPr bwMode="auto">
          <a:xfrm>
            <a:off x="6019800" y="6148393"/>
            <a:ext cx="3048000" cy="358396"/>
            <a:chOff x="4495800" y="3867223"/>
            <a:chExt cx="3048001" cy="358780"/>
          </a:xfrm>
        </p:grpSpPr>
        <p:sp>
          <p:nvSpPr>
            <p:cNvPr id="45069" name="TextBox 16">
              <a:extLst>
                <a:ext uri="{FF2B5EF4-FFF2-40B4-BE49-F238E27FC236}">
                  <a16:creationId xmlns:a16="http://schemas.microsoft.com/office/drawing/2014/main" id="{85FBC7EC-2268-ADD1-B6BC-9877FF212B0F}"/>
                </a:ext>
              </a:extLst>
            </p:cNvPr>
            <p:cNvSpPr txBox="1">
              <a:spLocks noChangeArrowheads="1"/>
            </p:cNvSpPr>
            <p:nvPr/>
          </p:nvSpPr>
          <p:spPr bwMode="auto">
            <a:xfrm>
              <a:off x="5076702" y="3887086"/>
              <a:ext cx="1297150" cy="338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600">
                  <a:latin typeface="Abadi" panose="020B0604020104020204" pitchFamily="34" charset="0"/>
                </a:rPr>
                <a:t>.git directory</a:t>
              </a:r>
            </a:p>
          </p:txBody>
        </p:sp>
        <p:grpSp>
          <p:nvGrpSpPr>
            <p:cNvPr id="45070" name="Group 17">
              <a:extLst>
                <a:ext uri="{FF2B5EF4-FFF2-40B4-BE49-F238E27FC236}">
                  <a16:creationId xmlns:a16="http://schemas.microsoft.com/office/drawing/2014/main" id="{7C35CE4B-C027-484B-6776-414F30CAE149}"/>
                </a:ext>
              </a:extLst>
            </p:cNvPr>
            <p:cNvGrpSpPr>
              <a:grpSpLocks/>
            </p:cNvGrpSpPr>
            <p:nvPr/>
          </p:nvGrpSpPr>
          <p:grpSpPr bwMode="auto">
            <a:xfrm>
              <a:off x="7010400" y="3867223"/>
              <a:ext cx="533401" cy="250695"/>
              <a:chOff x="7010400" y="3867223"/>
              <a:chExt cx="533401" cy="250695"/>
            </a:xfrm>
          </p:grpSpPr>
          <p:cxnSp>
            <p:nvCxnSpPr>
              <p:cNvPr id="45074" name="Straight Connector 22">
                <a:extLst>
                  <a:ext uri="{FF2B5EF4-FFF2-40B4-BE49-F238E27FC236}">
                    <a16:creationId xmlns:a16="http://schemas.microsoft.com/office/drawing/2014/main" id="{01BBBD71-A570-056F-3A75-9BCE1B82BA5C}"/>
                  </a:ext>
                </a:extLst>
              </p:cNvPr>
              <p:cNvCxnSpPr>
                <a:cxnSpLocks noChangeShapeType="1"/>
              </p:cNvCxnSpPr>
              <p:nvPr/>
            </p:nvCxnSpPr>
            <p:spPr bwMode="auto">
              <a:xfrm>
                <a:off x="7010400" y="4117918"/>
                <a:ext cx="533400" cy="0"/>
              </a:xfrm>
              <a:prstGeom prst="line">
                <a:avLst/>
              </a:prstGeom>
              <a:noFill/>
              <a:ln w="28575" algn="ctr">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5075" name="Straight Arrow Connector 23">
                <a:extLst>
                  <a:ext uri="{FF2B5EF4-FFF2-40B4-BE49-F238E27FC236}">
                    <a16:creationId xmlns:a16="http://schemas.microsoft.com/office/drawing/2014/main" id="{0BCD8046-9BE7-2924-5B13-EF58D5A23446}"/>
                  </a:ext>
                </a:extLst>
              </p:cNvPr>
              <p:cNvCxnSpPr>
                <a:cxnSpLocks/>
              </p:cNvCxnSpPr>
              <p:nvPr/>
            </p:nvCxnSpPr>
            <p:spPr bwMode="auto">
              <a:xfrm flipV="1">
                <a:off x="7543800" y="3867223"/>
                <a:ext cx="1" cy="250695"/>
              </a:xfrm>
              <a:prstGeom prst="straightConnector1">
                <a:avLst/>
              </a:prstGeom>
              <a:noFill/>
              <a:ln w="28575" algn="ctr">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45071" name="Group 19">
              <a:extLst>
                <a:ext uri="{FF2B5EF4-FFF2-40B4-BE49-F238E27FC236}">
                  <a16:creationId xmlns:a16="http://schemas.microsoft.com/office/drawing/2014/main" id="{A56AC595-75B9-D181-B9AC-269F24A1A947}"/>
                </a:ext>
              </a:extLst>
            </p:cNvPr>
            <p:cNvGrpSpPr>
              <a:grpSpLocks/>
            </p:cNvGrpSpPr>
            <p:nvPr/>
          </p:nvGrpSpPr>
          <p:grpSpPr bwMode="auto">
            <a:xfrm flipH="1">
              <a:off x="4495800" y="3886200"/>
              <a:ext cx="533401" cy="250695"/>
              <a:chOff x="7010400" y="3867223"/>
              <a:chExt cx="533401" cy="250695"/>
            </a:xfrm>
          </p:grpSpPr>
          <p:cxnSp>
            <p:nvCxnSpPr>
              <p:cNvPr id="45072" name="Straight Connector 20">
                <a:extLst>
                  <a:ext uri="{FF2B5EF4-FFF2-40B4-BE49-F238E27FC236}">
                    <a16:creationId xmlns:a16="http://schemas.microsoft.com/office/drawing/2014/main" id="{2B09C8BE-F9D8-F445-2812-8C55BF77A5B8}"/>
                  </a:ext>
                </a:extLst>
              </p:cNvPr>
              <p:cNvCxnSpPr>
                <a:cxnSpLocks noChangeShapeType="1"/>
              </p:cNvCxnSpPr>
              <p:nvPr/>
            </p:nvCxnSpPr>
            <p:spPr bwMode="auto">
              <a:xfrm>
                <a:off x="7010400" y="4117918"/>
                <a:ext cx="533400" cy="0"/>
              </a:xfrm>
              <a:prstGeom prst="line">
                <a:avLst/>
              </a:prstGeom>
              <a:noFill/>
              <a:ln w="28575" algn="ctr">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5073" name="Straight Arrow Connector 21">
                <a:extLst>
                  <a:ext uri="{FF2B5EF4-FFF2-40B4-BE49-F238E27FC236}">
                    <a16:creationId xmlns:a16="http://schemas.microsoft.com/office/drawing/2014/main" id="{37D06599-9EAF-92C6-FF1D-D9E3B87B157B}"/>
                  </a:ext>
                </a:extLst>
              </p:cNvPr>
              <p:cNvCxnSpPr>
                <a:cxnSpLocks/>
              </p:cNvCxnSpPr>
              <p:nvPr/>
            </p:nvCxnSpPr>
            <p:spPr bwMode="auto">
              <a:xfrm flipV="1">
                <a:off x="7543800" y="3867223"/>
                <a:ext cx="1" cy="250695"/>
              </a:xfrm>
              <a:prstGeom prst="straightConnector1">
                <a:avLst/>
              </a:prstGeom>
              <a:noFill/>
              <a:ln w="28575" algn="ctr">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sp>
        <p:nvSpPr>
          <p:cNvPr id="24" name="TextBox 23">
            <a:extLst>
              <a:ext uri="{FF2B5EF4-FFF2-40B4-BE49-F238E27FC236}">
                <a16:creationId xmlns:a16="http://schemas.microsoft.com/office/drawing/2014/main" id="{BB0666DF-997C-4E2E-823D-7584D0B9B8BA}"/>
              </a:ext>
            </a:extLst>
          </p:cNvPr>
          <p:cNvSpPr txBox="1"/>
          <p:nvPr/>
        </p:nvSpPr>
        <p:spPr>
          <a:xfrm>
            <a:off x="3149081" y="2010396"/>
            <a:ext cx="5867399" cy="523220"/>
          </a:xfrm>
          <a:prstGeom prst="rect">
            <a:avLst/>
          </a:prstGeom>
          <a:solidFill>
            <a:schemeClr val="accent6">
              <a:alpha val="31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spAutoFit/>
          </a:bodyPr>
          <a:lstStyle/>
          <a:p>
            <a:pPr algn="ctr">
              <a:defRPr/>
            </a:pPr>
            <a:r>
              <a:rPr lang="en-US" sz="1600" dirty="0">
                <a:solidFill>
                  <a:schemeClr val="bg1"/>
                </a:solidFill>
                <a:effectLst>
                  <a:outerShdw blurRad="38100" dist="38100" dir="2700000" algn="tl">
                    <a:srgbClr val="000000">
                      <a:alpha val="43137"/>
                    </a:srgbClr>
                  </a:outerShdw>
                </a:effectLst>
                <a:latin typeface="Abadi" panose="020B0604020104020204" pitchFamily="34" charset="0"/>
              </a:rPr>
              <a:t>To stage a specific file, use:  </a:t>
            </a:r>
            <a:r>
              <a:rPr lang="en-US" sz="2000" b="1" dirty="0">
                <a:solidFill>
                  <a:srgbClr val="FF0000"/>
                </a:solidFill>
                <a:latin typeface="Courier New" panose="02070309020205020404" pitchFamily="49" charset="0"/>
                <a:cs typeface="Courier New" panose="02070309020205020404" pitchFamily="49" charset="0"/>
              </a:rPr>
              <a:t>git add </a:t>
            </a:r>
            <a:r>
              <a:rPr lang="en-US" sz="2800" b="1" i="1" dirty="0">
                <a:solidFill>
                  <a:srgbClr val="FF0000"/>
                </a:solidFill>
                <a:latin typeface="Courier New" panose="02070309020205020404" pitchFamily="49" charset="0"/>
                <a:cs typeface="Courier New" panose="02070309020205020404" pitchFamily="49" charset="0"/>
              </a:rPr>
              <a:t>filename</a:t>
            </a:r>
            <a:r>
              <a:rPr lang="en-US" sz="2000" b="1" dirty="0">
                <a:solidFill>
                  <a:srgbClr val="FF0000"/>
                </a:solidFill>
                <a:latin typeface="Courier New" panose="02070309020205020404" pitchFamily="49" charset="0"/>
                <a:cs typeface="Courier New" panose="02070309020205020404" pitchFamily="49" charset="0"/>
              </a:rPr>
              <a:t> </a:t>
            </a:r>
          </a:p>
        </p:txBody>
      </p:sp>
      <p:sp>
        <p:nvSpPr>
          <p:cNvPr id="4" name="Arrow: Right 3">
            <a:extLst>
              <a:ext uri="{FF2B5EF4-FFF2-40B4-BE49-F238E27FC236}">
                <a16:creationId xmlns:a16="http://schemas.microsoft.com/office/drawing/2014/main" id="{51694D70-38F7-43CF-BFC8-C3857330F49C}"/>
              </a:ext>
            </a:extLst>
          </p:cNvPr>
          <p:cNvSpPr/>
          <p:nvPr/>
        </p:nvSpPr>
        <p:spPr bwMode="auto">
          <a:xfrm>
            <a:off x="3681413" y="4908551"/>
            <a:ext cx="1676400" cy="633413"/>
          </a:xfrm>
          <a:prstGeom prst="rightArrow">
            <a:avLst/>
          </a:prstGeom>
          <a:solidFill>
            <a:schemeClr val="bg1">
              <a:alpha val="26000"/>
            </a:schemeClr>
          </a:solidFill>
          <a:ln w="28575" cap="flat" cmpd="sng" algn="ctr">
            <a:noFill/>
            <a:prstDash val="solid"/>
            <a:round/>
            <a:headEnd type="none" w="med" len="med"/>
            <a:tailEnd type="none" w="med" len="med"/>
          </a:ln>
          <a:effectLst/>
        </p:spPr>
        <p:txBody>
          <a:bodyPr wrap="none" anchor="ctr"/>
          <a:lstStyle/>
          <a:p>
            <a:pPr algn="r" eaLnBrk="1" hangingPunct="1">
              <a:defRPr/>
            </a:pPr>
            <a:r>
              <a:rPr lang="en-US" sz="1800" b="1" dirty="0">
                <a:latin typeface="Courier New" panose="02070309020205020404" pitchFamily="49" charset="0"/>
                <a:cs typeface="Courier New" panose="02070309020205020404" pitchFamily="49" charset="0"/>
              </a:rPr>
              <a:t>git add </a:t>
            </a:r>
            <a:r>
              <a:rPr lang="en-US" sz="1800" b="1" dirty="0">
                <a:cs typeface="Courier New" panose="02070309020205020404" pitchFamily="49" charset="0"/>
              </a:rPr>
              <a:t>.</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57DABFE2-5672-4AC6-ADC0-ED2491235886}"/>
              </a:ext>
            </a:extLst>
          </p:cNvPr>
          <p:cNvGrpSpPr/>
          <p:nvPr/>
        </p:nvGrpSpPr>
        <p:grpSpPr>
          <a:xfrm>
            <a:off x="550062" y="756231"/>
            <a:ext cx="11032337" cy="6028745"/>
            <a:chOff x="6254750" y="4378325"/>
            <a:chExt cx="2941637" cy="2742942"/>
          </a:xfrm>
          <a:gradFill>
            <a:gsLst>
              <a:gs pos="0">
                <a:schemeClr val="accent6">
                  <a:alpha val="13000"/>
                </a:schemeClr>
              </a:gs>
              <a:gs pos="74000">
                <a:schemeClr val="tx1">
                  <a:lumMod val="50000"/>
                  <a:lumOff val="50000"/>
                  <a:alpha val="17000"/>
                </a:schemeClr>
              </a:gs>
              <a:gs pos="43000">
                <a:schemeClr val="accent1">
                  <a:lumMod val="45000"/>
                  <a:lumOff val="55000"/>
                  <a:alpha val="18000"/>
                </a:schemeClr>
              </a:gs>
              <a:gs pos="100000">
                <a:schemeClr val="accent6">
                  <a:alpha val="13000"/>
                </a:schemeClr>
              </a:gs>
            </a:gsLst>
            <a:lin ang="5400000" scaled="1"/>
          </a:gradFill>
        </p:grpSpPr>
        <p:sp>
          <p:nvSpPr>
            <p:cNvPr id="7" name="AutoShape 2">
              <a:extLst>
                <a:ext uri="{FF2B5EF4-FFF2-40B4-BE49-F238E27FC236}">
                  <a16:creationId xmlns:a16="http://schemas.microsoft.com/office/drawing/2014/main" id="{F99C6429-3F2C-42A3-B3AB-994DACFCE119}"/>
                </a:ext>
              </a:extLst>
            </p:cNvPr>
            <p:cNvSpPr>
              <a:spLocks noChangeArrowheads="1"/>
            </p:cNvSpPr>
            <p:nvPr/>
          </p:nvSpPr>
          <p:spPr bwMode="auto">
            <a:xfrm>
              <a:off x="6254750" y="4378325"/>
              <a:ext cx="2941637" cy="2742942"/>
            </a:xfrm>
            <a:prstGeom prst="can">
              <a:avLst>
                <a:gd name="adj" fmla="val 22667"/>
              </a:avLst>
            </a:prstGeom>
            <a:grpFill/>
            <a:ln w="9525">
              <a:solidFill>
                <a:schemeClr val="tx1"/>
              </a:solidFill>
              <a:round/>
              <a:headEnd/>
              <a:tailEnd/>
            </a:ln>
            <a:effectLst/>
          </p:spPr>
          <p:txBody>
            <a:bodyPr wrap="none" anchor="ctr"/>
            <a:lstStyle>
              <a:lvl1pPr defTabSz="457200">
                <a:lnSpc>
                  <a:spcPct val="85000"/>
                </a:lnSpc>
                <a:spcBef>
                  <a:spcPct val="30000"/>
                </a:spcBef>
                <a:buClr>
                  <a:srgbClr val="000000"/>
                </a:buClr>
                <a:buFont typeface="Wingdings" panose="05000000000000000000" pitchFamily="2" charset="2"/>
                <a:buChar char="§"/>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anose="05030102010509060703" pitchFamily="18" charset="2"/>
                <a:buChar char="4"/>
                <a:defRPr>
                  <a:solidFill>
                    <a:srgbClr val="006699"/>
                  </a:solidFill>
                  <a:latin typeface="Arial" panose="020B0604020202020204" pitchFamily="34" charset="0"/>
                </a:defRPr>
              </a:lvl2pPr>
              <a:lvl3pPr marL="1143000" indent="-228600" defTabSz="457200">
                <a:spcBef>
                  <a:spcPct val="20000"/>
                </a:spcBef>
                <a:buFont typeface="Wingdings" panose="05000000000000000000" pitchFamily="2" charset="2"/>
                <a:buChar char="§"/>
                <a:defRPr sz="1600">
                  <a:solidFill>
                    <a:srgbClr val="666666"/>
                  </a:solidFill>
                  <a:latin typeface="Arial" panose="020B0604020202020204" pitchFamily="34" charset="0"/>
                </a:defRPr>
              </a:lvl3pPr>
              <a:lvl4pPr marL="1600200" indent="-228600" defTabSz="457200">
                <a:spcBef>
                  <a:spcPct val="20000"/>
                </a:spcBef>
                <a:buChar char="–"/>
                <a:defRPr sz="1400">
                  <a:solidFill>
                    <a:schemeClr val="tx1"/>
                  </a:solidFill>
                  <a:latin typeface="Arial" panose="020B0604020202020204" pitchFamily="34" charset="0"/>
                </a:defRPr>
              </a:lvl4pPr>
              <a:lvl5pPr marL="2057400" indent="-228600" defTabSz="457200">
                <a:spcBef>
                  <a:spcPct val="20000"/>
                </a:spcBef>
                <a:buChar char="–"/>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Font typeface="Arial" panose="020B0604020202020204" pitchFamily="34" charset="0"/>
                <a:buNone/>
                <a:defRPr/>
              </a:pPr>
              <a:endParaRPr lang="en-US" altLang="en-US" sz="1800">
                <a:solidFill>
                  <a:schemeClr val="bg1"/>
                </a:solidFill>
              </a:endParaRPr>
            </a:p>
          </p:txBody>
        </p:sp>
        <p:sp>
          <p:nvSpPr>
            <p:cNvPr id="8" name="Text Box 3">
              <a:extLst>
                <a:ext uri="{FF2B5EF4-FFF2-40B4-BE49-F238E27FC236}">
                  <a16:creationId xmlns:a16="http://schemas.microsoft.com/office/drawing/2014/main" id="{885431AE-CAAD-4A3B-9438-ABBD1ED99DD4}"/>
                </a:ext>
              </a:extLst>
            </p:cNvPr>
            <p:cNvSpPr txBox="1">
              <a:spLocks noChangeArrowheads="1"/>
            </p:cNvSpPr>
            <p:nvPr/>
          </p:nvSpPr>
          <p:spPr bwMode="auto">
            <a:xfrm>
              <a:off x="6333254" y="5128987"/>
              <a:ext cx="2803526" cy="266059"/>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457200">
                <a:defRPr sz="800" b="1">
                  <a:solidFill>
                    <a:schemeClr val="tx1"/>
                  </a:solidFill>
                  <a:latin typeface="Verdana" panose="020B0604030504040204" pitchFamily="34" charset="0"/>
                </a:defRPr>
              </a:lvl1pPr>
              <a:lvl2pPr marL="742950" indent="-285750" defTabSz="457200">
                <a:defRPr sz="800" b="1">
                  <a:solidFill>
                    <a:schemeClr val="tx1"/>
                  </a:solidFill>
                  <a:latin typeface="Verdana" panose="020B0604030504040204" pitchFamily="34" charset="0"/>
                </a:defRPr>
              </a:lvl2pPr>
              <a:lvl3pPr marL="1143000" indent="-228600" defTabSz="457200">
                <a:defRPr sz="800" b="1">
                  <a:solidFill>
                    <a:schemeClr val="tx1"/>
                  </a:solidFill>
                  <a:latin typeface="Verdana" panose="020B0604030504040204" pitchFamily="34" charset="0"/>
                </a:defRPr>
              </a:lvl3pPr>
              <a:lvl4pPr marL="1600200" indent="-228600" defTabSz="457200">
                <a:defRPr sz="800" b="1">
                  <a:solidFill>
                    <a:schemeClr val="tx1"/>
                  </a:solidFill>
                  <a:latin typeface="Verdana" panose="020B0604030504040204" pitchFamily="34" charset="0"/>
                </a:defRPr>
              </a:lvl4pPr>
              <a:lvl5pPr marL="2057400" indent="-228600" defTabSz="457200">
                <a:defRPr sz="800" b="1">
                  <a:solidFill>
                    <a:schemeClr val="tx1"/>
                  </a:solidFill>
                  <a:latin typeface="Verdana" panose="020B0604030504040204" pitchFamily="34" charset="0"/>
                </a:defRPr>
              </a:lvl5pPr>
              <a:lvl6pPr marL="2514600" indent="-228600" defTabSz="457200" eaLnBrk="0" fontAlgn="base" hangingPunct="0">
                <a:spcBef>
                  <a:spcPct val="0"/>
                </a:spcBef>
                <a:spcAft>
                  <a:spcPct val="0"/>
                </a:spcAft>
                <a:defRPr sz="800" b="1">
                  <a:solidFill>
                    <a:schemeClr val="tx1"/>
                  </a:solidFill>
                  <a:latin typeface="Verdana" panose="020B0604030504040204" pitchFamily="34" charset="0"/>
                </a:defRPr>
              </a:lvl6pPr>
              <a:lvl7pPr marL="2971800" indent="-228600" defTabSz="457200" eaLnBrk="0" fontAlgn="base" hangingPunct="0">
                <a:spcBef>
                  <a:spcPct val="0"/>
                </a:spcBef>
                <a:spcAft>
                  <a:spcPct val="0"/>
                </a:spcAft>
                <a:defRPr sz="800" b="1">
                  <a:solidFill>
                    <a:schemeClr val="tx1"/>
                  </a:solidFill>
                  <a:latin typeface="Verdana" panose="020B0604030504040204" pitchFamily="34" charset="0"/>
                </a:defRPr>
              </a:lvl7pPr>
              <a:lvl8pPr marL="3429000" indent="-228600" defTabSz="457200" eaLnBrk="0" fontAlgn="base" hangingPunct="0">
                <a:spcBef>
                  <a:spcPct val="0"/>
                </a:spcBef>
                <a:spcAft>
                  <a:spcPct val="0"/>
                </a:spcAft>
                <a:defRPr sz="800" b="1">
                  <a:solidFill>
                    <a:schemeClr val="tx1"/>
                  </a:solidFill>
                  <a:latin typeface="Verdana" panose="020B0604030504040204" pitchFamily="34" charset="0"/>
                </a:defRPr>
              </a:lvl8pPr>
              <a:lvl9pPr marL="3886200" indent="-228600" defTabSz="457200" eaLnBrk="0" fontAlgn="base" hangingPunct="0">
                <a:spcBef>
                  <a:spcPct val="0"/>
                </a:spcBef>
                <a:spcAft>
                  <a:spcPct val="0"/>
                </a:spcAft>
                <a:defRPr sz="800" b="1">
                  <a:solidFill>
                    <a:schemeClr val="tx1"/>
                  </a:solidFill>
                  <a:latin typeface="Verdana" panose="020B0604030504040204" pitchFamily="34" charset="0"/>
                </a:defRPr>
              </a:lvl9pPr>
            </a:lstStyle>
            <a:p>
              <a:pPr algn="ctr" eaLnBrk="1" hangingPunct="1">
                <a:defRPr/>
              </a:pPr>
              <a:endParaRPr lang="en-US" altLang="en-US" sz="3200" b="0" dirty="0">
                <a:solidFill>
                  <a:schemeClr val="tx1">
                    <a:lumMod val="50000"/>
                    <a:lumOff val="50000"/>
                  </a:schemeClr>
                </a:solidFill>
                <a:latin typeface="Arial" panose="020B0604020202020204" pitchFamily="34" charset="0"/>
              </a:endParaRPr>
            </a:p>
          </p:txBody>
        </p:sp>
      </p:grpSp>
      <p:sp>
        <p:nvSpPr>
          <p:cNvPr id="47107" name="Title 1">
            <a:extLst>
              <a:ext uri="{FF2B5EF4-FFF2-40B4-BE49-F238E27FC236}">
                <a16:creationId xmlns:a16="http://schemas.microsoft.com/office/drawing/2014/main" id="{98A33169-88FB-51DA-EAE2-F6589053FF81}"/>
              </a:ext>
            </a:extLst>
          </p:cNvPr>
          <p:cNvSpPr>
            <a:spLocks noGrp="1" noChangeArrowheads="1"/>
          </p:cNvSpPr>
          <p:nvPr>
            <p:ph type="title"/>
            <p:custDataLst>
              <p:tags r:id="rId1"/>
            </p:custDataLst>
          </p:nvPr>
        </p:nvSpPr>
        <p:spPr>
          <a:xfrm>
            <a:off x="550062" y="318315"/>
            <a:ext cx="9001125" cy="533400"/>
          </a:xfrm>
        </p:spPr>
        <p:txBody>
          <a:bodyPr/>
          <a:lstStyle/>
          <a:p>
            <a:r>
              <a:rPr lang="en-US" altLang="en-US" dirty="0"/>
              <a:t>5. </a:t>
            </a:r>
            <a:r>
              <a:rPr lang="en-US" altLang="en-US" b="1" dirty="0"/>
              <a:t>Commit Files </a:t>
            </a:r>
            <a:r>
              <a:rPr lang="en-US" altLang="en-US" dirty="0"/>
              <a:t>to the Git Repository’s History</a:t>
            </a:r>
          </a:p>
        </p:txBody>
      </p:sp>
      <p:grpSp>
        <p:nvGrpSpPr>
          <p:cNvPr id="47108" name="Group 9">
            <a:extLst>
              <a:ext uri="{FF2B5EF4-FFF2-40B4-BE49-F238E27FC236}">
                <a16:creationId xmlns:a16="http://schemas.microsoft.com/office/drawing/2014/main" id="{DF5BB732-E640-7B15-39BB-410C06C4C725}"/>
              </a:ext>
            </a:extLst>
          </p:cNvPr>
          <p:cNvGrpSpPr>
            <a:grpSpLocks/>
          </p:cNvGrpSpPr>
          <p:nvPr/>
        </p:nvGrpSpPr>
        <p:grpSpPr bwMode="auto">
          <a:xfrm>
            <a:off x="1560515" y="2686050"/>
            <a:ext cx="2925763" cy="3409949"/>
            <a:chOff x="189955" y="2533576"/>
            <a:chExt cx="2926701" cy="1505023"/>
          </a:xfrm>
        </p:grpSpPr>
        <p:sp>
          <p:nvSpPr>
            <p:cNvPr id="2" name="Rectangle: Rounded Corners 1">
              <a:extLst>
                <a:ext uri="{FF2B5EF4-FFF2-40B4-BE49-F238E27FC236}">
                  <a16:creationId xmlns:a16="http://schemas.microsoft.com/office/drawing/2014/main" id="{A4D13FEB-8B44-479A-AB07-3A02056E0BAA}"/>
                </a:ext>
              </a:extLst>
            </p:cNvPr>
            <p:cNvSpPr/>
            <p:nvPr/>
          </p:nvSpPr>
          <p:spPr bwMode="auto">
            <a:xfrm>
              <a:off x="189955" y="2533576"/>
              <a:ext cx="2926701" cy="1505023"/>
            </a:xfrm>
            <a:prstGeom prst="roundRect">
              <a:avLst/>
            </a:prstGeom>
            <a:solidFill>
              <a:schemeClr val="accent6">
                <a:alpha val="73000"/>
              </a:schemeClr>
            </a:soli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endParaRPr lang="en-US" sz="2400">
                <a:solidFill>
                  <a:schemeClr val="bg1"/>
                </a:solidFill>
                <a:effectLst>
                  <a:outerShdw blurRad="38100" dist="38100" dir="2700000" algn="tl">
                    <a:srgbClr val="000000">
                      <a:alpha val="43137"/>
                    </a:srgbClr>
                  </a:outerShdw>
                </a:effectLst>
              </a:endParaRPr>
            </a:p>
          </p:txBody>
        </p:sp>
        <p:sp>
          <p:nvSpPr>
            <p:cNvPr id="3" name="TextBox 2">
              <a:extLst>
                <a:ext uri="{FF2B5EF4-FFF2-40B4-BE49-F238E27FC236}">
                  <a16:creationId xmlns:a16="http://schemas.microsoft.com/office/drawing/2014/main" id="{124D680E-7619-4941-B2CE-EDCBF567B07B}"/>
                </a:ext>
              </a:extLst>
            </p:cNvPr>
            <p:cNvSpPr txBox="1"/>
            <p:nvPr/>
          </p:nvSpPr>
          <p:spPr>
            <a:xfrm>
              <a:off x="372736" y="2754985"/>
              <a:ext cx="2561137" cy="978055"/>
            </a:xfrm>
            <a:prstGeom prst="rect">
              <a:avLst/>
            </a:prstGeom>
            <a:noFill/>
          </p:spPr>
          <p:txBody>
            <a:bodyPr wrap="none">
              <a:spAutoFit/>
            </a:bodyPr>
            <a:lstStyle/>
            <a:p>
              <a:pPr algn="ctr">
                <a:defRPr/>
              </a:pPr>
              <a:r>
                <a:rPr lang="en-US" sz="2400" dirty="0">
                  <a:solidFill>
                    <a:schemeClr val="bg1"/>
                  </a:solidFill>
                  <a:effectLst>
                    <a:outerShdw blurRad="38100" dist="38100" dir="2700000" algn="tl">
                      <a:srgbClr val="000000">
                        <a:alpha val="43137"/>
                      </a:srgbClr>
                    </a:outerShdw>
                  </a:effectLst>
                  <a:latin typeface="Source Sans Pro Black" panose="020B0604020202020204" pitchFamily="34" charset="0"/>
                </a:rPr>
                <a:t>Modified</a:t>
              </a:r>
            </a:p>
            <a:p>
              <a:pPr algn="ctr">
                <a:defRPr/>
              </a:pPr>
              <a:r>
                <a:rPr lang="en-US" sz="2400" dirty="0">
                  <a:solidFill>
                    <a:schemeClr val="bg1"/>
                  </a:solidFill>
                  <a:effectLst>
                    <a:outerShdw blurRad="38100" dist="38100" dir="2700000" algn="tl">
                      <a:srgbClr val="000000">
                        <a:alpha val="43137"/>
                      </a:srgbClr>
                    </a:outerShdw>
                  </a:effectLst>
                  <a:latin typeface="Abadi" panose="020B0604020104020204" pitchFamily="34" charset="0"/>
                </a:rPr>
                <a:t>Working Directory</a:t>
              </a:r>
            </a:p>
            <a:p>
              <a:pPr algn="ctr">
                <a:defRPr/>
              </a:pPr>
              <a:endParaRPr lang="en-US" sz="1100" dirty="0">
                <a:solidFill>
                  <a:schemeClr val="bg1"/>
                </a:solidFill>
                <a:effectLst>
                  <a:outerShdw blurRad="38100" dist="38100" dir="2700000" algn="tl">
                    <a:srgbClr val="000000">
                      <a:alpha val="43137"/>
                    </a:srgbClr>
                  </a:outerShdw>
                </a:effectLst>
                <a:latin typeface="Source Sans Pro Black" panose="020B0604020202020204" pitchFamily="34" charset="0"/>
              </a:endParaRPr>
            </a:p>
            <a:p>
              <a:pPr algn="ctr">
                <a:defRPr/>
              </a:pPr>
              <a:endParaRPr lang="en-US" sz="1100" dirty="0">
                <a:solidFill>
                  <a:schemeClr val="bg1"/>
                </a:solidFill>
                <a:effectLst>
                  <a:outerShdw blurRad="38100" dist="38100" dir="2700000" algn="tl">
                    <a:srgbClr val="000000">
                      <a:alpha val="43137"/>
                    </a:srgbClr>
                  </a:outerShdw>
                </a:effectLst>
                <a:latin typeface="Source Sans Pro Black" panose="020B0604020202020204" pitchFamily="34" charset="0"/>
              </a:endParaRPr>
            </a:p>
            <a:p>
              <a:pPr algn="ctr">
                <a:defRPr/>
              </a:pPr>
              <a:r>
                <a:rPr lang="en-US" sz="2400" b="1" dirty="0">
                  <a:solidFill>
                    <a:srgbClr val="FF000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File1</a:t>
              </a:r>
            </a:p>
            <a:p>
              <a:pPr algn="ctr">
                <a:defRPr/>
              </a:pPr>
              <a:r>
                <a:rPr lang="en-US" sz="2400" b="1" dirty="0">
                  <a:solidFill>
                    <a:srgbClr val="FF000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File2</a:t>
              </a:r>
            </a:p>
            <a:p>
              <a:pPr algn="ctr">
                <a:defRPr/>
              </a:pPr>
              <a:r>
                <a:rPr lang="en-US" sz="1800" b="1" dirty="0">
                  <a:solidFill>
                    <a:srgbClr val="FF0000"/>
                  </a:solidFill>
                  <a:effectLst>
                    <a:outerShdw blurRad="38100" dist="38100" dir="2700000" algn="tl">
                      <a:srgbClr val="000000">
                        <a:alpha val="43137"/>
                      </a:srgbClr>
                    </a:outerShdw>
                  </a:effectLst>
                  <a:cs typeface="Courier New" panose="02070309020205020404" pitchFamily="49" charset="0"/>
                </a:rPr>
                <a:t>…</a:t>
              </a:r>
            </a:p>
          </p:txBody>
        </p:sp>
      </p:grpSp>
      <p:grpSp>
        <p:nvGrpSpPr>
          <p:cNvPr id="47109" name="Group 3">
            <a:extLst>
              <a:ext uri="{FF2B5EF4-FFF2-40B4-BE49-F238E27FC236}">
                <a16:creationId xmlns:a16="http://schemas.microsoft.com/office/drawing/2014/main" id="{78C83BB6-4E49-C9FD-6D0C-6881EE2D1A14}"/>
              </a:ext>
            </a:extLst>
          </p:cNvPr>
          <p:cNvGrpSpPr>
            <a:grpSpLocks/>
          </p:cNvGrpSpPr>
          <p:nvPr/>
        </p:nvGrpSpPr>
        <p:grpSpPr bwMode="auto">
          <a:xfrm>
            <a:off x="4600576" y="2686050"/>
            <a:ext cx="2925763" cy="3409949"/>
            <a:chOff x="342355" y="2685976"/>
            <a:chExt cx="2926701" cy="1505023"/>
          </a:xfrm>
        </p:grpSpPr>
        <p:sp>
          <p:nvSpPr>
            <p:cNvPr id="11" name="Rectangle: Rounded Corners 10">
              <a:extLst>
                <a:ext uri="{FF2B5EF4-FFF2-40B4-BE49-F238E27FC236}">
                  <a16:creationId xmlns:a16="http://schemas.microsoft.com/office/drawing/2014/main" id="{7CDC0368-4487-4E8C-BB41-0FC8415F4A1F}"/>
                </a:ext>
              </a:extLst>
            </p:cNvPr>
            <p:cNvSpPr/>
            <p:nvPr/>
          </p:nvSpPr>
          <p:spPr bwMode="auto">
            <a:xfrm>
              <a:off x="342355" y="2685976"/>
              <a:ext cx="2926701" cy="1505023"/>
            </a:xfrm>
            <a:prstGeom prst="roundRect">
              <a:avLst/>
            </a:prstGeom>
            <a:solidFill>
              <a:schemeClr val="accent6">
                <a:alpha val="73000"/>
              </a:schemeClr>
            </a:soli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endParaRPr lang="en-US" sz="2400">
                <a:solidFill>
                  <a:schemeClr val="bg1"/>
                </a:solidFill>
                <a:effectLst>
                  <a:outerShdw blurRad="38100" dist="38100" dir="2700000" algn="tl">
                    <a:srgbClr val="000000">
                      <a:alpha val="43137"/>
                    </a:srgbClr>
                  </a:outerShdw>
                </a:effectLst>
              </a:endParaRPr>
            </a:p>
          </p:txBody>
        </p:sp>
        <p:sp>
          <p:nvSpPr>
            <p:cNvPr id="12" name="TextBox 11">
              <a:extLst>
                <a:ext uri="{FF2B5EF4-FFF2-40B4-BE49-F238E27FC236}">
                  <a16:creationId xmlns:a16="http://schemas.microsoft.com/office/drawing/2014/main" id="{FAA13494-A121-4E73-9456-BF2F8CF0365C}"/>
                </a:ext>
              </a:extLst>
            </p:cNvPr>
            <p:cNvSpPr txBox="1"/>
            <p:nvPr/>
          </p:nvSpPr>
          <p:spPr>
            <a:xfrm>
              <a:off x="866686" y="2907385"/>
              <a:ext cx="1878039" cy="978055"/>
            </a:xfrm>
            <a:prstGeom prst="rect">
              <a:avLst/>
            </a:prstGeom>
            <a:noFill/>
          </p:spPr>
          <p:txBody>
            <a:bodyPr wrap="none">
              <a:spAutoFit/>
            </a:bodyPr>
            <a:lstStyle/>
            <a:p>
              <a:pPr algn="ctr">
                <a:defRPr/>
              </a:pPr>
              <a:r>
                <a:rPr lang="en-US" sz="2400" dirty="0">
                  <a:solidFill>
                    <a:schemeClr val="bg1"/>
                  </a:solidFill>
                  <a:effectLst>
                    <a:outerShdw blurRad="38100" dist="38100" dir="2700000" algn="tl">
                      <a:srgbClr val="000000">
                        <a:alpha val="43137"/>
                      </a:srgbClr>
                    </a:outerShdw>
                  </a:effectLst>
                  <a:latin typeface="Source Sans Pro Black" panose="020B0604020202020204" pitchFamily="34" charset="0"/>
                </a:rPr>
                <a:t>Index</a:t>
              </a:r>
            </a:p>
            <a:p>
              <a:pPr algn="ctr">
                <a:defRPr/>
              </a:pPr>
              <a:r>
                <a:rPr lang="en-US" sz="2400" dirty="0">
                  <a:solidFill>
                    <a:schemeClr val="bg1"/>
                  </a:solidFill>
                  <a:effectLst>
                    <a:outerShdw blurRad="38100" dist="38100" dir="2700000" algn="tl">
                      <a:srgbClr val="000000">
                        <a:alpha val="43137"/>
                      </a:srgbClr>
                    </a:outerShdw>
                  </a:effectLst>
                  <a:latin typeface="Abadi" panose="020B0604020104020204" pitchFamily="34" charset="0"/>
                </a:rPr>
                <a:t>Staging Area</a:t>
              </a:r>
            </a:p>
            <a:p>
              <a:pPr algn="ctr">
                <a:defRPr/>
              </a:pPr>
              <a:endParaRPr lang="en-US" sz="1100" dirty="0">
                <a:solidFill>
                  <a:schemeClr val="bg1"/>
                </a:solidFill>
                <a:effectLst>
                  <a:outerShdw blurRad="38100" dist="38100" dir="2700000" algn="tl">
                    <a:srgbClr val="000000">
                      <a:alpha val="43137"/>
                    </a:srgbClr>
                  </a:outerShdw>
                </a:effectLst>
                <a:latin typeface="Source Sans Pro Black" panose="020B0604020202020204" pitchFamily="34" charset="0"/>
              </a:endParaRPr>
            </a:p>
            <a:p>
              <a:pPr algn="ctr">
                <a:defRPr/>
              </a:pPr>
              <a:endParaRPr lang="en-US" sz="1100" dirty="0">
                <a:solidFill>
                  <a:schemeClr val="bg1"/>
                </a:solidFill>
                <a:effectLst>
                  <a:outerShdw blurRad="38100" dist="38100" dir="2700000" algn="tl">
                    <a:srgbClr val="000000">
                      <a:alpha val="43137"/>
                    </a:srgbClr>
                  </a:outerShdw>
                </a:effectLst>
                <a:latin typeface="Source Sans Pro Black" panose="020B0604020202020204" pitchFamily="34" charset="0"/>
              </a:endParaRPr>
            </a:p>
            <a:p>
              <a:pPr algn="ctr">
                <a:defRPr/>
              </a:pPr>
              <a:r>
                <a:rPr lang="en-US" sz="2400" b="1" dirty="0">
                  <a:solidFill>
                    <a:srgbClr val="92D05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File1</a:t>
              </a:r>
            </a:p>
            <a:p>
              <a:pPr algn="ctr">
                <a:defRPr/>
              </a:pPr>
              <a:r>
                <a:rPr lang="en-US" sz="2400" b="1" dirty="0">
                  <a:solidFill>
                    <a:srgbClr val="92D05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File2</a:t>
              </a:r>
            </a:p>
            <a:p>
              <a:pPr algn="ctr">
                <a:defRPr/>
              </a:pPr>
              <a:r>
                <a:rPr lang="en-US" sz="1800" b="1" dirty="0">
                  <a:solidFill>
                    <a:srgbClr val="92D050"/>
                  </a:solidFill>
                  <a:effectLst>
                    <a:outerShdw blurRad="38100" dist="38100" dir="2700000" algn="tl">
                      <a:srgbClr val="000000">
                        <a:alpha val="43137"/>
                      </a:srgbClr>
                    </a:outerShdw>
                  </a:effectLst>
                  <a:cs typeface="Courier New" panose="02070309020205020404" pitchFamily="49" charset="0"/>
                </a:rPr>
                <a:t>…</a:t>
              </a:r>
            </a:p>
          </p:txBody>
        </p:sp>
      </p:grpSp>
      <p:grpSp>
        <p:nvGrpSpPr>
          <p:cNvPr id="47110" name="Group 8">
            <a:extLst>
              <a:ext uri="{FF2B5EF4-FFF2-40B4-BE49-F238E27FC236}">
                <a16:creationId xmlns:a16="http://schemas.microsoft.com/office/drawing/2014/main" id="{064B1736-47E4-0B38-7A20-F6B84605D04E}"/>
              </a:ext>
            </a:extLst>
          </p:cNvPr>
          <p:cNvGrpSpPr>
            <a:grpSpLocks/>
          </p:cNvGrpSpPr>
          <p:nvPr/>
        </p:nvGrpSpPr>
        <p:grpSpPr bwMode="auto">
          <a:xfrm>
            <a:off x="7659689" y="2686050"/>
            <a:ext cx="2927350" cy="3409950"/>
            <a:chOff x="342355" y="2685976"/>
            <a:chExt cx="2926701" cy="1505023"/>
          </a:xfrm>
        </p:grpSpPr>
        <p:sp>
          <p:nvSpPr>
            <p:cNvPr id="14" name="Rectangle: Rounded Corners 13">
              <a:extLst>
                <a:ext uri="{FF2B5EF4-FFF2-40B4-BE49-F238E27FC236}">
                  <a16:creationId xmlns:a16="http://schemas.microsoft.com/office/drawing/2014/main" id="{BE58FE9A-42BF-47F2-B0B5-8F9DAF40F603}"/>
                </a:ext>
              </a:extLst>
            </p:cNvPr>
            <p:cNvSpPr/>
            <p:nvPr/>
          </p:nvSpPr>
          <p:spPr bwMode="auto">
            <a:xfrm>
              <a:off x="342355" y="2685976"/>
              <a:ext cx="2926701" cy="1505023"/>
            </a:xfrm>
            <a:prstGeom prst="roundRect">
              <a:avLst/>
            </a:prstGeom>
            <a:solidFill>
              <a:schemeClr val="accent6">
                <a:alpha val="73000"/>
              </a:schemeClr>
            </a:soli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endParaRPr lang="en-US" sz="2400">
                <a:solidFill>
                  <a:schemeClr val="bg1"/>
                </a:solidFill>
                <a:effectLst>
                  <a:outerShdw blurRad="38100" dist="38100" dir="2700000" algn="tl">
                    <a:srgbClr val="000000">
                      <a:alpha val="43137"/>
                    </a:srgbClr>
                  </a:outerShdw>
                </a:effectLst>
              </a:endParaRPr>
            </a:p>
          </p:txBody>
        </p:sp>
        <p:sp>
          <p:nvSpPr>
            <p:cNvPr id="15" name="TextBox 14">
              <a:extLst>
                <a:ext uri="{FF2B5EF4-FFF2-40B4-BE49-F238E27FC236}">
                  <a16:creationId xmlns:a16="http://schemas.microsoft.com/office/drawing/2014/main" id="{E455B50F-CF13-4B4F-8ADC-293CB4C50EFA}"/>
                </a:ext>
              </a:extLst>
            </p:cNvPr>
            <p:cNvSpPr txBox="1"/>
            <p:nvPr/>
          </p:nvSpPr>
          <p:spPr>
            <a:xfrm>
              <a:off x="392810" y="2907385"/>
              <a:ext cx="2825788" cy="801462"/>
            </a:xfrm>
            <a:prstGeom prst="rect">
              <a:avLst/>
            </a:prstGeom>
            <a:noFill/>
          </p:spPr>
          <p:txBody>
            <a:bodyPr wrap="none">
              <a:spAutoFit/>
            </a:bodyPr>
            <a:lstStyle/>
            <a:p>
              <a:pPr algn="ctr">
                <a:defRPr/>
              </a:pPr>
              <a:r>
                <a:rPr lang="en-US" sz="2400" dirty="0">
                  <a:solidFill>
                    <a:schemeClr val="bg1"/>
                  </a:solidFill>
                  <a:effectLst>
                    <a:outerShdw blurRad="38100" dist="38100" dir="2700000" algn="tl">
                      <a:srgbClr val="000000">
                        <a:alpha val="43137"/>
                      </a:srgbClr>
                    </a:outerShdw>
                  </a:effectLst>
                  <a:latin typeface="Source Sans Pro Black" panose="020B0604020202020204" pitchFamily="34" charset="0"/>
                </a:rPr>
                <a:t>History</a:t>
              </a:r>
            </a:p>
            <a:p>
              <a:pPr algn="ctr">
                <a:defRPr/>
              </a:pPr>
              <a:r>
                <a:rPr lang="en-US" sz="2400" dirty="0">
                  <a:solidFill>
                    <a:schemeClr val="bg1"/>
                  </a:solidFill>
                  <a:effectLst>
                    <a:outerShdw blurRad="38100" dist="38100" dir="2700000" algn="tl">
                      <a:srgbClr val="000000">
                        <a:alpha val="43137"/>
                      </a:srgbClr>
                    </a:outerShdw>
                  </a:effectLst>
                  <a:latin typeface="Abadi" panose="020B0604020104020204" pitchFamily="34" charset="0"/>
                </a:rPr>
                <a:t>Committed Changes</a:t>
              </a:r>
            </a:p>
            <a:p>
              <a:pPr algn="ctr">
                <a:defRPr/>
              </a:pPr>
              <a:endParaRPr lang="en-US" sz="2400" dirty="0">
                <a:solidFill>
                  <a:schemeClr val="bg1"/>
                </a:solidFill>
                <a:effectLst>
                  <a:outerShdw blurRad="38100" dist="38100" dir="2700000" algn="tl">
                    <a:srgbClr val="000000">
                      <a:alpha val="43137"/>
                    </a:srgbClr>
                  </a:outerShdw>
                </a:effectLst>
                <a:latin typeface="Abadi" panose="020B0604020104020204" pitchFamily="34" charset="0"/>
              </a:endParaRPr>
            </a:p>
            <a:p>
              <a:pPr algn="ctr">
                <a:defRPr/>
              </a:pPr>
              <a:r>
                <a:rPr lang="en-US" sz="2400" dirty="0">
                  <a:solidFill>
                    <a:srgbClr val="FFFF00"/>
                  </a:solidFill>
                  <a:effectLst>
                    <a:outerShdw blurRad="38100" dist="38100" dir="2700000" algn="tl">
                      <a:srgbClr val="000000">
                        <a:alpha val="43137"/>
                      </a:srgbClr>
                    </a:outerShdw>
                  </a:effectLst>
                  <a:latin typeface="Abadi" panose="020B0604020104020204" pitchFamily="34" charset="0"/>
                </a:rPr>
                <a:t>Commit1</a:t>
              </a:r>
            </a:p>
            <a:p>
              <a:pPr algn="ctr">
                <a:defRPr/>
              </a:pPr>
              <a:r>
                <a:rPr lang="en-US" sz="1400" dirty="0">
                  <a:solidFill>
                    <a:srgbClr val="FFFF00"/>
                  </a:solidFill>
                  <a:effectLst>
                    <a:outerShdw blurRad="38100" dist="38100" dir="2700000" algn="tl">
                      <a:srgbClr val="000000">
                        <a:alpha val="43137"/>
                      </a:srgbClr>
                    </a:outerShdw>
                  </a:effectLst>
                  <a:latin typeface="Abadi" panose="020B0604020104020204" pitchFamily="34" charset="0"/>
                </a:rPr>
                <a:t>(Unique Hash#)</a:t>
              </a:r>
            </a:p>
          </p:txBody>
        </p:sp>
      </p:grpSp>
      <p:sp>
        <p:nvSpPr>
          <p:cNvPr id="45063" name="TextBox 1">
            <a:extLst>
              <a:ext uri="{FF2B5EF4-FFF2-40B4-BE49-F238E27FC236}">
                <a16:creationId xmlns:a16="http://schemas.microsoft.com/office/drawing/2014/main" id="{F8C1622E-DED1-4EB1-A9A1-90E774C920D2}"/>
              </a:ext>
            </a:extLst>
          </p:cNvPr>
          <p:cNvSpPr txBox="1">
            <a:spLocks noChangeArrowheads="1"/>
          </p:cNvSpPr>
          <p:nvPr/>
        </p:nvSpPr>
        <p:spPr bwMode="auto">
          <a:xfrm>
            <a:off x="2424114" y="763588"/>
            <a:ext cx="7126287"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defRPr/>
            </a:pPr>
            <a:r>
              <a:rPr lang="en-US" altLang="en-US" dirty="0">
                <a:solidFill>
                  <a:schemeClr val="bg2"/>
                </a:solidFill>
                <a:latin typeface="Abadi" panose="020B0604020104020204" pitchFamily="34" charset="0"/>
              </a:rPr>
              <a:t>Commit/Save files &amp; file changes</a:t>
            </a:r>
          </a:p>
          <a:p>
            <a:pPr algn="ctr">
              <a:defRPr/>
            </a:pPr>
            <a:r>
              <a:rPr lang="en-US" altLang="en-US" sz="3200" b="1" dirty="0">
                <a:solidFill>
                  <a:srgbClr val="C00000"/>
                </a:solidFill>
                <a:latin typeface="Courier New" panose="02070309020205020404" pitchFamily="49" charset="0"/>
                <a:cs typeface="Courier New" panose="02070309020205020404" pitchFamily="49" charset="0"/>
              </a:rPr>
              <a:t>git commit -m "Message"</a:t>
            </a:r>
          </a:p>
          <a:p>
            <a:pPr algn="ctr">
              <a:defRPr/>
            </a:pPr>
            <a:r>
              <a:rPr lang="en-US" altLang="en-US" sz="1800" dirty="0">
                <a:solidFill>
                  <a:schemeClr val="bg2"/>
                </a:solidFill>
                <a:latin typeface="Abadi" panose="020B0604020104020204" pitchFamily="34" charset="0"/>
              </a:rPr>
              <a:t>Commit records changes to the Repository &amp; creates a </a:t>
            </a:r>
            <a:r>
              <a:rPr lang="en-US" altLang="en-US" sz="1800" b="1" dirty="0">
                <a:solidFill>
                  <a:schemeClr val="bg2"/>
                </a:solidFill>
                <a:latin typeface="+mn-lt"/>
              </a:rPr>
              <a:t>Commit Point</a:t>
            </a:r>
            <a:endParaRPr lang="en-US" altLang="en-US" sz="3600" b="1" dirty="0">
              <a:solidFill>
                <a:srgbClr val="C00000"/>
              </a:solidFill>
              <a:latin typeface="+mn-lt"/>
              <a:cs typeface="Courier New" panose="02070309020205020404" pitchFamily="49" charset="0"/>
            </a:endParaRPr>
          </a:p>
        </p:txBody>
      </p:sp>
      <p:grpSp>
        <p:nvGrpSpPr>
          <p:cNvPr id="47112" name="Group 15">
            <a:extLst>
              <a:ext uri="{FF2B5EF4-FFF2-40B4-BE49-F238E27FC236}">
                <a16:creationId xmlns:a16="http://schemas.microsoft.com/office/drawing/2014/main" id="{9AE1DC17-1E46-68B7-5ABC-A9B6D31850E7}"/>
              </a:ext>
            </a:extLst>
          </p:cNvPr>
          <p:cNvGrpSpPr>
            <a:grpSpLocks/>
          </p:cNvGrpSpPr>
          <p:nvPr/>
        </p:nvGrpSpPr>
        <p:grpSpPr bwMode="auto">
          <a:xfrm>
            <a:off x="6019800" y="6148393"/>
            <a:ext cx="3048000" cy="358396"/>
            <a:chOff x="4495800" y="3867223"/>
            <a:chExt cx="3048001" cy="358780"/>
          </a:xfrm>
        </p:grpSpPr>
        <p:sp>
          <p:nvSpPr>
            <p:cNvPr id="47118" name="TextBox 16">
              <a:extLst>
                <a:ext uri="{FF2B5EF4-FFF2-40B4-BE49-F238E27FC236}">
                  <a16:creationId xmlns:a16="http://schemas.microsoft.com/office/drawing/2014/main" id="{0902355D-C4D9-F296-3D06-15146E82302F}"/>
                </a:ext>
              </a:extLst>
            </p:cNvPr>
            <p:cNvSpPr txBox="1">
              <a:spLocks noChangeArrowheads="1"/>
            </p:cNvSpPr>
            <p:nvPr/>
          </p:nvSpPr>
          <p:spPr bwMode="auto">
            <a:xfrm>
              <a:off x="5076702" y="3887086"/>
              <a:ext cx="1297150" cy="338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600">
                  <a:latin typeface="Abadi" panose="020B0604020104020204" pitchFamily="34" charset="0"/>
                </a:rPr>
                <a:t>.git directory</a:t>
              </a:r>
            </a:p>
          </p:txBody>
        </p:sp>
        <p:grpSp>
          <p:nvGrpSpPr>
            <p:cNvPr id="47119" name="Group 17">
              <a:extLst>
                <a:ext uri="{FF2B5EF4-FFF2-40B4-BE49-F238E27FC236}">
                  <a16:creationId xmlns:a16="http://schemas.microsoft.com/office/drawing/2014/main" id="{E6E4783C-8CF4-7B7F-945E-A3C939E61B94}"/>
                </a:ext>
              </a:extLst>
            </p:cNvPr>
            <p:cNvGrpSpPr>
              <a:grpSpLocks/>
            </p:cNvGrpSpPr>
            <p:nvPr/>
          </p:nvGrpSpPr>
          <p:grpSpPr bwMode="auto">
            <a:xfrm>
              <a:off x="7010400" y="3867223"/>
              <a:ext cx="533401" cy="250695"/>
              <a:chOff x="7010400" y="3867223"/>
              <a:chExt cx="533401" cy="250695"/>
            </a:xfrm>
          </p:grpSpPr>
          <p:cxnSp>
            <p:nvCxnSpPr>
              <p:cNvPr id="47123" name="Straight Connector 22">
                <a:extLst>
                  <a:ext uri="{FF2B5EF4-FFF2-40B4-BE49-F238E27FC236}">
                    <a16:creationId xmlns:a16="http://schemas.microsoft.com/office/drawing/2014/main" id="{6B969A23-F4C1-09FA-1702-24FE60738A0C}"/>
                  </a:ext>
                </a:extLst>
              </p:cNvPr>
              <p:cNvCxnSpPr>
                <a:cxnSpLocks noChangeShapeType="1"/>
              </p:cNvCxnSpPr>
              <p:nvPr/>
            </p:nvCxnSpPr>
            <p:spPr bwMode="auto">
              <a:xfrm>
                <a:off x="7010400" y="4117918"/>
                <a:ext cx="533400" cy="0"/>
              </a:xfrm>
              <a:prstGeom prst="line">
                <a:avLst/>
              </a:prstGeom>
              <a:noFill/>
              <a:ln w="28575" algn="ctr">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124" name="Straight Arrow Connector 23">
                <a:extLst>
                  <a:ext uri="{FF2B5EF4-FFF2-40B4-BE49-F238E27FC236}">
                    <a16:creationId xmlns:a16="http://schemas.microsoft.com/office/drawing/2014/main" id="{4C118B1B-F07D-60CD-1587-7B1D00AED941}"/>
                  </a:ext>
                </a:extLst>
              </p:cNvPr>
              <p:cNvCxnSpPr>
                <a:cxnSpLocks/>
              </p:cNvCxnSpPr>
              <p:nvPr/>
            </p:nvCxnSpPr>
            <p:spPr bwMode="auto">
              <a:xfrm flipV="1">
                <a:off x="7543800" y="3867223"/>
                <a:ext cx="1" cy="250695"/>
              </a:xfrm>
              <a:prstGeom prst="straightConnector1">
                <a:avLst/>
              </a:prstGeom>
              <a:noFill/>
              <a:ln w="28575" algn="ctr">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47120" name="Group 19">
              <a:extLst>
                <a:ext uri="{FF2B5EF4-FFF2-40B4-BE49-F238E27FC236}">
                  <a16:creationId xmlns:a16="http://schemas.microsoft.com/office/drawing/2014/main" id="{9E6757A3-6F85-C781-9C03-227DAAA3B615}"/>
                </a:ext>
              </a:extLst>
            </p:cNvPr>
            <p:cNvGrpSpPr>
              <a:grpSpLocks/>
            </p:cNvGrpSpPr>
            <p:nvPr/>
          </p:nvGrpSpPr>
          <p:grpSpPr bwMode="auto">
            <a:xfrm flipH="1">
              <a:off x="4495800" y="3886200"/>
              <a:ext cx="533401" cy="250695"/>
              <a:chOff x="7010400" y="3867223"/>
              <a:chExt cx="533401" cy="250695"/>
            </a:xfrm>
          </p:grpSpPr>
          <p:cxnSp>
            <p:nvCxnSpPr>
              <p:cNvPr id="47121" name="Straight Connector 20">
                <a:extLst>
                  <a:ext uri="{FF2B5EF4-FFF2-40B4-BE49-F238E27FC236}">
                    <a16:creationId xmlns:a16="http://schemas.microsoft.com/office/drawing/2014/main" id="{2C2397E7-AA4A-1427-F56A-D90087F132A1}"/>
                  </a:ext>
                </a:extLst>
              </p:cNvPr>
              <p:cNvCxnSpPr>
                <a:cxnSpLocks noChangeShapeType="1"/>
              </p:cNvCxnSpPr>
              <p:nvPr/>
            </p:nvCxnSpPr>
            <p:spPr bwMode="auto">
              <a:xfrm>
                <a:off x="7010400" y="4117918"/>
                <a:ext cx="533400" cy="0"/>
              </a:xfrm>
              <a:prstGeom prst="line">
                <a:avLst/>
              </a:prstGeom>
              <a:noFill/>
              <a:ln w="28575" algn="ctr">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122" name="Straight Arrow Connector 21">
                <a:extLst>
                  <a:ext uri="{FF2B5EF4-FFF2-40B4-BE49-F238E27FC236}">
                    <a16:creationId xmlns:a16="http://schemas.microsoft.com/office/drawing/2014/main" id="{510C101D-B3BD-7FDB-5D29-2553922D0789}"/>
                  </a:ext>
                </a:extLst>
              </p:cNvPr>
              <p:cNvCxnSpPr>
                <a:cxnSpLocks/>
              </p:cNvCxnSpPr>
              <p:nvPr/>
            </p:nvCxnSpPr>
            <p:spPr bwMode="auto">
              <a:xfrm flipV="1">
                <a:off x="7543800" y="3867223"/>
                <a:ext cx="1" cy="250695"/>
              </a:xfrm>
              <a:prstGeom prst="straightConnector1">
                <a:avLst/>
              </a:prstGeom>
              <a:noFill/>
              <a:ln w="28575" algn="ctr">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sp>
        <p:nvSpPr>
          <p:cNvPr id="24" name="TextBox 23">
            <a:extLst>
              <a:ext uri="{FF2B5EF4-FFF2-40B4-BE49-F238E27FC236}">
                <a16:creationId xmlns:a16="http://schemas.microsoft.com/office/drawing/2014/main" id="{3D02057C-64EE-41FD-8E6E-AA56452C9047}"/>
              </a:ext>
            </a:extLst>
          </p:cNvPr>
          <p:cNvSpPr txBox="1"/>
          <p:nvPr/>
        </p:nvSpPr>
        <p:spPr>
          <a:xfrm>
            <a:off x="2438402" y="2057400"/>
            <a:ext cx="7315199" cy="338554"/>
          </a:xfrm>
          <a:prstGeom prst="rect">
            <a:avLst/>
          </a:prstGeom>
          <a:solidFill>
            <a:schemeClr val="accent6">
              <a:alpha val="37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spAutoFit/>
          </a:bodyPr>
          <a:lstStyle/>
          <a:p>
            <a:pPr algn="ctr">
              <a:defRPr/>
            </a:pPr>
            <a:r>
              <a:rPr lang="en-US" sz="1600" dirty="0">
                <a:solidFill>
                  <a:schemeClr val="bg1"/>
                </a:solidFill>
                <a:effectLst>
                  <a:outerShdw blurRad="38100" dist="38100" dir="2700000" algn="tl">
                    <a:srgbClr val="000000">
                      <a:alpha val="43137"/>
                    </a:srgbClr>
                  </a:outerShdw>
                </a:effectLst>
                <a:latin typeface="Abadi" panose="020B0604020104020204" pitchFamily="34" charset="0"/>
                <a:cs typeface="Courier New" panose="02070309020205020404" pitchFamily="49" charset="0"/>
              </a:rPr>
              <a:t>The </a:t>
            </a:r>
            <a:r>
              <a:rPr lang="en-US" sz="1600" dirty="0">
                <a:solidFill>
                  <a:srgbClr val="FFFF00"/>
                </a:solidFill>
                <a:effectLst>
                  <a:outerShdw blurRad="38100" dist="38100" dir="2700000" algn="tl">
                    <a:srgbClr val="000000">
                      <a:alpha val="43137"/>
                    </a:srgbClr>
                  </a:outerShdw>
                </a:effectLst>
                <a:latin typeface="Abadi" panose="020B0604020104020204" pitchFamily="34" charset="0"/>
                <a:cs typeface="Courier New" panose="02070309020205020404" pitchFamily="49" charset="0"/>
              </a:rPr>
              <a:t>Unique Hash# </a:t>
            </a:r>
            <a:r>
              <a:rPr lang="en-US" sz="1600" dirty="0">
                <a:solidFill>
                  <a:schemeClr val="bg1"/>
                </a:solidFill>
                <a:effectLst>
                  <a:outerShdw blurRad="38100" dist="38100" dir="2700000" algn="tl">
                    <a:srgbClr val="000000">
                      <a:alpha val="43137"/>
                    </a:srgbClr>
                  </a:outerShdw>
                </a:effectLst>
                <a:latin typeface="Abadi" panose="020B0604020104020204" pitchFamily="34" charset="0"/>
                <a:cs typeface="Courier New" panose="02070309020205020404" pitchFamily="49" charset="0"/>
              </a:rPr>
              <a:t>allows you to recover file changes to a specific Commit Point</a:t>
            </a:r>
            <a:endParaRPr lang="en-US" sz="1600" dirty="0">
              <a:solidFill>
                <a:schemeClr val="bg1"/>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endParaRPr>
          </a:p>
        </p:txBody>
      </p:sp>
      <p:sp>
        <p:nvSpPr>
          <p:cNvPr id="26" name="Arrow: Right 25">
            <a:extLst>
              <a:ext uri="{FF2B5EF4-FFF2-40B4-BE49-F238E27FC236}">
                <a16:creationId xmlns:a16="http://schemas.microsoft.com/office/drawing/2014/main" id="{C5647F79-E0B6-4A48-8E1C-B9FCAEB41516}"/>
              </a:ext>
            </a:extLst>
          </p:cNvPr>
          <p:cNvSpPr/>
          <p:nvPr/>
        </p:nvSpPr>
        <p:spPr bwMode="auto">
          <a:xfrm>
            <a:off x="3890963" y="4241800"/>
            <a:ext cx="1471612" cy="635000"/>
          </a:xfrm>
          <a:prstGeom prst="rightArrow">
            <a:avLst/>
          </a:prstGeom>
          <a:solidFill>
            <a:schemeClr val="bg1">
              <a:alpha val="26000"/>
            </a:schemeClr>
          </a:solidFill>
          <a:ln w="28575" cap="flat" cmpd="sng" algn="ctr">
            <a:noFill/>
            <a:prstDash val="solid"/>
            <a:round/>
            <a:headEnd type="none" w="med" len="med"/>
            <a:tailEnd type="none" w="med" len="med"/>
          </a:ln>
          <a:effectLst/>
        </p:spPr>
        <p:txBody>
          <a:bodyPr wrap="none" anchor="ctr"/>
          <a:lstStyle/>
          <a:p>
            <a:pPr algn="r" eaLnBrk="1" hangingPunct="1">
              <a:defRPr/>
            </a:pPr>
            <a:r>
              <a:rPr lang="en-US" sz="1600" b="1" dirty="0">
                <a:latin typeface="Courier New" panose="02070309020205020404" pitchFamily="49" charset="0"/>
                <a:cs typeface="Courier New" panose="02070309020205020404" pitchFamily="49" charset="0"/>
              </a:rPr>
              <a:t>git add </a:t>
            </a:r>
            <a:r>
              <a:rPr lang="en-US" sz="1600" b="1" dirty="0">
                <a:cs typeface="Courier New" panose="02070309020205020404" pitchFamily="49" charset="0"/>
              </a:rPr>
              <a:t>.</a:t>
            </a:r>
          </a:p>
        </p:txBody>
      </p:sp>
      <p:sp>
        <p:nvSpPr>
          <p:cNvPr id="27" name="Arrow: Right 26">
            <a:extLst>
              <a:ext uri="{FF2B5EF4-FFF2-40B4-BE49-F238E27FC236}">
                <a16:creationId xmlns:a16="http://schemas.microsoft.com/office/drawing/2014/main" id="{3B66FE9F-6473-4E4C-8137-B2907963B6C8}"/>
              </a:ext>
            </a:extLst>
          </p:cNvPr>
          <p:cNvSpPr/>
          <p:nvPr/>
        </p:nvSpPr>
        <p:spPr bwMode="auto">
          <a:xfrm>
            <a:off x="6550658" y="4225946"/>
            <a:ext cx="1852612" cy="635000"/>
          </a:xfrm>
          <a:prstGeom prst="rightArrow">
            <a:avLst/>
          </a:prstGeom>
          <a:solidFill>
            <a:schemeClr val="bg1">
              <a:alpha val="26000"/>
            </a:schemeClr>
          </a:solidFill>
          <a:ln w="28575" cap="flat" cmpd="sng" algn="ctr">
            <a:noFill/>
            <a:prstDash val="solid"/>
            <a:round/>
            <a:headEnd type="none" w="med" len="med"/>
            <a:tailEnd type="none" w="med" len="med"/>
          </a:ln>
          <a:effectLst/>
        </p:spPr>
        <p:txBody>
          <a:bodyPr wrap="none" anchor="ctr"/>
          <a:lstStyle/>
          <a:p>
            <a:pPr algn="r" eaLnBrk="1" hangingPunct="1">
              <a:defRPr/>
            </a:pPr>
            <a:r>
              <a:rPr lang="en-US" sz="1600" b="1" dirty="0">
                <a:latin typeface="Courier New" panose="02070309020205020404" pitchFamily="49" charset="0"/>
                <a:cs typeface="Courier New" panose="02070309020205020404" pitchFamily="49" charset="0"/>
              </a:rPr>
              <a:t>git commit…</a:t>
            </a:r>
            <a:endParaRPr lang="en-US" sz="1600" b="1" dirty="0">
              <a:cs typeface="Courier New" panose="02070309020205020404" pitchFamily="49"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57DABFE2-5672-4AC6-ADC0-ED2491235886}"/>
              </a:ext>
            </a:extLst>
          </p:cNvPr>
          <p:cNvGrpSpPr/>
          <p:nvPr/>
        </p:nvGrpSpPr>
        <p:grpSpPr>
          <a:xfrm>
            <a:off x="381000" y="685801"/>
            <a:ext cx="11353799" cy="6099175"/>
            <a:chOff x="6254750" y="4378325"/>
            <a:chExt cx="2941637" cy="2742942"/>
          </a:xfrm>
          <a:gradFill>
            <a:gsLst>
              <a:gs pos="0">
                <a:schemeClr val="accent6">
                  <a:alpha val="13000"/>
                </a:schemeClr>
              </a:gs>
              <a:gs pos="74000">
                <a:schemeClr val="tx1">
                  <a:lumMod val="50000"/>
                  <a:lumOff val="50000"/>
                  <a:alpha val="17000"/>
                </a:schemeClr>
              </a:gs>
              <a:gs pos="43000">
                <a:schemeClr val="accent1">
                  <a:lumMod val="45000"/>
                  <a:lumOff val="55000"/>
                  <a:alpha val="18000"/>
                </a:schemeClr>
              </a:gs>
              <a:gs pos="100000">
                <a:schemeClr val="accent6">
                  <a:alpha val="13000"/>
                </a:schemeClr>
              </a:gs>
            </a:gsLst>
            <a:lin ang="5400000" scaled="1"/>
          </a:gradFill>
        </p:grpSpPr>
        <p:sp>
          <p:nvSpPr>
            <p:cNvPr id="7" name="AutoShape 2">
              <a:extLst>
                <a:ext uri="{FF2B5EF4-FFF2-40B4-BE49-F238E27FC236}">
                  <a16:creationId xmlns:a16="http://schemas.microsoft.com/office/drawing/2014/main" id="{F99C6429-3F2C-42A3-B3AB-994DACFCE119}"/>
                </a:ext>
              </a:extLst>
            </p:cNvPr>
            <p:cNvSpPr>
              <a:spLocks noChangeArrowheads="1"/>
            </p:cNvSpPr>
            <p:nvPr/>
          </p:nvSpPr>
          <p:spPr bwMode="auto">
            <a:xfrm>
              <a:off x="6254750" y="4378325"/>
              <a:ext cx="2941637" cy="2742942"/>
            </a:xfrm>
            <a:prstGeom prst="can">
              <a:avLst>
                <a:gd name="adj" fmla="val 22667"/>
              </a:avLst>
            </a:prstGeom>
            <a:grpFill/>
            <a:ln w="9525">
              <a:solidFill>
                <a:schemeClr val="tx1"/>
              </a:solidFill>
              <a:round/>
              <a:headEnd/>
              <a:tailEnd/>
            </a:ln>
            <a:effectLst/>
          </p:spPr>
          <p:txBody>
            <a:bodyPr wrap="none" anchor="ctr"/>
            <a:lstStyle>
              <a:lvl1pPr defTabSz="457200">
                <a:lnSpc>
                  <a:spcPct val="85000"/>
                </a:lnSpc>
                <a:spcBef>
                  <a:spcPct val="30000"/>
                </a:spcBef>
                <a:buClr>
                  <a:srgbClr val="000000"/>
                </a:buClr>
                <a:buFont typeface="Wingdings" panose="05000000000000000000" pitchFamily="2" charset="2"/>
                <a:buChar char="§"/>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anose="05030102010509060703" pitchFamily="18" charset="2"/>
                <a:buChar char="4"/>
                <a:defRPr>
                  <a:solidFill>
                    <a:srgbClr val="006699"/>
                  </a:solidFill>
                  <a:latin typeface="Arial" panose="020B0604020202020204" pitchFamily="34" charset="0"/>
                </a:defRPr>
              </a:lvl2pPr>
              <a:lvl3pPr marL="1143000" indent="-228600" defTabSz="457200">
                <a:spcBef>
                  <a:spcPct val="20000"/>
                </a:spcBef>
                <a:buFont typeface="Wingdings" panose="05000000000000000000" pitchFamily="2" charset="2"/>
                <a:buChar char="§"/>
                <a:defRPr sz="1600">
                  <a:solidFill>
                    <a:srgbClr val="666666"/>
                  </a:solidFill>
                  <a:latin typeface="Arial" panose="020B0604020202020204" pitchFamily="34" charset="0"/>
                </a:defRPr>
              </a:lvl3pPr>
              <a:lvl4pPr marL="1600200" indent="-228600" defTabSz="457200">
                <a:spcBef>
                  <a:spcPct val="20000"/>
                </a:spcBef>
                <a:buChar char="–"/>
                <a:defRPr sz="1400">
                  <a:solidFill>
                    <a:schemeClr val="tx1"/>
                  </a:solidFill>
                  <a:latin typeface="Arial" panose="020B0604020202020204" pitchFamily="34" charset="0"/>
                </a:defRPr>
              </a:lvl4pPr>
              <a:lvl5pPr marL="2057400" indent="-228600" defTabSz="457200">
                <a:spcBef>
                  <a:spcPct val="20000"/>
                </a:spcBef>
                <a:buChar char="–"/>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Font typeface="Arial" panose="020B0604020202020204" pitchFamily="34" charset="0"/>
                <a:buNone/>
                <a:defRPr/>
              </a:pPr>
              <a:endParaRPr lang="en-US" altLang="en-US" sz="1800">
                <a:solidFill>
                  <a:schemeClr val="bg1"/>
                </a:solidFill>
              </a:endParaRPr>
            </a:p>
          </p:txBody>
        </p:sp>
        <p:sp>
          <p:nvSpPr>
            <p:cNvPr id="8" name="Text Box 3">
              <a:extLst>
                <a:ext uri="{FF2B5EF4-FFF2-40B4-BE49-F238E27FC236}">
                  <a16:creationId xmlns:a16="http://schemas.microsoft.com/office/drawing/2014/main" id="{885431AE-CAAD-4A3B-9438-ABBD1ED99DD4}"/>
                </a:ext>
              </a:extLst>
            </p:cNvPr>
            <p:cNvSpPr txBox="1">
              <a:spLocks noChangeArrowheads="1"/>
            </p:cNvSpPr>
            <p:nvPr/>
          </p:nvSpPr>
          <p:spPr bwMode="auto">
            <a:xfrm>
              <a:off x="6333254" y="5128987"/>
              <a:ext cx="2803526" cy="262987"/>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457200">
                <a:defRPr sz="800" b="1">
                  <a:solidFill>
                    <a:schemeClr val="tx1"/>
                  </a:solidFill>
                  <a:latin typeface="Verdana" panose="020B0604030504040204" pitchFamily="34" charset="0"/>
                </a:defRPr>
              </a:lvl1pPr>
              <a:lvl2pPr marL="742950" indent="-285750" defTabSz="457200">
                <a:defRPr sz="800" b="1">
                  <a:solidFill>
                    <a:schemeClr val="tx1"/>
                  </a:solidFill>
                  <a:latin typeface="Verdana" panose="020B0604030504040204" pitchFamily="34" charset="0"/>
                </a:defRPr>
              </a:lvl2pPr>
              <a:lvl3pPr marL="1143000" indent="-228600" defTabSz="457200">
                <a:defRPr sz="800" b="1">
                  <a:solidFill>
                    <a:schemeClr val="tx1"/>
                  </a:solidFill>
                  <a:latin typeface="Verdana" panose="020B0604030504040204" pitchFamily="34" charset="0"/>
                </a:defRPr>
              </a:lvl3pPr>
              <a:lvl4pPr marL="1600200" indent="-228600" defTabSz="457200">
                <a:defRPr sz="800" b="1">
                  <a:solidFill>
                    <a:schemeClr val="tx1"/>
                  </a:solidFill>
                  <a:latin typeface="Verdana" panose="020B0604030504040204" pitchFamily="34" charset="0"/>
                </a:defRPr>
              </a:lvl4pPr>
              <a:lvl5pPr marL="2057400" indent="-228600" defTabSz="457200">
                <a:defRPr sz="800" b="1">
                  <a:solidFill>
                    <a:schemeClr val="tx1"/>
                  </a:solidFill>
                  <a:latin typeface="Verdana" panose="020B0604030504040204" pitchFamily="34" charset="0"/>
                </a:defRPr>
              </a:lvl5pPr>
              <a:lvl6pPr marL="2514600" indent="-228600" defTabSz="457200" eaLnBrk="0" fontAlgn="base" hangingPunct="0">
                <a:spcBef>
                  <a:spcPct val="0"/>
                </a:spcBef>
                <a:spcAft>
                  <a:spcPct val="0"/>
                </a:spcAft>
                <a:defRPr sz="800" b="1">
                  <a:solidFill>
                    <a:schemeClr val="tx1"/>
                  </a:solidFill>
                  <a:latin typeface="Verdana" panose="020B0604030504040204" pitchFamily="34" charset="0"/>
                </a:defRPr>
              </a:lvl6pPr>
              <a:lvl7pPr marL="2971800" indent="-228600" defTabSz="457200" eaLnBrk="0" fontAlgn="base" hangingPunct="0">
                <a:spcBef>
                  <a:spcPct val="0"/>
                </a:spcBef>
                <a:spcAft>
                  <a:spcPct val="0"/>
                </a:spcAft>
                <a:defRPr sz="800" b="1">
                  <a:solidFill>
                    <a:schemeClr val="tx1"/>
                  </a:solidFill>
                  <a:latin typeface="Verdana" panose="020B0604030504040204" pitchFamily="34" charset="0"/>
                </a:defRPr>
              </a:lvl7pPr>
              <a:lvl8pPr marL="3429000" indent="-228600" defTabSz="457200" eaLnBrk="0" fontAlgn="base" hangingPunct="0">
                <a:spcBef>
                  <a:spcPct val="0"/>
                </a:spcBef>
                <a:spcAft>
                  <a:spcPct val="0"/>
                </a:spcAft>
                <a:defRPr sz="800" b="1">
                  <a:solidFill>
                    <a:schemeClr val="tx1"/>
                  </a:solidFill>
                  <a:latin typeface="Verdana" panose="020B0604030504040204" pitchFamily="34" charset="0"/>
                </a:defRPr>
              </a:lvl8pPr>
              <a:lvl9pPr marL="3886200" indent="-228600" defTabSz="457200" eaLnBrk="0" fontAlgn="base" hangingPunct="0">
                <a:spcBef>
                  <a:spcPct val="0"/>
                </a:spcBef>
                <a:spcAft>
                  <a:spcPct val="0"/>
                </a:spcAft>
                <a:defRPr sz="800" b="1">
                  <a:solidFill>
                    <a:schemeClr val="tx1"/>
                  </a:solidFill>
                  <a:latin typeface="Verdana" panose="020B0604030504040204" pitchFamily="34" charset="0"/>
                </a:defRPr>
              </a:lvl9pPr>
            </a:lstStyle>
            <a:p>
              <a:pPr algn="ctr" eaLnBrk="1" hangingPunct="1">
                <a:defRPr/>
              </a:pPr>
              <a:endParaRPr lang="en-US" altLang="en-US" sz="3200" b="0" dirty="0">
                <a:solidFill>
                  <a:schemeClr val="tx1">
                    <a:lumMod val="50000"/>
                    <a:lumOff val="50000"/>
                  </a:schemeClr>
                </a:solidFill>
                <a:latin typeface="Arial" panose="020B0604020202020204" pitchFamily="34" charset="0"/>
              </a:endParaRPr>
            </a:p>
          </p:txBody>
        </p:sp>
      </p:grpSp>
      <p:sp>
        <p:nvSpPr>
          <p:cNvPr id="49155" name="Title 1">
            <a:extLst>
              <a:ext uri="{FF2B5EF4-FFF2-40B4-BE49-F238E27FC236}">
                <a16:creationId xmlns:a16="http://schemas.microsoft.com/office/drawing/2014/main" id="{0DD4F06D-976E-C867-1725-D469DF835910}"/>
              </a:ext>
            </a:extLst>
          </p:cNvPr>
          <p:cNvSpPr>
            <a:spLocks noGrp="1" noChangeArrowheads="1"/>
          </p:cNvSpPr>
          <p:nvPr>
            <p:ph type="title"/>
            <p:custDataLst>
              <p:tags r:id="rId1"/>
            </p:custDataLst>
          </p:nvPr>
        </p:nvSpPr>
        <p:spPr>
          <a:xfrm>
            <a:off x="609600" y="252308"/>
            <a:ext cx="9001125" cy="533400"/>
          </a:xfrm>
        </p:spPr>
        <p:txBody>
          <a:bodyPr/>
          <a:lstStyle/>
          <a:p>
            <a:r>
              <a:rPr lang="en-US" altLang="en-US" sz="3200" dirty="0"/>
              <a:t>6. </a:t>
            </a:r>
            <a:r>
              <a:rPr lang="en-US" altLang="en-US" sz="3200" b="1" dirty="0"/>
              <a:t>Tell Git to Ignore Specific Files</a:t>
            </a:r>
          </a:p>
        </p:txBody>
      </p:sp>
      <p:grpSp>
        <p:nvGrpSpPr>
          <p:cNvPr id="49156" name="Group 9">
            <a:extLst>
              <a:ext uri="{FF2B5EF4-FFF2-40B4-BE49-F238E27FC236}">
                <a16:creationId xmlns:a16="http://schemas.microsoft.com/office/drawing/2014/main" id="{1D0A4CCD-A5CE-C7C0-9130-92D52C62A71C}"/>
              </a:ext>
            </a:extLst>
          </p:cNvPr>
          <p:cNvGrpSpPr>
            <a:grpSpLocks/>
          </p:cNvGrpSpPr>
          <p:nvPr/>
        </p:nvGrpSpPr>
        <p:grpSpPr bwMode="auto">
          <a:xfrm>
            <a:off x="1543663" y="2914650"/>
            <a:ext cx="2959464" cy="3409950"/>
            <a:chOff x="173098" y="2533576"/>
            <a:chExt cx="2960413" cy="1505023"/>
          </a:xfrm>
        </p:grpSpPr>
        <p:sp>
          <p:nvSpPr>
            <p:cNvPr id="2" name="Rectangle: Rounded Corners 1">
              <a:extLst>
                <a:ext uri="{FF2B5EF4-FFF2-40B4-BE49-F238E27FC236}">
                  <a16:creationId xmlns:a16="http://schemas.microsoft.com/office/drawing/2014/main" id="{A4D13FEB-8B44-479A-AB07-3A02056E0BAA}"/>
                </a:ext>
              </a:extLst>
            </p:cNvPr>
            <p:cNvSpPr/>
            <p:nvPr/>
          </p:nvSpPr>
          <p:spPr bwMode="auto">
            <a:xfrm>
              <a:off x="189955" y="2533576"/>
              <a:ext cx="2926701" cy="1505023"/>
            </a:xfrm>
            <a:prstGeom prst="roundRect">
              <a:avLst/>
            </a:prstGeom>
            <a:solidFill>
              <a:schemeClr val="accent6">
                <a:alpha val="73000"/>
              </a:schemeClr>
            </a:soli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endParaRPr lang="en-US" sz="2800">
                <a:solidFill>
                  <a:schemeClr val="bg1"/>
                </a:solidFill>
                <a:effectLst>
                  <a:outerShdw blurRad="38100" dist="38100" dir="2700000" algn="tl">
                    <a:srgbClr val="000000">
                      <a:alpha val="43137"/>
                    </a:srgbClr>
                  </a:outerShdw>
                </a:effectLst>
              </a:endParaRPr>
            </a:p>
          </p:txBody>
        </p:sp>
        <p:sp>
          <p:nvSpPr>
            <p:cNvPr id="3" name="TextBox 2">
              <a:extLst>
                <a:ext uri="{FF2B5EF4-FFF2-40B4-BE49-F238E27FC236}">
                  <a16:creationId xmlns:a16="http://schemas.microsoft.com/office/drawing/2014/main" id="{124D680E-7619-4941-B2CE-EDCBF567B07B}"/>
                </a:ext>
              </a:extLst>
            </p:cNvPr>
            <p:cNvSpPr txBox="1"/>
            <p:nvPr/>
          </p:nvSpPr>
          <p:spPr>
            <a:xfrm>
              <a:off x="173098" y="2754985"/>
              <a:ext cx="2960413" cy="937302"/>
            </a:xfrm>
            <a:prstGeom prst="rect">
              <a:avLst/>
            </a:prstGeom>
            <a:noFill/>
          </p:spPr>
          <p:txBody>
            <a:bodyPr wrap="none">
              <a:spAutoFit/>
            </a:bodyPr>
            <a:lstStyle/>
            <a:p>
              <a:pPr algn="ctr">
                <a:defRPr/>
              </a:pPr>
              <a:r>
                <a:rPr lang="en-US" sz="2800" dirty="0">
                  <a:solidFill>
                    <a:schemeClr val="bg1"/>
                  </a:solidFill>
                  <a:effectLst>
                    <a:outerShdw blurRad="38100" dist="38100" dir="2700000" algn="tl">
                      <a:srgbClr val="000000">
                        <a:alpha val="43137"/>
                      </a:srgbClr>
                    </a:outerShdw>
                  </a:effectLst>
                  <a:latin typeface="Source Sans Pro Black" panose="020B0604020202020204" pitchFamily="34" charset="0"/>
                </a:rPr>
                <a:t>Modified</a:t>
              </a:r>
            </a:p>
            <a:p>
              <a:pPr algn="ctr">
                <a:defRPr/>
              </a:pPr>
              <a:r>
                <a:rPr lang="en-US" sz="2800" dirty="0">
                  <a:solidFill>
                    <a:schemeClr val="bg1"/>
                  </a:solidFill>
                  <a:effectLst>
                    <a:outerShdw blurRad="38100" dist="38100" dir="2700000" algn="tl">
                      <a:srgbClr val="000000">
                        <a:alpha val="43137"/>
                      </a:srgbClr>
                    </a:outerShdw>
                  </a:effectLst>
                  <a:latin typeface="Abadi" panose="020B0604020104020204" pitchFamily="34" charset="0"/>
                </a:rPr>
                <a:t>Working Directory</a:t>
              </a:r>
            </a:p>
            <a:p>
              <a:pPr algn="ctr">
                <a:defRPr/>
              </a:pPr>
              <a:endParaRPr lang="en-US" sz="1200" dirty="0">
                <a:solidFill>
                  <a:schemeClr val="bg1"/>
                </a:solidFill>
                <a:effectLst>
                  <a:outerShdw blurRad="38100" dist="38100" dir="2700000" algn="tl">
                    <a:srgbClr val="000000">
                      <a:alpha val="43137"/>
                    </a:srgbClr>
                  </a:outerShdw>
                </a:effectLst>
                <a:latin typeface="Source Sans Pro Black" panose="020B0604020202020204" pitchFamily="34" charset="0"/>
              </a:endParaRPr>
            </a:p>
            <a:p>
              <a:pPr algn="ctr">
                <a:defRPr/>
              </a:pPr>
              <a:r>
                <a:rPr lang="en-US" sz="1400" b="1" dirty="0">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File1</a:t>
              </a:r>
            </a:p>
            <a:p>
              <a:pPr algn="ctr">
                <a:defRPr/>
              </a:pPr>
              <a:r>
                <a:rPr lang="en-US" sz="1400" b="1" dirty="0">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File2</a:t>
              </a:r>
            </a:p>
            <a:p>
              <a:pPr algn="ctr">
                <a:defRPr/>
              </a:pPr>
              <a:r>
                <a:rPr lang="en-US" sz="1600" b="1" dirty="0">
                  <a:effectLst>
                    <a:outerShdw blurRad="38100" dist="38100" dir="2700000" algn="tl">
                      <a:srgbClr val="000000">
                        <a:alpha val="43137"/>
                      </a:srgbClr>
                    </a:outerShdw>
                  </a:effectLst>
                  <a:cs typeface="Courier New" panose="02070309020205020404" pitchFamily="49" charset="0"/>
                </a:rPr>
                <a:t>…</a:t>
              </a:r>
            </a:p>
            <a:p>
              <a:pPr algn="ctr">
                <a:defRPr/>
              </a:pPr>
              <a:r>
                <a:rPr lang="en-US" sz="1600" b="1" dirty="0">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.gitignore</a:t>
              </a:r>
              <a:endParaRPr lang="en-US" sz="2000" b="1" dirty="0">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endParaRPr>
            </a:p>
          </p:txBody>
        </p:sp>
      </p:grpSp>
      <p:grpSp>
        <p:nvGrpSpPr>
          <p:cNvPr id="49157" name="Group 3">
            <a:extLst>
              <a:ext uri="{FF2B5EF4-FFF2-40B4-BE49-F238E27FC236}">
                <a16:creationId xmlns:a16="http://schemas.microsoft.com/office/drawing/2014/main" id="{4C3C32E3-9F5F-1A02-C8F0-E4E579396A8E}"/>
              </a:ext>
            </a:extLst>
          </p:cNvPr>
          <p:cNvGrpSpPr>
            <a:grpSpLocks/>
          </p:cNvGrpSpPr>
          <p:nvPr/>
        </p:nvGrpSpPr>
        <p:grpSpPr bwMode="auto">
          <a:xfrm>
            <a:off x="4600576" y="2914650"/>
            <a:ext cx="2925763" cy="3409950"/>
            <a:chOff x="342355" y="2685976"/>
            <a:chExt cx="2926701" cy="1505023"/>
          </a:xfrm>
        </p:grpSpPr>
        <p:sp>
          <p:nvSpPr>
            <p:cNvPr id="11" name="Rectangle: Rounded Corners 10">
              <a:extLst>
                <a:ext uri="{FF2B5EF4-FFF2-40B4-BE49-F238E27FC236}">
                  <a16:creationId xmlns:a16="http://schemas.microsoft.com/office/drawing/2014/main" id="{7CDC0368-4487-4E8C-BB41-0FC8415F4A1F}"/>
                </a:ext>
              </a:extLst>
            </p:cNvPr>
            <p:cNvSpPr/>
            <p:nvPr/>
          </p:nvSpPr>
          <p:spPr bwMode="auto">
            <a:xfrm>
              <a:off x="342355" y="2685976"/>
              <a:ext cx="2926701" cy="1505023"/>
            </a:xfrm>
            <a:prstGeom prst="roundRect">
              <a:avLst/>
            </a:prstGeom>
            <a:solidFill>
              <a:schemeClr val="accent6">
                <a:alpha val="73000"/>
              </a:schemeClr>
            </a:soli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endParaRPr lang="en-US" sz="2800">
                <a:solidFill>
                  <a:schemeClr val="bg1"/>
                </a:solidFill>
                <a:effectLst>
                  <a:outerShdw blurRad="38100" dist="38100" dir="2700000" algn="tl">
                    <a:srgbClr val="000000">
                      <a:alpha val="43137"/>
                    </a:srgbClr>
                  </a:outerShdw>
                </a:effectLst>
              </a:endParaRPr>
            </a:p>
          </p:txBody>
        </p:sp>
        <p:sp>
          <p:nvSpPr>
            <p:cNvPr id="12" name="TextBox 11">
              <a:extLst>
                <a:ext uri="{FF2B5EF4-FFF2-40B4-BE49-F238E27FC236}">
                  <a16:creationId xmlns:a16="http://schemas.microsoft.com/office/drawing/2014/main" id="{FAA13494-A121-4E73-9456-BF2F8CF0365C}"/>
                </a:ext>
              </a:extLst>
            </p:cNvPr>
            <p:cNvSpPr txBox="1"/>
            <p:nvPr/>
          </p:nvSpPr>
          <p:spPr>
            <a:xfrm>
              <a:off x="724775" y="2907385"/>
              <a:ext cx="2161862" cy="1045975"/>
            </a:xfrm>
            <a:prstGeom prst="rect">
              <a:avLst/>
            </a:prstGeom>
            <a:noFill/>
          </p:spPr>
          <p:txBody>
            <a:bodyPr wrap="none">
              <a:spAutoFit/>
            </a:bodyPr>
            <a:lstStyle/>
            <a:p>
              <a:pPr algn="ctr">
                <a:defRPr/>
              </a:pPr>
              <a:r>
                <a:rPr lang="en-US" sz="2800" dirty="0">
                  <a:solidFill>
                    <a:schemeClr val="bg1"/>
                  </a:solidFill>
                  <a:effectLst>
                    <a:outerShdw blurRad="38100" dist="38100" dir="2700000" algn="tl">
                      <a:srgbClr val="000000">
                        <a:alpha val="43137"/>
                      </a:srgbClr>
                    </a:outerShdw>
                  </a:effectLst>
                  <a:latin typeface="Source Sans Pro Black" panose="020B0604020202020204" pitchFamily="34" charset="0"/>
                </a:rPr>
                <a:t>Index</a:t>
              </a:r>
            </a:p>
            <a:p>
              <a:pPr algn="ctr">
                <a:defRPr/>
              </a:pPr>
              <a:r>
                <a:rPr lang="en-US" sz="2800" dirty="0">
                  <a:solidFill>
                    <a:schemeClr val="bg1"/>
                  </a:solidFill>
                  <a:effectLst>
                    <a:outerShdw blurRad="38100" dist="38100" dir="2700000" algn="tl">
                      <a:srgbClr val="000000">
                        <a:alpha val="43137"/>
                      </a:srgbClr>
                    </a:outerShdw>
                  </a:effectLst>
                  <a:latin typeface="Abadi" panose="020B0604020104020204" pitchFamily="34" charset="0"/>
                </a:rPr>
                <a:t>Staging Area</a:t>
              </a:r>
            </a:p>
            <a:p>
              <a:pPr algn="ctr">
                <a:defRPr/>
              </a:pPr>
              <a:endParaRPr lang="en-US" sz="1200" dirty="0">
                <a:solidFill>
                  <a:schemeClr val="bg1"/>
                </a:solidFill>
                <a:effectLst>
                  <a:outerShdw blurRad="38100" dist="38100" dir="2700000" algn="tl">
                    <a:srgbClr val="000000">
                      <a:alpha val="43137"/>
                    </a:srgbClr>
                  </a:outerShdw>
                </a:effectLst>
                <a:latin typeface="Source Sans Pro Black" panose="020B0604020202020204" pitchFamily="34" charset="0"/>
              </a:endParaRPr>
            </a:p>
            <a:p>
              <a:pPr algn="ctr">
                <a:defRPr/>
              </a:pPr>
              <a:r>
                <a:rPr lang="en-US" sz="1600" b="1" dirty="0">
                  <a:solidFill>
                    <a:schemeClr val="accent1">
                      <a:lumMod val="75000"/>
                    </a:schemeClr>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File1</a:t>
              </a:r>
            </a:p>
            <a:p>
              <a:pPr algn="ctr">
                <a:defRPr/>
              </a:pPr>
              <a:r>
                <a:rPr lang="en-US" sz="1600" b="1" dirty="0">
                  <a:solidFill>
                    <a:schemeClr val="accent1">
                      <a:lumMod val="75000"/>
                    </a:schemeClr>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File2</a:t>
              </a:r>
            </a:p>
            <a:p>
              <a:pPr algn="ctr">
                <a:defRPr/>
              </a:pPr>
              <a:r>
                <a:rPr lang="en-US" sz="1800" b="1" dirty="0">
                  <a:solidFill>
                    <a:schemeClr val="accent1">
                      <a:lumMod val="75000"/>
                    </a:schemeClr>
                  </a:solidFill>
                  <a:effectLst>
                    <a:outerShdw blurRad="38100" dist="38100" dir="2700000" algn="tl">
                      <a:srgbClr val="000000">
                        <a:alpha val="43137"/>
                      </a:srgbClr>
                    </a:outerShdw>
                  </a:effectLst>
                  <a:cs typeface="Courier New" panose="02070309020205020404" pitchFamily="49" charset="0"/>
                </a:rPr>
                <a:t>…</a:t>
              </a:r>
            </a:p>
            <a:p>
              <a:pPr algn="ctr">
                <a:defRPr/>
              </a:pPr>
              <a:r>
                <a:rPr lang="en-US" sz="1800" b="1" dirty="0">
                  <a:solidFill>
                    <a:schemeClr val="accent1">
                      <a:lumMod val="75000"/>
                    </a:schemeClr>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.gitignore</a:t>
              </a:r>
            </a:p>
            <a:p>
              <a:pPr algn="ctr">
                <a:defRPr/>
              </a:pPr>
              <a:endParaRPr lang="en-US" sz="1200" dirty="0">
                <a:solidFill>
                  <a:schemeClr val="bg1"/>
                </a:solidFill>
                <a:effectLst>
                  <a:outerShdw blurRad="38100" dist="38100" dir="2700000" algn="tl">
                    <a:srgbClr val="000000">
                      <a:alpha val="43137"/>
                    </a:srgbClr>
                  </a:outerShdw>
                </a:effectLst>
                <a:latin typeface="Source Sans Pro Black" panose="020B0604020202020204" pitchFamily="34" charset="0"/>
              </a:endParaRPr>
            </a:p>
          </p:txBody>
        </p:sp>
      </p:grpSp>
      <p:grpSp>
        <p:nvGrpSpPr>
          <p:cNvPr id="49158" name="Group 8">
            <a:extLst>
              <a:ext uri="{FF2B5EF4-FFF2-40B4-BE49-F238E27FC236}">
                <a16:creationId xmlns:a16="http://schemas.microsoft.com/office/drawing/2014/main" id="{94676C60-143A-BF01-C20D-F08A9C879625}"/>
              </a:ext>
            </a:extLst>
          </p:cNvPr>
          <p:cNvGrpSpPr>
            <a:grpSpLocks/>
          </p:cNvGrpSpPr>
          <p:nvPr/>
        </p:nvGrpSpPr>
        <p:grpSpPr bwMode="auto">
          <a:xfrm>
            <a:off x="7659689" y="2914649"/>
            <a:ext cx="3170237" cy="3409949"/>
            <a:chOff x="342355" y="2685976"/>
            <a:chExt cx="3169943" cy="1505023"/>
          </a:xfrm>
        </p:grpSpPr>
        <p:sp>
          <p:nvSpPr>
            <p:cNvPr id="14" name="Rectangle: Rounded Corners 13">
              <a:extLst>
                <a:ext uri="{FF2B5EF4-FFF2-40B4-BE49-F238E27FC236}">
                  <a16:creationId xmlns:a16="http://schemas.microsoft.com/office/drawing/2014/main" id="{BE58FE9A-42BF-47F2-B0B5-8F9DAF40F603}"/>
                </a:ext>
              </a:extLst>
            </p:cNvPr>
            <p:cNvSpPr/>
            <p:nvPr/>
          </p:nvSpPr>
          <p:spPr bwMode="auto">
            <a:xfrm>
              <a:off x="342355" y="2685976"/>
              <a:ext cx="2926701" cy="1505023"/>
            </a:xfrm>
            <a:prstGeom prst="roundRect">
              <a:avLst/>
            </a:prstGeom>
            <a:solidFill>
              <a:schemeClr val="accent6">
                <a:alpha val="73000"/>
              </a:schemeClr>
            </a:soli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endParaRPr lang="en-US" sz="2800">
                <a:solidFill>
                  <a:schemeClr val="bg1"/>
                </a:solidFill>
                <a:effectLst>
                  <a:outerShdw blurRad="38100" dist="38100" dir="2700000" algn="tl">
                    <a:srgbClr val="000000">
                      <a:alpha val="43137"/>
                    </a:srgbClr>
                  </a:outerShdw>
                </a:effectLst>
              </a:endParaRPr>
            </a:p>
          </p:txBody>
        </p:sp>
        <p:sp>
          <p:nvSpPr>
            <p:cNvPr id="15" name="TextBox 14">
              <a:extLst>
                <a:ext uri="{FF2B5EF4-FFF2-40B4-BE49-F238E27FC236}">
                  <a16:creationId xmlns:a16="http://schemas.microsoft.com/office/drawing/2014/main" id="{E455B50F-CF13-4B4F-8ADC-293CB4C50EFA}"/>
                </a:ext>
              </a:extLst>
            </p:cNvPr>
            <p:cNvSpPr txBox="1"/>
            <p:nvPr/>
          </p:nvSpPr>
          <p:spPr>
            <a:xfrm>
              <a:off x="342355" y="2907385"/>
              <a:ext cx="3169943" cy="1181816"/>
            </a:xfrm>
            <a:prstGeom prst="rect">
              <a:avLst/>
            </a:prstGeom>
            <a:noFill/>
          </p:spPr>
          <p:txBody>
            <a:bodyPr>
              <a:spAutoFit/>
            </a:bodyPr>
            <a:lstStyle/>
            <a:p>
              <a:pPr algn="ctr">
                <a:defRPr/>
              </a:pPr>
              <a:r>
                <a:rPr lang="en-US" sz="2800" dirty="0">
                  <a:solidFill>
                    <a:schemeClr val="bg1"/>
                  </a:solidFill>
                  <a:effectLst>
                    <a:outerShdw blurRad="38100" dist="38100" dir="2700000" algn="tl">
                      <a:srgbClr val="000000">
                        <a:alpha val="43137"/>
                      </a:srgbClr>
                    </a:outerShdw>
                  </a:effectLst>
                  <a:latin typeface="Source Sans Pro Black" panose="020B0604020202020204" pitchFamily="34" charset="0"/>
                </a:rPr>
                <a:t>History</a:t>
              </a:r>
            </a:p>
            <a:p>
              <a:pPr algn="ctr">
                <a:defRPr/>
              </a:pPr>
              <a:r>
                <a:rPr lang="en-US" sz="2800" dirty="0">
                  <a:solidFill>
                    <a:schemeClr val="bg1"/>
                  </a:solidFill>
                  <a:effectLst>
                    <a:outerShdw blurRad="38100" dist="38100" dir="2700000" algn="tl">
                      <a:srgbClr val="000000">
                        <a:alpha val="43137"/>
                      </a:srgbClr>
                    </a:outerShdw>
                  </a:effectLst>
                  <a:latin typeface="Abadi" panose="020B0604020104020204" pitchFamily="34" charset="0"/>
                </a:rPr>
                <a:t>Committed Changes</a:t>
              </a:r>
            </a:p>
            <a:p>
              <a:pPr algn="ctr">
                <a:defRPr/>
              </a:pPr>
              <a:endParaRPr lang="en-US" sz="1200" dirty="0">
                <a:solidFill>
                  <a:schemeClr val="bg1"/>
                </a:solidFill>
                <a:effectLst>
                  <a:outerShdw blurRad="38100" dist="38100" dir="2700000" algn="tl">
                    <a:srgbClr val="000000">
                      <a:alpha val="43137"/>
                    </a:srgbClr>
                  </a:outerShdw>
                </a:effectLst>
                <a:latin typeface="Abadi" panose="020B0604020104020204" pitchFamily="34" charset="0"/>
              </a:endParaRPr>
            </a:p>
            <a:p>
              <a:pPr>
                <a:defRPr/>
              </a:pPr>
              <a:r>
                <a:rPr lang="en-US" sz="2000" dirty="0">
                  <a:solidFill>
                    <a:srgbClr val="FFFF00"/>
                  </a:solidFill>
                  <a:effectLst>
                    <a:outerShdw blurRad="38100" dist="38100" dir="2700000" algn="tl">
                      <a:srgbClr val="000000">
                        <a:alpha val="43137"/>
                      </a:srgbClr>
                    </a:outerShdw>
                  </a:effectLst>
                  <a:latin typeface="Abadi" panose="020B0604020104020204" pitchFamily="34" charset="0"/>
                </a:rPr>
                <a:t>Commit#2 </a:t>
              </a:r>
              <a:r>
                <a:rPr lang="en-US" sz="1600" dirty="0">
                  <a:solidFill>
                    <a:srgbClr val="FFFF00"/>
                  </a:solidFill>
                  <a:latin typeface="Abadi" panose="020B0604020104020204" pitchFamily="34" charset="0"/>
                </a:rPr>
                <a:t>Unique Hash#</a:t>
              </a:r>
              <a:endParaRPr lang="en-US" sz="1400" dirty="0">
                <a:solidFill>
                  <a:srgbClr val="FFFF00"/>
                </a:solidFill>
                <a:latin typeface="Abadi" panose="020B0604020104020204" pitchFamily="34" charset="0"/>
              </a:endParaRPr>
            </a:p>
            <a:p>
              <a:pPr>
                <a:defRPr/>
              </a:pPr>
              <a:r>
                <a:rPr lang="en-US" sz="2000" dirty="0">
                  <a:solidFill>
                    <a:srgbClr val="FFFF00"/>
                  </a:solidFill>
                  <a:effectLst>
                    <a:outerShdw blurRad="38100" dist="38100" dir="2700000" algn="tl">
                      <a:srgbClr val="000000">
                        <a:alpha val="43137"/>
                      </a:srgbClr>
                    </a:outerShdw>
                  </a:effectLst>
                  <a:latin typeface="Abadi" panose="020B0604020104020204" pitchFamily="34" charset="0"/>
                </a:rPr>
                <a:t>Commit#1 </a:t>
              </a:r>
              <a:r>
                <a:rPr lang="en-US" sz="1600" dirty="0">
                  <a:solidFill>
                    <a:srgbClr val="FFFF00"/>
                  </a:solidFill>
                  <a:latin typeface="Abadi" panose="020B0604020104020204" pitchFamily="34" charset="0"/>
                </a:rPr>
                <a:t>Unique Hash#</a:t>
              </a:r>
            </a:p>
            <a:p>
              <a:pPr>
                <a:defRPr/>
              </a:pPr>
              <a:endParaRPr lang="en-US" sz="1600" dirty="0">
                <a:solidFill>
                  <a:srgbClr val="FFFF00"/>
                </a:solidFill>
                <a:latin typeface="Abadi" panose="020B0604020104020204" pitchFamily="34" charset="0"/>
              </a:endParaRPr>
            </a:p>
            <a:p>
              <a:pPr>
                <a:defRPr/>
              </a:pPr>
              <a:r>
                <a:rPr lang="en-US" sz="1600" dirty="0">
                  <a:solidFill>
                    <a:srgbClr val="FFFF00"/>
                  </a:solidFill>
                  <a:latin typeface="Calibri" panose="020F0502020204030204" pitchFamily="34" charset="0"/>
                  <a:cs typeface="Calibri" panose="020F0502020204030204" pitchFamily="34" charset="0"/>
                </a:rPr>
                <a:t>Repo metadata: </a:t>
              </a:r>
              <a:r>
                <a:rPr lang="en-US" sz="1200" dirty="0">
                  <a:solidFill>
                    <a:srgbClr val="FFFF00"/>
                  </a:solidFill>
                  <a:latin typeface="Calibri" panose="020F0502020204030204" pitchFamily="34" charset="0"/>
                  <a:cs typeface="Calibri" panose="020F0502020204030204" pitchFamily="34" charset="0"/>
                </a:rPr>
                <a:t>Config, .gitignore</a:t>
              </a:r>
              <a:endParaRPr lang="en-US" sz="1400" dirty="0">
                <a:solidFill>
                  <a:srgbClr val="FFFF00"/>
                </a:solidFill>
                <a:latin typeface="Calibri" panose="020F0502020204030204" pitchFamily="34" charset="0"/>
                <a:cs typeface="Calibri" panose="020F0502020204030204" pitchFamily="34" charset="0"/>
              </a:endParaRPr>
            </a:p>
          </p:txBody>
        </p:sp>
      </p:grpSp>
      <p:sp>
        <p:nvSpPr>
          <p:cNvPr id="19" name="TextBox 1">
            <a:extLst>
              <a:ext uri="{FF2B5EF4-FFF2-40B4-BE49-F238E27FC236}">
                <a16:creationId xmlns:a16="http://schemas.microsoft.com/office/drawing/2014/main" id="{23DD8F95-2A1F-4441-AED5-EF8B1CAFD11D}"/>
              </a:ext>
            </a:extLst>
          </p:cNvPr>
          <p:cNvSpPr txBox="1">
            <a:spLocks noChangeArrowheads="1"/>
          </p:cNvSpPr>
          <p:nvPr/>
        </p:nvSpPr>
        <p:spPr bwMode="auto">
          <a:xfrm>
            <a:off x="1895475" y="815975"/>
            <a:ext cx="8739188"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defRPr/>
            </a:pPr>
            <a:r>
              <a:rPr lang="en-US" altLang="en-US" sz="1800" dirty="0">
                <a:solidFill>
                  <a:schemeClr val="bg2"/>
                </a:solidFill>
                <a:latin typeface="Abadi" panose="020B0604020104020204" pitchFamily="34" charset="0"/>
              </a:rPr>
              <a:t>Create a text file named: .</a:t>
            </a:r>
            <a:r>
              <a:rPr lang="en-US" altLang="en-US" sz="1800" b="1" dirty="0">
                <a:solidFill>
                  <a:schemeClr val="bg2"/>
                </a:solidFill>
                <a:latin typeface="Abadi" panose="020B0604020104020204" pitchFamily="34" charset="0"/>
              </a:rPr>
              <a:t>gitignore </a:t>
            </a:r>
            <a:r>
              <a:rPr lang="en-US" altLang="en-US" sz="1800" dirty="0">
                <a:solidFill>
                  <a:schemeClr val="bg2"/>
                </a:solidFill>
                <a:latin typeface="Abadi" panose="020B0604020104020204" pitchFamily="34" charset="0"/>
              </a:rPr>
              <a:t>and</a:t>
            </a:r>
            <a:r>
              <a:rPr lang="en-US" altLang="en-US" sz="1800" b="1" dirty="0">
                <a:solidFill>
                  <a:schemeClr val="bg2"/>
                </a:solidFill>
                <a:latin typeface="Abadi" panose="020B0604020104020204" pitchFamily="34" charset="0"/>
              </a:rPr>
              <a:t> </a:t>
            </a:r>
            <a:r>
              <a:rPr lang="en-US" altLang="en-US" sz="1800" dirty="0">
                <a:solidFill>
                  <a:schemeClr val="bg2"/>
                </a:solidFill>
                <a:latin typeface="Abadi" panose="020B0604020104020204" pitchFamily="34" charset="0"/>
                <a:cs typeface="Courier New" panose="02070309020205020404" pitchFamily="49" charset="0"/>
              </a:rPr>
              <a:t>edit the .gitignore file.                                          Add names of files and/or directories to </a:t>
            </a:r>
            <a:r>
              <a:rPr lang="en-US" altLang="en-US" sz="1800" b="1" dirty="0">
                <a:solidFill>
                  <a:schemeClr val="bg2"/>
                </a:solidFill>
                <a:latin typeface="Abadi" panose="020B0604020104020204" pitchFamily="34" charset="0"/>
                <a:cs typeface="Courier New" panose="02070309020205020404" pitchFamily="49" charset="0"/>
              </a:rPr>
              <a:t>omit</a:t>
            </a:r>
            <a:r>
              <a:rPr lang="en-US" altLang="en-US" sz="1800" dirty="0">
                <a:solidFill>
                  <a:schemeClr val="bg2"/>
                </a:solidFill>
                <a:latin typeface="Abadi" panose="020B0604020104020204" pitchFamily="34" charset="0"/>
                <a:cs typeface="Courier New" panose="02070309020205020404" pitchFamily="49" charset="0"/>
              </a:rPr>
              <a:t> from version control</a:t>
            </a:r>
          </a:p>
          <a:p>
            <a:pPr algn="ctr">
              <a:defRPr/>
            </a:pPr>
            <a:r>
              <a:rPr lang="en-US" altLang="en-US" sz="2000" b="1" dirty="0">
                <a:solidFill>
                  <a:srgbClr val="FF000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git add .gitignore </a:t>
            </a:r>
            <a:r>
              <a:rPr lang="en-US" altLang="en-US" sz="1800" dirty="0">
                <a:solidFill>
                  <a:schemeClr val="bg1">
                    <a:lumMod val="50000"/>
                  </a:schemeClr>
                </a:solidFill>
                <a:latin typeface="Abadi" panose="020B0604020104020204" pitchFamily="34" charset="0"/>
                <a:cs typeface="Courier New" panose="02070309020205020404" pitchFamily="49" charset="0"/>
              </a:rPr>
              <a:t>to stage, then:  </a:t>
            </a:r>
            <a:r>
              <a:rPr lang="en-US" altLang="en-US" b="1" dirty="0">
                <a:solidFill>
                  <a:srgbClr val="FF000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git commit</a:t>
            </a:r>
            <a:r>
              <a:rPr lang="en-US" altLang="en-US" sz="2000" dirty="0">
                <a:solidFill>
                  <a:schemeClr val="bg2"/>
                </a:solidFill>
                <a:latin typeface="Abadi" panose="020B0604020104020204" pitchFamily="34" charset="0"/>
                <a:cs typeface="Courier New" panose="02070309020205020404" pitchFamily="49" charset="0"/>
              </a:rPr>
              <a:t>  </a:t>
            </a:r>
            <a:r>
              <a:rPr lang="en-US" altLang="en-US" sz="1800" dirty="0">
                <a:solidFill>
                  <a:schemeClr val="bg1">
                    <a:lumMod val="50000"/>
                  </a:schemeClr>
                </a:solidFill>
                <a:latin typeface="Abadi" panose="020B0604020104020204" pitchFamily="34" charset="0"/>
                <a:cs typeface="Courier New" panose="02070309020205020404" pitchFamily="49" charset="0"/>
              </a:rPr>
              <a:t>the file</a:t>
            </a:r>
            <a:endParaRPr lang="en-US" altLang="en-US" sz="1800" dirty="0">
              <a:solidFill>
                <a:schemeClr val="bg1">
                  <a:lumMod val="50000"/>
                </a:schemeClr>
              </a:solidFill>
              <a:latin typeface="Abadi" panose="020B0604020104020204" pitchFamily="34" charset="0"/>
            </a:endParaRPr>
          </a:p>
        </p:txBody>
      </p:sp>
      <p:grpSp>
        <p:nvGrpSpPr>
          <p:cNvPr id="49160" name="Group 15">
            <a:extLst>
              <a:ext uri="{FF2B5EF4-FFF2-40B4-BE49-F238E27FC236}">
                <a16:creationId xmlns:a16="http://schemas.microsoft.com/office/drawing/2014/main" id="{DA4D0C22-5FCE-5ADD-CCF6-66A772273F01}"/>
              </a:ext>
            </a:extLst>
          </p:cNvPr>
          <p:cNvGrpSpPr>
            <a:grpSpLocks/>
          </p:cNvGrpSpPr>
          <p:nvPr/>
        </p:nvGrpSpPr>
        <p:grpSpPr bwMode="auto">
          <a:xfrm>
            <a:off x="6019800" y="6300788"/>
            <a:ext cx="3048000" cy="481012"/>
            <a:chOff x="4495800" y="3867223"/>
            <a:chExt cx="3048001" cy="481528"/>
          </a:xfrm>
        </p:grpSpPr>
        <p:sp>
          <p:nvSpPr>
            <p:cNvPr id="49164" name="TextBox 16">
              <a:extLst>
                <a:ext uri="{FF2B5EF4-FFF2-40B4-BE49-F238E27FC236}">
                  <a16:creationId xmlns:a16="http://schemas.microsoft.com/office/drawing/2014/main" id="{131AD4FF-2F51-0942-9C86-ACC0FA7B245C}"/>
                </a:ext>
              </a:extLst>
            </p:cNvPr>
            <p:cNvSpPr txBox="1">
              <a:spLocks noChangeArrowheads="1"/>
            </p:cNvSpPr>
            <p:nvPr/>
          </p:nvSpPr>
          <p:spPr bwMode="auto">
            <a:xfrm>
              <a:off x="5076702" y="3887086"/>
              <a:ext cx="18517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a:latin typeface="Abadi" panose="020B0604020104020204" pitchFamily="34" charset="0"/>
                </a:rPr>
                <a:t>.git directory</a:t>
              </a:r>
            </a:p>
          </p:txBody>
        </p:sp>
        <p:grpSp>
          <p:nvGrpSpPr>
            <p:cNvPr id="49165" name="Group 17">
              <a:extLst>
                <a:ext uri="{FF2B5EF4-FFF2-40B4-BE49-F238E27FC236}">
                  <a16:creationId xmlns:a16="http://schemas.microsoft.com/office/drawing/2014/main" id="{536985AA-84CB-0F0F-B5CA-DB79F4556727}"/>
                </a:ext>
              </a:extLst>
            </p:cNvPr>
            <p:cNvGrpSpPr>
              <a:grpSpLocks/>
            </p:cNvGrpSpPr>
            <p:nvPr/>
          </p:nvGrpSpPr>
          <p:grpSpPr bwMode="auto">
            <a:xfrm>
              <a:off x="7010400" y="3867223"/>
              <a:ext cx="533401" cy="250695"/>
              <a:chOff x="7010400" y="3867223"/>
              <a:chExt cx="533401" cy="250695"/>
            </a:xfrm>
          </p:grpSpPr>
          <p:cxnSp>
            <p:nvCxnSpPr>
              <p:cNvPr id="49169" name="Straight Connector 22">
                <a:extLst>
                  <a:ext uri="{FF2B5EF4-FFF2-40B4-BE49-F238E27FC236}">
                    <a16:creationId xmlns:a16="http://schemas.microsoft.com/office/drawing/2014/main" id="{8642C183-9FBE-6908-25DD-6EE2C982367A}"/>
                  </a:ext>
                </a:extLst>
              </p:cNvPr>
              <p:cNvCxnSpPr>
                <a:cxnSpLocks noChangeShapeType="1"/>
              </p:cNvCxnSpPr>
              <p:nvPr/>
            </p:nvCxnSpPr>
            <p:spPr bwMode="auto">
              <a:xfrm>
                <a:off x="7010400" y="4117918"/>
                <a:ext cx="533400" cy="0"/>
              </a:xfrm>
              <a:prstGeom prst="line">
                <a:avLst/>
              </a:prstGeom>
              <a:noFill/>
              <a:ln w="28575" algn="ctr">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170" name="Straight Arrow Connector 23">
                <a:extLst>
                  <a:ext uri="{FF2B5EF4-FFF2-40B4-BE49-F238E27FC236}">
                    <a16:creationId xmlns:a16="http://schemas.microsoft.com/office/drawing/2014/main" id="{D639CD5D-07C2-98B2-D427-B956150E14F0}"/>
                  </a:ext>
                </a:extLst>
              </p:cNvPr>
              <p:cNvCxnSpPr>
                <a:cxnSpLocks/>
              </p:cNvCxnSpPr>
              <p:nvPr/>
            </p:nvCxnSpPr>
            <p:spPr bwMode="auto">
              <a:xfrm flipV="1">
                <a:off x="7543800" y="3867223"/>
                <a:ext cx="1" cy="250695"/>
              </a:xfrm>
              <a:prstGeom prst="straightConnector1">
                <a:avLst/>
              </a:prstGeom>
              <a:noFill/>
              <a:ln w="28575" algn="ctr">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49166" name="Group 19">
              <a:extLst>
                <a:ext uri="{FF2B5EF4-FFF2-40B4-BE49-F238E27FC236}">
                  <a16:creationId xmlns:a16="http://schemas.microsoft.com/office/drawing/2014/main" id="{C8C3AC2C-9CAC-0E69-D83E-2999B063DCC1}"/>
                </a:ext>
              </a:extLst>
            </p:cNvPr>
            <p:cNvGrpSpPr>
              <a:grpSpLocks/>
            </p:cNvGrpSpPr>
            <p:nvPr/>
          </p:nvGrpSpPr>
          <p:grpSpPr bwMode="auto">
            <a:xfrm flipH="1">
              <a:off x="4495800" y="3886200"/>
              <a:ext cx="533401" cy="250695"/>
              <a:chOff x="7010400" y="3867223"/>
              <a:chExt cx="533401" cy="250695"/>
            </a:xfrm>
          </p:grpSpPr>
          <p:cxnSp>
            <p:nvCxnSpPr>
              <p:cNvPr id="49167" name="Straight Connector 20">
                <a:extLst>
                  <a:ext uri="{FF2B5EF4-FFF2-40B4-BE49-F238E27FC236}">
                    <a16:creationId xmlns:a16="http://schemas.microsoft.com/office/drawing/2014/main" id="{395571BB-4725-89D6-07AD-9EA1AD1301D9}"/>
                  </a:ext>
                </a:extLst>
              </p:cNvPr>
              <p:cNvCxnSpPr>
                <a:cxnSpLocks noChangeShapeType="1"/>
              </p:cNvCxnSpPr>
              <p:nvPr/>
            </p:nvCxnSpPr>
            <p:spPr bwMode="auto">
              <a:xfrm>
                <a:off x="7010400" y="4117918"/>
                <a:ext cx="533400" cy="0"/>
              </a:xfrm>
              <a:prstGeom prst="line">
                <a:avLst/>
              </a:prstGeom>
              <a:noFill/>
              <a:ln w="28575" algn="ctr">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168" name="Straight Arrow Connector 21">
                <a:extLst>
                  <a:ext uri="{FF2B5EF4-FFF2-40B4-BE49-F238E27FC236}">
                    <a16:creationId xmlns:a16="http://schemas.microsoft.com/office/drawing/2014/main" id="{FD6E1792-CDAB-7246-DB75-4AD602795281}"/>
                  </a:ext>
                </a:extLst>
              </p:cNvPr>
              <p:cNvCxnSpPr>
                <a:cxnSpLocks/>
              </p:cNvCxnSpPr>
              <p:nvPr/>
            </p:nvCxnSpPr>
            <p:spPr bwMode="auto">
              <a:xfrm flipV="1">
                <a:off x="7543800" y="3867223"/>
                <a:ext cx="1" cy="250695"/>
              </a:xfrm>
              <a:prstGeom prst="straightConnector1">
                <a:avLst/>
              </a:prstGeom>
              <a:noFill/>
              <a:ln w="28575" algn="ctr">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sp>
        <p:nvSpPr>
          <p:cNvPr id="25" name="TextBox 24">
            <a:extLst>
              <a:ext uri="{FF2B5EF4-FFF2-40B4-BE49-F238E27FC236}">
                <a16:creationId xmlns:a16="http://schemas.microsoft.com/office/drawing/2014/main" id="{1ECC818C-5203-46A5-94A9-F32D9C4D858A}"/>
              </a:ext>
            </a:extLst>
          </p:cNvPr>
          <p:cNvSpPr txBox="1"/>
          <p:nvPr/>
        </p:nvSpPr>
        <p:spPr>
          <a:xfrm>
            <a:off x="2395512" y="2055337"/>
            <a:ext cx="7739089" cy="338554"/>
          </a:xfrm>
          <a:prstGeom prst="rect">
            <a:avLst/>
          </a:prstGeom>
          <a:solidFill>
            <a:schemeClr val="accent6">
              <a:alpha val="46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spAutoFit/>
          </a:bodyPr>
          <a:lstStyle/>
          <a:p>
            <a:pPr algn="ctr">
              <a:defRPr/>
            </a:pPr>
            <a:r>
              <a:rPr lang="en-US" sz="1600" dirty="0">
                <a:solidFill>
                  <a:schemeClr val="bg1"/>
                </a:solidFill>
                <a:effectLst>
                  <a:outerShdw blurRad="38100" dist="38100" dir="2700000" algn="tl">
                    <a:srgbClr val="000000">
                      <a:alpha val="43137"/>
                    </a:srgbClr>
                  </a:outerShdw>
                </a:effectLst>
                <a:latin typeface="Abadi" panose="020B0604020104020204" pitchFamily="34" charset="0"/>
                <a:cs typeface="Courier New" panose="02070309020205020404" pitchFamily="49" charset="0"/>
              </a:rPr>
              <a:t>You can use wildcards in the .gitignore file to include categories of files:  *.zip  </a:t>
            </a:r>
            <a:endParaRPr lang="en-US" sz="1600" dirty="0">
              <a:solidFill>
                <a:schemeClr val="bg1"/>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a:extLst>
              <a:ext uri="{FF2B5EF4-FFF2-40B4-BE49-F238E27FC236}">
                <a16:creationId xmlns:a16="http://schemas.microsoft.com/office/drawing/2014/main" id="{57F2BF8B-4345-CF5D-63F2-E33A84009F5A}"/>
              </a:ext>
            </a:extLst>
          </p:cNvPr>
          <p:cNvSpPr>
            <a:spLocks noGrp="1" noChangeArrowheads="1"/>
          </p:cNvSpPr>
          <p:nvPr>
            <p:ph type="title"/>
            <p:custDataLst>
              <p:tags r:id="rId1"/>
            </p:custDataLst>
          </p:nvPr>
        </p:nvSpPr>
        <p:spPr/>
        <p:txBody>
          <a:bodyPr/>
          <a:lstStyle/>
          <a:p>
            <a:r>
              <a:rPr lang="en-US" altLang="en-US"/>
              <a:t>Git Commands used in this Section </a:t>
            </a:r>
          </a:p>
        </p:txBody>
      </p:sp>
      <p:graphicFrame>
        <p:nvGraphicFramePr>
          <p:cNvPr id="4" name="Content Placeholder 3">
            <a:extLst>
              <a:ext uri="{FF2B5EF4-FFF2-40B4-BE49-F238E27FC236}">
                <a16:creationId xmlns:a16="http://schemas.microsoft.com/office/drawing/2014/main" id="{49A7F2A8-A547-4808-9869-9664FF236961}"/>
              </a:ext>
            </a:extLst>
          </p:cNvPr>
          <p:cNvGraphicFramePr>
            <a:graphicFrameLocks/>
          </p:cNvGraphicFramePr>
          <p:nvPr>
            <p:extLst>
              <p:ext uri="{D42A27DB-BD31-4B8C-83A1-F6EECF244321}">
                <p14:modId xmlns:p14="http://schemas.microsoft.com/office/powerpoint/2010/main" val="3997636376"/>
              </p:ext>
            </p:extLst>
          </p:nvPr>
        </p:nvGraphicFramePr>
        <p:xfrm>
          <a:off x="1524000" y="817561"/>
          <a:ext cx="9144000" cy="6040439"/>
        </p:xfrm>
        <a:graphic>
          <a:graphicData uri="http://schemas.openxmlformats.org/drawingml/2006/table">
            <a:tbl>
              <a:tblPr firstRow="1" bandRow="1">
                <a:tableStyleId>{93296810-A885-4BE3-A3E7-6D5BEEA58F35}</a:tableStyleId>
              </a:tblPr>
              <a:tblGrid>
                <a:gridCol w="3048000">
                  <a:extLst>
                    <a:ext uri="{9D8B030D-6E8A-4147-A177-3AD203B41FA5}">
                      <a16:colId xmlns:a16="http://schemas.microsoft.com/office/drawing/2014/main" val="1786080292"/>
                    </a:ext>
                  </a:extLst>
                </a:gridCol>
                <a:gridCol w="6096000">
                  <a:extLst>
                    <a:ext uri="{9D8B030D-6E8A-4147-A177-3AD203B41FA5}">
                      <a16:colId xmlns:a16="http://schemas.microsoft.com/office/drawing/2014/main" val="1906375275"/>
                    </a:ext>
                  </a:extLst>
                </a:gridCol>
              </a:tblGrid>
              <a:tr h="457229">
                <a:tc>
                  <a:txBody>
                    <a:bodyPr/>
                    <a:lstStyle/>
                    <a:p>
                      <a:r>
                        <a:rPr lang="en-US" sz="2400" dirty="0"/>
                        <a:t>Use Case</a:t>
                      </a:r>
                    </a:p>
                  </a:txBody>
                  <a:tcPr marT="45723" marB="45723"/>
                </a:tc>
                <a:tc>
                  <a:txBody>
                    <a:bodyPr/>
                    <a:lstStyle/>
                    <a:p>
                      <a:r>
                        <a:rPr lang="en-US" sz="2400" dirty="0"/>
                        <a:t>Git Diff Command</a:t>
                      </a:r>
                    </a:p>
                  </a:txBody>
                  <a:tcPr marT="45723" marB="45723"/>
                </a:tc>
                <a:extLst>
                  <a:ext uri="{0D108BD9-81ED-4DB2-BD59-A6C34878D82A}">
                    <a16:rowId xmlns:a16="http://schemas.microsoft.com/office/drawing/2014/main" val="529594000"/>
                  </a:ext>
                </a:extLst>
              </a:tr>
              <a:tr h="518194">
                <a:tc>
                  <a:txBody>
                    <a:bodyPr/>
                    <a:lstStyle/>
                    <a:p>
                      <a:r>
                        <a:rPr lang="en-US" sz="1400" b="1" dirty="0">
                          <a:solidFill>
                            <a:schemeClr val="tx1"/>
                          </a:solidFill>
                        </a:rPr>
                        <a:t>Create (initialize) a local Repository in a directory</a:t>
                      </a:r>
                    </a:p>
                  </a:txBody>
                  <a:tcPr marT="45723" marB="45723"/>
                </a:tc>
                <a:tc>
                  <a:txBody>
                    <a:bodyPr/>
                    <a:lstStyle/>
                    <a:p>
                      <a:r>
                        <a:rPr lang="en-US" sz="1800" b="1" dirty="0">
                          <a:solidFill>
                            <a:srgbClr val="C00000"/>
                          </a:solidFill>
                          <a:effectLst/>
                          <a:latin typeface="Courier New" panose="02070309020205020404" pitchFamily="49" charset="0"/>
                          <a:cs typeface="Courier New" panose="02070309020205020404" pitchFamily="49" charset="0"/>
                        </a:rPr>
                        <a:t>git init</a:t>
                      </a:r>
                    </a:p>
                  </a:txBody>
                  <a:tcPr marT="45723" marB="45723"/>
                </a:tc>
                <a:extLst>
                  <a:ext uri="{0D108BD9-81ED-4DB2-BD59-A6C34878D82A}">
                    <a16:rowId xmlns:a16="http://schemas.microsoft.com/office/drawing/2014/main" val="1314675936"/>
                  </a:ext>
                </a:extLst>
              </a:tr>
              <a:tr h="7315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rPr>
                        <a:t>Add your name and eMail address to the Repository for the purposes of annotating commit points</a:t>
                      </a:r>
                    </a:p>
                  </a:txBody>
                  <a:tcPr marT="45723" marB="45723"/>
                </a:tc>
                <a:tc>
                  <a:txBody>
                    <a:bodyPr/>
                    <a:lstStyle/>
                    <a:p>
                      <a:r>
                        <a:rPr lang="en-US" sz="1800" b="1" dirty="0">
                          <a:solidFill>
                            <a:srgbClr val="C00000"/>
                          </a:solidFill>
                          <a:effectLst/>
                          <a:latin typeface="Courier New" panose="02070309020205020404" pitchFamily="49" charset="0"/>
                          <a:cs typeface="Courier New" panose="02070309020205020404" pitchFamily="49" charset="0"/>
                        </a:rPr>
                        <a:t>git config --local user.email "</a:t>
                      </a:r>
                      <a:r>
                        <a:rPr lang="en-US" sz="1800" b="1" dirty="0" err="1">
                          <a:solidFill>
                            <a:srgbClr val="C00000"/>
                          </a:solidFill>
                          <a:effectLst/>
                          <a:latin typeface="Courier New" panose="02070309020205020404" pitchFamily="49" charset="0"/>
                          <a:cs typeface="Courier New" panose="02070309020205020404" pitchFamily="49" charset="0"/>
                        </a:rPr>
                        <a:t>your.eMail</a:t>
                      </a:r>
                      <a:r>
                        <a:rPr lang="en-US" sz="1800" b="1" dirty="0">
                          <a:solidFill>
                            <a:srgbClr val="C00000"/>
                          </a:solidFill>
                          <a:effectLst/>
                          <a:latin typeface="Courier New" panose="02070309020205020404" pitchFamily="49" charset="0"/>
                          <a:cs typeface="Courier New" panose="02070309020205020404" pitchFamily="49" charset="0"/>
                        </a:rPr>
                        <a:t>"</a:t>
                      </a:r>
                    </a:p>
                    <a:p>
                      <a:r>
                        <a:rPr lang="en-US" sz="1800" b="1" dirty="0">
                          <a:solidFill>
                            <a:srgbClr val="C00000"/>
                          </a:solidFill>
                          <a:effectLst/>
                          <a:latin typeface="Courier New" panose="02070309020205020404" pitchFamily="49" charset="0"/>
                          <a:cs typeface="Courier New" panose="02070309020205020404" pitchFamily="49" charset="0"/>
                        </a:rPr>
                        <a:t>git config –-local user.name "your name"</a:t>
                      </a:r>
                    </a:p>
                  </a:txBody>
                  <a:tcPr marT="45723" marB="45723"/>
                </a:tc>
                <a:extLst>
                  <a:ext uri="{0D108BD9-81ED-4DB2-BD59-A6C34878D82A}">
                    <a16:rowId xmlns:a16="http://schemas.microsoft.com/office/drawing/2014/main" val="3610730814"/>
                  </a:ext>
                </a:extLst>
              </a:tr>
              <a:tr h="1219206">
                <a:tc>
                  <a:txBody>
                    <a:bodyPr/>
                    <a:lstStyle/>
                    <a:p>
                      <a:r>
                        <a:rPr lang="en-US" sz="1700" b="1" dirty="0">
                          <a:solidFill>
                            <a:schemeClr val="tx1"/>
                          </a:solidFill>
                        </a:rPr>
                        <a:t>Edit a file using the vim editor</a:t>
                      </a:r>
                    </a:p>
                    <a:p>
                      <a:r>
                        <a:rPr lang="en-US" sz="1800" b="1" dirty="0">
                          <a:solidFill>
                            <a:schemeClr val="tx1"/>
                          </a:solidFill>
                        </a:rPr>
                        <a:t>Enter text “insert” mode </a:t>
                      </a:r>
                      <a:r>
                        <a:rPr lang="en-US" sz="1800" b="1" dirty="0">
                          <a:solidFill>
                            <a:schemeClr val="tx1"/>
                          </a:solidFill>
                          <a:sym typeface="Wingdings" panose="05000000000000000000" pitchFamily="2" charset="2"/>
                        </a:rPr>
                        <a:t></a:t>
                      </a:r>
                      <a:endParaRPr lang="en-US" sz="1800" b="1" dirty="0">
                        <a:solidFill>
                          <a:schemeClr val="tx1"/>
                        </a:solidFill>
                      </a:endParaRPr>
                    </a:p>
                    <a:p>
                      <a:r>
                        <a:rPr lang="en-US" sz="1800" b="1" dirty="0">
                          <a:solidFill>
                            <a:schemeClr val="tx1"/>
                          </a:solidFill>
                        </a:rPr>
                        <a:t>Enter vim Normal mode </a:t>
                      </a:r>
                      <a:r>
                        <a:rPr lang="en-US" sz="1800" b="1" dirty="0">
                          <a:solidFill>
                            <a:schemeClr val="tx1"/>
                          </a:solidFill>
                          <a:sym typeface="Wingdings" panose="05000000000000000000" pitchFamily="2" charset="2"/>
                        </a:rPr>
                        <a:t></a:t>
                      </a:r>
                      <a:endParaRPr lang="en-US" sz="1800" b="1" dirty="0">
                        <a:solidFill>
                          <a:schemeClr val="tx1"/>
                        </a:solidFill>
                      </a:endParaRPr>
                    </a:p>
                    <a:p>
                      <a:r>
                        <a:rPr lang="en-US" sz="1800" b="1" dirty="0">
                          <a:solidFill>
                            <a:schemeClr val="tx1"/>
                          </a:solidFill>
                        </a:rPr>
                        <a:t>Leave and save work</a:t>
                      </a:r>
                      <a:r>
                        <a:rPr lang="en-US" sz="1600" b="1" dirty="0">
                          <a:solidFill>
                            <a:schemeClr val="tx1"/>
                          </a:solidFill>
                        </a:rPr>
                        <a:t> </a:t>
                      </a:r>
                      <a:r>
                        <a:rPr lang="en-US" sz="1800" b="1" dirty="0">
                          <a:solidFill>
                            <a:schemeClr val="tx1"/>
                          </a:solidFill>
                          <a:sym typeface="Wingdings" panose="05000000000000000000" pitchFamily="2" charset="2"/>
                        </a:rPr>
                        <a:t></a:t>
                      </a:r>
                      <a:endParaRPr lang="en-US" sz="1800" b="1" dirty="0">
                        <a:solidFill>
                          <a:schemeClr val="tx1"/>
                        </a:solidFill>
                      </a:endParaRPr>
                    </a:p>
                  </a:txBody>
                  <a:tcPr marT="45723" marB="45723"/>
                </a:tc>
                <a:tc>
                  <a:txBody>
                    <a:bodyPr/>
                    <a:lstStyle/>
                    <a:p>
                      <a:r>
                        <a:rPr lang="en-US" sz="1800" b="1" dirty="0">
                          <a:solidFill>
                            <a:srgbClr val="C00000"/>
                          </a:solidFill>
                          <a:effectLst/>
                          <a:latin typeface="Courier New" panose="02070309020205020404" pitchFamily="49" charset="0"/>
                          <a:cs typeface="Courier New" panose="02070309020205020404" pitchFamily="49" charset="0"/>
                        </a:rPr>
                        <a:t>vim Filename</a:t>
                      </a:r>
                    </a:p>
                    <a:p>
                      <a:r>
                        <a:rPr lang="en-US" sz="1800" b="1" dirty="0">
                          <a:solidFill>
                            <a:srgbClr val="C00000"/>
                          </a:solidFill>
                          <a:effectLst/>
                          <a:latin typeface="Courier New" panose="02070309020205020404" pitchFamily="49" charset="0"/>
                          <a:cs typeface="Courier New" panose="02070309020205020404" pitchFamily="49" charset="0"/>
                        </a:rPr>
                        <a:t>i</a:t>
                      </a:r>
                    </a:p>
                    <a:p>
                      <a:r>
                        <a:rPr lang="en-US" sz="2000" b="1" dirty="0">
                          <a:solidFill>
                            <a:schemeClr val="tx1"/>
                          </a:solidFill>
                          <a:effectLst/>
                          <a:latin typeface="Calibri" panose="020F0502020204030204" pitchFamily="34" charset="0"/>
                          <a:cs typeface="Calibri" panose="020F0502020204030204" pitchFamily="34" charset="0"/>
                        </a:rPr>
                        <a:t>Esc </a:t>
                      </a:r>
                      <a:r>
                        <a:rPr lang="en-US" sz="1800" b="0" dirty="0">
                          <a:solidFill>
                            <a:schemeClr val="tx1"/>
                          </a:solidFill>
                          <a:effectLst/>
                          <a:latin typeface="Calibri" panose="020F0502020204030204" pitchFamily="34" charset="0"/>
                          <a:cs typeface="Calibri" panose="020F0502020204030204" pitchFamily="34" charset="0"/>
                        </a:rPr>
                        <a:t>(Escape key)</a:t>
                      </a:r>
                    </a:p>
                    <a:p>
                      <a:r>
                        <a:rPr lang="en-US" sz="1800" b="1" dirty="0">
                          <a:solidFill>
                            <a:srgbClr val="C00000"/>
                          </a:solidFill>
                          <a:effectLst/>
                          <a:latin typeface="Courier New" panose="02070309020205020404" pitchFamily="49" charset="0"/>
                          <a:cs typeface="Courier New" panose="02070309020205020404" pitchFamily="49" charset="0"/>
                        </a:rPr>
                        <a:t>:</a:t>
                      </a:r>
                      <a:r>
                        <a:rPr lang="en-US" sz="1800" b="1" dirty="0" err="1">
                          <a:solidFill>
                            <a:srgbClr val="C00000"/>
                          </a:solidFill>
                          <a:effectLst/>
                          <a:latin typeface="Courier New" panose="02070309020205020404" pitchFamily="49" charset="0"/>
                          <a:cs typeface="Courier New" panose="02070309020205020404" pitchFamily="49" charset="0"/>
                        </a:rPr>
                        <a:t>wq</a:t>
                      </a:r>
                      <a:endParaRPr lang="en-US" sz="1800" b="1" dirty="0">
                        <a:solidFill>
                          <a:srgbClr val="C00000"/>
                        </a:solidFill>
                        <a:effectLst/>
                        <a:latin typeface="Courier New" panose="02070309020205020404" pitchFamily="49" charset="0"/>
                        <a:cs typeface="Courier New" panose="02070309020205020404" pitchFamily="49" charset="0"/>
                      </a:endParaRPr>
                    </a:p>
                  </a:txBody>
                  <a:tcPr marT="45723" marB="45723"/>
                </a:tc>
                <a:extLst>
                  <a:ext uri="{0D108BD9-81ED-4DB2-BD59-A6C34878D82A}">
                    <a16:rowId xmlns:a16="http://schemas.microsoft.com/office/drawing/2014/main" val="2933883701"/>
                  </a:ext>
                </a:extLst>
              </a:tr>
              <a:tr h="370865">
                <a:tc>
                  <a:txBody>
                    <a:bodyPr/>
                    <a:lstStyle/>
                    <a:p>
                      <a:r>
                        <a:rPr lang="en-US" sz="1400" b="1" dirty="0">
                          <a:solidFill>
                            <a:schemeClr val="tx1"/>
                          </a:solidFill>
                        </a:rPr>
                        <a:t>Stage a Working Directory file</a:t>
                      </a:r>
                    </a:p>
                  </a:txBody>
                  <a:tcPr marT="45723" marB="45723"/>
                </a:tc>
                <a:tc>
                  <a:txBody>
                    <a:bodyPr/>
                    <a:lstStyle/>
                    <a:p>
                      <a:r>
                        <a:rPr lang="en-US" sz="1800" b="1" dirty="0">
                          <a:solidFill>
                            <a:srgbClr val="C00000"/>
                          </a:solidFill>
                          <a:effectLst/>
                          <a:latin typeface="Courier New" panose="02070309020205020404" pitchFamily="49" charset="0"/>
                          <a:cs typeface="Courier New" panose="02070309020205020404" pitchFamily="49" charset="0"/>
                        </a:rPr>
                        <a:t>git add Filename</a:t>
                      </a:r>
                    </a:p>
                  </a:txBody>
                  <a:tcPr marT="45723" marB="45723"/>
                </a:tc>
                <a:extLst>
                  <a:ext uri="{0D108BD9-81ED-4DB2-BD59-A6C34878D82A}">
                    <a16:rowId xmlns:a16="http://schemas.microsoft.com/office/drawing/2014/main" val="3744841269"/>
                  </a:ext>
                </a:extLst>
              </a:tr>
              <a:tr h="640122">
                <a:tc>
                  <a:txBody>
                    <a:bodyPr/>
                    <a:lstStyle/>
                    <a:p>
                      <a:r>
                        <a:rPr lang="en-US" sz="1400" b="1" dirty="0">
                          <a:solidFill>
                            <a:schemeClr val="tx1"/>
                          </a:solidFill>
                        </a:rPr>
                        <a:t>Stage files in the Working Directory</a:t>
                      </a:r>
                    </a:p>
                    <a:p>
                      <a:r>
                        <a:rPr lang="en-US" sz="1400" b="1" dirty="0">
                          <a:solidFill>
                            <a:schemeClr val="tx1"/>
                          </a:solidFill>
                        </a:rPr>
                        <a:t>Stage a specific file</a:t>
                      </a:r>
                    </a:p>
                  </a:txBody>
                  <a:tcPr marT="45723" marB="45723"/>
                </a:tc>
                <a:tc>
                  <a:txBody>
                    <a:bodyPr/>
                    <a:lstStyle/>
                    <a:p>
                      <a:r>
                        <a:rPr lang="en-US" sz="1800" b="1" dirty="0">
                          <a:solidFill>
                            <a:srgbClr val="C00000"/>
                          </a:solidFill>
                          <a:effectLst/>
                          <a:latin typeface="Courier New" panose="02070309020205020404" pitchFamily="49" charset="0"/>
                          <a:cs typeface="Courier New" panose="02070309020205020404" pitchFamily="49" charset="0"/>
                        </a:rPr>
                        <a:t>git add .</a:t>
                      </a:r>
                      <a:endParaRPr lang="en-US" sz="1800" b="0" dirty="0">
                        <a:solidFill>
                          <a:schemeClr val="bg2"/>
                        </a:solidFill>
                        <a:effectLst/>
                        <a:latin typeface="+mn-lt"/>
                        <a:cs typeface="Courier New" panose="02070309020205020404" pitchFamily="49" charset="0"/>
                      </a:endParaRPr>
                    </a:p>
                    <a:p>
                      <a:r>
                        <a:rPr lang="en-US" sz="1800" b="1" dirty="0">
                          <a:solidFill>
                            <a:srgbClr val="C00000"/>
                          </a:solidFill>
                          <a:effectLst/>
                          <a:latin typeface="Courier New" panose="02070309020205020404" pitchFamily="49" charset="0"/>
                          <a:cs typeface="Courier New" panose="02070309020205020404" pitchFamily="49" charset="0"/>
                        </a:rPr>
                        <a:t>git add Filename </a:t>
                      </a:r>
                    </a:p>
                  </a:txBody>
                  <a:tcPr marT="45723" marB="45723"/>
                </a:tc>
                <a:extLst>
                  <a:ext uri="{0D108BD9-81ED-4DB2-BD59-A6C34878D82A}">
                    <a16:rowId xmlns:a16="http://schemas.microsoft.com/office/drawing/2014/main" val="260122755"/>
                  </a:ext>
                </a:extLst>
              </a:tr>
              <a:tr h="914459">
                <a:tc>
                  <a:txBody>
                    <a:bodyPr/>
                    <a:lstStyle/>
                    <a:p>
                      <a:r>
                        <a:rPr lang="en-US" sz="1400" b="1" dirty="0">
                          <a:solidFill>
                            <a:schemeClr val="tx1"/>
                          </a:solidFill>
                        </a:rPr>
                        <a:t>Commit all Staged files to History (create a new Commit Point)</a:t>
                      </a:r>
                    </a:p>
                    <a:p>
                      <a:r>
                        <a:rPr lang="en-US" sz="1400" b="1" dirty="0">
                          <a:solidFill>
                            <a:schemeClr val="tx1"/>
                          </a:solidFill>
                        </a:rPr>
                        <a:t>This creates a unique Hash#</a:t>
                      </a:r>
                    </a:p>
                  </a:txBody>
                  <a:tcPr marT="45723" marB="45723"/>
                </a:tc>
                <a:tc>
                  <a:txBody>
                    <a:bodyPr/>
                    <a:lstStyle/>
                    <a:p>
                      <a:r>
                        <a:rPr lang="en-US" sz="1800" b="1" dirty="0">
                          <a:solidFill>
                            <a:srgbClr val="C00000"/>
                          </a:solidFill>
                          <a:effectLst/>
                          <a:latin typeface="Courier New" panose="02070309020205020404" pitchFamily="49" charset="0"/>
                          <a:cs typeface="Courier New" panose="02070309020205020404" pitchFamily="49" charset="0"/>
                        </a:rPr>
                        <a:t>git commit –m "Commit Message"</a:t>
                      </a:r>
                      <a:endParaRPr lang="en-US" sz="1800" b="0" dirty="0">
                        <a:solidFill>
                          <a:schemeClr val="bg1">
                            <a:lumMod val="65000"/>
                          </a:schemeClr>
                        </a:solidFill>
                        <a:effectLst/>
                        <a:latin typeface="+mn-lt"/>
                        <a:cs typeface="Courier New" panose="02070309020205020404" pitchFamily="49" charset="0"/>
                      </a:endParaRPr>
                    </a:p>
                    <a:p>
                      <a:r>
                        <a:rPr lang="en-US" sz="1800" b="0" dirty="0">
                          <a:solidFill>
                            <a:schemeClr val="bg2"/>
                          </a:solidFill>
                          <a:effectLst/>
                          <a:latin typeface="+mn-lt"/>
                          <a:cs typeface="Courier New" panose="02070309020205020404" pitchFamily="49" charset="0"/>
                        </a:rPr>
                        <a:t>…or…</a:t>
                      </a:r>
                    </a:p>
                    <a:p>
                      <a:r>
                        <a:rPr lang="en-US" sz="1800" b="1" dirty="0">
                          <a:solidFill>
                            <a:srgbClr val="C00000"/>
                          </a:solidFill>
                          <a:effectLst/>
                          <a:latin typeface="Courier New" panose="02070309020205020404" pitchFamily="49" charset="0"/>
                          <a:cs typeface="Courier New" panose="02070309020205020404" pitchFamily="49" charset="0"/>
                        </a:rPr>
                        <a:t>git commit Filename –m "</a:t>
                      </a:r>
                      <a:r>
                        <a:rPr lang="en-US" sz="1800" b="1" dirty="0" err="1">
                          <a:solidFill>
                            <a:srgbClr val="C00000"/>
                          </a:solidFill>
                          <a:effectLst/>
                          <a:latin typeface="Courier New" panose="02070309020205020404" pitchFamily="49" charset="0"/>
                          <a:cs typeface="Courier New" panose="02070309020205020404" pitchFamily="49" charset="0"/>
                        </a:rPr>
                        <a:t>CommitMessage</a:t>
                      </a:r>
                      <a:r>
                        <a:rPr lang="en-US" sz="1800" b="1" dirty="0">
                          <a:solidFill>
                            <a:srgbClr val="C00000"/>
                          </a:solidFill>
                          <a:effectLst/>
                          <a:latin typeface="Courier New" panose="02070309020205020404" pitchFamily="49" charset="0"/>
                          <a:cs typeface="Courier New" panose="02070309020205020404" pitchFamily="49" charset="0"/>
                        </a:rPr>
                        <a:t>"</a:t>
                      </a:r>
                    </a:p>
                  </a:txBody>
                  <a:tcPr marT="45723" marB="45723"/>
                </a:tc>
                <a:extLst>
                  <a:ext uri="{0D108BD9-81ED-4DB2-BD59-A6C34878D82A}">
                    <a16:rowId xmlns:a16="http://schemas.microsoft.com/office/drawing/2014/main" val="1707662647"/>
                  </a:ext>
                </a:extLst>
              </a:tr>
              <a:tr h="1188797">
                <a:tc>
                  <a:txBody>
                    <a:bodyPr/>
                    <a:lstStyle/>
                    <a:p>
                      <a:r>
                        <a:rPr lang="en-US" sz="1400" b="1" dirty="0">
                          <a:solidFill>
                            <a:schemeClr val="tx1"/>
                          </a:solidFill>
                        </a:rPr>
                        <a:t>Create a file that tells Git to ignore files in the Working Directory</a:t>
                      </a:r>
                    </a:p>
                  </a:txBody>
                  <a:tcPr marT="45723" marB="45723"/>
                </a:tc>
                <a:tc>
                  <a:txBody>
                    <a:bodyPr/>
                    <a:lstStyle/>
                    <a:p>
                      <a:r>
                        <a:rPr lang="en-US" sz="1800" b="1" dirty="0">
                          <a:solidFill>
                            <a:srgbClr val="C00000"/>
                          </a:solidFill>
                          <a:effectLst/>
                          <a:latin typeface="Courier New" panose="02070309020205020404" pitchFamily="49" charset="0"/>
                          <a:cs typeface="Courier New" panose="02070309020205020404" pitchFamily="49" charset="0"/>
                        </a:rPr>
                        <a:t>vim .gitignore</a:t>
                      </a:r>
                    </a:p>
                    <a:p>
                      <a:r>
                        <a:rPr lang="en-US" sz="1800" b="1" dirty="0">
                          <a:solidFill>
                            <a:srgbClr val="C00000"/>
                          </a:solidFill>
                          <a:effectLst/>
                          <a:latin typeface="Courier New" panose="02070309020205020404" pitchFamily="49" charset="0"/>
                          <a:cs typeface="Courier New" panose="02070309020205020404" pitchFamily="49" charset="0"/>
                        </a:rPr>
                        <a:t>-- add </a:t>
                      </a:r>
                      <a:r>
                        <a:rPr lang="en-US" sz="1800" b="1" dirty="0" err="1">
                          <a:solidFill>
                            <a:srgbClr val="C00000"/>
                          </a:solidFill>
                          <a:effectLst/>
                          <a:latin typeface="Courier New" panose="02070309020205020404" pitchFamily="49" charset="0"/>
                          <a:cs typeface="Courier New" panose="02070309020205020404" pitchFamily="49" charset="0"/>
                        </a:rPr>
                        <a:t>filespec</a:t>
                      </a:r>
                      <a:r>
                        <a:rPr lang="en-US" sz="1800" b="1" dirty="0">
                          <a:solidFill>
                            <a:srgbClr val="C00000"/>
                          </a:solidFill>
                          <a:effectLst/>
                          <a:latin typeface="Courier New" panose="02070309020205020404" pitchFamily="49" charset="0"/>
                          <a:cs typeface="Courier New" panose="02070309020205020404" pitchFamily="49" charset="0"/>
                        </a:rPr>
                        <a:t>*(s)</a:t>
                      </a:r>
                    </a:p>
                    <a:p>
                      <a:r>
                        <a:rPr lang="en-US" sz="1800" b="1" dirty="0">
                          <a:solidFill>
                            <a:srgbClr val="C00000"/>
                          </a:solidFill>
                          <a:effectLst/>
                          <a:latin typeface="Courier New" panose="02070309020205020404" pitchFamily="49" charset="0"/>
                          <a:cs typeface="Courier New" panose="02070309020205020404" pitchFamily="49" charset="0"/>
                        </a:rPr>
                        <a:t>git add .gitignore</a:t>
                      </a:r>
                    </a:p>
                    <a:p>
                      <a:r>
                        <a:rPr lang="en-US" sz="1800" b="1" dirty="0">
                          <a:solidFill>
                            <a:srgbClr val="C00000"/>
                          </a:solidFill>
                          <a:effectLst/>
                          <a:latin typeface="Courier New" panose="02070309020205020404" pitchFamily="49" charset="0"/>
                          <a:cs typeface="Courier New" panose="02070309020205020404" pitchFamily="49" charset="0"/>
                        </a:rPr>
                        <a:t>git commit –m "Adding .gitignore file"</a:t>
                      </a:r>
                    </a:p>
                  </a:txBody>
                  <a:tcPr marT="45723" marB="45723"/>
                </a:tc>
                <a:extLst>
                  <a:ext uri="{0D108BD9-81ED-4DB2-BD59-A6C34878D82A}">
                    <a16:rowId xmlns:a16="http://schemas.microsoft.com/office/drawing/2014/main" val="1747251735"/>
                  </a:ext>
                </a:extLst>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Title 1">
            <a:extLst>
              <a:ext uri="{FF2B5EF4-FFF2-40B4-BE49-F238E27FC236}">
                <a16:creationId xmlns:a16="http://schemas.microsoft.com/office/drawing/2014/main" id="{FCC345E3-8899-32E8-4C4C-C4D4D5194163}"/>
              </a:ext>
            </a:extLst>
          </p:cNvPr>
          <p:cNvSpPr>
            <a:spLocks noGrp="1" noChangeArrowheads="1"/>
          </p:cNvSpPr>
          <p:nvPr>
            <p:ph type="title"/>
          </p:nvPr>
        </p:nvSpPr>
        <p:spPr/>
        <p:txBody>
          <a:bodyPr/>
          <a:lstStyle/>
          <a:p>
            <a:r>
              <a:rPr lang="en-US" altLang="en-US" b="1"/>
              <a:t>Labs/Workshops – Overview </a:t>
            </a:r>
          </a:p>
        </p:txBody>
      </p:sp>
      <p:sp>
        <p:nvSpPr>
          <p:cNvPr id="48132" name="Content Placeholder 2">
            <a:extLst>
              <a:ext uri="{FF2B5EF4-FFF2-40B4-BE49-F238E27FC236}">
                <a16:creationId xmlns:a16="http://schemas.microsoft.com/office/drawing/2014/main" id="{CAD6DD8B-2F30-4696-A5FD-77CA04D74AEE}"/>
              </a:ext>
            </a:extLst>
          </p:cNvPr>
          <p:cNvSpPr>
            <a:spLocks noGrp="1" noChangeArrowheads="1"/>
          </p:cNvSpPr>
          <p:nvPr>
            <p:ph idx="1"/>
          </p:nvPr>
        </p:nvSpPr>
        <p:spPr>
          <a:xfrm>
            <a:off x="317065" y="1066800"/>
            <a:ext cx="11605790" cy="5029200"/>
          </a:xfrm>
        </p:spPr>
        <p:txBody>
          <a:bodyPr/>
          <a:lstStyle/>
          <a:p>
            <a:pPr>
              <a:defRPr/>
            </a:pPr>
            <a:r>
              <a:rPr lang="en-US" altLang="en-US" sz="2200" dirty="0"/>
              <a:t>To do these labs you will use a </a:t>
            </a:r>
            <a:r>
              <a:rPr lang="en-US" altLang="en-US" sz="2200" b="1" dirty="0"/>
              <a:t>Command Line Interface (CLI) </a:t>
            </a:r>
            <a:r>
              <a:rPr lang="en-US" altLang="en-US" sz="2200" dirty="0"/>
              <a:t>to</a:t>
            </a:r>
            <a:r>
              <a:rPr lang="en-US" altLang="en-US" sz="2200" b="1" dirty="0"/>
              <a:t> </a:t>
            </a:r>
            <a:r>
              <a:rPr lang="en-US" altLang="en-US" sz="2200" dirty="0"/>
              <a:t>a Git Repository and development environment – ostensibly one of those mentioned at the beginning of the course</a:t>
            </a:r>
          </a:p>
          <a:p>
            <a:pPr>
              <a:defRPr/>
            </a:pPr>
            <a:endParaRPr lang="en-US" altLang="en-US" sz="500" dirty="0"/>
          </a:p>
          <a:p>
            <a:pPr>
              <a:defRPr/>
            </a:pPr>
            <a:endParaRPr lang="en-US" altLang="en-US" sz="500" dirty="0"/>
          </a:p>
          <a:p>
            <a:pPr>
              <a:defRPr/>
            </a:pPr>
            <a:r>
              <a:rPr lang="en-US" altLang="en-US" sz="2400" dirty="0"/>
              <a:t>Follow the steps on the next slides to:</a:t>
            </a:r>
          </a:p>
          <a:p>
            <a:pPr lvl="2">
              <a:defRPr/>
            </a:pPr>
            <a:r>
              <a:rPr lang="en-US" altLang="en-US" sz="1800" dirty="0"/>
              <a:t>Initialize a new Git Repository in your Working Directory</a:t>
            </a:r>
          </a:p>
          <a:p>
            <a:pPr lvl="2">
              <a:defRPr/>
            </a:pPr>
            <a:r>
              <a:rPr lang="en-US" altLang="en-US" sz="1800" dirty="0"/>
              <a:t>Create files in the Working Directory - as described in the steps</a:t>
            </a:r>
            <a:endParaRPr lang="en-US" altLang="en-US" sz="800" dirty="0"/>
          </a:p>
          <a:p>
            <a:pPr lvl="2">
              <a:defRPr/>
            </a:pPr>
            <a:endParaRPr lang="en-US" altLang="en-US" sz="800" dirty="0"/>
          </a:p>
          <a:p>
            <a:pPr>
              <a:defRPr/>
            </a:pPr>
            <a:r>
              <a:rPr lang="en-US" altLang="en-US" sz="2400" dirty="0"/>
              <a:t>Note that the default editor for the course is the </a:t>
            </a:r>
            <a:r>
              <a:rPr lang="en-US" altLang="en-US" sz="2400" b="1" dirty="0"/>
              <a:t>vim</a:t>
            </a:r>
            <a:r>
              <a:rPr lang="en-US" altLang="en-US" sz="2400" dirty="0"/>
              <a:t> editor</a:t>
            </a:r>
          </a:p>
          <a:p>
            <a:pPr lvl="2">
              <a:defRPr/>
            </a:pPr>
            <a:r>
              <a:rPr lang="en-US" altLang="en-US" sz="1800" b="1" dirty="0"/>
              <a:t>vim</a:t>
            </a:r>
            <a:r>
              <a:rPr lang="en-US" altLang="en-US" sz="1800" dirty="0"/>
              <a:t> is packaged with most Git products</a:t>
            </a:r>
          </a:p>
          <a:p>
            <a:pPr lvl="2">
              <a:defRPr/>
            </a:pPr>
            <a:r>
              <a:rPr lang="en-US" altLang="en-US" sz="1800" dirty="0"/>
              <a:t>If you don’t know </a:t>
            </a:r>
            <a:r>
              <a:rPr lang="en-US" altLang="en-US" sz="1800" b="1" dirty="0"/>
              <a:t>vim</a:t>
            </a:r>
            <a:r>
              <a:rPr lang="en-US" altLang="en-US" sz="1800" dirty="0"/>
              <a:t> there are slides that will help you in these labs</a:t>
            </a:r>
          </a:p>
          <a:p>
            <a:pPr lvl="3">
              <a:defRPr/>
            </a:pPr>
            <a:r>
              <a:rPr lang="en-US" altLang="en-US" sz="1400" dirty="0"/>
              <a:t>There are also YouTube videos and learning resources available through Google</a:t>
            </a:r>
          </a:p>
          <a:p>
            <a:pPr lvl="3">
              <a:defRPr/>
            </a:pPr>
            <a:r>
              <a:rPr lang="en-US" altLang="en-US" sz="1400" dirty="0"/>
              <a:t>You will likely </a:t>
            </a:r>
            <a:r>
              <a:rPr lang="en-US" altLang="en-US" sz="1400" b="1" dirty="0"/>
              <a:t>not</a:t>
            </a:r>
            <a:r>
              <a:rPr lang="en-US" altLang="en-US" sz="1400" dirty="0"/>
              <a:t> use vim for your production work – so we will not spend a lot of time on it in the class</a:t>
            </a:r>
          </a:p>
          <a:p>
            <a:pPr lvl="2">
              <a:defRPr/>
            </a:pPr>
            <a:r>
              <a:rPr lang="en-US" altLang="en-US" sz="1800" dirty="0"/>
              <a:t>If you can utilize another editor to create/modify files: Notepad, IDz/LPEX, etc. feel free to do so</a:t>
            </a:r>
          </a:p>
          <a:p>
            <a:pPr lvl="2">
              <a:defRPr/>
            </a:pPr>
            <a:endParaRPr lang="en-US" altLang="en-US" sz="500" dirty="0"/>
          </a:p>
          <a:p>
            <a:pPr>
              <a:defRPr/>
            </a:pPr>
            <a:endParaRPr lang="en-US" altLang="en-US" sz="2000" dirty="0"/>
          </a:p>
          <a:p>
            <a:pPr>
              <a:defRPr/>
            </a:pPr>
            <a:r>
              <a:rPr lang="en-US" altLang="en-US" sz="2200" dirty="0"/>
              <a:t>If you are using katacoda.com or instruqt.com – after you’ve finished the Workshops, reinforce your Git learning by utilizing the training resources associated with those sites.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a:extLst>
              <a:ext uri="{FF2B5EF4-FFF2-40B4-BE49-F238E27FC236}">
                <a16:creationId xmlns:a16="http://schemas.microsoft.com/office/drawing/2014/main" id="{F145109F-7078-57DB-1369-1F176460E7E3}"/>
              </a:ext>
            </a:extLst>
          </p:cNvPr>
          <p:cNvSpPr>
            <a:spLocks noChangeArrowheads="1"/>
          </p:cNvSpPr>
          <p:nvPr/>
        </p:nvSpPr>
        <p:spPr bwMode="auto">
          <a:xfrm>
            <a:off x="9491664" y="6397626"/>
            <a:ext cx="1176337" cy="460375"/>
          </a:xfrm>
          <a:prstGeom prst="rect">
            <a:avLst/>
          </a:prstGeom>
          <a:solidFill>
            <a:schemeClr val="bg1"/>
          </a:solidFill>
          <a:ln>
            <a:noFill/>
          </a:ln>
          <a:extLst>
            <a:ext uri="{91240B29-F687-4F45-9708-019B960494DF}">
              <a14:hiddenLine xmlns:a14="http://schemas.microsoft.com/office/drawing/2010/main" w="28575" algn="ctr">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sz="1800">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72E55B72-9F0F-43BA-A7D8-887E2471C7F8}"/>
              </a:ext>
            </a:extLst>
          </p:cNvPr>
          <p:cNvSpPr>
            <a:spLocks noGrp="1" noChangeArrowheads="1"/>
          </p:cNvSpPr>
          <p:nvPr>
            <p:ph type="title"/>
            <p:custDataLst>
              <p:tags r:id="rId1"/>
            </p:custDataLst>
          </p:nvPr>
        </p:nvSpPr>
        <p:spPr/>
        <p:txBody>
          <a:bodyPr/>
          <a:lstStyle/>
          <a:p>
            <a:pPr>
              <a:defRPr/>
            </a:pPr>
            <a:r>
              <a:rPr lang="en-US" altLang="en-US" sz="4400" dirty="0">
                <a:sym typeface="Webdings" panose="05030102010509060703" pitchFamily="18" charset="2"/>
              </a:rPr>
              <a:t></a:t>
            </a:r>
            <a:r>
              <a:rPr lang="en-US" altLang="en-US" sz="4000" dirty="0">
                <a:sym typeface="Webdings" panose="05030102010509060703" pitchFamily="18" charset="2"/>
              </a:rPr>
              <a:t> </a:t>
            </a:r>
            <a:r>
              <a:rPr lang="en-US" altLang="en-US" sz="3200" dirty="0"/>
              <a:t>Workshop – </a:t>
            </a:r>
            <a:r>
              <a:rPr lang="en-US" altLang="en-US" sz="3200" b="1" dirty="0"/>
              <a:t>Open a Command Line Interface </a:t>
            </a:r>
            <a:r>
              <a:rPr lang="en-US" altLang="en-US" dirty="0">
                <a:solidFill>
                  <a:srgbClr val="C00000"/>
                </a:solidFill>
                <a:effectLst>
                  <a:outerShdw blurRad="38100" dist="38100" dir="2700000" algn="tl">
                    <a:srgbClr val="000000">
                      <a:alpha val="43137"/>
                    </a:srgbClr>
                  </a:outerShdw>
                </a:effectLst>
              </a:rPr>
              <a:t>***</a:t>
            </a:r>
          </a:p>
        </p:txBody>
      </p:sp>
      <p:sp>
        <p:nvSpPr>
          <p:cNvPr id="49155" name="Content Placeholder 8">
            <a:extLst>
              <a:ext uri="{FF2B5EF4-FFF2-40B4-BE49-F238E27FC236}">
                <a16:creationId xmlns:a16="http://schemas.microsoft.com/office/drawing/2014/main" id="{4951AA76-26B2-4620-B01C-9D56070554D4}"/>
              </a:ext>
            </a:extLst>
          </p:cNvPr>
          <p:cNvSpPr>
            <a:spLocks noGrp="1" noChangeArrowheads="1"/>
          </p:cNvSpPr>
          <p:nvPr>
            <p:ph idx="1"/>
          </p:nvPr>
        </p:nvSpPr>
        <p:spPr>
          <a:xfrm>
            <a:off x="762001" y="950817"/>
            <a:ext cx="10819590" cy="6008687"/>
          </a:xfrm>
        </p:spPr>
        <p:txBody>
          <a:bodyPr/>
          <a:lstStyle/>
          <a:p>
            <a:pPr>
              <a:defRPr/>
            </a:pPr>
            <a:r>
              <a:rPr lang="en-US" altLang="en-US" sz="1600" dirty="0"/>
              <a:t>If you’re using GitHub for Windows or some other PC/Local Git product, you will need to create a </a:t>
            </a:r>
            <a:r>
              <a:rPr lang="en-US" altLang="en-US" sz="1800" b="1" dirty="0"/>
              <a:t>Working Directory </a:t>
            </a:r>
            <a:r>
              <a:rPr lang="en-US" altLang="en-US" sz="1600" dirty="0"/>
              <a:t>on your local machine:</a:t>
            </a:r>
          </a:p>
          <a:p>
            <a:pPr lvl="1">
              <a:buFont typeface="Webdings" panose="05030102010509060703" pitchFamily="18" charset="2"/>
              <a:buChar char="4"/>
              <a:defRPr/>
            </a:pPr>
            <a:r>
              <a:rPr lang="en-US" altLang="en-US" sz="1600" dirty="0"/>
              <a:t>Using Windows, create a </a:t>
            </a:r>
            <a:r>
              <a:rPr lang="en-US" altLang="en-US" sz="1600" b="1" dirty="0"/>
              <a:t>folder</a:t>
            </a:r>
            <a:r>
              <a:rPr lang="en-US" altLang="en-US" sz="1600" dirty="0"/>
              <a:t> named: </a:t>
            </a:r>
            <a:r>
              <a:rPr lang="en-US" altLang="en-US" sz="2000" b="1" dirty="0"/>
              <a:t>git-repo</a:t>
            </a:r>
          </a:p>
          <a:p>
            <a:pPr lvl="1">
              <a:buFont typeface="Webdings" panose="05030102010509060703" pitchFamily="18" charset="2"/>
              <a:buChar char="4"/>
              <a:defRPr/>
            </a:pPr>
            <a:r>
              <a:rPr lang="en-US" altLang="en-US" sz="1600" dirty="0"/>
              <a:t>Right-Click on the folder &amp; select: </a:t>
            </a:r>
            <a:r>
              <a:rPr lang="en-US" altLang="en-US" sz="1800" b="1" dirty="0"/>
              <a:t>Git Bash Here … </a:t>
            </a:r>
            <a:r>
              <a:rPr lang="en-US" altLang="en-US" sz="1600" dirty="0"/>
              <a:t>This creates the </a:t>
            </a:r>
            <a:r>
              <a:rPr lang="en-US" altLang="en-US" sz="1600" b="1" dirty="0"/>
              <a:t>CLI</a:t>
            </a:r>
            <a:r>
              <a:rPr lang="en-US" altLang="en-US" sz="1600" dirty="0"/>
              <a:t> where you enter commands</a:t>
            </a:r>
            <a:endParaRPr lang="en-US" altLang="en-US" sz="1400" dirty="0"/>
          </a:p>
          <a:p>
            <a:pPr lvl="1">
              <a:buFont typeface="Webdings" panose="05030102010509060703" pitchFamily="18" charset="2"/>
              <a:buChar char="4"/>
              <a:defRPr/>
            </a:pPr>
            <a:endParaRPr lang="en-US" altLang="en-US" sz="1600" dirty="0"/>
          </a:p>
          <a:p>
            <a:pPr marL="344488" lvl="1" indent="0">
              <a:buNone/>
              <a:defRPr/>
            </a:pPr>
            <a:endParaRPr lang="en-US" altLang="en-US" sz="2400" dirty="0"/>
          </a:p>
          <a:p>
            <a:pPr lvl="1">
              <a:buFont typeface="Webdings" panose="05030102010509060703" pitchFamily="18" charset="2"/>
              <a:buChar char="4"/>
              <a:defRPr/>
            </a:pPr>
            <a:endParaRPr lang="en-US" altLang="en-US" sz="1600" dirty="0"/>
          </a:p>
          <a:p>
            <a:pPr lvl="1">
              <a:buFont typeface="Webdings" panose="05030102010509060703" pitchFamily="18" charset="2"/>
              <a:buChar char="4"/>
              <a:defRPr/>
            </a:pPr>
            <a:endParaRPr lang="en-US" altLang="en-US" sz="1600" dirty="0"/>
          </a:p>
          <a:p>
            <a:pPr marL="344488" lvl="1" indent="0">
              <a:buNone/>
              <a:defRPr/>
            </a:pPr>
            <a:endParaRPr lang="en-US" altLang="en-US" sz="1600" dirty="0"/>
          </a:p>
          <a:p>
            <a:pPr marL="344488" lvl="1" indent="0">
              <a:buNone/>
              <a:defRPr/>
            </a:pPr>
            <a:endParaRPr lang="en-US" altLang="en-US" sz="1600" dirty="0"/>
          </a:p>
          <a:p>
            <a:pPr lvl="1">
              <a:buFont typeface="Webdings" panose="05030102010509060703" pitchFamily="18" charset="2"/>
              <a:buChar char="4"/>
              <a:defRPr/>
            </a:pPr>
            <a:endParaRPr lang="en-US" altLang="en-US" sz="1600" dirty="0"/>
          </a:p>
          <a:p>
            <a:pPr>
              <a:defRPr/>
            </a:pPr>
            <a:endParaRPr lang="en-US" altLang="en-US" sz="4400" b="1" dirty="0">
              <a:solidFill>
                <a:srgbClr val="C00000"/>
              </a:solidFill>
              <a:effectLst>
                <a:outerShdw blurRad="38100" dist="38100" dir="2700000" algn="tl">
                  <a:srgbClr val="000000">
                    <a:alpha val="43137"/>
                  </a:srgbClr>
                </a:outerShdw>
              </a:effectLst>
              <a:cs typeface="Calibri" panose="020F0502020204030204" pitchFamily="34" charset="0"/>
            </a:endParaRPr>
          </a:p>
          <a:p>
            <a:pPr>
              <a:defRPr/>
            </a:pPr>
            <a:endParaRPr lang="en-US" altLang="en-US" sz="2400" b="1" dirty="0">
              <a:solidFill>
                <a:srgbClr val="C00000"/>
              </a:solidFill>
              <a:effectLst>
                <a:outerShdw blurRad="38100" dist="38100" dir="2700000" algn="tl">
                  <a:srgbClr val="000000">
                    <a:alpha val="43137"/>
                  </a:srgbClr>
                </a:outerShdw>
              </a:effectLst>
              <a:cs typeface="Calibri" panose="020F0502020204030204" pitchFamily="34" charset="0"/>
            </a:endParaRPr>
          </a:p>
          <a:p>
            <a:pPr>
              <a:defRPr/>
            </a:pPr>
            <a:endParaRPr lang="en-US" altLang="en-US" sz="3600" b="1" dirty="0">
              <a:solidFill>
                <a:srgbClr val="C00000"/>
              </a:solidFill>
              <a:effectLst>
                <a:outerShdw blurRad="38100" dist="38100" dir="2700000" algn="tl">
                  <a:srgbClr val="000000">
                    <a:alpha val="43137"/>
                  </a:srgbClr>
                </a:outerShdw>
              </a:effectLst>
              <a:cs typeface="Calibri" panose="020F0502020204030204" pitchFamily="34" charset="0"/>
            </a:endParaRPr>
          </a:p>
          <a:p>
            <a:pPr>
              <a:defRPr/>
            </a:pPr>
            <a:r>
              <a:rPr lang="en-US" altLang="en-US" sz="2400" b="1" dirty="0">
                <a:solidFill>
                  <a:srgbClr val="C00000"/>
                </a:solidFill>
                <a:effectLst>
                  <a:outerShdw blurRad="38100" dist="38100" dir="2700000" algn="tl">
                    <a:srgbClr val="000000">
                      <a:alpha val="43137"/>
                    </a:srgbClr>
                  </a:outerShdw>
                </a:effectLst>
                <a:cs typeface="Calibri" panose="020F0502020204030204" pitchFamily="34" charset="0"/>
              </a:rPr>
              <a:t>***</a:t>
            </a:r>
            <a:r>
              <a:rPr lang="en-US" altLang="en-US" sz="2400" b="1" dirty="0">
                <a:effectLst>
                  <a:outerShdw blurRad="38100" dist="38100" dir="2700000" algn="tl">
                    <a:srgbClr val="000000">
                      <a:alpha val="43137"/>
                    </a:srgbClr>
                  </a:outerShdw>
                </a:effectLst>
              </a:rPr>
              <a:t> </a:t>
            </a:r>
            <a:r>
              <a:rPr lang="en-US" altLang="en-US" sz="1800" dirty="0"/>
              <a:t>If you’re planning to use your company’s Git server or Katacoda or Instruqt or some other environment that comes with a pre-configured Git Repository you will </a:t>
            </a:r>
            <a:r>
              <a:rPr lang="en-US" altLang="en-US" sz="1800" b="1" dirty="0"/>
              <a:t>not</a:t>
            </a:r>
            <a:r>
              <a:rPr lang="en-US" altLang="en-US" sz="1800" dirty="0"/>
              <a:t> create the CLI –– Please see next slide…</a:t>
            </a:r>
            <a:endParaRPr lang="en-US" altLang="en-US" sz="1800" b="1" dirty="0"/>
          </a:p>
        </p:txBody>
      </p:sp>
      <p:pic>
        <p:nvPicPr>
          <p:cNvPr id="49156" name="Picture 1">
            <a:extLst>
              <a:ext uri="{FF2B5EF4-FFF2-40B4-BE49-F238E27FC236}">
                <a16:creationId xmlns:a16="http://schemas.microsoft.com/office/drawing/2014/main" id="{95139558-9560-40BC-B1DA-3175BA8FCE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89994" y="2325593"/>
            <a:ext cx="3843337" cy="2973388"/>
          </a:xfrm>
          <a:prstGeom prst="rect">
            <a:avLst/>
          </a:prstGeom>
          <a:noFill/>
          <a:ln w="9525">
            <a:solidFill>
              <a:schemeClr val="bg2">
                <a:lumMod val="40000"/>
                <a:lumOff val="60000"/>
              </a:schemeClr>
            </a:solidFill>
            <a:miter lim="800000"/>
            <a:headEnd/>
            <a:tailEnd/>
          </a:ln>
          <a:extLst>
            <a:ext uri="{909E8E84-426E-40DD-AFC4-6F175D3DCCD1}">
              <a14:hiddenFill xmlns:a14="http://schemas.microsoft.com/office/drawing/2010/main">
                <a:solidFill>
                  <a:srgbClr val="FFFFFF"/>
                </a:solidFill>
              </a14:hiddenFill>
            </a:ext>
          </a:extLst>
        </p:spPr>
      </p:pic>
      <p:sp>
        <p:nvSpPr>
          <p:cNvPr id="53254" name="TextBox 3">
            <a:extLst>
              <a:ext uri="{FF2B5EF4-FFF2-40B4-BE49-F238E27FC236}">
                <a16:creationId xmlns:a16="http://schemas.microsoft.com/office/drawing/2014/main" id="{7C20C9AF-A816-9F26-299B-4D1526AC9438}"/>
              </a:ext>
            </a:extLst>
          </p:cNvPr>
          <p:cNvSpPr txBox="1">
            <a:spLocks noChangeArrowheads="1"/>
          </p:cNvSpPr>
          <p:nvPr/>
        </p:nvSpPr>
        <p:spPr bwMode="auto">
          <a:xfrm>
            <a:off x="2895600" y="4868864"/>
            <a:ext cx="2286000" cy="769937"/>
          </a:xfrm>
          <a:prstGeom prst="rect">
            <a:avLst/>
          </a:prstGeom>
          <a:solidFill>
            <a:schemeClr val="bg1">
              <a:alpha val="27058"/>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3200">
                <a:latin typeface="Calibri" panose="020F0502020204030204" pitchFamily="34" charset="0"/>
                <a:cs typeface="Calibri" panose="020F0502020204030204" pitchFamily="34" charset="0"/>
                <a:sym typeface="Wingdings" pitchFamily="2" charset="2"/>
              </a:rPr>
              <a:t></a:t>
            </a:r>
            <a:r>
              <a:rPr lang="en-US" altLang="en-US" sz="1200" b="1">
                <a:latin typeface="Calibri" panose="020F0502020204030204" pitchFamily="34" charset="0"/>
                <a:cs typeface="Calibri" panose="020F0502020204030204" pitchFamily="34" charset="0"/>
              </a:rPr>
              <a:t>Right-click on the folder you want to use as a repo </a:t>
            </a:r>
          </a:p>
        </p:txBody>
      </p:sp>
      <p:sp>
        <p:nvSpPr>
          <p:cNvPr id="53255" name="TextBox 7">
            <a:extLst>
              <a:ext uri="{FF2B5EF4-FFF2-40B4-BE49-F238E27FC236}">
                <a16:creationId xmlns:a16="http://schemas.microsoft.com/office/drawing/2014/main" id="{0E00F2A1-B240-7BD7-D2D7-5D0DEF79E06C}"/>
              </a:ext>
            </a:extLst>
          </p:cNvPr>
          <p:cNvSpPr txBox="1">
            <a:spLocks noChangeArrowheads="1"/>
          </p:cNvSpPr>
          <p:nvPr/>
        </p:nvSpPr>
        <p:spPr bwMode="auto">
          <a:xfrm>
            <a:off x="2303463" y="2362201"/>
            <a:ext cx="1981200" cy="307975"/>
          </a:xfrm>
          <a:prstGeom prst="rect">
            <a:avLst/>
          </a:prstGeom>
          <a:solidFill>
            <a:schemeClr val="bg1">
              <a:alpha val="27058"/>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eaLnBrk="1" hangingPunct="1"/>
            <a:r>
              <a:rPr lang="en-US" altLang="en-US" sz="1400" b="1">
                <a:latin typeface="Calibri" panose="020F0502020204030204" pitchFamily="34" charset="0"/>
                <a:cs typeface="Calibri" panose="020F0502020204030204" pitchFamily="34" charset="0"/>
              </a:rPr>
              <a:t>Select Get Bash Here </a:t>
            </a:r>
            <a:r>
              <a:rPr lang="en-US" altLang="en-US" sz="1400" b="1">
                <a:latin typeface="Calibri" panose="020F0502020204030204" pitchFamily="34" charset="0"/>
                <a:cs typeface="Calibri" panose="020F0502020204030204" pitchFamily="34" charset="0"/>
                <a:sym typeface="Wingdings" pitchFamily="2" charset="2"/>
              </a:rPr>
              <a:t></a:t>
            </a:r>
            <a:endParaRPr lang="en-US" altLang="en-US" sz="1400" b="1">
              <a:latin typeface="Calibri" panose="020F0502020204030204" pitchFamily="34" charset="0"/>
              <a:cs typeface="Calibri" panose="020F0502020204030204" pitchFamily="34" charset="0"/>
            </a:endParaRPr>
          </a:p>
        </p:txBody>
      </p:sp>
      <p:pic>
        <p:nvPicPr>
          <p:cNvPr id="53256" name="Picture 6">
            <a:extLst>
              <a:ext uri="{FF2B5EF4-FFF2-40B4-BE49-F238E27FC236}">
                <a16:creationId xmlns:a16="http://schemas.microsoft.com/office/drawing/2014/main" id="{CE39ECCA-581F-420D-5DBF-494074F5CCD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09402" y="2382839"/>
            <a:ext cx="3810000"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Arrow: Right 2">
            <a:extLst>
              <a:ext uri="{FF2B5EF4-FFF2-40B4-BE49-F238E27FC236}">
                <a16:creationId xmlns:a16="http://schemas.microsoft.com/office/drawing/2014/main" id="{1EE5D9A8-E060-4077-9EF8-C2F6F85BB738}"/>
              </a:ext>
            </a:extLst>
          </p:cNvPr>
          <p:cNvSpPr/>
          <p:nvPr/>
        </p:nvSpPr>
        <p:spPr bwMode="auto">
          <a:xfrm>
            <a:off x="6172200" y="2382839"/>
            <a:ext cx="685800" cy="307975"/>
          </a:xfrm>
          <a:prstGeom prst="rightArrow">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28575" cap="flat" cmpd="sng" algn="ctr">
            <a:no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300" name="Group 4">
            <a:extLst>
              <a:ext uri="{FF2B5EF4-FFF2-40B4-BE49-F238E27FC236}">
                <a16:creationId xmlns:a16="http://schemas.microsoft.com/office/drawing/2014/main" id="{537B221E-D3C7-6B53-03BF-E85428C9F1A2}"/>
              </a:ext>
            </a:extLst>
          </p:cNvPr>
          <p:cNvGrpSpPr>
            <a:grpSpLocks/>
          </p:cNvGrpSpPr>
          <p:nvPr/>
        </p:nvGrpSpPr>
        <p:grpSpPr bwMode="auto">
          <a:xfrm>
            <a:off x="6746875" y="1508125"/>
            <a:ext cx="5368925" cy="3259138"/>
            <a:chOff x="3781887" y="1018401"/>
            <a:chExt cx="5368814" cy="3258777"/>
          </a:xfrm>
        </p:grpSpPr>
        <p:sp>
          <p:nvSpPr>
            <p:cNvPr id="7" name="TextBox 6">
              <a:extLst>
                <a:ext uri="{FF2B5EF4-FFF2-40B4-BE49-F238E27FC236}">
                  <a16:creationId xmlns:a16="http://schemas.microsoft.com/office/drawing/2014/main" id="{A2756BAB-05AD-4E9D-BBE1-798432EA5031}"/>
                </a:ext>
              </a:extLst>
            </p:cNvPr>
            <p:cNvSpPr txBox="1"/>
            <p:nvPr/>
          </p:nvSpPr>
          <p:spPr>
            <a:xfrm>
              <a:off x="3781887" y="1258387"/>
              <a:ext cx="5368814" cy="2800767"/>
            </a:xfrm>
            <a:prstGeom prst="rect">
              <a:avLst/>
            </a:prstGeom>
            <a:solidFill>
              <a:schemeClr val="bg2"/>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spAutoFit/>
            </a:bodyPr>
            <a:lstStyle/>
            <a:p>
              <a:pPr>
                <a:defRPr/>
              </a:pPr>
              <a:r>
                <a:rPr lang="en-US" sz="1100" b="1" dirty="0">
                  <a:solidFill>
                    <a:schemeClr val="bg1"/>
                  </a:solidFill>
                  <a:latin typeface="Courier New" panose="02070309020205020404" pitchFamily="49" charset="0"/>
                  <a:cs typeface="Courier New" panose="02070309020205020404" pitchFamily="49" charset="0"/>
                </a:rPr>
                <a:t>Line1</a:t>
              </a:r>
            </a:p>
            <a:p>
              <a:pPr>
                <a:defRPr/>
              </a:pPr>
              <a:r>
                <a:rPr lang="en-US" sz="1100" b="1" dirty="0">
                  <a:solidFill>
                    <a:schemeClr val="bg1"/>
                  </a:solidFill>
                  <a:latin typeface="Courier New" panose="02070309020205020404" pitchFamily="49" charset="0"/>
                  <a:cs typeface="Courier New" panose="02070309020205020404" pitchFamily="49" charset="0"/>
                </a:rPr>
                <a:t>Line2</a:t>
              </a:r>
            </a:p>
            <a:p>
              <a:pPr>
                <a:defRPr/>
              </a:pPr>
              <a:r>
                <a:rPr lang="en-US" sz="1100" b="1" dirty="0">
                  <a:solidFill>
                    <a:schemeClr val="bg1"/>
                  </a:solidFill>
                  <a:latin typeface="Courier New" panose="02070309020205020404" pitchFamily="49" charset="0"/>
                  <a:cs typeface="Courier New" panose="02070309020205020404" pitchFamily="49" charset="0"/>
                </a:rPr>
                <a:t>Line3</a:t>
              </a:r>
            </a:p>
            <a:p>
              <a:pPr>
                <a:defRPr/>
              </a:pPr>
              <a:r>
                <a:rPr lang="en-US" sz="1100" b="1" dirty="0">
                  <a:solidFill>
                    <a:schemeClr val="bg1"/>
                  </a:solidFill>
                  <a:latin typeface="Courier New" panose="02070309020205020404" pitchFamily="49" charset="0"/>
                  <a:cs typeface="Courier New" panose="02070309020205020404" pitchFamily="49" charset="0"/>
                </a:rPr>
                <a:t>~</a:t>
              </a:r>
            </a:p>
            <a:p>
              <a:pPr>
                <a:defRPr/>
              </a:pPr>
              <a:r>
                <a:rPr lang="en-US" sz="1100" b="1" dirty="0">
                  <a:solidFill>
                    <a:schemeClr val="bg1"/>
                  </a:solidFill>
                  <a:latin typeface="Courier New" panose="02070309020205020404" pitchFamily="49" charset="0"/>
                  <a:cs typeface="Courier New" panose="02070309020205020404" pitchFamily="49" charset="0"/>
                </a:rPr>
                <a:t>~</a:t>
              </a:r>
            </a:p>
            <a:p>
              <a:pPr>
                <a:defRPr/>
              </a:pPr>
              <a:r>
                <a:rPr lang="en-US" sz="1100" b="1" dirty="0">
                  <a:solidFill>
                    <a:schemeClr val="bg1"/>
                  </a:solidFill>
                  <a:latin typeface="Courier New" panose="02070309020205020404" pitchFamily="49" charset="0"/>
                  <a:cs typeface="Courier New" panose="02070309020205020404" pitchFamily="49" charset="0"/>
                </a:rPr>
                <a:t>~</a:t>
              </a:r>
            </a:p>
            <a:p>
              <a:pPr>
                <a:defRPr/>
              </a:pPr>
              <a:r>
                <a:rPr lang="en-US" sz="1100" b="1" dirty="0">
                  <a:solidFill>
                    <a:schemeClr val="bg1"/>
                  </a:solidFill>
                  <a:latin typeface="Courier New" panose="02070309020205020404" pitchFamily="49" charset="0"/>
                  <a:cs typeface="Courier New" panose="02070309020205020404" pitchFamily="49" charset="0"/>
                </a:rPr>
                <a:t>~</a:t>
              </a:r>
            </a:p>
            <a:p>
              <a:pPr>
                <a:defRPr/>
              </a:pPr>
              <a:r>
                <a:rPr lang="en-US" sz="1100" b="1" dirty="0">
                  <a:solidFill>
                    <a:schemeClr val="bg1"/>
                  </a:solidFill>
                  <a:latin typeface="Courier New" panose="02070309020205020404" pitchFamily="49" charset="0"/>
                  <a:cs typeface="Courier New" panose="02070309020205020404" pitchFamily="49" charset="0"/>
                </a:rPr>
                <a:t>~</a:t>
              </a:r>
            </a:p>
            <a:p>
              <a:pPr>
                <a:defRPr/>
              </a:pPr>
              <a:r>
                <a:rPr lang="en-US" sz="1100" b="1" dirty="0">
                  <a:solidFill>
                    <a:schemeClr val="bg1"/>
                  </a:solidFill>
                  <a:latin typeface="Courier New" panose="02070309020205020404" pitchFamily="49" charset="0"/>
                  <a:cs typeface="Courier New" panose="02070309020205020404" pitchFamily="49" charset="0"/>
                </a:rPr>
                <a:t>~</a:t>
              </a:r>
            </a:p>
            <a:p>
              <a:pPr>
                <a:defRPr/>
              </a:pPr>
              <a:r>
                <a:rPr lang="en-US" sz="1100" b="1" dirty="0">
                  <a:solidFill>
                    <a:schemeClr val="bg1"/>
                  </a:solidFill>
                  <a:latin typeface="Courier New" panose="02070309020205020404" pitchFamily="49" charset="0"/>
                  <a:cs typeface="Courier New" panose="02070309020205020404" pitchFamily="49" charset="0"/>
                </a:rPr>
                <a:t>~</a:t>
              </a:r>
            </a:p>
            <a:p>
              <a:pPr>
                <a:defRPr/>
              </a:pPr>
              <a:r>
                <a:rPr lang="en-US" sz="1100" b="1" dirty="0">
                  <a:solidFill>
                    <a:schemeClr val="bg1"/>
                  </a:solidFill>
                  <a:latin typeface="Courier New" panose="02070309020205020404" pitchFamily="49" charset="0"/>
                  <a:cs typeface="Courier New" panose="02070309020205020404" pitchFamily="49" charset="0"/>
                </a:rPr>
                <a:t>~</a:t>
              </a:r>
            </a:p>
            <a:p>
              <a:pPr>
                <a:defRPr/>
              </a:pPr>
              <a:r>
                <a:rPr lang="en-US" sz="1100" b="1" dirty="0">
                  <a:solidFill>
                    <a:schemeClr val="bg1"/>
                  </a:solidFill>
                  <a:latin typeface="Courier New" panose="02070309020205020404" pitchFamily="49" charset="0"/>
                  <a:cs typeface="Courier New" panose="02070309020205020404" pitchFamily="49" charset="0"/>
                </a:rPr>
                <a:t>~</a:t>
              </a:r>
            </a:p>
            <a:p>
              <a:pPr>
                <a:defRPr/>
              </a:pPr>
              <a:r>
                <a:rPr lang="en-US" sz="1100" b="1" dirty="0">
                  <a:solidFill>
                    <a:schemeClr val="bg1"/>
                  </a:solidFill>
                  <a:latin typeface="Courier New" panose="02070309020205020404" pitchFamily="49" charset="0"/>
                  <a:cs typeface="Courier New" panose="02070309020205020404" pitchFamily="49" charset="0"/>
                </a:rPr>
                <a:t>~</a:t>
              </a:r>
            </a:p>
            <a:p>
              <a:pPr>
                <a:defRPr/>
              </a:pPr>
              <a:r>
                <a:rPr lang="en-US" sz="1100" b="1" dirty="0">
                  <a:solidFill>
                    <a:schemeClr val="bg1"/>
                  </a:solidFill>
                  <a:latin typeface="Courier New" panose="02070309020205020404" pitchFamily="49" charset="0"/>
                  <a:cs typeface="Courier New" panose="02070309020205020404" pitchFamily="49" charset="0"/>
                </a:rPr>
                <a:t>~</a:t>
              </a:r>
            </a:p>
            <a:p>
              <a:pPr>
                <a:defRPr/>
              </a:pPr>
              <a:r>
                <a:rPr lang="en-US" sz="1100" b="1" dirty="0">
                  <a:solidFill>
                    <a:schemeClr val="bg1"/>
                  </a:solidFill>
                  <a:latin typeface="Courier New" panose="02070309020205020404" pitchFamily="49" charset="0"/>
                  <a:cs typeface="Courier New" panose="02070309020205020404" pitchFamily="49" charset="0"/>
                </a:rPr>
                <a:t>~</a:t>
              </a:r>
            </a:p>
            <a:p>
              <a:pPr>
                <a:defRPr/>
              </a:pPr>
              <a:endParaRPr lang="en-US" sz="1100" b="1" dirty="0">
                <a:solidFill>
                  <a:schemeClr val="bg1"/>
                </a:solidFill>
                <a:latin typeface="Courier New" panose="02070309020205020404" pitchFamily="49" charset="0"/>
                <a:cs typeface="Courier New" panose="02070309020205020404" pitchFamily="49" charset="0"/>
              </a:endParaRPr>
            </a:p>
          </p:txBody>
        </p:sp>
        <p:sp>
          <p:nvSpPr>
            <p:cNvPr id="11" name="TextBox 10">
              <a:extLst>
                <a:ext uri="{FF2B5EF4-FFF2-40B4-BE49-F238E27FC236}">
                  <a16:creationId xmlns:a16="http://schemas.microsoft.com/office/drawing/2014/main" id="{08C359AD-9D5E-44AB-B13E-C56715656228}"/>
                </a:ext>
              </a:extLst>
            </p:cNvPr>
            <p:cNvSpPr txBox="1"/>
            <p:nvPr/>
          </p:nvSpPr>
          <p:spPr>
            <a:xfrm>
              <a:off x="3781887" y="1018401"/>
              <a:ext cx="5362464" cy="277782"/>
            </a:xfrm>
            <a:prstGeom prst="rect">
              <a:avLst/>
            </a:prstGeom>
            <a:solidFill>
              <a:schemeClr val="bg1">
                <a:lumMod val="95000"/>
              </a:schemeClr>
            </a:solidFill>
            <a:ln>
              <a:solidFill>
                <a:schemeClr val="bg2">
                  <a:lumMod val="60000"/>
                  <a:lumOff val="40000"/>
                </a:schemeClr>
              </a:solidFill>
            </a:ln>
          </p:spPr>
          <p:txBody>
            <a:bodyPr>
              <a:spAutoFit/>
            </a:bodyPr>
            <a:lstStyle/>
            <a:p>
              <a:pPr>
                <a:defRPr/>
              </a:pPr>
              <a:r>
                <a:rPr lang="en-US" sz="1200" dirty="0">
                  <a:latin typeface="Courier New" panose="02070309020205020404" pitchFamily="49" charset="0"/>
                  <a:cs typeface="Courier New" panose="02070309020205020404" pitchFamily="49" charset="0"/>
                </a:rPr>
                <a:t>Some banner</a:t>
              </a:r>
            </a:p>
          </p:txBody>
        </p:sp>
        <p:sp>
          <p:nvSpPr>
            <p:cNvPr id="12" name="TextBox 11">
              <a:extLst>
                <a:ext uri="{FF2B5EF4-FFF2-40B4-BE49-F238E27FC236}">
                  <a16:creationId xmlns:a16="http://schemas.microsoft.com/office/drawing/2014/main" id="{B1C05EF6-55DA-4812-8F92-0A76088D78DE}"/>
                </a:ext>
              </a:extLst>
            </p:cNvPr>
            <p:cNvSpPr txBox="1"/>
            <p:nvPr/>
          </p:nvSpPr>
          <p:spPr>
            <a:xfrm>
              <a:off x="3781887" y="3999396"/>
              <a:ext cx="5362464" cy="277782"/>
            </a:xfrm>
            <a:prstGeom prst="rect">
              <a:avLst/>
            </a:prstGeom>
            <a:solidFill>
              <a:schemeClr val="bg1">
                <a:lumMod val="95000"/>
              </a:schemeClr>
            </a:solidFill>
            <a:ln>
              <a:solidFill>
                <a:schemeClr val="bg2">
                  <a:lumMod val="60000"/>
                  <a:lumOff val="40000"/>
                </a:schemeClr>
              </a:solidFill>
            </a:ln>
          </p:spPr>
          <p:txBody>
            <a:bodyPr>
              <a:spAutoFit/>
            </a:bodyPr>
            <a:lstStyle/>
            <a:p>
              <a:pPr>
                <a:defRPr/>
              </a:pPr>
              <a:r>
                <a:rPr lang="en-US" sz="1200" dirty="0">
                  <a:latin typeface="Courier New" panose="02070309020205020404" pitchFamily="49" charset="0"/>
                  <a:cs typeface="Courier New" panose="02070309020205020404" pitchFamily="49" charset="0"/>
                </a:rPr>
                <a:t>Filename – other metadata … or … Mode</a:t>
              </a:r>
            </a:p>
          </p:txBody>
        </p:sp>
      </p:grpSp>
      <p:sp>
        <p:nvSpPr>
          <p:cNvPr id="3" name="Rectangle 2">
            <a:extLst>
              <a:ext uri="{FF2B5EF4-FFF2-40B4-BE49-F238E27FC236}">
                <a16:creationId xmlns:a16="http://schemas.microsoft.com/office/drawing/2014/main" id="{E4034699-77C5-CC90-6E7B-0D461C0BCC1E}"/>
              </a:ext>
            </a:extLst>
          </p:cNvPr>
          <p:cNvSpPr/>
          <p:nvPr/>
        </p:nvSpPr>
        <p:spPr bwMode="auto">
          <a:xfrm>
            <a:off x="6746875" y="1785938"/>
            <a:ext cx="5362575" cy="2754313"/>
          </a:xfrm>
          <a:prstGeom prst="rect">
            <a:avLst/>
          </a:prstGeom>
          <a:solidFill>
            <a:schemeClr val="tx1">
              <a:lumMod val="65000"/>
              <a:lumOff val="35000"/>
            </a:schemeClr>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sp>
        <p:nvSpPr>
          <p:cNvPr id="55298" name="Title 1">
            <a:extLst>
              <a:ext uri="{FF2B5EF4-FFF2-40B4-BE49-F238E27FC236}">
                <a16:creationId xmlns:a16="http://schemas.microsoft.com/office/drawing/2014/main" id="{1043688A-C522-2DFE-1AD9-C1574EAAB976}"/>
              </a:ext>
            </a:extLst>
          </p:cNvPr>
          <p:cNvSpPr>
            <a:spLocks noGrp="1" noChangeArrowheads="1"/>
          </p:cNvSpPr>
          <p:nvPr>
            <p:ph type="title"/>
            <p:custDataLst>
              <p:tags r:id="rId1"/>
            </p:custDataLst>
          </p:nvPr>
        </p:nvSpPr>
        <p:spPr>
          <a:xfrm>
            <a:off x="755651" y="292996"/>
            <a:ext cx="9001125" cy="533400"/>
          </a:xfrm>
        </p:spPr>
        <p:txBody>
          <a:bodyPr/>
          <a:lstStyle/>
          <a:p>
            <a:r>
              <a:rPr lang="en-US" altLang="en-US" b="1" dirty="0"/>
              <a:t>vim Editor Tutorial</a:t>
            </a:r>
          </a:p>
        </p:txBody>
      </p:sp>
      <p:sp>
        <p:nvSpPr>
          <p:cNvPr id="55299" name="Content Placeholder 8">
            <a:extLst>
              <a:ext uri="{FF2B5EF4-FFF2-40B4-BE49-F238E27FC236}">
                <a16:creationId xmlns:a16="http://schemas.microsoft.com/office/drawing/2014/main" id="{451042A7-51C1-2291-9241-850F48CAA224}"/>
              </a:ext>
            </a:extLst>
          </p:cNvPr>
          <p:cNvSpPr>
            <a:spLocks noGrp="1" noChangeArrowheads="1"/>
          </p:cNvSpPr>
          <p:nvPr>
            <p:ph idx="1"/>
          </p:nvPr>
        </p:nvSpPr>
        <p:spPr>
          <a:xfrm>
            <a:off x="1031875" y="867569"/>
            <a:ext cx="9551989" cy="4209256"/>
          </a:xfrm>
        </p:spPr>
        <p:txBody>
          <a:bodyPr/>
          <a:lstStyle/>
          <a:p>
            <a:r>
              <a:rPr lang="en-US" altLang="en-US" sz="2200" dirty="0"/>
              <a:t>To create or edit a file:</a:t>
            </a:r>
          </a:p>
          <a:p>
            <a:pPr lvl="1"/>
            <a:r>
              <a:rPr lang="en-US" altLang="en-US" sz="1600" dirty="0"/>
              <a:t>At the Command Line prompt type: </a:t>
            </a:r>
            <a:r>
              <a:rPr lang="en-US" altLang="en-US" sz="2000" b="1" dirty="0">
                <a:latin typeface="Courier New" panose="02070309020205020404" pitchFamily="49" charset="0"/>
                <a:cs typeface="Courier New" panose="02070309020205020404" pitchFamily="49" charset="0"/>
              </a:rPr>
              <a:t>vim Filename</a:t>
            </a:r>
            <a:endParaRPr lang="en-US" altLang="en-US" sz="1600" b="1" dirty="0">
              <a:latin typeface="Courier New" panose="02070309020205020404" pitchFamily="49" charset="0"/>
              <a:cs typeface="Courier New" panose="02070309020205020404" pitchFamily="49" charset="0"/>
            </a:endParaRPr>
          </a:p>
        </p:txBody>
      </p:sp>
      <p:sp>
        <p:nvSpPr>
          <p:cNvPr id="14" name="Content Placeholder 8">
            <a:extLst>
              <a:ext uri="{FF2B5EF4-FFF2-40B4-BE49-F238E27FC236}">
                <a16:creationId xmlns:a16="http://schemas.microsoft.com/office/drawing/2014/main" id="{227F259C-3A37-443C-9859-D7E14583A72C}"/>
              </a:ext>
            </a:extLst>
          </p:cNvPr>
          <p:cNvSpPr txBox="1">
            <a:spLocks/>
          </p:cNvSpPr>
          <p:nvPr/>
        </p:nvSpPr>
        <p:spPr bwMode="auto">
          <a:xfrm>
            <a:off x="1143000" y="1647031"/>
            <a:ext cx="4953000" cy="434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30188" indent="-230188" algn="l" rtl="0" eaLnBrk="0" fontAlgn="base" hangingPunct="0">
              <a:lnSpc>
                <a:spcPct val="85000"/>
              </a:lnSpc>
              <a:spcBef>
                <a:spcPct val="30000"/>
              </a:spcBef>
              <a:spcAft>
                <a:spcPct val="0"/>
              </a:spcAft>
              <a:buClr>
                <a:srgbClr val="000000"/>
              </a:buClr>
              <a:buFont typeface="Wingdings" panose="05000000000000000000" pitchFamily="2" charset="2"/>
              <a:buChar char="§"/>
              <a:defRPr sz="3200">
                <a:solidFill>
                  <a:schemeClr val="tx1"/>
                </a:solidFill>
                <a:latin typeface="+mn-lt"/>
                <a:ea typeface="+mn-ea"/>
                <a:cs typeface="+mn-cs"/>
              </a:defRPr>
            </a:lvl1pPr>
            <a:lvl2pPr marL="576263" indent="-231775" algn="l" rtl="0" eaLnBrk="0" fontAlgn="base" hangingPunct="0">
              <a:lnSpc>
                <a:spcPct val="85000"/>
              </a:lnSpc>
              <a:spcBef>
                <a:spcPct val="30000"/>
              </a:spcBef>
              <a:spcAft>
                <a:spcPct val="0"/>
              </a:spcAft>
              <a:buClr>
                <a:srgbClr val="006699"/>
              </a:buClr>
              <a:buFont typeface="Webdings" panose="05030102010509060703" pitchFamily="18" charset="2"/>
              <a:buChar char="4"/>
              <a:defRPr sz="2800">
                <a:solidFill>
                  <a:srgbClr val="006699"/>
                </a:solidFill>
                <a:latin typeface="+mn-lt"/>
              </a:defRPr>
            </a:lvl2pPr>
            <a:lvl3pPr marL="909638" indent="-219075" algn="l" rtl="0" eaLnBrk="0" fontAlgn="base" hangingPunct="0">
              <a:spcBef>
                <a:spcPct val="20000"/>
              </a:spcBef>
              <a:spcAft>
                <a:spcPct val="0"/>
              </a:spcAft>
              <a:buFont typeface="Wingdings" panose="05000000000000000000" pitchFamily="2" charset="2"/>
              <a:buChar char="§"/>
              <a:defRPr sz="2400">
                <a:solidFill>
                  <a:srgbClr val="666666"/>
                </a:solidFill>
                <a:latin typeface="+mn-lt"/>
              </a:defRPr>
            </a:lvl3pPr>
            <a:lvl4pPr marL="1255713" indent="-231775" algn="l" rtl="0" eaLnBrk="0" fontAlgn="base" hangingPunct="0">
              <a:spcBef>
                <a:spcPct val="20000"/>
              </a:spcBef>
              <a:spcAft>
                <a:spcPct val="0"/>
              </a:spcAft>
              <a:buChar char="–"/>
              <a:defRPr sz="2000">
                <a:solidFill>
                  <a:schemeClr val="tx1"/>
                </a:solidFill>
                <a:latin typeface="+mn-lt"/>
              </a:defRPr>
            </a:lvl4pPr>
            <a:lvl5pPr marL="1601788" indent="-231775" algn="l" rtl="0" eaLnBrk="0" fontAlgn="base" hangingPunct="0">
              <a:spcBef>
                <a:spcPct val="20000"/>
              </a:spcBef>
              <a:spcAft>
                <a:spcPct val="0"/>
              </a:spcAft>
              <a:buChar char="–"/>
              <a:defRPr sz="2000">
                <a:solidFill>
                  <a:schemeClr val="tx1"/>
                </a:solidFill>
                <a:latin typeface="+mn-lt"/>
              </a:defRPr>
            </a:lvl5pPr>
            <a:lvl6pPr marL="2058988" indent="-231775" algn="l" rtl="0" fontAlgn="base">
              <a:spcBef>
                <a:spcPct val="20000"/>
              </a:spcBef>
              <a:spcAft>
                <a:spcPct val="0"/>
              </a:spcAft>
              <a:buChar char="–"/>
              <a:defRPr sz="2000">
                <a:solidFill>
                  <a:schemeClr val="tx1"/>
                </a:solidFill>
                <a:latin typeface="+mn-lt"/>
              </a:defRPr>
            </a:lvl6pPr>
            <a:lvl7pPr marL="2516188" indent="-231775" algn="l" rtl="0" fontAlgn="base">
              <a:spcBef>
                <a:spcPct val="20000"/>
              </a:spcBef>
              <a:spcAft>
                <a:spcPct val="0"/>
              </a:spcAft>
              <a:buChar char="–"/>
              <a:defRPr sz="2000">
                <a:solidFill>
                  <a:schemeClr val="tx1"/>
                </a:solidFill>
                <a:latin typeface="+mn-lt"/>
              </a:defRPr>
            </a:lvl7pPr>
            <a:lvl8pPr marL="2973388" indent="-231775" algn="l" rtl="0" fontAlgn="base">
              <a:spcBef>
                <a:spcPct val="20000"/>
              </a:spcBef>
              <a:spcAft>
                <a:spcPct val="0"/>
              </a:spcAft>
              <a:buChar char="–"/>
              <a:defRPr sz="2000">
                <a:solidFill>
                  <a:schemeClr val="tx1"/>
                </a:solidFill>
                <a:latin typeface="+mn-lt"/>
              </a:defRPr>
            </a:lvl8pPr>
            <a:lvl9pPr marL="3430588" indent="-231775" algn="l" rtl="0" fontAlgn="base">
              <a:spcBef>
                <a:spcPct val="20000"/>
              </a:spcBef>
              <a:spcAft>
                <a:spcPct val="0"/>
              </a:spcAft>
              <a:buChar char="–"/>
              <a:defRPr sz="2000">
                <a:solidFill>
                  <a:schemeClr val="tx1"/>
                </a:solidFill>
                <a:latin typeface="+mn-lt"/>
              </a:defRPr>
            </a:lvl9pPr>
          </a:lstStyle>
          <a:p>
            <a:pPr marL="0" indent="-1587">
              <a:buNone/>
              <a:defRPr/>
            </a:pPr>
            <a:r>
              <a:rPr lang="en-US" sz="2000" kern="0" dirty="0"/>
              <a:t>  vim operates in one of 2</a:t>
            </a:r>
            <a:r>
              <a:rPr lang="en-US" sz="2000" kern="0" dirty="0">
                <a:solidFill>
                  <a:srgbClr val="FF0000"/>
                </a:solidFill>
              </a:rPr>
              <a:t> modes:</a:t>
            </a:r>
          </a:p>
          <a:p>
            <a:pPr marL="687388" lvl="1" indent="-342900">
              <a:defRPr/>
            </a:pPr>
            <a:r>
              <a:rPr lang="en-US" sz="1800" kern="0" dirty="0">
                <a:solidFill>
                  <a:srgbClr val="FF0000"/>
                </a:solidFill>
              </a:rPr>
              <a:t>Insert mode – </a:t>
            </a:r>
            <a:r>
              <a:rPr lang="en-US" sz="1400" kern="0" dirty="0">
                <a:solidFill>
                  <a:schemeClr val="accent6"/>
                </a:solidFill>
              </a:rPr>
              <a:t>where</a:t>
            </a:r>
            <a:r>
              <a:rPr lang="en-US" sz="1400" kern="0" dirty="0">
                <a:solidFill>
                  <a:srgbClr val="FF0000"/>
                </a:solidFill>
              </a:rPr>
              <a:t> </a:t>
            </a:r>
            <a:r>
              <a:rPr lang="en-US" sz="1400" kern="0" dirty="0"/>
              <a:t>you      enter text in the file</a:t>
            </a:r>
            <a:endParaRPr lang="en-US" sz="1800" kern="0" dirty="0"/>
          </a:p>
          <a:p>
            <a:pPr marL="687388" lvl="1" indent="-342900">
              <a:defRPr/>
            </a:pPr>
            <a:r>
              <a:rPr lang="en-US" sz="1800" kern="0" dirty="0">
                <a:solidFill>
                  <a:srgbClr val="FF0000"/>
                </a:solidFill>
              </a:rPr>
              <a:t>Normal mode – </a:t>
            </a:r>
            <a:r>
              <a:rPr lang="en-US" sz="1400" kern="0" dirty="0"/>
              <a:t>where you   enter vim commands (</a:t>
            </a:r>
            <a:r>
              <a:rPr lang="en-US" sz="1600" kern="0" dirty="0"/>
              <a:t>:</a:t>
            </a:r>
            <a:r>
              <a:rPr lang="en-US" sz="1600" kern="0" dirty="0" err="1"/>
              <a:t>wq</a:t>
            </a:r>
            <a:r>
              <a:rPr lang="en-US" sz="1600" kern="0" dirty="0"/>
              <a:t>, :q!</a:t>
            </a:r>
            <a:r>
              <a:rPr lang="en-US" sz="1400" kern="0" dirty="0"/>
              <a:t>)</a:t>
            </a:r>
            <a:endParaRPr lang="en-US" sz="2000" kern="0" dirty="0"/>
          </a:p>
          <a:p>
            <a:pPr marL="0" indent="-1587">
              <a:buNone/>
              <a:defRPr/>
            </a:pPr>
            <a:endParaRPr lang="en-US" sz="800" kern="0" dirty="0"/>
          </a:p>
          <a:p>
            <a:pPr marL="0" indent="-1587">
              <a:buNone/>
              <a:defRPr/>
            </a:pPr>
            <a:endParaRPr lang="en-US" sz="800" kern="0" dirty="0"/>
          </a:p>
          <a:p>
            <a:pPr marL="0" indent="-1587">
              <a:buNone/>
              <a:defRPr/>
            </a:pPr>
            <a:r>
              <a:rPr lang="en-US" sz="2400" kern="0" dirty="0"/>
              <a:t>   </a:t>
            </a:r>
            <a:r>
              <a:rPr lang="en-US" sz="2200" kern="0" dirty="0"/>
              <a:t>To enter records in the file:</a:t>
            </a:r>
          </a:p>
          <a:p>
            <a:pPr lvl="1">
              <a:defRPr/>
            </a:pPr>
            <a:r>
              <a:rPr lang="en-US" sz="1600" kern="0" dirty="0"/>
              <a:t>Type a lower-case </a:t>
            </a:r>
            <a:r>
              <a:rPr lang="en-US" sz="2000" b="1" kern="0" dirty="0" err="1">
                <a:solidFill>
                  <a:srgbClr val="FF0000"/>
                </a:solidFill>
                <a:effectLst>
                  <a:outerShdw blurRad="38100" dist="38100" dir="2700000" algn="tl">
                    <a:srgbClr val="000000">
                      <a:alpha val="43137"/>
                    </a:srgbClr>
                  </a:outerShdw>
                </a:effectLst>
              </a:rPr>
              <a:t>i</a:t>
            </a:r>
            <a:r>
              <a:rPr lang="en-US" sz="1800" kern="0" dirty="0"/>
              <a:t> </a:t>
            </a:r>
            <a:r>
              <a:rPr lang="en-US" sz="1600" kern="0" dirty="0"/>
              <a:t> to enter </a:t>
            </a:r>
            <a:r>
              <a:rPr lang="en-US" sz="1600" b="1" kern="0" dirty="0">
                <a:solidFill>
                  <a:srgbClr val="FF0000"/>
                </a:solidFill>
              </a:rPr>
              <a:t>Insert</a:t>
            </a:r>
            <a:r>
              <a:rPr lang="en-US" sz="1600" kern="0" dirty="0">
                <a:solidFill>
                  <a:srgbClr val="FF0000"/>
                </a:solidFill>
              </a:rPr>
              <a:t> mode</a:t>
            </a:r>
            <a:r>
              <a:rPr lang="en-US" sz="1600" kern="0" dirty="0"/>
              <a:t>.  Type your code</a:t>
            </a:r>
            <a:endParaRPr lang="en-US" sz="2400" kern="0" dirty="0"/>
          </a:p>
          <a:p>
            <a:pPr lvl="1">
              <a:defRPr/>
            </a:pPr>
            <a:r>
              <a:rPr lang="en-US" sz="1600" kern="0" dirty="0"/>
              <a:t>While in Insert mode you can paste copied code by pressing the </a:t>
            </a:r>
            <a:r>
              <a:rPr lang="en-US" sz="1600" kern="0" dirty="0" err="1">
                <a:solidFill>
                  <a:srgbClr val="FF0000"/>
                </a:solidFill>
              </a:rPr>
              <a:t>Shift+Ins</a:t>
            </a:r>
            <a:r>
              <a:rPr lang="en-US" sz="1600" kern="0" dirty="0">
                <a:solidFill>
                  <a:srgbClr val="FF0000"/>
                </a:solidFill>
              </a:rPr>
              <a:t> </a:t>
            </a:r>
            <a:r>
              <a:rPr lang="en-US" sz="1600" kern="0" dirty="0"/>
              <a:t>keys</a:t>
            </a:r>
          </a:p>
          <a:p>
            <a:pPr marL="344488" lvl="1" indent="0">
              <a:buNone/>
              <a:defRPr/>
            </a:pPr>
            <a:endParaRPr lang="en-US" sz="900" kern="0" dirty="0"/>
          </a:p>
          <a:p>
            <a:pPr marL="344488" lvl="1" indent="0">
              <a:buNone/>
              <a:defRPr/>
            </a:pPr>
            <a:endParaRPr lang="en-US" sz="900" kern="0" dirty="0"/>
          </a:p>
          <a:p>
            <a:pPr marL="0" indent="0">
              <a:buNone/>
              <a:defRPr/>
            </a:pPr>
            <a:r>
              <a:rPr lang="en-US" sz="2000" kern="0" dirty="0"/>
              <a:t>When you’re finished editing:</a:t>
            </a:r>
          </a:p>
          <a:p>
            <a:pPr lvl="1">
              <a:defRPr/>
            </a:pPr>
            <a:r>
              <a:rPr lang="en-US" sz="1400" kern="0" dirty="0"/>
              <a:t>Press the </a:t>
            </a:r>
            <a:r>
              <a:rPr lang="en-US" sz="2000" kern="0" dirty="0">
                <a:solidFill>
                  <a:srgbClr val="FF0000"/>
                </a:solidFill>
              </a:rPr>
              <a:t>Esc</a:t>
            </a:r>
            <a:r>
              <a:rPr lang="en-US" sz="1400" kern="0" dirty="0"/>
              <a:t> key – to return to </a:t>
            </a:r>
            <a:r>
              <a:rPr lang="en-US" sz="1600" b="1" kern="0" dirty="0">
                <a:solidFill>
                  <a:srgbClr val="FF0000"/>
                </a:solidFill>
              </a:rPr>
              <a:t>Normal</a:t>
            </a:r>
            <a:r>
              <a:rPr lang="en-US" sz="1400" kern="0" dirty="0">
                <a:solidFill>
                  <a:srgbClr val="FF0000"/>
                </a:solidFill>
              </a:rPr>
              <a:t> </a:t>
            </a:r>
            <a:r>
              <a:rPr lang="en-US" sz="1400" b="1" kern="0" dirty="0">
                <a:solidFill>
                  <a:srgbClr val="FF0000"/>
                </a:solidFill>
              </a:rPr>
              <a:t>mode</a:t>
            </a:r>
          </a:p>
        </p:txBody>
      </p:sp>
      <p:sp>
        <p:nvSpPr>
          <p:cNvPr id="15" name="TextBox 14">
            <a:extLst>
              <a:ext uri="{FF2B5EF4-FFF2-40B4-BE49-F238E27FC236}">
                <a16:creationId xmlns:a16="http://schemas.microsoft.com/office/drawing/2014/main" id="{D77C3110-B0D8-4F73-8053-2F222C3CDAE4}"/>
              </a:ext>
            </a:extLst>
          </p:cNvPr>
          <p:cNvSpPr txBox="1"/>
          <p:nvPr/>
        </p:nvSpPr>
        <p:spPr bwMode="auto">
          <a:xfrm>
            <a:off x="7154862" y="576629"/>
            <a:ext cx="3048000" cy="461665"/>
          </a:xfrm>
          <a:prstGeom prst="rect">
            <a:avLst/>
          </a:prstGeom>
          <a:solidFill>
            <a:schemeClr val="bg2"/>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spAutoFit/>
          </a:bodyPr>
          <a:lstStyle/>
          <a:p>
            <a:pPr>
              <a:defRPr/>
            </a:pPr>
            <a:r>
              <a:rPr lang="en-US" sz="2400" b="1" dirty="0">
                <a:latin typeface="Courier New" panose="02070309020205020404" pitchFamily="49" charset="0"/>
                <a:cs typeface="Courier New" panose="02070309020205020404" pitchFamily="49" charset="0"/>
              </a:rPr>
              <a:t>$ vim Filename</a:t>
            </a:r>
          </a:p>
        </p:txBody>
      </p:sp>
      <p:sp>
        <p:nvSpPr>
          <p:cNvPr id="2" name="Arrow: Down 1">
            <a:extLst>
              <a:ext uri="{FF2B5EF4-FFF2-40B4-BE49-F238E27FC236}">
                <a16:creationId xmlns:a16="http://schemas.microsoft.com/office/drawing/2014/main" id="{E4DBB460-C1BC-4E80-9627-21835DB53E35}"/>
              </a:ext>
            </a:extLst>
          </p:cNvPr>
          <p:cNvSpPr/>
          <p:nvPr/>
        </p:nvSpPr>
        <p:spPr bwMode="auto">
          <a:xfrm>
            <a:off x="9807574" y="1033463"/>
            <a:ext cx="304800" cy="449262"/>
          </a:xfrm>
          <a:prstGeom prst="downArrow">
            <a:avLst/>
          </a:prstGeom>
          <a:gradFill>
            <a:gsLst>
              <a:gs pos="0">
                <a:schemeClr val="bg2"/>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28575" cap="flat" cmpd="sng" algn="ctr">
            <a:noFill/>
            <a:prstDash val="solid"/>
            <a:round/>
            <a:headEnd type="none" w="med" len="med"/>
            <a:tailEnd type="none" w="med" len="med"/>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4" name="Right Brace 3">
            <a:extLst>
              <a:ext uri="{FF2B5EF4-FFF2-40B4-BE49-F238E27FC236}">
                <a16:creationId xmlns:a16="http://schemas.microsoft.com/office/drawing/2014/main" id="{B3CF3EA5-6A11-4DC4-84AA-E90AF2045282}"/>
              </a:ext>
            </a:extLst>
          </p:cNvPr>
          <p:cNvSpPr/>
          <p:nvPr/>
        </p:nvSpPr>
        <p:spPr bwMode="auto">
          <a:xfrm>
            <a:off x="7681913" y="1843088"/>
            <a:ext cx="427037" cy="1219200"/>
          </a:xfrm>
          <a:prstGeom prst="rightBrace">
            <a:avLst/>
          </a:prstGeom>
          <a:noFill/>
          <a:ln w="28575" cap="flat" cmpd="sng" algn="ctr">
            <a:solidFill>
              <a:srgbClr val="FFC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55307" name="TextBox 4">
            <a:extLst>
              <a:ext uri="{FF2B5EF4-FFF2-40B4-BE49-F238E27FC236}">
                <a16:creationId xmlns:a16="http://schemas.microsoft.com/office/drawing/2014/main" id="{B2198A32-F496-0D37-354A-53E8640A2DDF}"/>
              </a:ext>
            </a:extLst>
          </p:cNvPr>
          <p:cNvSpPr txBox="1">
            <a:spLocks noChangeArrowheads="1"/>
          </p:cNvSpPr>
          <p:nvPr/>
        </p:nvSpPr>
        <p:spPr bwMode="auto">
          <a:xfrm>
            <a:off x="8134350" y="1981201"/>
            <a:ext cx="3025775"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800" dirty="0">
                <a:solidFill>
                  <a:srgbClr val="FFC000"/>
                </a:solidFill>
                <a:latin typeface="Calibri" panose="020F0502020204030204" pitchFamily="34" charset="0"/>
                <a:cs typeface="Calibri" panose="020F0502020204030204" pitchFamily="34" charset="0"/>
              </a:rPr>
              <a:t>Type lower-case </a:t>
            </a:r>
            <a:r>
              <a:rPr lang="en-US" altLang="en-US" sz="2000" dirty="0" err="1">
                <a:solidFill>
                  <a:srgbClr val="FFC000"/>
                </a:solidFill>
                <a:latin typeface="Calibri" panose="020F0502020204030204" pitchFamily="34" charset="0"/>
                <a:cs typeface="Calibri" panose="020F0502020204030204" pitchFamily="34" charset="0"/>
              </a:rPr>
              <a:t>i</a:t>
            </a:r>
            <a:r>
              <a:rPr lang="en-US" altLang="en-US" dirty="0">
                <a:solidFill>
                  <a:srgbClr val="FFC000"/>
                </a:solidFill>
                <a:latin typeface="Calibri" panose="020F0502020204030204" pitchFamily="34" charset="0"/>
                <a:cs typeface="Calibri" panose="020F0502020204030204" pitchFamily="34" charset="0"/>
              </a:rPr>
              <a:t> </a:t>
            </a:r>
            <a:r>
              <a:rPr lang="en-US" altLang="en-US" sz="1800" dirty="0">
                <a:solidFill>
                  <a:srgbClr val="FFC000"/>
                </a:solidFill>
                <a:latin typeface="Calibri" panose="020F0502020204030204" pitchFamily="34" charset="0"/>
                <a:cs typeface="Calibri" panose="020F0502020204030204" pitchFamily="34" charset="0"/>
              </a:rPr>
              <a:t>to enter Insert mode. </a:t>
            </a:r>
          </a:p>
          <a:p>
            <a:r>
              <a:rPr lang="en-US" altLang="en-US" sz="1800" dirty="0">
                <a:solidFill>
                  <a:srgbClr val="FFC000"/>
                </a:solidFill>
                <a:latin typeface="Calibri" panose="020F0502020204030204" pitchFamily="34" charset="0"/>
                <a:cs typeface="Calibri" panose="020F0502020204030204" pitchFamily="34" charset="0"/>
              </a:rPr>
              <a:t>Create records in the file by typing  or copy/pasting text</a:t>
            </a:r>
          </a:p>
        </p:txBody>
      </p:sp>
      <p:sp>
        <p:nvSpPr>
          <p:cNvPr id="55308" name="TextBox 5">
            <a:extLst>
              <a:ext uri="{FF2B5EF4-FFF2-40B4-BE49-F238E27FC236}">
                <a16:creationId xmlns:a16="http://schemas.microsoft.com/office/drawing/2014/main" id="{22C70214-62D6-36C0-24F1-60AC09AEE93B}"/>
              </a:ext>
            </a:extLst>
          </p:cNvPr>
          <p:cNvSpPr txBox="1">
            <a:spLocks noChangeArrowheads="1"/>
          </p:cNvSpPr>
          <p:nvPr/>
        </p:nvSpPr>
        <p:spPr bwMode="auto">
          <a:xfrm>
            <a:off x="6723062" y="4202114"/>
            <a:ext cx="6667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600">
                <a:solidFill>
                  <a:srgbClr val="FFFF00"/>
                </a:solidFill>
                <a:latin typeface="Calibri" panose="020F0502020204030204" pitchFamily="34" charset="0"/>
                <a:cs typeface="Calibri" panose="020F0502020204030204" pitchFamily="34" charset="0"/>
              </a:rPr>
              <a:t>Insert</a:t>
            </a:r>
          </a:p>
        </p:txBody>
      </p:sp>
      <p:graphicFrame>
        <p:nvGraphicFramePr>
          <p:cNvPr id="6" name="Table 5">
            <a:extLst>
              <a:ext uri="{FF2B5EF4-FFF2-40B4-BE49-F238E27FC236}">
                <a16:creationId xmlns:a16="http://schemas.microsoft.com/office/drawing/2014/main" id="{71D39C15-8778-4ED2-A580-520CEFD66CA2}"/>
              </a:ext>
            </a:extLst>
          </p:cNvPr>
          <p:cNvGraphicFramePr>
            <a:graphicFrameLocks noGrp="1"/>
          </p:cNvGraphicFramePr>
          <p:nvPr>
            <p:extLst>
              <p:ext uri="{D42A27DB-BD31-4B8C-83A1-F6EECF244321}">
                <p14:modId xmlns:p14="http://schemas.microsoft.com/office/powerpoint/2010/main" val="4000250290"/>
              </p:ext>
            </p:extLst>
          </p:nvPr>
        </p:nvGraphicFramePr>
        <p:xfrm>
          <a:off x="6934200" y="5354638"/>
          <a:ext cx="3721100" cy="1503362"/>
        </p:xfrm>
        <a:graphic>
          <a:graphicData uri="http://schemas.openxmlformats.org/drawingml/2006/table">
            <a:tbl>
              <a:tblPr firstRow="1" bandRow="1">
                <a:tableStyleId>{21E4AEA4-8DFA-4A89-87EB-49C32662AFE0}</a:tableStyleId>
              </a:tblPr>
              <a:tblGrid>
                <a:gridCol w="2959966">
                  <a:extLst>
                    <a:ext uri="{9D8B030D-6E8A-4147-A177-3AD203B41FA5}">
                      <a16:colId xmlns:a16="http://schemas.microsoft.com/office/drawing/2014/main" val="3631385496"/>
                    </a:ext>
                  </a:extLst>
                </a:gridCol>
                <a:gridCol w="761134">
                  <a:extLst>
                    <a:ext uri="{9D8B030D-6E8A-4147-A177-3AD203B41FA5}">
                      <a16:colId xmlns:a16="http://schemas.microsoft.com/office/drawing/2014/main" val="1581442460"/>
                    </a:ext>
                  </a:extLst>
                </a:gridCol>
              </a:tblGrid>
              <a:tr h="365726">
                <a:tc gridSpan="2">
                  <a:txBody>
                    <a:bodyPr/>
                    <a:lstStyle/>
                    <a:p>
                      <a:pPr algn="ctr"/>
                      <a:r>
                        <a:rPr lang="en-US" sz="1600" dirty="0">
                          <a:latin typeface="Calibri" panose="020F0502020204030204" pitchFamily="34" charset="0"/>
                          <a:cs typeface="Calibri" panose="020F0502020204030204" pitchFamily="34" charset="0"/>
                        </a:rPr>
                        <a:t>The Normal mode commands you'll need</a:t>
                      </a:r>
                      <a:endParaRPr lang="en-US" sz="1600" b="0" dirty="0">
                        <a:latin typeface="Calibri" panose="020F0502020204030204" pitchFamily="34" charset="0"/>
                        <a:cs typeface="Calibri" panose="020F0502020204030204" pitchFamily="34" charset="0"/>
                      </a:endParaRPr>
                    </a:p>
                  </a:txBody>
                  <a:tcPr marL="91459" marR="91459" marT="45704" marB="45704"/>
                </a:tc>
                <a:tc hMerge="1">
                  <a:txBody>
                    <a:bodyPr/>
                    <a:lstStyle/>
                    <a:p>
                      <a:endParaRPr lang="en-US" dirty="0"/>
                    </a:p>
                  </a:txBody>
                  <a:tcPr>
                    <a:solidFill>
                      <a:schemeClr val="tx1"/>
                    </a:solidFill>
                  </a:tcPr>
                </a:tc>
                <a:extLst>
                  <a:ext uri="{0D108BD9-81ED-4DB2-BD59-A6C34878D82A}">
                    <a16:rowId xmlns:a16="http://schemas.microsoft.com/office/drawing/2014/main" val="1179464251"/>
                  </a:ext>
                </a:extLst>
              </a:tr>
              <a:tr h="396207">
                <a:tc>
                  <a:txBody>
                    <a:bodyPr/>
                    <a:lstStyle/>
                    <a:p>
                      <a:r>
                        <a:rPr lang="en-US" sz="1600" dirty="0">
                          <a:solidFill>
                            <a:schemeClr val="tx1"/>
                          </a:solidFill>
                        </a:rPr>
                        <a:t>Quit without saving your work</a:t>
                      </a:r>
                    </a:p>
                  </a:txBody>
                  <a:tcPr marL="91459" marR="91459" marT="45704" marB="45704"/>
                </a:tc>
                <a:tc>
                  <a:txBody>
                    <a:bodyPr/>
                    <a:lstStyle/>
                    <a:p>
                      <a:r>
                        <a:rPr lang="en-US" sz="2000" b="1" dirty="0">
                          <a:solidFill>
                            <a:schemeClr val="tx1"/>
                          </a:solidFill>
                        </a:rPr>
                        <a:t>:</a:t>
                      </a:r>
                      <a:r>
                        <a:rPr lang="en-US" sz="1800" b="1" dirty="0">
                          <a:solidFill>
                            <a:schemeClr val="tx1"/>
                          </a:solidFill>
                        </a:rPr>
                        <a:t>q!</a:t>
                      </a:r>
                      <a:endParaRPr lang="en-US" sz="1600" b="1" dirty="0">
                        <a:solidFill>
                          <a:schemeClr val="tx1"/>
                        </a:solidFill>
                      </a:endParaRPr>
                    </a:p>
                  </a:txBody>
                  <a:tcPr marL="91459" marR="91459" marT="45704" marB="45704"/>
                </a:tc>
                <a:extLst>
                  <a:ext uri="{0D108BD9-81ED-4DB2-BD59-A6C34878D82A}">
                    <a16:rowId xmlns:a16="http://schemas.microsoft.com/office/drawing/2014/main" val="1580018707"/>
                  </a:ext>
                </a:extLst>
              </a:tr>
              <a:tr h="370714">
                <a:tc>
                  <a:txBody>
                    <a:bodyPr/>
                    <a:lstStyle/>
                    <a:p>
                      <a:r>
                        <a:rPr lang="en-US" sz="1600" dirty="0">
                          <a:solidFill>
                            <a:schemeClr val="tx1"/>
                          </a:solidFill>
                        </a:rPr>
                        <a:t>Save your work, then Quit</a:t>
                      </a:r>
                    </a:p>
                  </a:txBody>
                  <a:tcPr marL="91459" marR="91459" marT="45704" marB="45704"/>
                </a:tc>
                <a:tc>
                  <a:txBody>
                    <a:bodyPr/>
                    <a:lstStyle/>
                    <a:p>
                      <a:r>
                        <a:rPr lang="en-US" sz="1800" b="1" dirty="0">
                          <a:solidFill>
                            <a:schemeClr val="tx1"/>
                          </a:solidFill>
                        </a:rPr>
                        <a:t>:</a:t>
                      </a:r>
                      <a:r>
                        <a:rPr lang="en-US" sz="1800" b="1" dirty="0" err="1">
                          <a:solidFill>
                            <a:schemeClr val="tx1"/>
                          </a:solidFill>
                        </a:rPr>
                        <a:t>wq</a:t>
                      </a:r>
                      <a:endParaRPr lang="en-US" sz="1600" b="1" dirty="0">
                        <a:solidFill>
                          <a:schemeClr val="tx1"/>
                        </a:solidFill>
                      </a:endParaRPr>
                    </a:p>
                  </a:txBody>
                  <a:tcPr marL="91459" marR="91459" marT="45704" marB="45704"/>
                </a:tc>
                <a:extLst>
                  <a:ext uri="{0D108BD9-81ED-4DB2-BD59-A6C34878D82A}">
                    <a16:rowId xmlns:a16="http://schemas.microsoft.com/office/drawing/2014/main" val="4013106904"/>
                  </a:ext>
                </a:extLst>
              </a:tr>
              <a:tr h="370714">
                <a:tc>
                  <a:txBody>
                    <a:bodyPr/>
                    <a:lstStyle/>
                    <a:p>
                      <a:r>
                        <a:rPr lang="en-US" sz="1600" dirty="0">
                          <a:solidFill>
                            <a:schemeClr val="tx1"/>
                          </a:solidFill>
                        </a:rPr>
                        <a:t>Save work without Quitting</a:t>
                      </a:r>
                    </a:p>
                  </a:txBody>
                  <a:tcPr marL="91459" marR="91459" marT="45704" marB="45704"/>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solidFill>
                            <a:schemeClr val="tx1"/>
                          </a:solidFill>
                        </a:rPr>
                        <a:t>      :</a:t>
                      </a:r>
                      <a:r>
                        <a:rPr lang="en-US" sz="1600" b="1" dirty="0">
                          <a:solidFill>
                            <a:schemeClr val="tx1"/>
                          </a:solidFill>
                        </a:rPr>
                        <a:t>w</a:t>
                      </a:r>
                      <a:endParaRPr lang="en-US" sz="1400" b="1" dirty="0">
                        <a:solidFill>
                          <a:schemeClr val="tx1"/>
                        </a:solidFill>
                      </a:endParaRPr>
                    </a:p>
                  </a:txBody>
                  <a:tcPr marL="91459" marR="91459" marT="45704" marB="45704"/>
                </a:tc>
                <a:extLst>
                  <a:ext uri="{0D108BD9-81ED-4DB2-BD59-A6C34878D82A}">
                    <a16:rowId xmlns:a16="http://schemas.microsoft.com/office/drawing/2014/main" val="3944114962"/>
                  </a:ext>
                </a:extLst>
              </a:tr>
            </a:tbl>
          </a:graphicData>
        </a:graphic>
      </p:graphicFrame>
      <p:sp>
        <p:nvSpPr>
          <p:cNvPr id="52253" name="TextBox 7">
            <a:extLst>
              <a:ext uri="{FF2B5EF4-FFF2-40B4-BE49-F238E27FC236}">
                <a16:creationId xmlns:a16="http://schemas.microsoft.com/office/drawing/2014/main" id="{E7840FE7-C906-4DDB-BD10-C92DEB0A4037}"/>
              </a:ext>
            </a:extLst>
          </p:cNvPr>
          <p:cNvSpPr txBox="1">
            <a:spLocks noChangeArrowheads="1"/>
          </p:cNvSpPr>
          <p:nvPr/>
        </p:nvSpPr>
        <p:spPr bwMode="auto">
          <a:xfrm>
            <a:off x="3573462" y="6198851"/>
            <a:ext cx="3482975" cy="523875"/>
          </a:xfrm>
          <a:prstGeom prst="rect">
            <a:avLst/>
          </a:prstGeom>
          <a:solidFill>
            <a:schemeClr val="bg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defRPr/>
            </a:pPr>
            <a:r>
              <a:rPr lang="en-US" altLang="en-US" sz="1400" dirty="0">
                <a:latin typeface="Courier New" panose="02070309020205020404" pitchFamily="49" charset="0"/>
                <a:cs typeface="Courier New" panose="02070309020205020404" pitchFamily="49" charset="0"/>
              </a:rPr>
              <a:t>vim editing commands issued in Normal mode are case-sensitive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2" name="Title 1">
            <a:extLst>
              <a:ext uri="{FF2B5EF4-FFF2-40B4-BE49-F238E27FC236}">
                <a16:creationId xmlns:a16="http://schemas.microsoft.com/office/drawing/2014/main" id="{652BCCA1-7DEF-9027-2637-7931A55F64C7}"/>
              </a:ext>
            </a:extLst>
          </p:cNvPr>
          <p:cNvSpPr txBox="1">
            <a:spLocks noGrp="1"/>
          </p:cNvSpPr>
          <p:nvPr>
            <p:ph type="title"/>
          </p:nvPr>
        </p:nvSpPr>
        <p:spPr>
          <a:xfrm>
            <a:off x="393193" y="393192"/>
            <a:ext cx="6845808" cy="3232150"/>
          </a:xfrm>
        </p:spPr>
        <p:txBody>
          <a:bodyPr/>
          <a:lstStyle/>
          <a:p>
            <a:pPr>
              <a:lnSpc>
                <a:spcPct val="110000"/>
              </a:lnSpc>
              <a:spcBef>
                <a:spcPts val="1500"/>
              </a:spcBef>
              <a:defRPr sz="1800"/>
            </a:pPr>
            <a:r>
              <a:rPr sz="3600" dirty="0"/>
              <a:t>Please Note</a:t>
            </a:r>
            <a:br>
              <a:rPr sz="2400" dirty="0"/>
            </a:br>
            <a:br>
              <a:rPr sz="2400" dirty="0"/>
            </a:br>
            <a:r>
              <a:rPr sz="1400" dirty="0"/>
              <a:t>IBM’s statements regarding its plans, directions, and intent are subject to change or withdrawal without notice and at IBM’s sole discretion. </a:t>
            </a:r>
            <a:br>
              <a:rPr sz="1400" dirty="0"/>
            </a:br>
            <a:br>
              <a:rPr sz="1400" dirty="0"/>
            </a:br>
            <a:r>
              <a:rPr sz="1400" dirty="0"/>
              <a:t>Information regarding potential future products is intended to outline our general product direction and it should not be relied on in making a purchasing decision.</a:t>
            </a:r>
            <a:br>
              <a:rPr sz="1400" dirty="0"/>
            </a:br>
            <a:br>
              <a:rPr sz="1400" dirty="0"/>
            </a:br>
            <a:r>
              <a:rPr sz="1400" dirty="0"/>
              <a:t>The information mentioned regarding potential future products is not a commitment, promise, or legal obligation to deliver any material, code or functionality. Information about potential future products may not be incorporated into any contract.</a:t>
            </a:r>
            <a:br>
              <a:rPr sz="1400" dirty="0"/>
            </a:br>
            <a:br>
              <a:rPr sz="1400" dirty="0"/>
            </a:br>
            <a:r>
              <a:rPr sz="1400" dirty="0"/>
              <a:t>The development, release, and timing of any future features or functionality described for our products remains at our sole discretion.</a:t>
            </a:r>
            <a:br>
              <a:rPr sz="1400" dirty="0"/>
            </a:br>
            <a:br>
              <a:rPr sz="1400" dirty="0"/>
            </a:br>
            <a:r>
              <a:rPr sz="1400" dirty="0"/>
              <a:t>Performance is based on measurements and projections using standard IBM benchmarks in a controlled environment. The actual throughput or performance that any user will experience will vary depending upon many factors, including considerations such as the amount of multiprogramming in the user’s job stream, the I/O configuration, the storage configuration, and the workload processed. Therefore, no assurance can be given that an individual user will achieve results similar to those stated here.</a:t>
            </a:r>
            <a:br>
              <a:rPr sz="1000" dirty="0"/>
            </a:br>
            <a:endParaRPr sz="1050" dirty="0"/>
          </a:p>
        </p:txBody>
      </p:sp>
      <p:sp>
        <p:nvSpPr>
          <p:cNvPr id="1703" name="Slide Number Placeholder 2">
            <a:extLst>
              <a:ext uri="{FF2B5EF4-FFF2-40B4-BE49-F238E27FC236}">
                <a16:creationId xmlns:a16="http://schemas.microsoft.com/office/drawing/2014/main" id="{CAC9A592-2DDF-1ED2-CAEB-E4F3AB10CC41}"/>
              </a:ext>
            </a:extLst>
          </p:cNvPr>
          <p:cNvSpPr>
            <a:spLocks noGrp="1"/>
          </p:cNvSpPr>
          <p:nvPr>
            <p:ph type="sldNum" sz="quarter" idx="4294967295"/>
          </p:nvPr>
        </p:nvSpPr>
        <p:spPr>
          <a:xfrm>
            <a:off x="12022138" y="8126413"/>
            <a:ext cx="169862" cy="254000"/>
          </a:xfrm>
          <a:prstGeom prst="rect">
            <a:avLst/>
          </a:prstGeom>
          <a:ln w="12700">
            <a:miter lim="400000"/>
          </a:ln>
        </p:spPr>
        <p:txBody>
          <a:bodyPr wrap="none" lIns="45719" tIns="34289" rIns="45719" bIns="34289" anchor="ctr" anchorCtr="0">
            <a:spAutoFit/>
          </a:bodyPr>
          <a:lstStyle>
            <a:defPPr>
              <a:defRPr lang="en-US"/>
            </a:defPPr>
            <a:lvl1pPr marL="0" algn="r" defTabSz="914400" rtl="0" eaLnBrk="1" latinLnBrk="0" hangingPunct="1">
              <a:defRPr sz="1200" kern="1200">
                <a:solidFill>
                  <a:srgbClr val="888888"/>
                </a:solidFill>
                <a:latin typeface="Calibri Light"/>
                <a:ea typeface="Calibri Light"/>
                <a:cs typeface="Calibri Light"/>
                <a:sym typeface="Calibri Light"/>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0">
              <a:lnSpc>
                <a:spcPct val="100000"/>
              </a:lnSpc>
              <a:spcBef>
                <a:spcPct val="0"/>
              </a:spcBef>
              <a:spcAft>
                <a:spcPct val="0"/>
              </a:spcAft>
              <a:buClrTx/>
              <a:buSzTx/>
              <a:buFontTx/>
              <a:buNone/>
              <a:tabLst/>
              <a:defRPr/>
            </a:pPr>
            <a:fld id="{8CD22C28-8DBB-7143-B21E-21FCD3F8950D}" type="slidenum">
              <a:rPr kumimoji="0" lang="en-US" sz="1200" b="0" i="0" u="none" strike="noStrike" kern="1200" cap="none" spc="0" normalizeH="0" baseline="0" noProof="0" smtClean="0">
                <a:ln>
                  <a:noFill/>
                </a:ln>
                <a:solidFill>
                  <a:srgbClr val="888888"/>
                </a:solidFill>
                <a:effectLst/>
                <a:uLnTx/>
                <a:uFillTx/>
                <a:latin typeface="Calibri Light"/>
                <a:cs typeface="Calibri Light"/>
                <a:sym typeface="Calibri Light"/>
              </a:rPr>
              <a:pPr marL="0" marR="0" lvl="0" indent="0" algn="r" defTabSz="914400" rtl="0" eaLnBrk="1" fontAlgn="base" latinLnBrk="0" hangingPunct="0">
                <a:lnSpc>
                  <a:spcPct val="100000"/>
                </a:lnSpc>
                <a:spcBef>
                  <a:spcPct val="0"/>
                </a:spcBef>
                <a:spcAft>
                  <a:spcPct val="0"/>
                </a:spcAft>
                <a:buClrTx/>
                <a:buSzTx/>
                <a:buFontTx/>
                <a:buNone/>
                <a:tabLst/>
                <a:defRPr/>
              </a:pPr>
              <a:t>4</a:t>
            </a:fld>
            <a:endParaRPr kumimoji="0" sz="1200" b="0" i="0" u="none" strike="noStrike" kern="0" cap="none" spc="0" normalizeH="0" baseline="0" noProof="0">
              <a:ln>
                <a:noFill/>
              </a:ln>
              <a:solidFill>
                <a:srgbClr val="888888"/>
              </a:solidFill>
              <a:effectLst/>
              <a:uLnTx/>
              <a:uFillTx/>
              <a:latin typeface="Calibri Light"/>
              <a:cs typeface="Calibri Light"/>
              <a:sym typeface="Calibri Light"/>
            </a:endParaRPr>
          </a:p>
        </p:txBody>
      </p:sp>
      <p:sp>
        <p:nvSpPr>
          <p:cNvPr id="2" name="Rectangle 1">
            <a:extLst>
              <a:ext uri="{FF2B5EF4-FFF2-40B4-BE49-F238E27FC236}">
                <a16:creationId xmlns:a16="http://schemas.microsoft.com/office/drawing/2014/main" id="{9B841B76-56CF-AEFC-6C34-A79663EC354C}"/>
              </a:ext>
            </a:extLst>
          </p:cNvPr>
          <p:cNvSpPr/>
          <p:nvPr/>
        </p:nvSpPr>
        <p:spPr bwMode="auto">
          <a:xfrm>
            <a:off x="7239001" y="1"/>
            <a:ext cx="4952999" cy="6858000"/>
          </a:xfrm>
          <a:prstGeom prst="rect">
            <a:avLst/>
          </a:prstGeom>
          <a:solidFill>
            <a:schemeClr val="accent1">
              <a:lumMod val="60000"/>
              <a:lumOff val="40000"/>
            </a:schemeClr>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IBM Plex Sans Light"/>
              <a:buNone/>
              <a:tabLst/>
              <a:defRPr/>
            </a:pPr>
            <a:endParaRPr kumimoji="0" lang="en-US" sz="1400" b="0" i="0" u="none" strike="noStrike" kern="1200" cap="none" spc="0" normalizeH="0" baseline="0" noProof="0" dirty="0">
              <a:ln>
                <a:noFill/>
              </a:ln>
              <a:solidFill>
                <a:srgbClr val="FFFFFF"/>
              </a:solidFill>
              <a:effectLst/>
              <a:uLnTx/>
              <a:uFillTx/>
              <a:latin typeface="IBM Plex Sans Light"/>
              <a:ea typeface="+mn-ea"/>
              <a:cs typeface="+mn-cs"/>
            </a:endParaRPr>
          </a:p>
        </p:txBody>
      </p:sp>
      <p:pic>
        <p:nvPicPr>
          <p:cNvPr id="3" name="Picture 2" descr="Hard disk drive, Blue 60 pictogram">
            <a:extLst>
              <a:ext uri="{FF2B5EF4-FFF2-40B4-BE49-F238E27FC236}">
                <a16:creationId xmlns:a16="http://schemas.microsoft.com/office/drawing/2014/main" id="{0574F66C-7095-BB89-03CA-C8361701CB63}"/>
              </a:ext>
            </a:extLst>
          </p:cNvPr>
          <p:cNvPicPr>
            <a:picLocks noChangeAspect="1"/>
          </p:cNvPicPr>
          <p:nvPr/>
        </p:nvPicPr>
        <p:blipFill>
          <a:blip r:embed="rId3">
            <a:biLevel thresh="25000"/>
          </a:blip>
          <a:srcRect/>
          <a:stretch/>
        </p:blipFill>
        <p:spPr>
          <a:xfrm>
            <a:off x="8839200" y="2416429"/>
            <a:ext cx="2025142" cy="2025142"/>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a:extLst>
              <a:ext uri="{FF2B5EF4-FFF2-40B4-BE49-F238E27FC236}">
                <a16:creationId xmlns:a16="http://schemas.microsoft.com/office/drawing/2014/main" id="{C65190FD-C254-000E-0AAC-FFB1C480A53B}"/>
              </a:ext>
            </a:extLst>
          </p:cNvPr>
          <p:cNvSpPr>
            <a:spLocks noGrp="1" noChangeArrowheads="1"/>
          </p:cNvSpPr>
          <p:nvPr>
            <p:ph type="title"/>
            <p:custDataLst>
              <p:tags r:id="rId1"/>
            </p:custDataLst>
          </p:nvPr>
        </p:nvSpPr>
        <p:spPr/>
        <p:txBody>
          <a:bodyPr/>
          <a:lstStyle/>
          <a:p>
            <a:r>
              <a:rPr lang="en-US" altLang="en-US" sz="4000" dirty="0">
                <a:sym typeface="Webdings" pitchFamily="2" charset="2"/>
              </a:rPr>
              <a:t></a:t>
            </a:r>
            <a:r>
              <a:rPr lang="en-US" altLang="en-US" dirty="0">
                <a:sym typeface="Webdings" pitchFamily="2" charset="2"/>
              </a:rPr>
              <a:t> </a:t>
            </a:r>
            <a:r>
              <a:rPr lang="en-US" altLang="en-US" sz="3200" dirty="0"/>
              <a:t>Workshop – </a:t>
            </a:r>
            <a:r>
              <a:rPr lang="en-US" altLang="en-US" sz="3200" b="1" dirty="0"/>
              <a:t>Basic Project Steps/Workflow – 1 of 2 </a:t>
            </a:r>
          </a:p>
        </p:txBody>
      </p:sp>
      <p:sp>
        <p:nvSpPr>
          <p:cNvPr id="51203" name="Content Placeholder 2">
            <a:extLst>
              <a:ext uri="{FF2B5EF4-FFF2-40B4-BE49-F238E27FC236}">
                <a16:creationId xmlns:a16="http://schemas.microsoft.com/office/drawing/2014/main" id="{DB60F70C-A6E5-4627-8434-432FDDFE64AF}"/>
              </a:ext>
            </a:extLst>
          </p:cNvPr>
          <p:cNvSpPr>
            <a:spLocks noGrp="1" noChangeArrowheads="1"/>
          </p:cNvSpPr>
          <p:nvPr>
            <p:ph idx="1"/>
            <p:custDataLst>
              <p:tags r:id="rId2"/>
            </p:custDataLst>
          </p:nvPr>
        </p:nvSpPr>
        <p:spPr>
          <a:xfrm>
            <a:off x="762404" y="950817"/>
            <a:ext cx="10667191" cy="5791199"/>
          </a:xfrm>
        </p:spPr>
        <p:txBody>
          <a:bodyPr/>
          <a:lstStyle/>
          <a:p>
            <a:pPr marL="228600">
              <a:defRPr/>
            </a:pPr>
            <a:r>
              <a:rPr lang="en-US" altLang="en-US" sz="2000" dirty="0">
                <a:latin typeface="Abadi" panose="020B0604020104020204" pitchFamily="34" charset="0"/>
                <a:ea typeface="MS PGothic" panose="020B0600070205080204" pitchFamily="34" charset="-128"/>
              </a:rPr>
              <a:t>After each step issue a  </a:t>
            </a:r>
            <a:r>
              <a:rPr lang="en-US" altLang="en-US" sz="2000" b="1" dirty="0">
                <a:effectLst>
                  <a:outerShdw blurRad="38100" dist="38100" dir="2700000" algn="tl">
                    <a:srgbClr val="000000">
                      <a:alpha val="43137"/>
                    </a:srgbClr>
                  </a:outerShdw>
                </a:effectLst>
                <a:latin typeface="Courier New" panose="02070309020205020404" pitchFamily="49" charset="0"/>
                <a:ea typeface="MS PGothic" panose="020B0600070205080204" pitchFamily="34" charset="-128"/>
                <a:cs typeface="Courier New" panose="02070309020205020404" pitchFamily="49" charset="0"/>
              </a:rPr>
              <a:t>git status </a:t>
            </a:r>
            <a:r>
              <a:rPr lang="en-US" altLang="en-US" sz="2000" dirty="0">
                <a:latin typeface="Abadi" panose="020B0604020104020204" pitchFamily="34" charset="0"/>
                <a:ea typeface="MS PGothic" panose="020B0600070205080204" pitchFamily="34" charset="-128"/>
              </a:rPr>
              <a:t>and note the message(s). </a:t>
            </a:r>
            <a:r>
              <a:rPr lang="en-US" altLang="en-US" sz="1800" dirty="0">
                <a:latin typeface="Abadi" panose="020B0604020104020204" pitchFamily="34" charset="0"/>
                <a:ea typeface="MS PGothic" panose="020B0600070205080204" pitchFamily="34" charset="-128"/>
              </a:rPr>
              <a:t>Refer to the slides in this section for help with the Git CLI commands</a:t>
            </a:r>
          </a:p>
          <a:p>
            <a:pPr marL="228600">
              <a:defRPr/>
            </a:pPr>
            <a:endParaRPr lang="en-US" altLang="en-US" sz="600" dirty="0">
              <a:latin typeface="Abadi" panose="020B0604020104020204" pitchFamily="34" charset="0"/>
              <a:ea typeface="MS PGothic" panose="020B0600070205080204" pitchFamily="34" charset="-128"/>
            </a:endParaRPr>
          </a:p>
          <a:p>
            <a:pPr marL="1031875" lvl="1" indent="-457200">
              <a:buFont typeface="Arial Narrow" panose="020B0606020202030204" pitchFamily="34" charset="0"/>
              <a:buAutoNum type="arabicPeriod"/>
              <a:defRPr/>
            </a:pPr>
            <a:r>
              <a:rPr lang="en-US" altLang="en-US" sz="2000" b="1" dirty="0">
                <a:ea typeface="MS PGothic" panose="020B0600070205080204" pitchFamily="34" charset="-128"/>
              </a:rPr>
              <a:t>Initialize a Git Repository </a:t>
            </a:r>
            <a:r>
              <a:rPr lang="en-US" altLang="en-US" sz="2000" dirty="0">
                <a:ea typeface="MS PGothic" panose="020B0600070205080204" pitchFamily="34" charset="-128"/>
              </a:rPr>
              <a:t>– </a:t>
            </a:r>
            <a:r>
              <a:rPr lang="en-US" altLang="en-US" sz="1800" dirty="0">
                <a:ea typeface="MS PGothic" panose="020B0600070205080204" pitchFamily="34" charset="-128"/>
              </a:rPr>
              <a:t>Create a Repository in the Working Directory</a:t>
            </a:r>
            <a:endParaRPr lang="en-US" altLang="en-US" sz="2000" dirty="0">
              <a:ea typeface="MS PGothic" panose="020B0600070205080204" pitchFamily="34" charset="-128"/>
            </a:endParaRPr>
          </a:p>
          <a:p>
            <a:pPr marL="1365250" lvl="2" indent="-457200">
              <a:defRPr/>
            </a:pPr>
            <a:r>
              <a:rPr lang="en-US" altLang="en-US" sz="1200" dirty="0">
                <a:ea typeface="MS PGothic" panose="020B0600070205080204" pitchFamily="34" charset="-128"/>
              </a:rPr>
              <a:t>Only do this if you don’t have an existing Repository (Do this if you're </a:t>
            </a:r>
            <a:r>
              <a:rPr lang="en-US" altLang="en-US" sz="1200" b="1" u="sng" dirty="0">
                <a:ea typeface="MS PGothic" panose="020B0600070205080204" pitchFamily="34" charset="-128"/>
              </a:rPr>
              <a:t>not</a:t>
            </a:r>
            <a:r>
              <a:rPr lang="en-US" altLang="en-US" sz="1200" dirty="0">
                <a:ea typeface="MS PGothic" panose="020B0600070205080204" pitchFamily="34" charset="-128"/>
              </a:rPr>
              <a:t> using Katacoda or Instruqt)</a:t>
            </a:r>
          </a:p>
          <a:p>
            <a:pPr marL="1031875" lvl="1" indent="-457200">
              <a:buFont typeface="Arial Narrow" panose="020B0606020202030204" pitchFamily="34" charset="0"/>
              <a:buAutoNum type="arabicPeriod"/>
              <a:defRPr/>
            </a:pPr>
            <a:r>
              <a:rPr lang="en-US" altLang="en-US" sz="2000" b="1" dirty="0">
                <a:ea typeface="MS PGothic" panose="020B0600070205080204" pitchFamily="34" charset="-128"/>
              </a:rPr>
              <a:t>Configure user-name/email – </a:t>
            </a:r>
            <a:r>
              <a:rPr lang="en-US" altLang="en-US" sz="1800" dirty="0">
                <a:ea typeface="MS PGothic" panose="020B0600070205080204" pitchFamily="34" charset="-128"/>
              </a:rPr>
              <a:t>Allow Git to include your name, email as part of a Commit point annotation</a:t>
            </a:r>
            <a:endParaRPr lang="en-US" altLang="en-US" sz="1050" dirty="0">
              <a:ea typeface="MS PGothic" panose="020B0600070205080204" pitchFamily="34" charset="-128"/>
            </a:endParaRPr>
          </a:p>
          <a:p>
            <a:pPr marL="1031875" lvl="1" indent="-457200">
              <a:buFont typeface="Arial Narrow" panose="020B0606020202030204" pitchFamily="34" charset="0"/>
              <a:buAutoNum type="arabicPeriod"/>
              <a:defRPr/>
            </a:pPr>
            <a:r>
              <a:rPr lang="en-US" altLang="en-US" sz="2000" b="1" dirty="0">
                <a:ea typeface="MS PGothic" panose="020B0600070205080204" pitchFamily="34" charset="-128"/>
              </a:rPr>
              <a:t>Create files</a:t>
            </a:r>
            <a:r>
              <a:rPr lang="en-US" altLang="en-US" sz="2000" dirty="0">
                <a:ea typeface="MS PGothic" panose="020B0600070205080204" pitchFamily="34" charset="-128"/>
              </a:rPr>
              <a:t> – Use </a:t>
            </a:r>
            <a:r>
              <a:rPr lang="en-US" altLang="en-US" sz="2000" b="1" dirty="0">
                <a:ea typeface="MS PGothic" panose="020B0600070205080204" pitchFamily="34" charset="-128"/>
              </a:rPr>
              <a:t>vim</a:t>
            </a:r>
            <a:r>
              <a:rPr lang="en-US" altLang="en-US" sz="2000" dirty="0">
                <a:ea typeface="MS PGothic" panose="020B0600070205080204" pitchFamily="34" charset="-128"/>
              </a:rPr>
              <a:t> to create two files in the Working Directory</a:t>
            </a:r>
          </a:p>
          <a:p>
            <a:pPr marL="1365250" lvl="2" indent="-457200">
              <a:defRPr/>
            </a:pPr>
            <a:r>
              <a:rPr lang="en-US" altLang="en-US" sz="1800" b="1" dirty="0">
                <a:ea typeface="MS PGothic" panose="020B0600070205080204" pitchFamily="34" charset="-128"/>
              </a:rPr>
              <a:t>File1.txt </a:t>
            </a:r>
            <a:r>
              <a:rPr lang="en-US" altLang="en-US" sz="1800" dirty="0">
                <a:ea typeface="MS PGothic" panose="020B0600070205080204" pitchFamily="34" charset="-128"/>
              </a:rPr>
              <a:t>and </a:t>
            </a:r>
            <a:r>
              <a:rPr lang="en-US" altLang="en-US" sz="1800" b="1" dirty="0">
                <a:ea typeface="MS PGothic" panose="020B0600070205080204" pitchFamily="34" charset="-128"/>
              </a:rPr>
              <a:t>File2.txt</a:t>
            </a:r>
          </a:p>
          <a:p>
            <a:pPr marL="1365250" lvl="2" indent="-457200">
              <a:defRPr/>
            </a:pPr>
            <a:endParaRPr lang="en-US" altLang="en-US" sz="400" dirty="0">
              <a:ea typeface="MS PGothic" panose="020B0600070205080204" pitchFamily="34" charset="-128"/>
            </a:endParaRPr>
          </a:p>
          <a:p>
            <a:pPr marL="1254125" lvl="3" indent="0">
              <a:buNone/>
              <a:defRPr/>
            </a:pPr>
            <a:r>
              <a:rPr lang="en-US" altLang="en-US" sz="1400" dirty="0">
                <a:ea typeface="MS PGothic" panose="020B0600070205080204" pitchFamily="34" charset="-128"/>
              </a:rPr>
              <a:t>  </a:t>
            </a:r>
            <a:r>
              <a:rPr lang="en-US" altLang="en-US" sz="1400" dirty="0"/>
              <a:t>–</a:t>
            </a:r>
            <a:r>
              <a:rPr lang="en-US" altLang="en-US" sz="1400" dirty="0">
                <a:ea typeface="MS PGothic" panose="020B0600070205080204" pitchFamily="34" charset="-128"/>
              </a:rPr>
              <a:t> Add lines to each file. Similar to but not necessarily exactly like </a:t>
            </a:r>
            <a:r>
              <a:rPr lang="en-US" altLang="en-US" sz="1400" dirty="0">
                <a:ea typeface="MS PGothic" panose="020B0600070205080204" pitchFamily="34" charset="-128"/>
                <a:sym typeface="Wingdings" panose="05000000000000000000" pitchFamily="2" charset="2"/>
              </a:rPr>
              <a:t></a:t>
            </a:r>
            <a:endParaRPr lang="en-US" altLang="en-US" sz="1400" dirty="0">
              <a:ea typeface="MS PGothic" panose="020B0600070205080204" pitchFamily="34" charset="-128"/>
            </a:endParaRPr>
          </a:p>
          <a:p>
            <a:pPr marL="1365250" lvl="2" indent="-457200">
              <a:defRPr/>
            </a:pPr>
            <a:endParaRPr lang="en-US" altLang="en-US" sz="600" dirty="0">
              <a:ea typeface="MS PGothic" panose="020B0600070205080204" pitchFamily="34" charset="-128"/>
            </a:endParaRPr>
          </a:p>
          <a:p>
            <a:pPr marL="1365250" lvl="2" indent="-457200">
              <a:defRPr/>
            </a:pPr>
            <a:r>
              <a:rPr lang="en-US" altLang="en-US" sz="1400" dirty="0">
                <a:ea typeface="MS PGothic" panose="020B0600070205080204" pitchFamily="34" charset="-128"/>
              </a:rPr>
              <a:t>A brief </a:t>
            </a:r>
            <a:r>
              <a:rPr lang="en-US" altLang="en-US" sz="1400" b="1" dirty="0">
                <a:ea typeface="MS PGothic" panose="020B0600070205080204" pitchFamily="34" charset="-128"/>
              </a:rPr>
              <a:t>vim</a:t>
            </a:r>
            <a:r>
              <a:rPr lang="en-US" altLang="en-US" sz="1400" dirty="0">
                <a:ea typeface="MS PGothic" panose="020B0600070205080204" pitchFamily="34" charset="-128"/>
              </a:rPr>
              <a:t> tutorial appears in an upcoming slide</a:t>
            </a:r>
            <a:endParaRPr lang="en-US" altLang="en-US" sz="500" dirty="0">
              <a:ea typeface="MS PGothic" panose="020B0600070205080204" pitchFamily="34" charset="-128"/>
            </a:endParaRPr>
          </a:p>
          <a:p>
            <a:pPr marL="1254125" lvl="3" indent="0">
              <a:buNone/>
              <a:defRPr/>
            </a:pPr>
            <a:r>
              <a:rPr lang="en-US" altLang="en-US" sz="1200" b="1" dirty="0">
                <a:ea typeface="MS PGothic" panose="020B0600070205080204" pitchFamily="34" charset="-128"/>
              </a:rPr>
              <a:t>  </a:t>
            </a:r>
            <a:r>
              <a:rPr lang="en-US" altLang="en-US" sz="1200" dirty="0"/>
              <a:t>–</a:t>
            </a:r>
            <a:r>
              <a:rPr lang="en-US" altLang="en-US" sz="1200" dirty="0">
                <a:ea typeface="MS PGothic" panose="020B0600070205080204" pitchFamily="34" charset="-128"/>
              </a:rPr>
              <a:t> </a:t>
            </a:r>
            <a:r>
              <a:rPr lang="en-US" altLang="en-US" sz="1200" b="1" dirty="0">
                <a:ea typeface="MS PGothic" panose="020B0600070205080204" pitchFamily="34" charset="-128"/>
              </a:rPr>
              <a:t>Recall that you can use another file editor if one is available</a:t>
            </a:r>
          </a:p>
          <a:p>
            <a:pPr marL="1365250" lvl="2" indent="-457200">
              <a:defRPr/>
            </a:pPr>
            <a:endParaRPr lang="en-US" altLang="en-US" sz="1200" b="1" dirty="0">
              <a:ea typeface="MS PGothic" panose="020B0600070205080204" pitchFamily="34" charset="-128"/>
            </a:endParaRPr>
          </a:p>
          <a:p>
            <a:pPr marL="1031875" lvl="1" indent="-457200">
              <a:buFont typeface="Arial Narrow" panose="020B0606020202030204" pitchFamily="34" charset="0"/>
              <a:buAutoNum type="arabicPeriod"/>
              <a:defRPr/>
            </a:pPr>
            <a:r>
              <a:rPr lang="en-US" altLang="en-US" sz="2000" b="1" dirty="0">
                <a:ea typeface="MS PGothic" panose="020B0600070205080204" pitchFamily="34" charset="-128"/>
              </a:rPr>
              <a:t>Stage</a:t>
            </a:r>
            <a:r>
              <a:rPr lang="en-US" altLang="en-US" sz="2000" dirty="0">
                <a:ea typeface="MS PGothic" panose="020B0600070205080204" pitchFamily="34" charset="-128"/>
              </a:rPr>
              <a:t> </a:t>
            </a:r>
            <a:r>
              <a:rPr lang="en-US" altLang="en-US" sz="2000" b="1" dirty="0">
                <a:ea typeface="MS PGothic" panose="020B0600070205080204" pitchFamily="34" charset="-128"/>
              </a:rPr>
              <a:t>files</a:t>
            </a:r>
            <a:r>
              <a:rPr lang="en-US" altLang="en-US" sz="2000" dirty="0">
                <a:ea typeface="MS PGothic" panose="020B0600070205080204" pitchFamily="34" charset="-128"/>
              </a:rPr>
              <a:t> </a:t>
            </a:r>
            <a:r>
              <a:rPr lang="en-US" altLang="en-US" sz="2000" b="1" dirty="0">
                <a:ea typeface="MS PGothic" panose="020B0600070205080204" pitchFamily="34" charset="-128"/>
              </a:rPr>
              <a:t>– </a:t>
            </a:r>
            <a:r>
              <a:rPr lang="en-US" altLang="en-US" sz="1600" dirty="0">
                <a:ea typeface="MS PGothic" panose="020B0600070205080204" pitchFamily="34" charset="-128"/>
              </a:rPr>
              <a:t>Prepare to Commit by staging all files in the Working Directory</a:t>
            </a:r>
          </a:p>
          <a:p>
            <a:pPr marL="1031875" lvl="1" indent="-457200">
              <a:buFont typeface="Arial Narrow" panose="020B0606020202030204" pitchFamily="34" charset="0"/>
              <a:buAutoNum type="arabicPeriod"/>
              <a:defRPr/>
            </a:pPr>
            <a:endParaRPr lang="en-US" altLang="en-US" sz="500" dirty="0">
              <a:ea typeface="MS PGothic" panose="020B0600070205080204" pitchFamily="34" charset="-128"/>
            </a:endParaRPr>
          </a:p>
          <a:p>
            <a:pPr marL="1031875" lvl="1" indent="-457200">
              <a:buFont typeface="Arial Narrow" panose="020B0606020202030204" pitchFamily="34" charset="0"/>
              <a:buAutoNum type="arabicPeriod"/>
              <a:defRPr/>
            </a:pPr>
            <a:r>
              <a:rPr lang="en-US" altLang="en-US" sz="2000" b="1" dirty="0">
                <a:ea typeface="MS PGothic" panose="020B0600070205080204" pitchFamily="34" charset="-128"/>
              </a:rPr>
              <a:t>Commit the Staged files </a:t>
            </a:r>
            <a:r>
              <a:rPr lang="en-US" altLang="en-US" sz="2000" dirty="0">
                <a:ea typeface="MS PGothic" panose="020B0600070205080204" pitchFamily="34" charset="-128"/>
              </a:rPr>
              <a:t>– </a:t>
            </a:r>
            <a:r>
              <a:rPr lang="en-US" altLang="en-US" sz="1800" dirty="0">
                <a:ea typeface="MS PGothic" panose="020B0600070205080204" pitchFamily="34" charset="-128"/>
              </a:rPr>
              <a:t>Take a snapshot (create a Commit Point) in your Repository for your work</a:t>
            </a:r>
          </a:p>
          <a:p>
            <a:pPr marL="1031875" lvl="1" indent="-457200">
              <a:buFont typeface="Arial Narrow" panose="020B0606020202030204" pitchFamily="34" charset="0"/>
              <a:buAutoNum type="arabicPeriod"/>
              <a:defRPr/>
            </a:pPr>
            <a:endParaRPr lang="en-US" altLang="en-US" sz="700" dirty="0">
              <a:ea typeface="MS PGothic" panose="020B0600070205080204" pitchFamily="34" charset="-128"/>
            </a:endParaRPr>
          </a:p>
          <a:p>
            <a:pPr marL="1031875" lvl="1" indent="-457200">
              <a:buFont typeface="Arial Narrow" panose="020B0606020202030204" pitchFamily="34" charset="0"/>
              <a:buAutoNum type="arabicPeriod"/>
              <a:defRPr/>
            </a:pPr>
            <a:r>
              <a:rPr lang="en-US" altLang="en-US" sz="2000" b="1" dirty="0">
                <a:ea typeface="MS PGothic" panose="020B0600070205080204" pitchFamily="34" charset="-128"/>
              </a:rPr>
              <a:t>Issue a  </a:t>
            </a:r>
            <a:r>
              <a:rPr lang="en-US" altLang="en-US" sz="2000" b="1" dirty="0">
                <a:solidFill>
                  <a:srgbClr val="C00000"/>
                </a:solidFill>
                <a:effectLst>
                  <a:outerShdw blurRad="38100" dist="38100" dir="2700000" algn="tl">
                    <a:srgbClr val="000000">
                      <a:alpha val="43137"/>
                    </a:srgbClr>
                  </a:outerShdw>
                </a:effectLst>
                <a:latin typeface="Courier New" panose="02070309020205020404" pitchFamily="49" charset="0"/>
                <a:ea typeface="MS PGothic" panose="020B0600070205080204" pitchFamily="34" charset="-128"/>
                <a:cs typeface="Courier New" panose="02070309020205020404" pitchFamily="49" charset="0"/>
              </a:rPr>
              <a:t>git log </a:t>
            </a:r>
            <a:r>
              <a:rPr lang="en-US" altLang="en-US" sz="2000" b="1" dirty="0">
                <a:ea typeface="MS PGothic" panose="020B0600070205080204" pitchFamily="34" charset="-128"/>
              </a:rPr>
              <a:t>command</a:t>
            </a:r>
            <a:endParaRPr lang="en-US" altLang="en-US" sz="1100" b="1" dirty="0">
              <a:ea typeface="MS PGothic" panose="020B0600070205080204" pitchFamily="34" charset="-128"/>
            </a:endParaRPr>
          </a:p>
        </p:txBody>
      </p:sp>
      <p:sp>
        <p:nvSpPr>
          <p:cNvPr id="2" name="TextBox 1">
            <a:extLst>
              <a:ext uri="{FF2B5EF4-FFF2-40B4-BE49-F238E27FC236}">
                <a16:creationId xmlns:a16="http://schemas.microsoft.com/office/drawing/2014/main" id="{D6497201-A442-4DCE-9D3C-FA8CF4D86E1A}"/>
              </a:ext>
            </a:extLst>
          </p:cNvPr>
          <p:cNvSpPr txBox="1"/>
          <p:nvPr/>
        </p:nvSpPr>
        <p:spPr>
          <a:xfrm>
            <a:off x="5474985" y="5554301"/>
            <a:ext cx="3657600" cy="1015663"/>
          </a:xfrm>
          <a:prstGeom prst="rect">
            <a:avLst/>
          </a:prstGeom>
          <a:solidFill>
            <a:schemeClr val="tx1">
              <a:lumMod val="65000"/>
              <a:lumOff val="3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spAutoFit/>
          </a:bodyPr>
          <a:lstStyle/>
          <a:p>
            <a:pPr algn="ctr">
              <a:defRPr/>
            </a:pPr>
            <a:r>
              <a:rPr lang="en-US" sz="2800" dirty="0">
                <a:solidFill>
                  <a:schemeClr val="bg2">
                    <a:lumMod val="20000"/>
                    <a:lumOff val="80000"/>
                  </a:schemeClr>
                </a:solidFill>
                <a:effectLst>
                  <a:outerShdw blurRad="38100" dist="38100" dir="2700000" algn="tl">
                    <a:srgbClr val="000000">
                      <a:alpha val="43137"/>
                    </a:srgbClr>
                  </a:outerShdw>
                </a:effectLst>
                <a:latin typeface="+mj-lt"/>
                <a:cs typeface="Calibri" panose="020F0502020204030204" pitchFamily="34" charset="0"/>
                <a:sym typeface="Wingdings" panose="05000000000000000000" pitchFamily="2" charset="2"/>
              </a:rPr>
              <a:t> </a:t>
            </a:r>
            <a:r>
              <a:rPr lang="en-US" sz="1600" dirty="0">
                <a:solidFill>
                  <a:schemeClr val="bg2">
                    <a:lumMod val="20000"/>
                    <a:lumOff val="80000"/>
                  </a:schemeClr>
                </a:solidFill>
                <a:effectLst>
                  <a:outerShdw blurRad="38100" dist="38100" dir="2700000" algn="tl">
                    <a:srgbClr val="000000">
                      <a:alpha val="43137"/>
                    </a:srgbClr>
                  </a:outerShdw>
                </a:effectLst>
                <a:latin typeface="+mj-lt"/>
                <a:cs typeface="Calibri" panose="020F0502020204030204" pitchFamily="34" charset="0"/>
              </a:rPr>
              <a:t>Try to visualize the effect of each command on the “conceptual areas of a Repository images”</a:t>
            </a:r>
          </a:p>
        </p:txBody>
      </p:sp>
      <p:sp>
        <p:nvSpPr>
          <p:cNvPr id="57351" name="TextBox 2">
            <a:extLst>
              <a:ext uri="{FF2B5EF4-FFF2-40B4-BE49-F238E27FC236}">
                <a16:creationId xmlns:a16="http://schemas.microsoft.com/office/drawing/2014/main" id="{614061B8-FD2D-EB00-D981-6D55D60689AD}"/>
              </a:ext>
            </a:extLst>
          </p:cNvPr>
          <p:cNvSpPr txBox="1">
            <a:spLocks noChangeArrowheads="1"/>
          </p:cNvSpPr>
          <p:nvPr/>
        </p:nvSpPr>
        <p:spPr bwMode="auto">
          <a:xfrm>
            <a:off x="8458201" y="4286250"/>
            <a:ext cx="981075"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800">
                <a:latin typeface="Abadi" panose="020B0604020104020204" pitchFamily="34" charset="0"/>
                <a:cs typeface="Courier New" panose="02070309020205020404" pitchFamily="49" charset="0"/>
              </a:rPr>
              <a:t>File1.txt</a:t>
            </a:r>
          </a:p>
        </p:txBody>
      </p:sp>
      <p:sp>
        <p:nvSpPr>
          <p:cNvPr id="57352" name="TextBox 10">
            <a:extLst>
              <a:ext uri="{FF2B5EF4-FFF2-40B4-BE49-F238E27FC236}">
                <a16:creationId xmlns:a16="http://schemas.microsoft.com/office/drawing/2014/main" id="{83B9EE14-ED86-59F6-AED3-90B56799041C}"/>
              </a:ext>
            </a:extLst>
          </p:cNvPr>
          <p:cNvSpPr txBox="1">
            <a:spLocks noChangeArrowheads="1"/>
          </p:cNvSpPr>
          <p:nvPr/>
        </p:nvSpPr>
        <p:spPr bwMode="auto">
          <a:xfrm>
            <a:off x="9590089" y="4286250"/>
            <a:ext cx="981075"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800">
                <a:latin typeface="Abadi" panose="020B0604020104020204" pitchFamily="34" charset="0"/>
                <a:cs typeface="Courier New" panose="02070309020205020404" pitchFamily="49" charset="0"/>
              </a:rPr>
              <a:t>File2.txt</a:t>
            </a:r>
          </a:p>
        </p:txBody>
      </p:sp>
      <p:sp>
        <p:nvSpPr>
          <p:cNvPr id="6" name="TextBox 5">
            <a:extLst>
              <a:ext uri="{FF2B5EF4-FFF2-40B4-BE49-F238E27FC236}">
                <a16:creationId xmlns:a16="http://schemas.microsoft.com/office/drawing/2014/main" id="{79765BEB-A483-4978-8822-12F5CC18B198}"/>
              </a:ext>
            </a:extLst>
          </p:cNvPr>
          <p:cNvSpPr txBox="1"/>
          <p:nvPr/>
        </p:nvSpPr>
        <p:spPr bwMode="auto">
          <a:xfrm>
            <a:off x="8458200" y="3581400"/>
            <a:ext cx="990600" cy="738664"/>
          </a:xfrm>
          <a:prstGeom prst="rect">
            <a:avLst/>
          </a:prstGeom>
          <a:solidFill>
            <a:schemeClr val="tx1">
              <a:lumMod val="65000"/>
              <a:lumOff val="3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spAutoFit/>
          </a:bodyPr>
          <a:lstStyle/>
          <a:p>
            <a:pPr>
              <a:defRPr/>
            </a:pPr>
            <a:r>
              <a:rPr lang="en-US" sz="1400" b="1" dirty="0">
                <a:solidFill>
                  <a:schemeClr val="bg1"/>
                </a:solidFill>
                <a:latin typeface="Courier New" panose="02070309020205020404" pitchFamily="49" charset="0"/>
                <a:cs typeface="Courier New" panose="02070309020205020404" pitchFamily="49" charset="0"/>
              </a:rPr>
              <a:t>Line1</a:t>
            </a:r>
          </a:p>
          <a:p>
            <a:pPr>
              <a:defRPr/>
            </a:pPr>
            <a:r>
              <a:rPr lang="en-US" sz="1400" b="1" dirty="0">
                <a:solidFill>
                  <a:schemeClr val="bg1"/>
                </a:solidFill>
                <a:latin typeface="Courier New" panose="02070309020205020404" pitchFamily="49" charset="0"/>
                <a:cs typeface="Courier New" panose="02070309020205020404" pitchFamily="49" charset="0"/>
              </a:rPr>
              <a:t>Line2</a:t>
            </a:r>
          </a:p>
          <a:p>
            <a:pPr>
              <a:defRPr/>
            </a:pPr>
            <a:r>
              <a:rPr lang="en-US" sz="1400" b="1" dirty="0">
                <a:solidFill>
                  <a:schemeClr val="bg1"/>
                </a:solidFill>
                <a:latin typeface="Courier New" panose="02070309020205020404" pitchFamily="49" charset="0"/>
                <a:cs typeface="Courier New" panose="02070309020205020404" pitchFamily="49" charset="0"/>
              </a:rPr>
              <a:t>Line3</a:t>
            </a:r>
          </a:p>
        </p:txBody>
      </p:sp>
      <p:sp>
        <p:nvSpPr>
          <p:cNvPr id="9" name="TextBox 8">
            <a:extLst>
              <a:ext uri="{FF2B5EF4-FFF2-40B4-BE49-F238E27FC236}">
                <a16:creationId xmlns:a16="http://schemas.microsoft.com/office/drawing/2014/main" id="{09B29D6F-76CF-4D80-9A2C-85CD43B7C403}"/>
              </a:ext>
            </a:extLst>
          </p:cNvPr>
          <p:cNvSpPr txBox="1"/>
          <p:nvPr/>
        </p:nvSpPr>
        <p:spPr bwMode="auto">
          <a:xfrm>
            <a:off x="9601200" y="3581400"/>
            <a:ext cx="990600" cy="738664"/>
          </a:xfrm>
          <a:prstGeom prst="rect">
            <a:avLst/>
          </a:prstGeom>
          <a:solidFill>
            <a:schemeClr val="tx1">
              <a:lumMod val="65000"/>
              <a:lumOff val="3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spAutoFit/>
          </a:bodyPr>
          <a:lstStyle/>
          <a:p>
            <a:pPr>
              <a:defRPr/>
            </a:pPr>
            <a:r>
              <a:rPr lang="en-US" sz="1400" b="1" dirty="0">
                <a:solidFill>
                  <a:schemeClr val="bg1"/>
                </a:solidFill>
                <a:latin typeface="Courier New" panose="02070309020205020404" pitchFamily="49" charset="0"/>
                <a:cs typeface="Courier New" panose="02070309020205020404" pitchFamily="49" charset="0"/>
              </a:rPr>
              <a:t>Line4</a:t>
            </a:r>
          </a:p>
          <a:p>
            <a:pPr>
              <a:defRPr/>
            </a:pPr>
            <a:r>
              <a:rPr lang="en-US" sz="1400" b="1" dirty="0">
                <a:solidFill>
                  <a:schemeClr val="bg1"/>
                </a:solidFill>
                <a:latin typeface="Courier New" panose="02070309020205020404" pitchFamily="49" charset="0"/>
                <a:cs typeface="Courier New" panose="02070309020205020404" pitchFamily="49" charset="0"/>
              </a:rPr>
              <a:t>Line5</a:t>
            </a:r>
          </a:p>
          <a:p>
            <a:pPr>
              <a:defRPr/>
            </a:pPr>
            <a:r>
              <a:rPr lang="en-US" sz="1400" b="1" dirty="0">
                <a:solidFill>
                  <a:schemeClr val="bg1"/>
                </a:solidFill>
                <a:latin typeface="Courier New" panose="02070309020205020404" pitchFamily="49" charset="0"/>
                <a:cs typeface="Courier New" panose="02070309020205020404" pitchFamily="49" charset="0"/>
              </a:rPr>
              <a:t>Line6</a:t>
            </a:r>
          </a:p>
        </p:txBody>
      </p:sp>
      <p:cxnSp>
        <p:nvCxnSpPr>
          <p:cNvPr id="7" name="Straight Connector 6">
            <a:extLst>
              <a:ext uri="{FF2B5EF4-FFF2-40B4-BE49-F238E27FC236}">
                <a16:creationId xmlns:a16="http://schemas.microsoft.com/office/drawing/2014/main" id="{B7985949-7566-45F8-B714-FE8EAA254B9B}"/>
              </a:ext>
            </a:extLst>
          </p:cNvPr>
          <p:cNvCxnSpPr/>
          <p:nvPr/>
        </p:nvCxnSpPr>
        <p:spPr bwMode="auto">
          <a:xfrm>
            <a:off x="1066800" y="838200"/>
            <a:ext cx="8758238" cy="0"/>
          </a:xfrm>
          <a:prstGeom prst="line">
            <a:avLst/>
          </a:prstGeom>
          <a:noFill/>
          <a:ln w="28575" cap="flat" cmpd="sng" algn="ctr">
            <a:solidFill>
              <a:schemeClr val="bg1">
                <a:lumMod val="8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4" name="Title 1">
            <a:extLst>
              <a:ext uri="{FF2B5EF4-FFF2-40B4-BE49-F238E27FC236}">
                <a16:creationId xmlns:a16="http://schemas.microsoft.com/office/drawing/2014/main" id="{02C9B096-E521-AAE5-222E-CD3E412FEB6D}"/>
              </a:ext>
            </a:extLst>
          </p:cNvPr>
          <p:cNvSpPr>
            <a:spLocks noGrp="1" noChangeArrowheads="1"/>
          </p:cNvSpPr>
          <p:nvPr>
            <p:ph type="title"/>
            <p:custDataLst>
              <p:tags r:id="rId1"/>
            </p:custDataLst>
          </p:nvPr>
        </p:nvSpPr>
        <p:spPr/>
        <p:txBody>
          <a:bodyPr/>
          <a:lstStyle/>
          <a:p>
            <a:r>
              <a:rPr lang="en-US" altLang="en-US" sz="4000" dirty="0">
                <a:sym typeface="Webdings" pitchFamily="2" charset="2"/>
              </a:rPr>
              <a:t></a:t>
            </a:r>
            <a:r>
              <a:rPr lang="en-US" altLang="en-US" dirty="0">
                <a:sym typeface="Webdings" pitchFamily="2" charset="2"/>
              </a:rPr>
              <a:t> </a:t>
            </a:r>
            <a:r>
              <a:rPr lang="en-US" altLang="en-US" sz="3200" dirty="0"/>
              <a:t>Workshop – </a:t>
            </a:r>
            <a:r>
              <a:rPr lang="en-US" altLang="en-US" sz="3200" b="1" dirty="0"/>
              <a:t>Basic Project Steps/Workflow – 2 of 2 </a:t>
            </a:r>
          </a:p>
        </p:txBody>
      </p:sp>
      <p:sp>
        <p:nvSpPr>
          <p:cNvPr id="51203" name="Content Placeholder 2">
            <a:extLst>
              <a:ext uri="{FF2B5EF4-FFF2-40B4-BE49-F238E27FC236}">
                <a16:creationId xmlns:a16="http://schemas.microsoft.com/office/drawing/2014/main" id="{DB60F70C-A6E5-4627-8434-432FDDFE64AF}"/>
              </a:ext>
            </a:extLst>
          </p:cNvPr>
          <p:cNvSpPr>
            <a:spLocks noGrp="1" noChangeArrowheads="1"/>
          </p:cNvSpPr>
          <p:nvPr>
            <p:ph idx="1"/>
            <p:custDataLst>
              <p:tags r:id="rId2"/>
            </p:custDataLst>
          </p:nvPr>
        </p:nvSpPr>
        <p:spPr>
          <a:xfrm>
            <a:off x="1143000" y="990600"/>
            <a:ext cx="9525000" cy="5867400"/>
          </a:xfrm>
        </p:spPr>
        <p:txBody>
          <a:bodyPr/>
          <a:lstStyle/>
          <a:p>
            <a:pPr marL="228600">
              <a:buFont typeface="Arial Narrow" panose="020B0606020202030204" pitchFamily="34" charset="0"/>
              <a:buAutoNum type="arabicPeriod" startAt="7"/>
              <a:defRPr/>
            </a:pPr>
            <a:r>
              <a:rPr lang="en-US" altLang="en-US" sz="2200" dirty="0">
                <a:ea typeface="MS PGothic" panose="020B0600070205080204" pitchFamily="34" charset="-128"/>
              </a:rPr>
              <a:t> Copy File1.txt twice - then create two new files in the Working Directory</a:t>
            </a:r>
            <a:endParaRPr lang="en-US" altLang="en-US" sz="1800" dirty="0">
              <a:latin typeface="Abadi" panose="020B0604020104020204" pitchFamily="34" charset="0"/>
              <a:ea typeface="MS PGothic" panose="020B0600070205080204" pitchFamily="34" charset="-128"/>
            </a:endParaRPr>
          </a:p>
          <a:p>
            <a:pPr marL="1031875" lvl="1" indent="-457200">
              <a:buFont typeface="Webdings" panose="05030102010509060703" pitchFamily="18" charset="2"/>
              <a:buChar char="4"/>
              <a:defRPr/>
            </a:pPr>
            <a:endParaRPr lang="en-US" altLang="en-US" sz="1800" dirty="0">
              <a:latin typeface="Abadi" panose="020B0604020104020204" pitchFamily="34" charset="0"/>
              <a:ea typeface="MS PGothic" panose="020B0600070205080204" pitchFamily="34" charset="-128"/>
            </a:endParaRPr>
          </a:p>
          <a:p>
            <a:pPr marL="1031875" lvl="1" indent="-457200">
              <a:buFont typeface="Webdings" panose="05030102010509060703" pitchFamily="18" charset="2"/>
              <a:buChar char="4"/>
              <a:defRPr/>
            </a:pPr>
            <a:endParaRPr lang="en-US" altLang="en-US" sz="600" b="1" dirty="0">
              <a:solidFill>
                <a:srgbClr val="C00000"/>
              </a:solidFill>
              <a:latin typeface="Courier New" panose="02070309020205020404" pitchFamily="49" charset="0"/>
              <a:ea typeface="MS PGothic" panose="020B0600070205080204" pitchFamily="34" charset="-128"/>
              <a:cs typeface="Courier New" panose="02070309020205020404" pitchFamily="49" charset="0"/>
            </a:endParaRPr>
          </a:p>
          <a:p>
            <a:pPr marL="1031875" lvl="1" indent="-457200">
              <a:buFont typeface="Webdings" panose="05030102010509060703" pitchFamily="18" charset="2"/>
              <a:buChar char="4"/>
              <a:defRPr/>
            </a:pPr>
            <a:endParaRPr lang="en-US" altLang="en-US" sz="600" b="1" dirty="0">
              <a:solidFill>
                <a:srgbClr val="C00000"/>
              </a:solidFill>
              <a:latin typeface="Courier New" panose="02070309020205020404" pitchFamily="49" charset="0"/>
              <a:ea typeface="MS PGothic" panose="020B0600070205080204" pitchFamily="34" charset="-128"/>
              <a:cs typeface="Courier New" panose="02070309020205020404" pitchFamily="49" charset="0"/>
            </a:endParaRPr>
          </a:p>
          <a:p>
            <a:pPr marL="1031875" lvl="1" indent="-457200">
              <a:buFont typeface="Webdings" panose="05030102010509060703" pitchFamily="18" charset="2"/>
              <a:buChar char="4"/>
              <a:defRPr/>
            </a:pPr>
            <a:endParaRPr lang="en-US" altLang="en-US" sz="600" b="1" dirty="0">
              <a:solidFill>
                <a:srgbClr val="C00000"/>
              </a:solidFill>
              <a:latin typeface="Courier New" panose="02070309020205020404" pitchFamily="49" charset="0"/>
              <a:ea typeface="MS PGothic" panose="020B0600070205080204" pitchFamily="34" charset="-128"/>
              <a:cs typeface="Courier New" panose="02070309020205020404" pitchFamily="49" charset="0"/>
            </a:endParaRPr>
          </a:p>
          <a:p>
            <a:pPr marL="1031875" lvl="1" indent="-457200">
              <a:buFont typeface="Webdings" panose="05030102010509060703" pitchFamily="18" charset="2"/>
              <a:buChar char="4"/>
              <a:defRPr/>
            </a:pPr>
            <a:endParaRPr lang="en-US" altLang="en-US" sz="600" b="1" dirty="0">
              <a:solidFill>
                <a:srgbClr val="C00000"/>
              </a:solidFill>
              <a:latin typeface="Courier New" panose="02070309020205020404" pitchFamily="49" charset="0"/>
              <a:ea typeface="MS PGothic" panose="020B0600070205080204" pitchFamily="34" charset="-128"/>
              <a:cs typeface="Courier New" panose="02070309020205020404" pitchFamily="49" charset="0"/>
            </a:endParaRPr>
          </a:p>
          <a:p>
            <a:pPr marL="1031875" lvl="1" indent="-457200">
              <a:buFont typeface="Webdings" panose="05030102010509060703" pitchFamily="18" charset="2"/>
              <a:buChar char="4"/>
              <a:defRPr/>
            </a:pPr>
            <a:endParaRPr lang="en-US" altLang="en-US" sz="600" b="1" dirty="0">
              <a:solidFill>
                <a:srgbClr val="C00000"/>
              </a:solidFill>
              <a:latin typeface="Courier New" panose="02070309020205020404" pitchFamily="49" charset="0"/>
              <a:ea typeface="MS PGothic" panose="020B0600070205080204" pitchFamily="34" charset="-128"/>
              <a:cs typeface="Courier New" panose="02070309020205020404" pitchFamily="49" charset="0"/>
            </a:endParaRPr>
          </a:p>
          <a:p>
            <a:pPr marL="228600">
              <a:buFont typeface="Arial Narrow" panose="020B0606020202030204" pitchFamily="34" charset="0"/>
              <a:buAutoNum type="arabicPeriod" startAt="7"/>
              <a:defRPr/>
            </a:pPr>
            <a:r>
              <a:rPr lang="en-US" altLang="en-US" sz="2200" dirty="0">
                <a:ea typeface="MS PGothic" panose="020B0600070205080204" pitchFamily="34" charset="-128"/>
              </a:rPr>
              <a:t> Issue the command: </a:t>
            </a:r>
            <a:r>
              <a:rPr lang="en-US" altLang="en-US" sz="2800" b="1" dirty="0">
                <a:solidFill>
                  <a:srgbClr val="FF0000"/>
                </a:solidFill>
                <a:effectLst>
                  <a:outerShdw blurRad="38100" dist="38100" dir="2700000" algn="tl">
                    <a:srgbClr val="000000">
                      <a:alpha val="43137"/>
                    </a:srgbClr>
                  </a:outerShdw>
                </a:effectLst>
                <a:latin typeface="Courier New" panose="02070309020205020404" pitchFamily="49" charset="0"/>
                <a:ea typeface="MS PGothic" panose="020B0600070205080204" pitchFamily="34" charset="-128"/>
                <a:cs typeface="Courier New" panose="02070309020205020404" pitchFamily="49" charset="0"/>
              </a:rPr>
              <a:t>ls</a:t>
            </a:r>
          </a:p>
          <a:p>
            <a:pPr marL="574675" lvl="1" indent="0">
              <a:buNone/>
              <a:defRPr/>
            </a:pPr>
            <a:endParaRPr lang="en-US" altLang="en-US" sz="500" b="1" dirty="0">
              <a:ea typeface="MS PGothic" panose="020B0600070205080204" pitchFamily="34" charset="-128"/>
            </a:endParaRPr>
          </a:p>
          <a:p>
            <a:pPr marL="574675" lvl="1" indent="0">
              <a:buNone/>
              <a:defRPr/>
            </a:pPr>
            <a:r>
              <a:rPr lang="en-US" altLang="en-US" sz="1800" dirty="0">
                <a:solidFill>
                  <a:srgbClr val="005C8A"/>
                </a:solidFill>
                <a:latin typeface="Abadi" panose="020B0604020104020204" pitchFamily="34" charset="0"/>
                <a:ea typeface="MS PGothic" panose="020B0600070205080204" pitchFamily="34" charset="-128"/>
              </a:rPr>
              <a:t>                                           </a:t>
            </a:r>
            <a:r>
              <a:rPr lang="en-US" altLang="en-US" sz="1800" dirty="0">
                <a:effectLst>
                  <a:outerShdw blurRad="38100" dist="38100" dir="2700000" algn="tl">
                    <a:srgbClr val="000000">
                      <a:alpha val="43137"/>
                    </a:srgbClr>
                  </a:outerShdw>
                </a:effectLst>
                <a:latin typeface="Abadi" panose="020B0604020104020204" pitchFamily="34" charset="0"/>
                <a:ea typeface="MS PGothic" panose="020B0600070205080204" pitchFamily="34" charset="-128"/>
              </a:rPr>
              <a:t>Note</a:t>
            </a:r>
            <a:r>
              <a:rPr lang="en-US" altLang="en-US" sz="1800" dirty="0">
                <a:solidFill>
                  <a:srgbClr val="005C8A"/>
                </a:solidFill>
                <a:latin typeface="Abadi" panose="020B0604020104020204" pitchFamily="34" charset="0"/>
                <a:ea typeface="MS PGothic" panose="020B0600070205080204" pitchFamily="34" charset="-128"/>
              </a:rPr>
              <a:t>:</a:t>
            </a:r>
            <a:r>
              <a:rPr lang="en-US" altLang="en-US" sz="2000" b="1" dirty="0">
                <a:solidFill>
                  <a:srgbClr val="005C8A"/>
                </a:solidFill>
                <a:latin typeface="Courier New" panose="02070309020205020404" pitchFamily="49" charset="0"/>
                <a:ea typeface="MS PGothic" panose="020B0600070205080204" pitchFamily="34" charset="-128"/>
              </a:rPr>
              <a:t> ls </a:t>
            </a:r>
            <a:r>
              <a:rPr lang="en-US" altLang="en-US" sz="1800" dirty="0">
                <a:solidFill>
                  <a:srgbClr val="005C8A"/>
                </a:solidFill>
                <a:latin typeface="Abadi" panose="020B0604020104020204" pitchFamily="34" charset="0"/>
                <a:ea typeface="MS PGothic" panose="020B0600070205080204" pitchFamily="34" charset="-128"/>
              </a:rPr>
              <a:t>means</a:t>
            </a:r>
            <a:r>
              <a:rPr lang="en-US" altLang="en-US" sz="1800" b="1" dirty="0">
                <a:solidFill>
                  <a:srgbClr val="005C8A"/>
                </a:solidFill>
                <a:latin typeface="Abadi" panose="020B0604020104020204" pitchFamily="34" charset="0"/>
                <a:ea typeface="MS PGothic" panose="020B0600070205080204" pitchFamily="34" charset="-128"/>
              </a:rPr>
              <a:t> “</a:t>
            </a:r>
            <a:r>
              <a:rPr lang="en-US" altLang="en-US" sz="1800" dirty="0">
                <a:solidFill>
                  <a:srgbClr val="005C8A"/>
                </a:solidFill>
                <a:latin typeface="Abadi" panose="020B0604020104020204" pitchFamily="34" charset="0"/>
                <a:ea typeface="MS PGothic" panose="020B0600070205080204" pitchFamily="34" charset="-128"/>
              </a:rPr>
              <a:t>list the files in the current directory”</a:t>
            </a:r>
          </a:p>
          <a:p>
            <a:pPr marL="574675" lvl="1" indent="0">
              <a:buNone/>
              <a:defRPr/>
            </a:pPr>
            <a:endParaRPr lang="en-US" altLang="en-US" sz="900" b="1" dirty="0">
              <a:ea typeface="MS PGothic" panose="020B0600070205080204" pitchFamily="34" charset="-128"/>
            </a:endParaRPr>
          </a:p>
          <a:p>
            <a:pPr marL="228600">
              <a:buFont typeface="Arial Narrow" panose="020B0606020202030204" pitchFamily="34" charset="0"/>
              <a:buAutoNum type="arabicPeriod" startAt="7"/>
              <a:defRPr/>
            </a:pPr>
            <a:r>
              <a:rPr lang="en-US" altLang="en-US" sz="2200" b="1" dirty="0">
                <a:ea typeface="MS PGothic" panose="020B0600070205080204" pitchFamily="34" charset="-128"/>
              </a:rPr>
              <a:t> </a:t>
            </a:r>
            <a:r>
              <a:rPr lang="en-US" altLang="en-US" sz="2200" dirty="0">
                <a:ea typeface="MS PGothic" panose="020B0600070205080204" pitchFamily="34" charset="-128"/>
              </a:rPr>
              <a:t>What files is Git tracking? </a:t>
            </a:r>
            <a:r>
              <a:rPr lang="en-US" altLang="en-US" sz="2400" b="1" dirty="0">
                <a:solidFill>
                  <a:srgbClr val="C00000"/>
                </a:solidFill>
                <a:effectLst>
                  <a:outerShdw blurRad="38100" dist="38100" dir="2700000" algn="tl">
                    <a:srgbClr val="C0C0C0"/>
                  </a:outerShdw>
                </a:effectLst>
                <a:latin typeface="Courier New" panose="02070309020205020404" pitchFamily="49" charset="0"/>
                <a:ea typeface="MS PGothic" panose="020B0600070205080204" pitchFamily="34" charset="-128"/>
              </a:rPr>
              <a:t>git status</a:t>
            </a:r>
            <a:endParaRPr lang="en-US" altLang="en-US" sz="800" b="1" dirty="0">
              <a:ea typeface="MS PGothic" panose="020B0600070205080204" pitchFamily="34" charset="-128"/>
            </a:endParaRPr>
          </a:p>
          <a:p>
            <a:pPr marL="228600">
              <a:buFont typeface="Arial Narrow" panose="020B0606020202030204" pitchFamily="34" charset="0"/>
              <a:buAutoNum type="arabicPeriod" startAt="7"/>
              <a:defRPr/>
            </a:pPr>
            <a:r>
              <a:rPr lang="en-US" altLang="en-US" sz="2200" dirty="0">
                <a:ea typeface="MS PGothic" panose="020B0600070205080204" pitchFamily="34" charset="-128"/>
              </a:rPr>
              <a:t>Create a file name: </a:t>
            </a:r>
            <a:r>
              <a:rPr lang="en-US" altLang="en-US" sz="2400" b="1" dirty="0">
                <a:solidFill>
                  <a:schemeClr val="accent6"/>
                </a:solidFill>
                <a:latin typeface="Courier New" panose="02070309020205020404" pitchFamily="49" charset="0"/>
                <a:ea typeface="MS PGothic" panose="020B0600070205080204" pitchFamily="34" charset="-128"/>
              </a:rPr>
              <a:t>.gitignore </a:t>
            </a:r>
            <a:endParaRPr lang="en-US" altLang="en-US" sz="1800" b="1" dirty="0">
              <a:ea typeface="MS PGothic" panose="020B0600070205080204" pitchFamily="34" charset="-128"/>
            </a:endParaRPr>
          </a:p>
          <a:p>
            <a:pPr marL="1031875" lvl="1" indent="-457200">
              <a:buFont typeface="Webdings" panose="05030102010509060703" pitchFamily="18" charset="2"/>
              <a:buChar char="4"/>
              <a:defRPr/>
            </a:pPr>
            <a:r>
              <a:rPr lang="en-US" altLang="en-US" sz="1800" dirty="0">
                <a:solidFill>
                  <a:schemeClr val="tx2">
                    <a:lumMod val="65000"/>
                    <a:lumOff val="35000"/>
                  </a:schemeClr>
                </a:solidFill>
                <a:latin typeface="Abadi" panose="020B0604020104020204" pitchFamily="34" charset="0"/>
                <a:ea typeface="MS PGothic" panose="020B0600070205080204" pitchFamily="34" charset="-128"/>
              </a:rPr>
              <a:t>Tell Git to cease tracking</a:t>
            </a:r>
            <a:r>
              <a:rPr lang="en-US" altLang="en-US" sz="1600" dirty="0">
                <a:solidFill>
                  <a:schemeClr val="tx2">
                    <a:lumMod val="65000"/>
                    <a:lumOff val="35000"/>
                  </a:schemeClr>
                </a:solidFill>
                <a:ea typeface="MS PGothic" panose="020B0600070205080204" pitchFamily="34" charset="-128"/>
              </a:rPr>
              <a:t>: </a:t>
            </a:r>
            <a:r>
              <a:rPr lang="en-US" altLang="en-US" sz="1600" b="1" dirty="0">
                <a:solidFill>
                  <a:schemeClr val="tx2">
                    <a:lumMod val="65000"/>
                    <a:lumOff val="35000"/>
                  </a:schemeClr>
                </a:solidFill>
                <a:latin typeface="Courier New" panose="02070309020205020404" pitchFamily="49" charset="0"/>
                <a:ea typeface="MS PGothic" panose="020B0600070205080204" pitchFamily="34" charset="-128"/>
              </a:rPr>
              <a:t>*.doc  File3.*</a:t>
            </a:r>
            <a:endParaRPr lang="en-US" altLang="en-US" sz="900" dirty="0">
              <a:solidFill>
                <a:schemeClr val="tx2">
                  <a:lumMod val="65000"/>
                  <a:lumOff val="35000"/>
                </a:schemeClr>
              </a:solidFill>
              <a:ea typeface="MS PGothic" panose="020B0600070205080204" pitchFamily="34" charset="-128"/>
            </a:endParaRPr>
          </a:p>
          <a:p>
            <a:pPr marL="228600">
              <a:buFont typeface="Arial Narrow" panose="020B0606020202030204" pitchFamily="34" charset="0"/>
              <a:buAutoNum type="arabicPeriod" startAt="9"/>
              <a:defRPr/>
            </a:pPr>
            <a:r>
              <a:rPr lang="en-US" altLang="en-US" sz="2200" dirty="0">
                <a:ea typeface="MS PGothic" panose="020B0600070205080204" pitchFamily="34" charset="-128"/>
              </a:rPr>
              <a:t>Stage and commit the </a:t>
            </a:r>
            <a:r>
              <a:rPr lang="en-US" altLang="en-US" sz="2200" b="1" dirty="0">
                <a:latin typeface="Courier New" panose="02070309020205020404" pitchFamily="49" charset="0"/>
                <a:ea typeface="MS PGothic" panose="020B0600070205080204" pitchFamily="34" charset="-128"/>
              </a:rPr>
              <a:t>.</a:t>
            </a:r>
            <a:r>
              <a:rPr lang="en-US" altLang="en-US" sz="2400" b="1" dirty="0">
                <a:solidFill>
                  <a:schemeClr val="accent6"/>
                </a:solidFill>
                <a:latin typeface="Courier New" panose="02070309020205020404" pitchFamily="49" charset="0"/>
                <a:ea typeface="MS PGothic" panose="020B0600070205080204" pitchFamily="34" charset="-128"/>
              </a:rPr>
              <a:t>gitignore</a:t>
            </a:r>
            <a:r>
              <a:rPr lang="en-US" altLang="en-US" sz="2200" b="1" dirty="0">
                <a:latin typeface="Courier New" panose="02070309020205020404" pitchFamily="49" charset="0"/>
                <a:ea typeface="MS PGothic" panose="020B0600070205080204" pitchFamily="34" charset="-128"/>
              </a:rPr>
              <a:t> </a:t>
            </a:r>
            <a:r>
              <a:rPr lang="en-US" altLang="en-US" sz="2200" dirty="0">
                <a:ea typeface="MS PGothic" panose="020B0600070205080204" pitchFamily="34" charset="-128"/>
              </a:rPr>
              <a:t>file</a:t>
            </a:r>
            <a:endParaRPr lang="en-US" altLang="en-US" sz="1000" dirty="0">
              <a:ea typeface="MS PGothic" panose="020B0600070205080204" pitchFamily="34" charset="-128"/>
            </a:endParaRPr>
          </a:p>
          <a:p>
            <a:pPr marL="228600">
              <a:buFont typeface="Arial Narrow" panose="020B0606020202030204" pitchFamily="34" charset="0"/>
              <a:buAutoNum type="arabicPeriod" startAt="9"/>
              <a:defRPr/>
            </a:pPr>
            <a:r>
              <a:rPr lang="en-US" altLang="en-US" sz="2200" dirty="0">
                <a:ea typeface="MS PGothic" panose="020B0600070205080204" pitchFamily="34" charset="-128"/>
              </a:rPr>
              <a:t>Issue the command </a:t>
            </a:r>
            <a:r>
              <a:rPr lang="en-US" altLang="en-US" sz="2000" b="1" dirty="0">
                <a:solidFill>
                  <a:srgbClr val="C00000"/>
                </a:solidFill>
                <a:effectLst>
                  <a:outerShdw blurRad="38100" dist="38100" dir="2700000" algn="tl">
                    <a:srgbClr val="C0C0C0"/>
                  </a:outerShdw>
                </a:effectLst>
                <a:latin typeface="Courier New" panose="02070309020205020404" pitchFamily="49" charset="0"/>
                <a:ea typeface="MS PGothic" panose="020B0600070205080204" pitchFamily="34" charset="-128"/>
              </a:rPr>
              <a:t>git status</a:t>
            </a:r>
          </a:p>
          <a:p>
            <a:pPr marL="1031875" lvl="1" indent="-457200">
              <a:buFont typeface="Webdings" panose="05030102010509060703" pitchFamily="18" charset="2"/>
              <a:buChar char="4"/>
              <a:defRPr/>
            </a:pPr>
            <a:r>
              <a:rPr lang="en-US" altLang="en-US" sz="1800" dirty="0">
                <a:solidFill>
                  <a:schemeClr val="tx2">
                    <a:lumMod val="65000"/>
                    <a:lumOff val="35000"/>
                  </a:schemeClr>
                </a:solidFill>
                <a:latin typeface="Abadi" panose="020B0604020104020204" pitchFamily="34" charset="0"/>
                <a:ea typeface="MS PGothic" panose="020B0600070205080204" pitchFamily="34" charset="-128"/>
              </a:rPr>
              <a:t>What happened, and why are File3.txt &amp; File4.doc no longer being tracked?</a:t>
            </a:r>
          </a:p>
          <a:p>
            <a:pPr marL="1031875" lvl="1" indent="-457200">
              <a:buFont typeface="Webdings" panose="05030102010509060703" pitchFamily="18" charset="2"/>
              <a:buChar char="4"/>
              <a:defRPr/>
            </a:pPr>
            <a:endParaRPr lang="en-US" altLang="en-US" sz="1000" dirty="0">
              <a:solidFill>
                <a:srgbClr val="005C8A"/>
              </a:solidFill>
              <a:ea typeface="MS PGothic" panose="020B0600070205080204" pitchFamily="34" charset="-128"/>
            </a:endParaRPr>
          </a:p>
          <a:p>
            <a:pPr marL="228600">
              <a:buFont typeface="Arial Narrow" panose="020B0606020202030204" pitchFamily="34" charset="0"/>
              <a:buAutoNum type="arabicPeriod" startAt="9"/>
              <a:defRPr/>
            </a:pPr>
            <a:r>
              <a:rPr lang="en-US" altLang="en-US" sz="2000" dirty="0">
                <a:ea typeface="MS PGothic" panose="020B0600070205080204" pitchFamily="34" charset="-128"/>
              </a:rPr>
              <a:t>From the CLI prompt, type:</a:t>
            </a:r>
            <a:r>
              <a:rPr lang="en-US" altLang="en-US" sz="2000" dirty="0">
                <a:solidFill>
                  <a:srgbClr val="005C8A"/>
                </a:solidFill>
                <a:ea typeface="MS PGothic" panose="020B0600070205080204" pitchFamily="34" charset="-128"/>
              </a:rPr>
              <a:t>  </a:t>
            </a:r>
            <a:r>
              <a:rPr lang="en-US" altLang="en-US" sz="2400" b="1" dirty="0">
                <a:solidFill>
                  <a:srgbClr val="FF0000"/>
                </a:solidFill>
                <a:effectLst>
                  <a:outerShdw blurRad="38100" dist="38100" dir="2700000" algn="tl">
                    <a:srgbClr val="000000">
                      <a:alpha val="43137"/>
                    </a:srgbClr>
                  </a:outerShdw>
                </a:effectLst>
                <a:latin typeface="Courier New" panose="02070309020205020404" pitchFamily="49" charset="0"/>
                <a:ea typeface="MS PGothic" panose="020B0600070205080204" pitchFamily="34" charset="-128"/>
              </a:rPr>
              <a:t>ls</a:t>
            </a:r>
            <a:r>
              <a:rPr lang="en-US" altLang="en-US" sz="2400" b="1" dirty="0">
                <a:solidFill>
                  <a:srgbClr val="FF0000"/>
                </a:solidFill>
                <a:latin typeface="Abadi" panose="020B0604020104020204" pitchFamily="34" charset="0"/>
                <a:ea typeface="MS PGothic" panose="020B0600070205080204" pitchFamily="34" charset="-128"/>
              </a:rPr>
              <a:t>   </a:t>
            </a:r>
          </a:p>
          <a:p>
            <a:pPr marL="860425" lvl="1" indent="-285750">
              <a:buFont typeface="Webdings" panose="05030102010509060703" pitchFamily="18" charset="2"/>
              <a:buChar char="4"/>
              <a:defRPr/>
            </a:pPr>
            <a:r>
              <a:rPr lang="en-US" altLang="en-US" sz="1600" dirty="0">
                <a:solidFill>
                  <a:schemeClr val="tx2">
                    <a:lumMod val="65000"/>
                    <a:lumOff val="35000"/>
                  </a:schemeClr>
                </a:solidFill>
                <a:latin typeface="Abadi" panose="020B0604020104020204" pitchFamily="34" charset="0"/>
                <a:ea typeface="MS PGothic" panose="020B0600070205080204" pitchFamily="34" charset="-128"/>
              </a:rPr>
              <a:t>Do you still see File3 &amp; File4 files in the directory?</a:t>
            </a:r>
            <a:endParaRPr lang="en-US" altLang="en-US" sz="1800" dirty="0">
              <a:solidFill>
                <a:schemeClr val="tx2">
                  <a:lumMod val="65000"/>
                  <a:lumOff val="35000"/>
                </a:schemeClr>
              </a:solidFill>
              <a:latin typeface="Abadi" panose="020B0604020104020204" pitchFamily="34" charset="0"/>
              <a:ea typeface="MS PGothic" panose="020B0600070205080204" pitchFamily="34" charset="-128"/>
            </a:endParaRPr>
          </a:p>
        </p:txBody>
      </p:sp>
      <p:sp>
        <p:nvSpPr>
          <p:cNvPr id="2" name="TextBox 1">
            <a:extLst>
              <a:ext uri="{FF2B5EF4-FFF2-40B4-BE49-F238E27FC236}">
                <a16:creationId xmlns:a16="http://schemas.microsoft.com/office/drawing/2014/main" id="{D6497201-A442-4DCE-9D3C-FA8CF4D86E1A}"/>
              </a:ext>
            </a:extLst>
          </p:cNvPr>
          <p:cNvSpPr txBox="1"/>
          <p:nvPr/>
        </p:nvSpPr>
        <p:spPr>
          <a:xfrm>
            <a:off x="6934200" y="6135469"/>
            <a:ext cx="4876800" cy="646331"/>
          </a:xfrm>
          <a:prstGeom prst="rect">
            <a:avLst/>
          </a:prstGeom>
          <a:solidFill>
            <a:schemeClr val="tx1">
              <a:lumMod val="65000"/>
              <a:lumOff val="3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spAutoFit/>
          </a:bodyPr>
          <a:lstStyle/>
          <a:p>
            <a:pPr algn="ctr">
              <a:defRPr/>
            </a:pPr>
            <a:r>
              <a:rPr lang="en-US" sz="1800" dirty="0">
                <a:solidFill>
                  <a:schemeClr val="bg2">
                    <a:lumMod val="20000"/>
                    <a:lumOff val="80000"/>
                  </a:schemeClr>
                </a:solidFill>
                <a:effectLst>
                  <a:outerShdw blurRad="38100" dist="38100" dir="2700000" algn="tl">
                    <a:srgbClr val="000000">
                      <a:alpha val="43137"/>
                    </a:srgbClr>
                  </a:outerShdw>
                </a:effectLst>
                <a:latin typeface="+mj-lt"/>
                <a:cs typeface="Calibri" panose="020F0502020204030204" pitchFamily="34" charset="0"/>
              </a:rPr>
              <a:t>Refer to the slides in this section for hints on the </a:t>
            </a:r>
            <a:r>
              <a:rPr lang="en-US" sz="1800" b="1" dirty="0">
                <a:solidFill>
                  <a:schemeClr val="bg2">
                    <a:lumMod val="20000"/>
                    <a:lumOff val="80000"/>
                  </a:schemeClr>
                </a:solidFill>
                <a:effectLst>
                  <a:outerShdw blurRad="38100" dist="38100" dir="2700000" algn="tl">
                    <a:srgbClr val="000000">
                      <a:alpha val="43137"/>
                    </a:srgbClr>
                  </a:outerShdw>
                </a:effectLst>
                <a:latin typeface="+mj-lt"/>
                <a:cs typeface="Calibri" panose="020F0502020204030204" pitchFamily="34" charset="0"/>
              </a:rPr>
              <a:t>Git</a:t>
            </a:r>
            <a:r>
              <a:rPr lang="en-US" sz="1800" dirty="0">
                <a:solidFill>
                  <a:schemeClr val="bg2">
                    <a:lumMod val="20000"/>
                    <a:lumOff val="80000"/>
                  </a:schemeClr>
                </a:solidFill>
                <a:effectLst>
                  <a:outerShdw blurRad="38100" dist="38100" dir="2700000" algn="tl">
                    <a:srgbClr val="000000">
                      <a:alpha val="43137"/>
                    </a:srgbClr>
                  </a:outerShdw>
                </a:effectLst>
                <a:latin typeface="+mj-lt"/>
                <a:cs typeface="Calibri" panose="020F0502020204030204" pitchFamily="34" charset="0"/>
              </a:rPr>
              <a:t> commands for each of the above Steps</a:t>
            </a:r>
          </a:p>
        </p:txBody>
      </p:sp>
      <p:sp>
        <p:nvSpPr>
          <p:cNvPr id="8" name="TextBox 7">
            <a:extLst>
              <a:ext uri="{FF2B5EF4-FFF2-40B4-BE49-F238E27FC236}">
                <a16:creationId xmlns:a16="http://schemas.microsoft.com/office/drawing/2014/main" id="{67118233-C673-4BEB-9E9A-134177BAE38B}"/>
              </a:ext>
            </a:extLst>
          </p:cNvPr>
          <p:cNvSpPr txBox="1"/>
          <p:nvPr/>
        </p:nvSpPr>
        <p:spPr>
          <a:xfrm>
            <a:off x="8985035" y="4313238"/>
            <a:ext cx="1311706" cy="523220"/>
          </a:xfrm>
          <a:prstGeom prst="rect">
            <a:avLst/>
          </a:prstGeom>
          <a:solidFill>
            <a:schemeClr val="bg1"/>
          </a:solidFill>
        </p:spPr>
        <p:txBody>
          <a:bodyPr wrap="none">
            <a:spAutoFit/>
          </a:bodyPr>
          <a:lstStyle/>
          <a:p>
            <a:pPr algn="ctr">
              <a:defRPr/>
            </a:pPr>
            <a:r>
              <a:rPr lang="en-US" sz="2800" b="1" dirty="0">
                <a:cs typeface="Courier New" panose="02070309020205020404" pitchFamily="49" charset="0"/>
              </a:rPr>
              <a:t>.</a:t>
            </a:r>
            <a:r>
              <a:rPr lang="en-US" sz="2000" b="1" dirty="0">
                <a:solidFill>
                  <a:schemeClr val="accent6"/>
                </a:solidFill>
                <a:latin typeface="Abadi" panose="020B0604020104020204" pitchFamily="34" charset="0"/>
                <a:cs typeface="Courier New" panose="02070309020205020404" pitchFamily="49" charset="0"/>
              </a:rPr>
              <a:t>gitignore</a:t>
            </a:r>
            <a:endParaRPr lang="en-US" sz="2000" dirty="0">
              <a:solidFill>
                <a:schemeClr val="accent6"/>
              </a:solidFill>
              <a:latin typeface="Abadi" panose="020B0604020104020204" pitchFamily="34" charset="0"/>
              <a:cs typeface="Courier New" panose="02070309020205020404" pitchFamily="49" charset="0"/>
            </a:endParaRPr>
          </a:p>
        </p:txBody>
      </p:sp>
      <p:sp>
        <p:nvSpPr>
          <p:cNvPr id="9" name="TextBox 8">
            <a:extLst>
              <a:ext uri="{FF2B5EF4-FFF2-40B4-BE49-F238E27FC236}">
                <a16:creationId xmlns:a16="http://schemas.microsoft.com/office/drawing/2014/main" id="{FED7563D-B772-4FD9-B343-B9D6A23D7DEB}"/>
              </a:ext>
            </a:extLst>
          </p:cNvPr>
          <p:cNvSpPr txBox="1"/>
          <p:nvPr/>
        </p:nvSpPr>
        <p:spPr bwMode="auto">
          <a:xfrm>
            <a:off x="9156561" y="3886201"/>
            <a:ext cx="1114408" cy="584775"/>
          </a:xfrm>
          <a:prstGeom prst="rect">
            <a:avLst/>
          </a:prstGeom>
          <a:solidFill>
            <a:schemeClr val="tx1">
              <a:alpha val="61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spAutoFit/>
          </a:bodyPr>
          <a:lstStyle/>
          <a:p>
            <a:pPr>
              <a:defRPr/>
            </a:pPr>
            <a:r>
              <a:rPr lang="en-US" sz="1600" b="1" dirty="0">
                <a:solidFill>
                  <a:schemeClr val="bg1"/>
                </a:solidFill>
                <a:latin typeface="Courier New" panose="02070309020205020404" pitchFamily="49" charset="0"/>
                <a:cs typeface="Courier New" panose="02070309020205020404" pitchFamily="49" charset="0"/>
              </a:rPr>
              <a:t>*.doc</a:t>
            </a:r>
          </a:p>
          <a:p>
            <a:pPr>
              <a:defRPr/>
            </a:pPr>
            <a:r>
              <a:rPr lang="en-US" sz="1600" b="1" dirty="0">
                <a:solidFill>
                  <a:schemeClr val="bg1"/>
                </a:solidFill>
                <a:latin typeface="Courier New" panose="02070309020205020404" pitchFamily="49" charset="0"/>
                <a:cs typeface="Courier New" panose="02070309020205020404" pitchFamily="49" charset="0"/>
              </a:rPr>
              <a:t>*.zip</a:t>
            </a:r>
          </a:p>
        </p:txBody>
      </p:sp>
      <p:cxnSp>
        <p:nvCxnSpPr>
          <p:cNvPr id="58379" name="Straight Arrow Connector 4">
            <a:extLst>
              <a:ext uri="{FF2B5EF4-FFF2-40B4-BE49-F238E27FC236}">
                <a16:creationId xmlns:a16="http://schemas.microsoft.com/office/drawing/2014/main" id="{9F182795-0779-3BDB-7C30-034A667FFD2D}"/>
              </a:ext>
            </a:extLst>
          </p:cNvPr>
          <p:cNvCxnSpPr>
            <a:cxnSpLocks/>
          </p:cNvCxnSpPr>
          <p:nvPr/>
        </p:nvCxnSpPr>
        <p:spPr bwMode="auto">
          <a:xfrm>
            <a:off x="6642100" y="4230688"/>
            <a:ext cx="2514600" cy="0"/>
          </a:xfrm>
          <a:prstGeom prst="straightConnector1">
            <a:avLst/>
          </a:prstGeom>
          <a:noFill/>
          <a:ln w="28575"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 name="TextBox 6">
            <a:extLst>
              <a:ext uri="{FF2B5EF4-FFF2-40B4-BE49-F238E27FC236}">
                <a16:creationId xmlns:a16="http://schemas.microsoft.com/office/drawing/2014/main" id="{BC79E189-5604-4FBC-B7DE-8E664CA67E25}"/>
              </a:ext>
            </a:extLst>
          </p:cNvPr>
          <p:cNvSpPr txBox="1"/>
          <p:nvPr/>
        </p:nvSpPr>
        <p:spPr>
          <a:xfrm>
            <a:off x="1752600" y="1371601"/>
            <a:ext cx="3493264" cy="646331"/>
          </a:xfrm>
          <a:prstGeom prst="rect">
            <a:avLst/>
          </a:prstGeom>
          <a:solidFill>
            <a:schemeClr val="tx1">
              <a:alpha val="93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a:spAutoFit/>
          </a:bodyPr>
          <a:lstStyle/>
          <a:p>
            <a:pPr>
              <a:defRPr/>
            </a:pPr>
            <a:r>
              <a:rPr lang="en-US" sz="1800" b="1" dirty="0">
                <a:solidFill>
                  <a:schemeClr val="bg1"/>
                </a:solidFill>
                <a:latin typeface="Courier New" panose="02070309020205020404" pitchFamily="49" charset="0"/>
                <a:cs typeface="Courier New" panose="02070309020205020404" pitchFamily="49" charset="0"/>
              </a:rPr>
              <a:t>cp  File1.txt  File3.txt</a:t>
            </a:r>
          </a:p>
          <a:p>
            <a:pPr>
              <a:defRPr/>
            </a:pPr>
            <a:r>
              <a:rPr lang="en-US" sz="1800" b="1" dirty="0">
                <a:solidFill>
                  <a:schemeClr val="bg1"/>
                </a:solidFill>
                <a:latin typeface="Courier New" panose="02070309020205020404" pitchFamily="49" charset="0"/>
                <a:cs typeface="Courier New" panose="02070309020205020404" pitchFamily="49" charset="0"/>
              </a:rPr>
              <a:t>cp  File2.txt  File4.doc</a:t>
            </a:r>
          </a:p>
        </p:txBody>
      </p:sp>
      <p:sp>
        <p:nvSpPr>
          <p:cNvPr id="12" name="TextBox 11">
            <a:extLst>
              <a:ext uri="{FF2B5EF4-FFF2-40B4-BE49-F238E27FC236}">
                <a16:creationId xmlns:a16="http://schemas.microsoft.com/office/drawing/2014/main" id="{A5EE1816-F04A-4C7C-9F24-A312EC316051}"/>
              </a:ext>
            </a:extLst>
          </p:cNvPr>
          <p:cNvSpPr txBox="1"/>
          <p:nvPr/>
        </p:nvSpPr>
        <p:spPr>
          <a:xfrm>
            <a:off x="5288516" y="2514601"/>
            <a:ext cx="4998484" cy="615553"/>
          </a:xfrm>
          <a:prstGeom prst="rect">
            <a:avLst/>
          </a:prstGeom>
          <a:solidFill>
            <a:schemeClr val="tx1">
              <a:alpha val="93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a:spAutoFit/>
          </a:bodyPr>
          <a:lstStyle/>
          <a:p>
            <a:pPr>
              <a:defRPr/>
            </a:pPr>
            <a:r>
              <a:rPr lang="en-US" sz="1800" b="1" dirty="0">
                <a:solidFill>
                  <a:schemeClr val="bg1"/>
                </a:solidFill>
                <a:latin typeface="Courier New" panose="02070309020205020404" pitchFamily="49" charset="0"/>
                <a:cs typeface="Courier New" panose="02070309020205020404" pitchFamily="49" charset="0"/>
              </a:rPr>
              <a:t>ls</a:t>
            </a:r>
            <a:endParaRPr lang="en-US" sz="1600" b="1" dirty="0">
              <a:solidFill>
                <a:schemeClr val="bg1"/>
              </a:solidFill>
              <a:latin typeface="Courier New" panose="02070309020205020404" pitchFamily="49" charset="0"/>
              <a:cs typeface="Courier New" panose="02070309020205020404" pitchFamily="49" charset="0"/>
            </a:endParaRPr>
          </a:p>
          <a:p>
            <a:pPr>
              <a:defRPr/>
            </a:pPr>
            <a:r>
              <a:rPr lang="en-US" sz="1600" dirty="0">
                <a:solidFill>
                  <a:schemeClr val="bg1"/>
                </a:solidFill>
                <a:latin typeface="Courier New" panose="02070309020205020404" pitchFamily="49" charset="0"/>
                <a:cs typeface="Courier New" panose="02070309020205020404" pitchFamily="49" charset="0"/>
              </a:rPr>
              <a:t>File1.txt File2.txt File3.txt File4.doc</a:t>
            </a:r>
          </a:p>
        </p:txBody>
      </p:sp>
      <p:sp>
        <p:nvSpPr>
          <p:cNvPr id="3" name="TextBox 2">
            <a:extLst>
              <a:ext uri="{FF2B5EF4-FFF2-40B4-BE49-F238E27FC236}">
                <a16:creationId xmlns:a16="http://schemas.microsoft.com/office/drawing/2014/main" id="{39D53047-6AF3-4196-BCB7-46E1A7F39F17}"/>
              </a:ext>
            </a:extLst>
          </p:cNvPr>
          <p:cNvSpPr txBox="1"/>
          <p:nvPr/>
        </p:nvSpPr>
        <p:spPr>
          <a:xfrm>
            <a:off x="5943600" y="1408410"/>
            <a:ext cx="4343400" cy="646331"/>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a:spAutoFit/>
          </a:bodyPr>
          <a:lstStyle/>
          <a:p>
            <a:pPr>
              <a:defRPr/>
            </a:pPr>
            <a:r>
              <a:rPr lang="en-US" altLang="en-US" sz="1800" dirty="0">
                <a:solidFill>
                  <a:srgbClr val="005C8A"/>
                </a:solidFill>
                <a:latin typeface="Abadi" panose="020B0604020104020204" pitchFamily="34" charset="0"/>
                <a:ea typeface="MS PGothic" panose="020B0600070205080204" pitchFamily="34" charset="-128"/>
                <a:sym typeface="Wingdings" panose="05000000000000000000" pitchFamily="2" charset="2"/>
              </a:rPr>
              <a:t></a:t>
            </a:r>
            <a:r>
              <a:rPr lang="en-US" altLang="en-US" sz="2000" b="1" dirty="0">
                <a:solidFill>
                  <a:srgbClr val="005C8A"/>
                </a:solidFill>
                <a:latin typeface="Courier New" panose="02070309020205020404" pitchFamily="49" charset="0"/>
                <a:ea typeface="MS PGothic" panose="020B0600070205080204" pitchFamily="34" charset="-128"/>
                <a:sym typeface="Wingdings" panose="05000000000000000000" pitchFamily="2" charset="2"/>
              </a:rPr>
              <a:t> </a:t>
            </a:r>
            <a:r>
              <a:rPr lang="en-US" altLang="en-US" b="1" dirty="0">
                <a:solidFill>
                  <a:srgbClr val="005C8A"/>
                </a:solidFill>
                <a:latin typeface="Courier New" panose="02070309020205020404" pitchFamily="49" charset="0"/>
                <a:ea typeface="MS PGothic" panose="020B0600070205080204" pitchFamily="34" charset="-128"/>
              </a:rPr>
              <a:t>cp</a:t>
            </a:r>
            <a:r>
              <a:rPr lang="en-US" altLang="en-US" sz="2000" b="1" dirty="0">
                <a:solidFill>
                  <a:srgbClr val="005C8A"/>
                </a:solidFill>
                <a:latin typeface="Courier New" panose="02070309020205020404" pitchFamily="49" charset="0"/>
                <a:ea typeface="MS PGothic" panose="020B0600070205080204" pitchFamily="34" charset="-128"/>
              </a:rPr>
              <a:t> </a:t>
            </a:r>
            <a:r>
              <a:rPr lang="en-US" altLang="en-US" sz="1800" dirty="0">
                <a:solidFill>
                  <a:srgbClr val="005C8A"/>
                </a:solidFill>
                <a:latin typeface="Abadi" panose="020B0604020104020204" pitchFamily="34" charset="0"/>
                <a:ea typeface="MS PGothic" panose="020B0600070205080204" pitchFamily="34" charset="-128"/>
              </a:rPr>
              <a:t>is a Linux copy file command</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a:extLst>
              <a:ext uri="{FF2B5EF4-FFF2-40B4-BE49-F238E27FC236}">
                <a16:creationId xmlns:a16="http://schemas.microsoft.com/office/drawing/2014/main" id="{B0D79935-26FE-A434-A4CF-3662656DE3FA}"/>
              </a:ext>
            </a:extLst>
          </p:cNvPr>
          <p:cNvSpPr>
            <a:spLocks noGrp="1" noChangeArrowheads="1"/>
          </p:cNvSpPr>
          <p:nvPr>
            <p:ph type="title"/>
            <p:custDataLst>
              <p:tags r:id="rId1"/>
            </p:custDataLst>
          </p:nvPr>
        </p:nvSpPr>
        <p:spPr>
          <a:xfrm>
            <a:off x="457200" y="73025"/>
            <a:ext cx="7162799" cy="533400"/>
          </a:xfrm>
        </p:spPr>
        <p:txBody>
          <a:bodyPr/>
          <a:lstStyle/>
          <a:p>
            <a:r>
              <a:rPr lang="en-US" altLang="en-US" sz="2800" dirty="0">
                <a:sym typeface="Webdings" pitchFamily="2" charset="2"/>
              </a:rPr>
              <a:t></a:t>
            </a:r>
            <a:r>
              <a:rPr lang="en-US" altLang="en-US" dirty="0">
                <a:sym typeface="Webdings" pitchFamily="2" charset="2"/>
              </a:rPr>
              <a:t> Optional W</a:t>
            </a:r>
            <a:r>
              <a:rPr lang="en-US" altLang="en-US" sz="2000" dirty="0"/>
              <a:t>orkshop#1 – Working With COBOL Code</a:t>
            </a:r>
          </a:p>
        </p:txBody>
      </p:sp>
      <p:sp>
        <p:nvSpPr>
          <p:cNvPr id="55299" name="Content Placeholder 2">
            <a:extLst>
              <a:ext uri="{FF2B5EF4-FFF2-40B4-BE49-F238E27FC236}">
                <a16:creationId xmlns:a16="http://schemas.microsoft.com/office/drawing/2014/main" id="{F26F5461-AED8-4C5A-BECC-2C27ADEB149F}"/>
              </a:ext>
            </a:extLst>
          </p:cNvPr>
          <p:cNvSpPr>
            <a:spLocks noGrp="1" noChangeArrowheads="1"/>
          </p:cNvSpPr>
          <p:nvPr>
            <p:ph idx="1"/>
            <p:custDataLst>
              <p:tags r:id="rId2"/>
            </p:custDataLst>
          </p:nvPr>
        </p:nvSpPr>
        <p:spPr>
          <a:xfrm>
            <a:off x="990600" y="762000"/>
            <a:ext cx="9677400" cy="6008688"/>
          </a:xfrm>
        </p:spPr>
        <p:txBody>
          <a:bodyPr/>
          <a:lstStyle/>
          <a:p>
            <a:pPr marL="342900" indent="-342900">
              <a:buFont typeface="Arial" panose="020B0604020202020204" pitchFamily="34" charset="0"/>
              <a:buChar char="•"/>
              <a:defRPr/>
            </a:pPr>
            <a:r>
              <a:rPr lang="en-US" altLang="en-US" sz="2000" dirty="0"/>
              <a:t>From your Git server download </a:t>
            </a:r>
            <a:r>
              <a:rPr lang="en-US" altLang="en-US" sz="1800" dirty="0"/>
              <a:t>(Right/Click then Save As) </a:t>
            </a:r>
            <a:r>
              <a:rPr lang="en-US" altLang="en-US" sz="2000" b="1" dirty="0"/>
              <a:t>a COBOL copybook                                                     </a:t>
            </a:r>
            <a:r>
              <a:rPr lang="en-US" altLang="en-US" sz="2000" dirty="0"/>
              <a:t>to your Working Directory</a:t>
            </a:r>
          </a:p>
          <a:p>
            <a:pPr marL="171450" indent="-171450">
              <a:buFont typeface="Arial" panose="020B0604020202020204" pitchFamily="34" charset="0"/>
              <a:buChar char="•"/>
              <a:defRPr/>
            </a:pPr>
            <a:endParaRPr lang="en-US" altLang="en-US" sz="600" b="1" dirty="0"/>
          </a:p>
          <a:p>
            <a:pPr marL="342900" indent="-342900">
              <a:buFont typeface="Arial" panose="020B0604020202020204" pitchFamily="34" charset="0"/>
              <a:buChar char="•"/>
              <a:defRPr/>
            </a:pPr>
            <a:r>
              <a:rPr lang="en-US" altLang="en-US" sz="2000" dirty="0"/>
              <a:t>Repeat the above</a:t>
            </a:r>
            <a:endParaRPr lang="en-US" altLang="en-US" dirty="0"/>
          </a:p>
          <a:p>
            <a:pPr>
              <a:defRPr/>
            </a:pPr>
            <a:endParaRPr lang="en-US" altLang="en-US" sz="1400" dirty="0"/>
          </a:p>
          <a:p>
            <a:pPr>
              <a:defRPr/>
            </a:pPr>
            <a:endParaRPr lang="en-US" altLang="en-US" sz="3600" dirty="0"/>
          </a:p>
          <a:p>
            <a:pPr marL="341313" indent="-342900">
              <a:defRPr/>
            </a:pPr>
            <a:endParaRPr lang="en-US" altLang="en-US" sz="400" dirty="0"/>
          </a:p>
          <a:p>
            <a:pPr marL="341313" indent="-342900">
              <a:buFont typeface="Arial" panose="020B0604020202020204" pitchFamily="34" charset="0"/>
              <a:buChar char="•"/>
              <a:defRPr/>
            </a:pPr>
            <a:r>
              <a:rPr lang="en-US" altLang="en-US" sz="1800" dirty="0"/>
              <a:t>Do a </a:t>
            </a:r>
            <a:r>
              <a:rPr lang="en-US" altLang="en-US" sz="2000" b="1" dirty="0">
                <a:solidFill>
                  <a:srgbClr val="FF0000"/>
                </a:solidFill>
                <a:latin typeface="Courier New" panose="02070309020205020404" pitchFamily="49" charset="0"/>
                <a:cs typeface="Courier New" panose="02070309020205020404" pitchFamily="49" charset="0"/>
              </a:rPr>
              <a:t>git status </a:t>
            </a:r>
          </a:p>
          <a:p>
            <a:pPr marL="341313" indent="-342900">
              <a:buFont typeface="Arial" panose="020B0604020202020204" pitchFamily="34" charset="0"/>
              <a:buChar char="•"/>
              <a:defRPr/>
            </a:pPr>
            <a:r>
              <a:rPr lang="en-US" altLang="en-US" sz="1800" dirty="0"/>
              <a:t>Stage and commit both files</a:t>
            </a:r>
            <a:endParaRPr lang="en-US" altLang="en-US" sz="800" dirty="0"/>
          </a:p>
          <a:p>
            <a:pPr marL="341313" indent="-342900">
              <a:buFont typeface="Arial" panose="020B0604020202020204" pitchFamily="34" charset="0"/>
              <a:buChar char="•"/>
              <a:defRPr/>
            </a:pPr>
            <a:endParaRPr lang="en-US" altLang="en-US" sz="600" dirty="0"/>
          </a:p>
          <a:p>
            <a:pPr marL="341313" indent="-342900">
              <a:buFont typeface="Arial" panose="020B0604020202020204" pitchFamily="34" charset="0"/>
              <a:buChar char="•"/>
              <a:defRPr/>
            </a:pPr>
            <a:r>
              <a:rPr lang="en-US" altLang="en-US" sz="1800" dirty="0"/>
              <a:t>Using vim modify a copybook</a:t>
            </a:r>
            <a:endParaRPr lang="en-US" altLang="en-US" sz="1800" b="1" dirty="0"/>
          </a:p>
          <a:p>
            <a:pPr marL="687388" lvl="1" indent="-342900">
              <a:buFont typeface="Webdings" panose="05030102010509060703" pitchFamily="18" charset="2"/>
              <a:buChar char="4"/>
              <a:defRPr/>
            </a:pPr>
            <a:r>
              <a:rPr lang="en-US" altLang="en-US" sz="1800" dirty="0"/>
              <a:t>Add a new 88-level field definition simila</a:t>
            </a:r>
            <a:r>
              <a:rPr lang="en-US" altLang="en-US" dirty="0"/>
              <a:t>r to:</a:t>
            </a:r>
            <a:endParaRPr lang="en-US" altLang="en-US" sz="1800" dirty="0"/>
          </a:p>
          <a:p>
            <a:pPr marL="341313" indent="-342900">
              <a:buFont typeface="Arial" panose="020B0604020202020204" pitchFamily="34" charset="0"/>
              <a:buChar char="•"/>
              <a:defRPr/>
            </a:pPr>
            <a:r>
              <a:rPr lang="en-US" altLang="en-US" sz="1800" dirty="0"/>
              <a:t>Save the file and do a  </a:t>
            </a:r>
            <a:r>
              <a:rPr lang="en-US" altLang="en-US" sz="2000" b="1" dirty="0">
                <a:solidFill>
                  <a:srgbClr val="FF0000"/>
                </a:solidFill>
                <a:latin typeface="Courier New" panose="02070309020205020404" pitchFamily="49" charset="0"/>
                <a:cs typeface="Courier New" panose="02070309020205020404" pitchFamily="49" charset="0"/>
              </a:rPr>
              <a:t>git status </a:t>
            </a:r>
            <a:endParaRPr lang="en-US" altLang="en-US" sz="1800" b="1" dirty="0">
              <a:solidFill>
                <a:srgbClr val="FF0000"/>
              </a:solidFill>
              <a:latin typeface="Courier New" panose="02070309020205020404" pitchFamily="49" charset="0"/>
              <a:cs typeface="Courier New" panose="02070309020205020404" pitchFamily="49" charset="0"/>
            </a:endParaRPr>
          </a:p>
          <a:p>
            <a:pPr marL="341313" indent="-342900">
              <a:buFont typeface="Arial" panose="020B0604020202020204" pitchFamily="34" charset="0"/>
              <a:buChar char="•"/>
              <a:defRPr/>
            </a:pPr>
            <a:r>
              <a:rPr lang="en-US" altLang="en-US" sz="1800" dirty="0"/>
              <a:t>Then do a  </a:t>
            </a:r>
            <a:r>
              <a:rPr lang="en-US" altLang="en-US" sz="2200" b="1" dirty="0">
                <a:solidFill>
                  <a:srgbClr val="FF0000"/>
                </a:solidFill>
                <a:latin typeface="Courier New" panose="02070309020205020404" pitchFamily="49" charset="0"/>
                <a:cs typeface="Courier New" panose="02070309020205020404" pitchFamily="49" charset="0"/>
              </a:rPr>
              <a:t>git diff</a:t>
            </a:r>
          </a:p>
          <a:p>
            <a:pPr marL="687388" lvl="1" indent="-342900">
              <a:buFont typeface="Webdings" panose="05030102010509060703" pitchFamily="18" charset="2"/>
              <a:buChar char="4"/>
              <a:defRPr/>
            </a:pPr>
            <a:r>
              <a:rPr lang="en-US" altLang="en-US" sz="1800" dirty="0">
                <a:solidFill>
                  <a:schemeClr val="bg2"/>
                </a:solidFill>
                <a:latin typeface="Abadi" panose="020B0604020104020204" pitchFamily="34" charset="0"/>
                <a:cs typeface="Courier New" panose="02070309020205020404" pitchFamily="49" charset="0"/>
              </a:rPr>
              <a:t>What new information does diff give you?</a:t>
            </a:r>
          </a:p>
        </p:txBody>
      </p:sp>
      <p:sp>
        <p:nvSpPr>
          <p:cNvPr id="5" name="TextBox 4">
            <a:extLst>
              <a:ext uri="{FF2B5EF4-FFF2-40B4-BE49-F238E27FC236}">
                <a16:creationId xmlns:a16="http://schemas.microsoft.com/office/drawing/2014/main" id="{5B97B116-5953-4DA9-A82A-9D76104F4034}"/>
              </a:ext>
            </a:extLst>
          </p:cNvPr>
          <p:cNvSpPr txBox="1"/>
          <p:nvPr/>
        </p:nvSpPr>
        <p:spPr>
          <a:xfrm>
            <a:off x="1524000" y="6096000"/>
            <a:ext cx="9144000" cy="677108"/>
          </a:xfrm>
          <a:prstGeom prst="rect">
            <a:avLst/>
          </a:prstGeom>
          <a:solidFill>
            <a:schemeClr val="tx1">
              <a:lumMod val="65000"/>
              <a:lumOff val="3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spAutoFit/>
          </a:bodyPr>
          <a:lstStyle/>
          <a:p>
            <a:pPr algn="ctr">
              <a:defRPr/>
            </a:pPr>
            <a:r>
              <a:rPr lang="en-US" sz="2000" dirty="0">
                <a:solidFill>
                  <a:schemeClr val="bg2">
                    <a:lumMod val="20000"/>
                    <a:lumOff val="80000"/>
                  </a:schemeClr>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Wingdings" panose="05000000000000000000" pitchFamily="2" charset="2"/>
              </a:rPr>
              <a:t></a:t>
            </a:r>
            <a:r>
              <a:rPr lang="en-US" sz="1400" dirty="0">
                <a:solidFill>
                  <a:schemeClr val="bg2">
                    <a:lumMod val="20000"/>
                    <a:lumOff val="80000"/>
                  </a:schemeClr>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Wingdings" panose="05000000000000000000" pitchFamily="2" charset="2"/>
              </a:rPr>
              <a:t> Again, b</a:t>
            </a:r>
            <a:r>
              <a:rPr lang="en-US" sz="1400" dirty="0">
                <a:solidFill>
                  <a:schemeClr val="bg2">
                    <a:lumMod val="20000"/>
                    <a:lumOff val="80000"/>
                  </a:schemeClr>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e sure that you are able to visualize the effect of each command on the “conceptual areas of a Repository”</a:t>
            </a:r>
          </a:p>
          <a:p>
            <a:pPr algn="ctr">
              <a:defRPr/>
            </a:pPr>
            <a:r>
              <a:rPr lang="en-US" sz="1800" dirty="0">
                <a:solidFill>
                  <a:schemeClr val="bg2">
                    <a:lumMod val="20000"/>
                    <a:lumOff val="80000"/>
                  </a:schemeClr>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Working Directory </a:t>
            </a:r>
            <a:r>
              <a:rPr lang="en-US" sz="1800" dirty="0">
                <a:solidFill>
                  <a:schemeClr val="bg2">
                    <a:lumMod val="20000"/>
                    <a:lumOff val="80000"/>
                  </a:schemeClr>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Wingdings" panose="05000000000000000000" pitchFamily="2" charset="2"/>
              </a:rPr>
              <a:t> Index (Staged Files)  History (Commit Points)</a:t>
            </a:r>
            <a:endParaRPr lang="en-US" sz="1800" dirty="0">
              <a:solidFill>
                <a:schemeClr val="bg2">
                  <a:lumMod val="20000"/>
                  <a:lumOff val="80000"/>
                </a:schemeClr>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p:txBody>
      </p:sp>
      <p:pic>
        <p:nvPicPr>
          <p:cNvPr id="59399" name="Picture 1">
            <a:extLst>
              <a:ext uri="{FF2B5EF4-FFF2-40B4-BE49-F238E27FC236}">
                <a16:creationId xmlns:a16="http://schemas.microsoft.com/office/drawing/2014/main" id="{0FE8D040-F540-3FDC-4D6D-CDB2E5E9386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6813" y="2819400"/>
            <a:ext cx="3735387"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53E891D0-1C9E-4CA3-92BC-30644C2255A7}"/>
              </a:ext>
            </a:extLst>
          </p:cNvPr>
          <p:cNvSpPr txBox="1"/>
          <p:nvPr/>
        </p:nvSpPr>
        <p:spPr>
          <a:xfrm>
            <a:off x="3187700" y="1905000"/>
            <a:ext cx="9004300" cy="646331"/>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a:spAutoFit/>
          </a:bodyPr>
          <a:lstStyle/>
          <a:p>
            <a:pPr>
              <a:defRPr/>
            </a:pPr>
            <a:r>
              <a:rPr lang="en-US" sz="1800" b="1" dirty="0">
                <a:latin typeface="Calibri" panose="020F0502020204030204" pitchFamily="34" charset="0"/>
                <a:cs typeface="Calibri" panose="020F0502020204030204" pitchFamily="34" charset="0"/>
              </a:rPr>
              <a:t>1. </a:t>
            </a:r>
            <a:r>
              <a:rPr lang="en-US" sz="1800" dirty="0">
                <a:latin typeface="Calibri" panose="020F0502020204030204" pitchFamily="34" charset="0"/>
                <a:cs typeface="Calibri" panose="020F0502020204030204" pitchFamily="34" charset="0"/>
              </a:rPr>
              <a:t>Save the files to your PC. </a:t>
            </a:r>
            <a:r>
              <a:rPr lang="en-US" sz="1800" b="1" dirty="0">
                <a:latin typeface="Calibri" panose="020F0502020204030204" pitchFamily="34" charset="0"/>
                <a:cs typeface="Calibri" panose="020F0502020204030204" pitchFamily="34" charset="0"/>
              </a:rPr>
              <a:t>2. </a:t>
            </a:r>
            <a:r>
              <a:rPr lang="en-US" sz="1800" dirty="0">
                <a:latin typeface="Calibri" panose="020F0502020204030204" pitchFamily="34" charset="0"/>
                <a:cs typeface="Calibri" panose="020F0502020204030204" pitchFamily="34" charset="0"/>
              </a:rPr>
              <a:t>Open the files &amp; Copy (Ctrl/A </a:t>
            </a:r>
            <a:r>
              <a:rPr lang="en-US" sz="1800" dirty="0">
                <a:latin typeface="Calibri" panose="020F0502020204030204" pitchFamily="34" charset="0"/>
                <a:cs typeface="Calibri" panose="020F0502020204030204" pitchFamily="34" charset="0"/>
                <a:sym typeface="Wingdings" panose="05000000000000000000" pitchFamily="2" charset="2"/>
              </a:rPr>
              <a:t> Ctrl/C) the content</a:t>
            </a:r>
            <a:r>
              <a:rPr lang="en-US" sz="1800" b="1" dirty="0">
                <a:latin typeface="Calibri" panose="020F0502020204030204" pitchFamily="34" charset="0"/>
                <a:cs typeface="Calibri" panose="020F0502020204030204" pitchFamily="34" charset="0"/>
                <a:sym typeface="Wingdings" panose="05000000000000000000" pitchFamily="2" charset="2"/>
              </a:rPr>
              <a:t>.                    3. </a:t>
            </a:r>
            <a:r>
              <a:rPr lang="en-US" sz="1800" dirty="0">
                <a:latin typeface="Calibri" panose="020F0502020204030204" pitchFamily="34" charset="0"/>
                <a:cs typeface="Calibri" panose="020F0502020204030204" pitchFamily="34" charset="0"/>
                <a:sym typeface="Wingdings" panose="05000000000000000000" pitchFamily="2" charset="2"/>
              </a:rPr>
              <a:t>Create (using vim) </a:t>
            </a:r>
            <a:r>
              <a:rPr lang="en-US" sz="1800" dirty="0">
                <a:latin typeface="Calibri" panose="020F0502020204030204" pitchFamily="34" charset="0"/>
                <a:cs typeface="Calibri" panose="020F0502020204030204" pitchFamily="34" charset="0"/>
              </a:rPr>
              <a:t> new files in the Git environment and Paste (Shift/Ins) the copied lines</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98B4C15-9743-4F06-93A8-B1F0D5B45D53}"/>
              </a:ext>
            </a:extLst>
          </p:cNvPr>
          <p:cNvPicPr>
            <a:picLocks noChangeAspect="1"/>
          </p:cNvPicPr>
          <p:nvPr/>
        </p:nvPicPr>
        <p:blipFill>
          <a:blip r:embed="rId4"/>
          <a:stretch>
            <a:fillRect/>
          </a:stretch>
        </p:blipFill>
        <p:spPr>
          <a:xfrm>
            <a:off x="6477000" y="4356497"/>
            <a:ext cx="4191000" cy="2501503"/>
          </a:xfrm>
          <a:prstGeom prst="rect">
            <a:avLst/>
          </a:prstGeom>
          <a:ln>
            <a:gradFill>
              <a:gsLst>
                <a:gs pos="0">
                  <a:schemeClr val="bg1">
                    <a:lumMod val="8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sp>
        <p:nvSpPr>
          <p:cNvPr id="62467" name="Title 1">
            <a:extLst>
              <a:ext uri="{FF2B5EF4-FFF2-40B4-BE49-F238E27FC236}">
                <a16:creationId xmlns:a16="http://schemas.microsoft.com/office/drawing/2014/main" id="{E2397555-112E-9A10-9000-2FC3F87E8D8C}"/>
              </a:ext>
            </a:extLst>
          </p:cNvPr>
          <p:cNvSpPr>
            <a:spLocks noGrp="1" noChangeArrowheads="1"/>
          </p:cNvSpPr>
          <p:nvPr>
            <p:ph type="title"/>
            <p:custDataLst>
              <p:tags r:id="rId1"/>
            </p:custDataLst>
          </p:nvPr>
        </p:nvSpPr>
        <p:spPr/>
        <p:txBody>
          <a:bodyPr/>
          <a:lstStyle/>
          <a:p>
            <a:r>
              <a:rPr lang="en-US" altLang="en-US" sz="4400">
                <a:sym typeface="Webdings" pitchFamily="2" charset="2"/>
              </a:rPr>
              <a:t></a:t>
            </a:r>
            <a:r>
              <a:rPr lang="en-US" altLang="en-US" sz="4000">
                <a:sym typeface="Webdings" pitchFamily="2" charset="2"/>
              </a:rPr>
              <a:t> </a:t>
            </a:r>
            <a:r>
              <a:rPr lang="en-US" altLang="en-US" sz="3200">
                <a:sym typeface="Webdings" pitchFamily="2" charset="2"/>
              </a:rPr>
              <a:t>Optional W</a:t>
            </a:r>
            <a:r>
              <a:rPr lang="en-US" altLang="en-US" sz="3200"/>
              <a:t>orkshop#2 </a:t>
            </a:r>
            <a:r>
              <a:rPr lang="en-US" altLang="en-US"/>
              <a:t>– </a:t>
            </a:r>
            <a:r>
              <a:rPr lang="en-US" altLang="en-US" sz="3200"/>
              <a:t>Why Git Staging?</a:t>
            </a:r>
          </a:p>
        </p:txBody>
      </p:sp>
      <p:sp>
        <p:nvSpPr>
          <p:cNvPr id="55299" name="Content Placeholder 2">
            <a:extLst>
              <a:ext uri="{FF2B5EF4-FFF2-40B4-BE49-F238E27FC236}">
                <a16:creationId xmlns:a16="http://schemas.microsoft.com/office/drawing/2014/main" id="{F26F5461-AED8-4C5A-BECC-2C27ADEB149F}"/>
              </a:ext>
            </a:extLst>
          </p:cNvPr>
          <p:cNvSpPr>
            <a:spLocks noGrp="1" noChangeArrowheads="1"/>
          </p:cNvSpPr>
          <p:nvPr>
            <p:ph idx="1"/>
            <p:custDataLst>
              <p:tags r:id="rId2"/>
            </p:custDataLst>
          </p:nvPr>
        </p:nvSpPr>
        <p:spPr>
          <a:xfrm>
            <a:off x="838200" y="1066800"/>
            <a:ext cx="11125200" cy="5867400"/>
          </a:xfrm>
        </p:spPr>
        <p:txBody>
          <a:bodyPr/>
          <a:lstStyle/>
          <a:p>
            <a:pPr>
              <a:defRPr/>
            </a:pPr>
            <a:r>
              <a:rPr lang="en-US" altLang="en-US" sz="1600" b="1" dirty="0">
                <a:solidFill>
                  <a:srgbClr val="FF0000"/>
                </a:solidFill>
                <a:cs typeface="Courier New" panose="02070309020205020404" pitchFamily="49" charset="0"/>
              </a:rPr>
              <a:t>git add .</a:t>
            </a:r>
            <a:r>
              <a:rPr lang="en-US" altLang="en-US" sz="1600" dirty="0"/>
              <a:t> takes new and changed files from the Working Directory and stages them in the Repository Index - to be “pushed” using  </a:t>
            </a:r>
            <a:r>
              <a:rPr lang="en-US" altLang="en-US" sz="1600" b="1" dirty="0">
                <a:solidFill>
                  <a:srgbClr val="FF0000"/>
                </a:solidFill>
                <a:cs typeface="Courier New" panose="02070309020205020404" pitchFamily="49" charset="0"/>
              </a:rPr>
              <a:t>git commit</a:t>
            </a:r>
            <a:r>
              <a:rPr lang="en-US" altLang="en-US" sz="1600" dirty="0"/>
              <a:t> - Think of this “Staging Area” as a preliminary view of your source files at the next Commit Point in the Git Repository. </a:t>
            </a:r>
            <a:r>
              <a:rPr lang="en-US" altLang="en-US" sz="1600" dirty="0">
                <a:solidFill>
                  <a:schemeClr val="bg2"/>
                </a:solidFill>
              </a:rPr>
              <a:t>g</a:t>
            </a:r>
          </a:p>
          <a:p>
            <a:pPr>
              <a:defRPr/>
            </a:pPr>
            <a:r>
              <a:rPr lang="en-US" altLang="en-US" sz="1600" dirty="0">
                <a:solidFill>
                  <a:schemeClr val="bg2"/>
                </a:solidFill>
              </a:rPr>
              <a:t>).</a:t>
            </a:r>
          </a:p>
          <a:p>
            <a:pPr>
              <a:defRPr/>
            </a:pPr>
            <a:r>
              <a:rPr lang="en-US" altLang="en-US" sz="1600" dirty="0"/>
              <a:t>What this graphic does </a:t>
            </a:r>
            <a:r>
              <a:rPr lang="en-US" altLang="en-US" sz="1600" b="1" dirty="0"/>
              <a:t>not</a:t>
            </a:r>
            <a:r>
              <a:rPr lang="en-US" altLang="en-US" sz="1600" dirty="0"/>
              <a:t> show is that Staging can be and usually is iterative. Allowing you to fine-tune your code before Committing it.  This is because typically, Commits are not reversed or deleted. Commit Points are added to the Repository’s History.  So you keep staging  Working Directory files until you’re ready to Commit.</a:t>
            </a:r>
          </a:p>
          <a:p>
            <a:pPr>
              <a:defRPr/>
            </a:pPr>
            <a:endParaRPr lang="en-US" altLang="en-US" sz="1600" dirty="0"/>
          </a:p>
          <a:p>
            <a:pPr>
              <a:defRPr/>
            </a:pPr>
            <a:endParaRPr lang="en-US" altLang="en-US" sz="900" b="1" dirty="0"/>
          </a:p>
          <a:p>
            <a:pPr>
              <a:defRPr/>
            </a:pPr>
            <a:endParaRPr lang="en-US" altLang="en-US" sz="900" b="1" dirty="0"/>
          </a:p>
          <a:p>
            <a:pPr>
              <a:defRPr/>
            </a:pPr>
            <a:r>
              <a:rPr lang="en-US" altLang="en-US" sz="2800" b="1" dirty="0"/>
              <a:t>Workshop</a:t>
            </a:r>
            <a:r>
              <a:rPr lang="en-US" altLang="en-US" sz="2000" b="1" dirty="0"/>
              <a:t>:</a:t>
            </a:r>
          </a:p>
          <a:p>
            <a:pPr marL="342900" indent="-342900">
              <a:buFont typeface="Arial" panose="020B0604020202020204" pitchFamily="34" charset="0"/>
              <a:buChar char="•"/>
              <a:defRPr/>
            </a:pPr>
            <a:r>
              <a:rPr lang="en-US" altLang="en-US" sz="2000" dirty="0"/>
              <a:t>Using vim, edit File1 and make a few changes</a:t>
            </a:r>
          </a:p>
          <a:p>
            <a:pPr marL="342900" indent="-342900">
              <a:buFont typeface="Arial" panose="020B0604020202020204" pitchFamily="34" charset="0"/>
              <a:buChar char="•"/>
              <a:defRPr/>
            </a:pPr>
            <a:r>
              <a:rPr lang="en-US" altLang="en-US" sz="2000" dirty="0"/>
              <a:t>Save and do a</a:t>
            </a:r>
            <a:r>
              <a:rPr lang="en-US" altLang="en-US" sz="2000" dirty="0">
                <a:cs typeface="Courier New" panose="02070309020205020404" pitchFamily="49" charset="0"/>
              </a:rPr>
              <a:t> </a:t>
            </a:r>
            <a:r>
              <a:rPr lang="en-US" altLang="en-US" sz="2000" b="1" dirty="0">
                <a:solidFill>
                  <a:srgbClr val="FF0000"/>
                </a:solidFill>
                <a:cs typeface="Courier New" panose="02070309020205020404" pitchFamily="49" charset="0"/>
              </a:rPr>
              <a:t>git status</a:t>
            </a:r>
          </a:p>
          <a:p>
            <a:pPr marL="342900" indent="-342900">
              <a:buFont typeface="Arial" panose="020B0604020202020204" pitchFamily="34" charset="0"/>
              <a:buChar char="•"/>
              <a:defRPr/>
            </a:pPr>
            <a:r>
              <a:rPr lang="en-US" altLang="en-US" sz="2000" b="1" dirty="0"/>
              <a:t>Stage</a:t>
            </a:r>
            <a:r>
              <a:rPr lang="en-US" altLang="en-US" sz="2000" dirty="0"/>
              <a:t> the changes to File1</a:t>
            </a:r>
          </a:p>
          <a:p>
            <a:pPr marL="342900" indent="-342900">
              <a:buFont typeface="Arial" panose="020B0604020202020204" pitchFamily="34" charset="0"/>
              <a:buChar char="•"/>
              <a:defRPr/>
            </a:pPr>
            <a:r>
              <a:rPr lang="en-US" altLang="en-US" sz="2000" dirty="0"/>
              <a:t>Make a change to File2</a:t>
            </a:r>
          </a:p>
          <a:p>
            <a:pPr marL="342900" indent="-342900">
              <a:buFont typeface="Arial" panose="020B0604020202020204" pitchFamily="34" charset="0"/>
              <a:buChar char="•"/>
              <a:defRPr/>
            </a:pPr>
            <a:r>
              <a:rPr lang="en-US" altLang="en-US" sz="2000" dirty="0"/>
              <a:t>Do a </a:t>
            </a:r>
            <a:r>
              <a:rPr lang="en-US" altLang="en-US" sz="2000" b="1" dirty="0">
                <a:solidFill>
                  <a:srgbClr val="FF0000"/>
                </a:solidFill>
                <a:cs typeface="Courier New" panose="02070309020205020404" pitchFamily="49" charset="0"/>
              </a:rPr>
              <a:t>git status</a:t>
            </a:r>
          </a:p>
          <a:p>
            <a:pPr marL="342900" indent="-342900">
              <a:buFont typeface="Arial" panose="020B0604020202020204" pitchFamily="34" charset="0"/>
              <a:buChar char="•"/>
              <a:defRPr/>
            </a:pPr>
            <a:r>
              <a:rPr lang="en-US" altLang="en-US" sz="2000" b="1" dirty="0"/>
              <a:t>Stage</a:t>
            </a:r>
            <a:r>
              <a:rPr lang="en-US" altLang="en-US" sz="2000" dirty="0"/>
              <a:t> the change to File2</a:t>
            </a:r>
          </a:p>
          <a:p>
            <a:pPr marL="342900" indent="-342900">
              <a:buFont typeface="Arial" panose="020B0604020202020204" pitchFamily="34" charset="0"/>
              <a:buChar char="•"/>
              <a:defRPr/>
            </a:pPr>
            <a:r>
              <a:rPr lang="en-US" altLang="en-US" sz="2000" b="1" dirty="0"/>
              <a:t>Commit</a:t>
            </a:r>
            <a:r>
              <a:rPr lang="en-US" altLang="en-US" sz="2000" dirty="0"/>
              <a:t> the staged files</a:t>
            </a:r>
          </a:p>
          <a:p>
            <a:pPr marL="342900" indent="-342900">
              <a:buFont typeface="Arial" panose="020B0604020202020204" pitchFamily="34" charset="0"/>
              <a:buChar char="•"/>
              <a:defRPr/>
            </a:pPr>
            <a:r>
              <a:rPr lang="en-US" altLang="en-US" sz="2000" dirty="0"/>
              <a:t>Do a </a:t>
            </a:r>
            <a:r>
              <a:rPr lang="en-US" altLang="en-US" sz="2000" b="1" dirty="0">
                <a:solidFill>
                  <a:srgbClr val="FF0000"/>
                </a:solidFill>
                <a:cs typeface="Courier New" panose="02070309020205020404" pitchFamily="49" charset="0"/>
              </a:rPr>
              <a:t>git log</a:t>
            </a:r>
            <a:endParaRPr lang="en-US" altLang="en-US" sz="2000" dirty="0"/>
          </a:p>
        </p:txBody>
      </p:sp>
      <p:sp>
        <p:nvSpPr>
          <p:cNvPr id="12" name="Rectangle 11">
            <a:extLst>
              <a:ext uri="{FF2B5EF4-FFF2-40B4-BE49-F238E27FC236}">
                <a16:creationId xmlns:a16="http://schemas.microsoft.com/office/drawing/2014/main" id="{28D28DB5-4DEB-43BE-A3F2-980600C141E9}"/>
              </a:ext>
            </a:extLst>
          </p:cNvPr>
          <p:cNvSpPr/>
          <p:nvPr/>
        </p:nvSpPr>
        <p:spPr bwMode="auto">
          <a:xfrm>
            <a:off x="849984" y="3230881"/>
            <a:ext cx="11293592" cy="45719"/>
          </a:xfrm>
          <a:prstGeom prst="rect">
            <a:avLst/>
          </a:prstGeom>
          <a:gradFill>
            <a:gsLst>
              <a:gs pos="0">
                <a:schemeClr val="accent6">
                  <a:alpha val="13000"/>
                </a:schemeClr>
              </a:gs>
              <a:gs pos="74000">
                <a:schemeClr val="tx1">
                  <a:lumMod val="50000"/>
                  <a:lumOff val="50000"/>
                  <a:alpha val="17000"/>
                </a:schemeClr>
              </a:gs>
              <a:gs pos="43000">
                <a:schemeClr val="accent1">
                  <a:lumMod val="45000"/>
                  <a:lumOff val="55000"/>
                  <a:alpha val="18000"/>
                </a:schemeClr>
              </a:gs>
              <a:gs pos="100000">
                <a:schemeClr val="accent6">
                  <a:alpha val="13000"/>
                </a:schemeClr>
              </a:gs>
            </a:gsLst>
            <a:lin ang="5400000" scaled="1"/>
          </a:gradFill>
          <a:ln w="28575" cap="flat" cmpd="sng" algn="ctr">
            <a:gradFill>
              <a:gsLst>
                <a:gs pos="17000">
                  <a:schemeClr val="bg2"/>
                </a:gs>
                <a:gs pos="48000">
                  <a:srgbClr val="C00000"/>
                </a:gs>
                <a:gs pos="76000">
                  <a:schemeClr val="accent1">
                    <a:lumMod val="45000"/>
                    <a:lumOff val="55000"/>
                  </a:schemeClr>
                </a:gs>
                <a:gs pos="100000">
                  <a:srgbClr val="C00000"/>
                </a:gs>
              </a:gsLst>
              <a:lin ang="5400000" scaled="1"/>
            </a:grad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a:extLst>
              <a:ext uri="{FF2B5EF4-FFF2-40B4-BE49-F238E27FC236}">
                <a16:creationId xmlns:a16="http://schemas.microsoft.com/office/drawing/2014/main" id="{C392D8BB-C092-5B06-879D-3CE096375E07}"/>
              </a:ext>
            </a:extLst>
          </p:cNvPr>
          <p:cNvSpPr>
            <a:spLocks noGrp="1" noChangeArrowheads="1"/>
          </p:cNvSpPr>
          <p:nvPr>
            <p:ph type="title"/>
            <p:custDataLst>
              <p:tags r:id="rId1"/>
            </p:custDataLst>
          </p:nvPr>
        </p:nvSpPr>
        <p:spPr/>
        <p:txBody>
          <a:bodyPr/>
          <a:lstStyle/>
          <a:p>
            <a:r>
              <a:rPr lang="en-US" altLang="en-US"/>
              <a:t>Review </a:t>
            </a:r>
          </a:p>
        </p:txBody>
      </p:sp>
      <p:sp>
        <p:nvSpPr>
          <p:cNvPr id="3" name="Content Placeholder 2">
            <a:extLst>
              <a:ext uri="{FF2B5EF4-FFF2-40B4-BE49-F238E27FC236}">
                <a16:creationId xmlns:a16="http://schemas.microsoft.com/office/drawing/2014/main" id="{FB6856E2-7B17-487F-A5B8-1A2412A3B736}"/>
              </a:ext>
            </a:extLst>
          </p:cNvPr>
          <p:cNvSpPr>
            <a:spLocks noGrp="1"/>
          </p:cNvSpPr>
          <p:nvPr>
            <p:ph idx="1"/>
            <p:custDataLst>
              <p:tags r:id="rId2"/>
            </p:custDataLst>
          </p:nvPr>
        </p:nvSpPr>
        <p:spPr>
          <a:xfrm>
            <a:off x="1143000" y="990600"/>
            <a:ext cx="9429750" cy="5794376"/>
          </a:xfrm>
        </p:spPr>
        <p:txBody>
          <a:bodyPr/>
          <a:lstStyle/>
          <a:p>
            <a:pPr marL="228600">
              <a:defRPr/>
            </a:pPr>
            <a:r>
              <a:rPr lang="en-US" sz="2800" dirty="0">
                <a:ea typeface="ＭＳ Ｐゴシック" charset="-128"/>
              </a:rPr>
              <a:t>After having completed this section, you should be able to:</a:t>
            </a:r>
          </a:p>
          <a:p>
            <a:pPr marL="685800" indent="-457200">
              <a:buFont typeface="Arial" panose="020B0604020202020204" pitchFamily="34" charset="0"/>
              <a:buChar char="•"/>
              <a:defRPr/>
            </a:pPr>
            <a:r>
              <a:rPr lang="en-US" sz="2400" dirty="0">
                <a:ea typeface="ＭＳ Ｐゴシック" charset="-128"/>
              </a:rPr>
              <a:t>Define Git, and specify reasons for learning to use it</a:t>
            </a:r>
          </a:p>
          <a:p>
            <a:pPr marL="685800" indent="-457200">
              <a:buFont typeface="Arial" panose="020B0604020202020204" pitchFamily="34" charset="0"/>
              <a:buChar char="•"/>
              <a:defRPr/>
            </a:pPr>
            <a:r>
              <a:rPr lang="en-US" sz="2400" dirty="0">
                <a:ea typeface="ＭＳ Ｐゴシック" charset="-128"/>
              </a:rPr>
              <a:t>Explain the difference(s) between Git and GitHub</a:t>
            </a:r>
          </a:p>
          <a:p>
            <a:pPr marL="685800" indent="-457200">
              <a:buFont typeface="Arial" panose="020B0604020202020204" pitchFamily="34" charset="0"/>
              <a:buChar char="•"/>
              <a:defRPr/>
            </a:pPr>
            <a:r>
              <a:rPr lang="en-US" sz="2400" dirty="0">
                <a:ea typeface="ＭＳ Ｐゴシック" charset="-128"/>
              </a:rPr>
              <a:t>Define what a Git Repository is</a:t>
            </a:r>
          </a:p>
          <a:p>
            <a:pPr marL="685800" indent="-457200">
              <a:buFont typeface="Arial" panose="020B0604020202020204" pitchFamily="34" charset="0"/>
              <a:buChar char="•"/>
              <a:defRPr/>
            </a:pPr>
            <a:r>
              <a:rPr lang="en-US" sz="2400" dirty="0">
                <a:ea typeface="ＭＳ Ｐゴシック" charset="-128"/>
              </a:rPr>
              <a:t>Describe the three conceptual areas of a Git Repository</a:t>
            </a:r>
          </a:p>
          <a:p>
            <a:pPr marL="685800" indent="-457200">
              <a:buFont typeface="Arial" panose="020B0604020202020204" pitchFamily="34" charset="0"/>
              <a:buChar char="•"/>
              <a:defRPr/>
            </a:pPr>
            <a:r>
              <a:rPr lang="en-US" sz="2400" dirty="0">
                <a:ea typeface="ＭＳ Ｐゴシック" charset="-128"/>
              </a:rPr>
              <a:t>List the steps in a basic Git Workflow </a:t>
            </a:r>
          </a:p>
          <a:p>
            <a:pPr marL="685800" indent="-457200">
              <a:buFont typeface="Arial" panose="020B0604020202020204" pitchFamily="34" charset="0"/>
              <a:buChar char="•"/>
              <a:defRPr/>
            </a:pPr>
            <a:r>
              <a:rPr lang="en-US" sz="2400" dirty="0">
                <a:ea typeface="ＭＳ Ｐゴシック" charset="-128"/>
              </a:rPr>
              <a:t>Using a Git environment/system </a:t>
            </a:r>
            <a:r>
              <a:rPr lang="en-US" sz="2000" dirty="0">
                <a:ea typeface="ＭＳ Ｐゴシック" charset="-128"/>
              </a:rPr>
              <a:t>Issue the following Git commands</a:t>
            </a:r>
          </a:p>
          <a:p>
            <a:pPr marL="1365250" lvl="2" indent="-457200">
              <a:defRPr/>
            </a:pPr>
            <a:r>
              <a:rPr lang="en-US" sz="2000" dirty="0">
                <a:solidFill>
                  <a:srgbClr val="C00000"/>
                </a:solidFill>
                <a:latin typeface="Courier New" panose="02070309020205020404" pitchFamily="49" charset="0"/>
                <a:ea typeface="ＭＳ Ｐゴシック" charset="-128"/>
                <a:cs typeface="Courier New" panose="02070309020205020404" pitchFamily="49" charset="0"/>
              </a:rPr>
              <a:t>git init</a:t>
            </a:r>
          </a:p>
          <a:p>
            <a:pPr marL="1365250" lvl="2" indent="-457200">
              <a:defRPr/>
            </a:pPr>
            <a:r>
              <a:rPr lang="en-US" sz="2000" dirty="0">
                <a:solidFill>
                  <a:srgbClr val="C00000"/>
                </a:solidFill>
                <a:latin typeface="Courier New" panose="02070309020205020404" pitchFamily="49" charset="0"/>
                <a:ea typeface="ＭＳ Ｐゴシック" charset="-128"/>
                <a:cs typeface="Courier New" panose="02070309020205020404" pitchFamily="49" charset="0"/>
              </a:rPr>
              <a:t>git configure user-name/email</a:t>
            </a:r>
          </a:p>
          <a:p>
            <a:pPr marL="1365250" lvl="2" indent="-457200">
              <a:defRPr/>
            </a:pPr>
            <a:r>
              <a:rPr lang="en-US" sz="2000" dirty="0">
                <a:solidFill>
                  <a:srgbClr val="C00000"/>
                </a:solidFill>
                <a:latin typeface="Courier New" panose="02070309020205020404" pitchFamily="49" charset="0"/>
                <a:ea typeface="ＭＳ Ｐゴシック" charset="-128"/>
                <a:cs typeface="Courier New" panose="02070309020205020404" pitchFamily="49" charset="0"/>
              </a:rPr>
              <a:t>git add</a:t>
            </a:r>
          </a:p>
          <a:p>
            <a:pPr marL="1365250" lvl="2" indent="-457200">
              <a:defRPr/>
            </a:pPr>
            <a:r>
              <a:rPr lang="en-US" sz="2000" dirty="0">
                <a:solidFill>
                  <a:srgbClr val="C00000"/>
                </a:solidFill>
                <a:latin typeface="Courier New" panose="02070309020205020404" pitchFamily="49" charset="0"/>
                <a:ea typeface="ＭＳ Ｐゴシック" charset="-128"/>
                <a:cs typeface="Courier New" panose="02070309020205020404" pitchFamily="49" charset="0"/>
              </a:rPr>
              <a:t>git commit </a:t>
            </a:r>
          </a:p>
          <a:p>
            <a:pPr marL="1365250" lvl="2" indent="-457200">
              <a:defRPr/>
            </a:pPr>
            <a:r>
              <a:rPr lang="en-US" sz="2000" dirty="0">
                <a:solidFill>
                  <a:srgbClr val="C00000"/>
                </a:solidFill>
                <a:latin typeface="Courier New" panose="02070309020205020404" pitchFamily="49" charset="0"/>
                <a:ea typeface="ＭＳ Ｐゴシック" charset="-128"/>
                <a:cs typeface="Courier New" panose="02070309020205020404" pitchFamily="49" charset="0"/>
              </a:rPr>
              <a:t>git log</a:t>
            </a:r>
          </a:p>
          <a:p>
            <a:pPr marL="1250950" lvl="2" indent="-342900">
              <a:defRPr/>
            </a:pPr>
            <a:r>
              <a:rPr lang="en-US" sz="2000" dirty="0">
                <a:solidFill>
                  <a:srgbClr val="C00000"/>
                </a:solidFill>
                <a:ea typeface="ＭＳ Ｐゴシック" charset="-128"/>
              </a:rPr>
              <a:t>Create, stage and commit a Gitignore file</a:t>
            </a:r>
            <a:endParaRPr lang="en-US" sz="2800" dirty="0">
              <a:solidFill>
                <a:srgbClr val="C00000"/>
              </a:solidFill>
              <a:ea typeface="ＭＳ Ｐゴシック" charset="-128"/>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81B41B6-8ABC-4F28-9DDD-B642644398EA}"/>
              </a:ext>
            </a:extLst>
          </p:cNvPr>
          <p:cNvPicPr>
            <a:picLocks noChangeAspect="1"/>
          </p:cNvPicPr>
          <p:nvPr/>
        </p:nvPicPr>
        <p:blipFill>
          <a:blip r:embed="rId3"/>
          <a:stretch>
            <a:fillRect/>
          </a:stretch>
        </p:blipFill>
        <p:spPr>
          <a:xfrm>
            <a:off x="1545454" y="1371600"/>
            <a:ext cx="6645262" cy="4114800"/>
          </a:xfrm>
          <a:prstGeom prst="rect">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sp>
        <p:nvSpPr>
          <p:cNvPr id="64515" name="Title 1">
            <a:extLst>
              <a:ext uri="{FF2B5EF4-FFF2-40B4-BE49-F238E27FC236}">
                <a16:creationId xmlns:a16="http://schemas.microsoft.com/office/drawing/2014/main" id="{AB5A0455-4748-4741-FD3C-0D1575261842}"/>
              </a:ext>
            </a:extLst>
          </p:cNvPr>
          <p:cNvSpPr>
            <a:spLocks noGrp="1" noChangeArrowheads="1"/>
          </p:cNvSpPr>
          <p:nvPr>
            <p:ph type="title"/>
            <p:custDataLst>
              <p:tags r:id="rId1"/>
            </p:custDataLst>
          </p:nvPr>
        </p:nvSpPr>
        <p:spPr/>
        <p:txBody>
          <a:bodyPr/>
          <a:lstStyle/>
          <a:p>
            <a:r>
              <a:rPr lang="en-US" altLang="en-US"/>
              <a:t>Git – </a:t>
            </a:r>
            <a:r>
              <a:rPr lang="en-US" altLang="en-US" b="1"/>
              <a:t>Command Reference</a:t>
            </a:r>
          </a:p>
        </p:txBody>
      </p:sp>
      <p:sp>
        <p:nvSpPr>
          <p:cNvPr id="64516" name="Content Placeholder 4">
            <a:extLst>
              <a:ext uri="{FF2B5EF4-FFF2-40B4-BE49-F238E27FC236}">
                <a16:creationId xmlns:a16="http://schemas.microsoft.com/office/drawing/2014/main" id="{EF073436-9CA4-3D83-FF09-3EE17960CEEE}"/>
              </a:ext>
            </a:extLst>
          </p:cNvPr>
          <p:cNvSpPr>
            <a:spLocks noGrp="1" noChangeArrowheads="1"/>
          </p:cNvSpPr>
          <p:nvPr>
            <p:ph idx="1"/>
          </p:nvPr>
        </p:nvSpPr>
        <p:spPr>
          <a:xfrm>
            <a:off x="1295400" y="923130"/>
            <a:ext cx="11293592" cy="4334670"/>
          </a:xfrm>
        </p:spPr>
        <p:txBody>
          <a:bodyPr/>
          <a:lstStyle/>
          <a:p>
            <a:r>
              <a:rPr lang="en-US" altLang="en-US" sz="2400" dirty="0"/>
              <a:t>A web-site dedicated to git syntax: </a:t>
            </a:r>
            <a:r>
              <a:rPr lang="en-US" altLang="en-US" sz="2400" dirty="0">
                <a:hlinkClick r:id="rId4"/>
              </a:rPr>
              <a:t>https://git-scm.com/doc</a:t>
            </a:r>
            <a:r>
              <a:rPr lang="en-US" altLang="en-US" sz="2400" dirty="0"/>
              <a:t> </a:t>
            </a:r>
          </a:p>
        </p:txBody>
      </p:sp>
      <p:pic>
        <p:nvPicPr>
          <p:cNvPr id="2" name="Picture 1">
            <a:extLst>
              <a:ext uri="{FF2B5EF4-FFF2-40B4-BE49-F238E27FC236}">
                <a16:creationId xmlns:a16="http://schemas.microsoft.com/office/drawing/2014/main" id="{60AEC167-5780-4859-95A9-D49342040F3C}"/>
              </a:ext>
            </a:extLst>
          </p:cNvPr>
          <p:cNvPicPr>
            <a:picLocks noChangeAspect="1"/>
          </p:cNvPicPr>
          <p:nvPr/>
        </p:nvPicPr>
        <p:blipFill>
          <a:blip r:embed="rId5"/>
          <a:stretch>
            <a:fillRect/>
          </a:stretch>
        </p:blipFill>
        <p:spPr>
          <a:xfrm>
            <a:off x="6377549" y="2743200"/>
            <a:ext cx="4133654" cy="4114800"/>
          </a:xfrm>
          <a:prstGeom prst="rect">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sp>
        <p:nvSpPr>
          <p:cNvPr id="4" name="Arrow: Right 3">
            <a:extLst>
              <a:ext uri="{FF2B5EF4-FFF2-40B4-BE49-F238E27FC236}">
                <a16:creationId xmlns:a16="http://schemas.microsoft.com/office/drawing/2014/main" id="{88EDB0B2-283E-4FB2-8E6B-373D61174F21}"/>
              </a:ext>
            </a:extLst>
          </p:cNvPr>
          <p:cNvSpPr/>
          <p:nvPr/>
        </p:nvSpPr>
        <p:spPr bwMode="auto">
          <a:xfrm>
            <a:off x="5383213" y="2895600"/>
            <a:ext cx="952500" cy="304800"/>
          </a:xfrm>
          <a:prstGeom prst="rightArrow">
            <a:avLst/>
          </a:prstGeom>
          <a:gradFill>
            <a:gsLst>
              <a:gs pos="0">
                <a:schemeClr val="accent1">
                  <a:lumMod val="5000"/>
                  <a:lumOff val="95000"/>
                  <a:alpha val="50000"/>
                </a:schemeClr>
              </a:gs>
              <a:gs pos="35000">
                <a:schemeClr val="tx1"/>
              </a:gs>
              <a:gs pos="67000">
                <a:schemeClr val="accent1">
                  <a:lumMod val="45000"/>
                  <a:lumOff val="55000"/>
                </a:schemeClr>
              </a:gs>
              <a:gs pos="94000">
                <a:schemeClr val="accent1">
                  <a:lumMod val="40000"/>
                  <a:lumOff val="60000"/>
                </a:schemeClr>
              </a:gs>
            </a:gsLst>
            <a:lin ang="5400000" scaled="1"/>
          </a:gradFill>
          <a:ln w="3175" cap="flat" cmpd="sng" algn="ctr">
            <a:solidFill>
              <a:srgbClr val="FF0000"/>
            </a:solidFill>
            <a:prstDash val="solid"/>
            <a:round/>
            <a:headEnd type="none" w="med" len="med"/>
            <a:tailEnd type="none" w="med" len="med"/>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1298" name="Rectangle 2">
            <a:extLst>
              <a:ext uri="{FF2B5EF4-FFF2-40B4-BE49-F238E27FC236}">
                <a16:creationId xmlns:a16="http://schemas.microsoft.com/office/drawing/2014/main" id="{39C37435-5C23-4F90-89EA-482891AE93DC}"/>
              </a:ext>
            </a:extLst>
          </p:cNvPr>
          <p:cNvSpPr>
            <a:spLocks noChangeArrowheads="1"/>
          </p:cNvSpPr>
          <p:nvPr/>
        </p:nvSpPr>
        <p:spPr bwMode="auto">
          <a:xfrm>
            <a:off x="1676400" y="609600"/>
            <a:ext cx="8839200" cy="381000"/>
          </a:xfrm>
          <a:prstGeom prst="rect">
            <a:avLst/>
          </a:prstGeom>
          <a:solidFill>
            <a:schemeClr val="bg1"/>
          </a:solidFill>
          <a:ln>
            <a:noFill/>
          </a:ln>
          <a:effectLst/>
          <a:extLs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951299" name="Rectangle 3">
            <a:extLst>
              <a:ext uri="{FF2B5EF4-FFF2-40B4-BE49-F238E27FC236}">
                <a16:creationId xmlns:a16="http://schemas.microsoft.com/office/drawing/2014/main" id="{3B539A37-3582-4B05-8972-AB3AF0BD3A89}"/>
              </a:ext>
            </a:extLst>
          </p:cNvPr>
          <p:cNvSpPr>
            <a:spLocks noChangeArrowheads="1"/>
          </p:cNvSpPr>
          <p:nvPr/>
        </p:nvSpPr>
        <p:spPr bwMode="auto">
          <a:xfrm rot="5400000">
            <a:off x="2087563" y="419100"/>
            <a:ext cx="685800" cy="1828801"/>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65540" name="Text Box 4">
            <a:extLst>
              <a:ext uri="{FF2B5EF4-FFF2-40B4-BE49-F238E27FC236}">
                <a16:creationId xmlns:a16="http://schemas.microsoft.com/office/drawing/2014/main" id="{01681B59-4723-E6C7-434C-4877EA08BAB7}"/>
              </a:ext>
            </a:extLst>
          </p:cNvPr>
          <p:cNvSpPr txBox="1">
            <a:spLocks noChangeArrowheads="1"/>
          </p:cNvSpPr>
          <p:nvPr/>
        </p:nvSpPr>
        <p:spPr bwMode="auto">
          <a:xfrm>
            <a:off x="1905000" y="1066801"/>
            <a:ext cx="1295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2800">
                <a:solidFill>
                  <a:schemeClr val="bg1"/>
                </a:solidFill>
                <a:cs typeface="Arial" panose="020B0604020202020204" pitchFamily="34" charset="0"/>
              </a:rPr>
              <a:t>UNIT</a:t>
            </a:r>
            <a:endParaRPr lang="en-US" altLang="en-US" sz="2800">
              <a:solidFill>
                <a:srgbClr val="57626F"/>
              </a:solidFill>
              <a:cs typeface="Arial" panose="020B0604020202020204" pitchFamily="34" charset="0"/>
            </a:endParaRPr>
          </a:p>
        </p:txBody>
      </p:sp>
      <p:sp>
        <p:nvSpPr>
          <p:cNvPr id="951301" name="Rectangle 5">
            <a:extLst>
              <a:ext uri="{FF2B5EF4-FFF2-40B4-BE49-F238E27FC236}">
                <a16:creationId xmlns:a16="http://schemas.microsoft.com/office/drawing/2014/main" id="{80F5A869-73CC-403C-A572-489BBFE96F65}"/>
              </a:ext>
            </a:extLst>
          </p:cNvPr>
          <p:cNvSpPr>
            <a:spLocks noChangeArrowheads="1"/>
          </p:cNvSpPr>
          <p:nvPr/>
        </p:nvSpPr>
        <p:spPr bwMode="auto">
          <a:xfrm>
            <a:off x="2743200" y="2286000"/>
            <a:ext cx="1600200" cy="1600200"/>
          </a:xfrm>
          <a:prstGeom prst="rect">
            <a:avLst/>
          </a:prstGeom>
          <a:solidFill>
            <a:schemeClr val="bg1"/>
          </a:solidFill>
          <a:ln w="9525">
            <a:solidFill>
              <a:srgbClr val="0099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951302" name="Rectangle 6">
            <a:extLst>
              <a:ext uri="{FF2B5EF4-FFF2-40B4-BE49-F238E27FC236}">
                <a16:creationId xmlns:a16="http://schemas.microsoft.com/office/drawing/2014/main" id="{D3889804-FF6C-4FB6-94D3-08EB939B36E2}"/>
              </a:ext>
            </a:extLst>
          </p:cNvPr>
          <p:cNvSpPr>
            <a:spLocks noChangeArrowheads="1"/>
          </p:cNvSpPr>
          <p:nvPr/>
        </p:nvSpPr>
        <p:spPr bwMode="auto">
          <a:xfrm>
            <a:off x="2971800" y="2527300"/>
            <a:ext cx="1143000" cy="1143000"/>
          </a:xfrm>
          <a:prstGeom prst="rect">
            <a:avLst/>
          </a:prstGeom>
          <a:solidFill>
            <a:srgbClr val="0099CC"/>
          </a:solidFill>
          <a:ln>
            <a:noFill/>
          </a:ln>
          <a:effectLst/>
          <a:extLs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951303" name="Line 7">
            <a:extLst>
              <a:ext uri="{FF2B5EF4-FFF2-40B4-BE49-F238E27FC236}">
                <a16:creationId xmlns:a16="http://schemas.microsoft.com/office/drawing/2014/main" id="{1CAA9D69-4A94-4ADD-B423-AC52595F182E}"/>
              </a:ext>
            </a:extLst>
          </p:cNvPr>
          <p:cNvSpPr>
            <a:spLocks noChangeShapeType="1"/>
          </p:cNvSpPr>
          <p:nvPr/>
        </p:nvSpPr>
        <p:spPr bwMode="auto">
          <a:xfrm>
            <a:off x="2743200" y="990600"/>
            <a:ext cx="0" cy="28956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eaLnBrk="1" hangingPunct="1">
              <a:defRPr/>
            </a:pPr>
            <a:endParaRPr lang="en-US">
              <a:effectLst>
                <a:outerShdw blurRad="38100" dist="38100" dir="2700000" algn="tl">
                  <a:srgbClr val="000000">
                    <a:alpha val="43137"/>
                  </a:srgbClr>
                </a:outerShdw>
              </a:effectLst>
            </a:endParaRPr>
          </a:p>
        </p:txBody>
      </p:sp>
      <p:sp>
        <p:nvSpPr>
          <p:cNvPr id="951304" name="AutoShape 8">
            <a:extLst>
              <a:ext uri="{FF2B5EF4-FFF2-40B4-BE49-F238E27FC236}">
                <a16:creationId xmlns:a16="http://schemas.microsoft.com/office/drawing/2014/main" id="{DCF71540-EEE1-466F-A049-56FE1F6B00A3}"/>
              </a:ext>
            </a:extLst>
          </p:cNvPr>
          <p:cNvSpPr>
            <a:spLocks noChangeArrowheads="1"/>
          </p:cNvSpPr>
          <p:nvPr/>
        </p:nvSpPr>
        <p:spPr bwMode="auto">
          <a:xfrm rot="13500000">
            <a:off x="3333750" y="2921000"/>
            <a:ext cx="323850" cy="323850"/>
          </a:xfrm>
          <a:prstGeom prst="rtTriangle">
            <a:avLst/>
          </a:prstGeom>
          <a:solidFill>
            <a:schemeClr val="bg1"/>
          </a:solidFill>
          <a:ln>
            <a:noFill/>
          </a:ln>
          <a:effectLst/>
          <a:extLs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951305" name="Text Box 9">
            <a:extLst>
              <a:ext uri="{FF2B5EF4-FFF2-40B4-BE49-F238E27FC236}">
                <a16:creationId xmlns:a16="http://schemas.microsoft.com/office/drawing/2014/main" id="{F096DC98-C14F-4F46-9F22-E59A98C872AD}"/>
              </a:ext>
            </a:extLst>
          </p:cNvPr>
          <p:cNvSpPr txBox="1">
            <a:spLocks noChangeArrowheads="1"/>
          </p:cNvSpPr>
          <p:nvPr/>
        </p:nvSpPr>
        <p:spPr bwMode="auto">
          <a:xfrm>
            <a:off x="4618038" y="2286001"/>
            <a:ext cx="185896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defRPr/>
            </a:pPr>
            <a:r>
              <a:rPr lang="en-US" b="1" dirty="0">
                <a:effectLst>
                  <a:outerShdw blurRad="38100" dist="38100" dir="2700000" algn="tl">
                    <a:srgbClr val="C0C0C0"/>
                  </a:outerShdw>
                </a:effectLst>
                <a:latin typeface="Arial" charset="0"/>
                <a:cs typeface="Arial" charset="0"/>
              </a:rPr>
              <a:t>Topics:</a:t>
            </a:r>
          </a:p>
        </p:txBody>
      </p:sp>
      <p:sp>
        <p:nvSpPr>
          <p:cNvPr id="951306" name="Rectangle 10">
            <a:extLst>
              <a:ext uri="{FF2B5EF4-FFF2-40B4-BE49-F238E27FC236}">
                <a16:creationId xmlns:a16="http://schemas.microsoft.com/office/drawing/2014/main" id="{841E01AD-4DAB-442A-9065-49ED178FA8E1}"/>
              </a:ext>
            </a:extLst>
          </p:cNvPr>
          <p:cNvSpPr>
            <a:spLocks noGrp="1" noChangeArrowheads="1"/>
          </p:cNvSpPr>
          <p:nvPr>
            <p:ph type="title"/>
          </p:nvPr>
        </p:nvSpPr>
        <p:spPr>
          <a:xfrm>
            <a:off x="3359150" y="1066800"/>
            <a:ext cx="8832850" cy="304800"/>
          </a:xfrm>
        </p:spPr>
        <p:txBody>
          <a:bodyPr/>
          <a:lstStyle/>
          <a:p>
            <a:pPr eaLnBrk="1" hangingPunct="1">
              <a:defRPr/>
            </a:pPr>
            <a:r>
              <a:rPr lang="en-US" sz="4400" dirty="0">
                <a:solidFill>
                  <a:schemeClr val="tx1"/>
                </a:solidFill>
                <a:effectLst>
                  <a:outerShdw blurRad="38100" dist="38100" dir="2700000" algn="tl">
                    <a:srgbClr val="C0C0C0"/>
                  </a:outerShdw>
                </a:effectLst>
              </a:rPr>
              <a:t>Intro to Git - for z/OS Developers</a:t>
            </a:r>
          </a:p>
        </p:txBody>
      </p:sp>
      <p:sp>
        <p:nvSpPr>
          <p:cNvPr id="951307" name="Text Box 11">
            <a:extLst>
              <a:ext uri="{FF2B5EF4-FFF2-40B4-BE49-F238E27FC236}">
                <a16:creationId xmlns:a16="http://schemas.microsoft.com/office/drawing/2014/main" id="{6D6A0AC6-45A8-484E-AF8A-91DB3D36738F}"/>
              </a:ext>
            </a:extLst>
          </p:cNvPr>
          <p:cNvSpPr txBox="1">
            <a:spLocks noChangeArrowheads="1"/>
          </p:cNvSpPr>
          <p:nvPr/>
        </p:nvSpPr>
        <p:spPr bwMode="auto">
          <a:xfrm>
            <a:off x="4648200" y="2743200"/>
            <a:ext cx="6019800" cy="615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gn="l">
              <a:defRPr sz="2400">
                <a:solidFill>
                  <a:schemeClr val="tx1"/>
                </a:solidFill>
                <a:latin typeface="Times New Roman" pitchFamily="18" charset="0"/>
              </a:defRPr>
            </a:lvl1pPr>
            <a:lvl2pPr marL="509588" algn="l">
              <a:defRPr sz="2400">
                <a:solidFill>
                  <a:schemeClr val="tx1"/>
                </a:solidFill>
                <a:latin typeface="Times New Roman" pitchFamily="18" charset="0"/>
              </a:defRPr>
            </a:lvl2pPr>
            <a:lvl3pPr algn="l">
              <a:defRPr sz="2400">
                <a:solidFill>
                  <a:schemeClr val="tx1"/>
                </a:solidFill>
                <a:latin typeface="Times New Roman" pitchFamily="18" charset="0"/>
              </a:defRPr>
            </a:lvl3pPr>
            <a:lvl4pPr algn="l">
              <a:defRPr sz="2400">
                <a:solidFill>
                  <a:schemeClr val="tx1"/>
                </a:solidFill>
                <a:latin typeface="Times New Roman" pitchFamily="18" charset="0"/>
              </a:defRPr>
            </a:lvl4pPr>
            <a:lvl5pPr algn="l">
              <a:defRPr sz="2400">
                <a:solidFill>
                  <a:schemeClr val="tx1"/>
                </a:solidFill>
                <a:latin typeface="Times New Roman" pitchFamily="18" charset="0"/>
              </a:defRPr>
            </a:lvl5pPr>
            <a:lvl6pPr fontAlgn="base">
              <a:spcBef>
                <a:spcPct val="0"/>
              </a:spcBef>
              <a:spcAft>
                <a:spcPct val="0"/>
              </a:spcAft>
              <a:defRPr sz="2400">
                <a:solidFill>
                  <a:schemeClr val="tx1"/>
                </a:solidFill>
                <a:latin typeface="Times New Roman" pitchFamily="18" charset="0"/>
              </a:defRPr>
            </a:lvl6pPr>
            <a:lvl7pPr fontAlgn="base">
              <a:spcBef>
                <a:spcPct val="0"/>
              </a:spcBef>
              <a:spcAft>
                <a:spcPct val="0"/>
              </a:spcAft>
              <a:defRPr sz="2400">
                <a:solidFill>
                  <a:schemeClr val="tx1"/>
                </a:solidFill>
                <a:latin typeface="Times New Roman" pitchFamily="18" charset="0"/>
              </a:defRPr>
            </a:lvl7pPr>
            <a:lvl8pPr fontAlgn="base">
              <a:spcBef>
                <a:spcPct val="0"/>
              </a:spcBef>
              <a:spcAft>
                <a:spcPct val="0"/>
              </a:spcAft>
              <a:defRPr sz="2400">
                <a:solidFill>
                  <a:schemeClr val="tx1"/>
                </a:solidFill>
                <a:latin typeface="Times New Roman" pitchFamily="18" charset="0"/>
              </a:defRPr>
            </a:lvl8pPr>
            <a:lvl9pPr fontAlgn="base">
              <a:spcBef>
                <a:spcPct val="0"/>
              </a:spcBef>
              <a:spcAft>
                <a:spcPct val="0"/>
              </a:spcAft>
              <a:defRPr sz="2400">
                <a:solidFill>
                  <a:schemeClr val="tx1"/>
                </a:solidFill>
                <a:latin typeface="Times New Roman" pitchFamily="18" charset="0"/>
              </a:defRPr>
            </a:lvl9pPr>
          </a:lstStyle>
          <a:p>
            <a:pPr eaLnBrk="1" hangingPunct="1">
              <a:buClr>
                <a:srgbClr val="FF6600"/>
              </a:buClr>
              <a:defRPr/>
            </a:pPr>
            <a:r>
              <a:rPr lang="en-US" sz="1600" dirty="0">
                <a:solidFill>
                  <a:schemeClr val="bg2">
                    <a:lumMod val="60000"/>
                    <a:lumOff val="40000"/>
                  </a:schemeClr>
                </a:solidFill>
                <a:latin typeface="Arial" charset="0"/>
                <a:cs typeface="Arial" charset="0"/>
              </a:rPr>
              <a:t>Overview of Git – Initial Git terms, vocabulary, syntax</a:t>
            </a:r>
          </a:p>
          <a:p>
            <a:pPr eaLnBrk="1" hangingPunct="1">
              <a:buClr>
                <a:srgbClr val="FF6600"/>
              </a:buClr>
              <a:buFont typeface="Wingdings" pitchFamily="2" charset="2"/>
              <a:buChar char="§"/>
              <a:defRPr/>
            </a:pPr>
            <a:r>
              <a:rPr lang="en-US" sz="1600" dirty="0">
                <a:solidFill>
                  <a:schemeClr val="bg2"/>
                </a:solidFill>
                <a:effectLst>
                  <a:outerShdw blurRad="38100" dist="38100" dir="2700000" algn="tl">
                    <a:srgbClr val="C0C0C0"/>
                  </a:outerShdw>
                </a:effectLst>
                <a:latin typeface="Arial" charset="0"/>
                <a:cs typeface="Arial" charset="0"/>
              </a:rPr>
              <a:t>   </a:t>
            </a:r>
            <a:r>
              <a:rPr lang="en-US" sz="1800" b="1" dirty="0">
                <a:solidFill>
                  <a:srgbClr val="FF6600"/>
                </a:solidFill>
                <a:effectLst>
                  <a:outerShdw blurRad="38100" dist="38100" dir="2700000" algn="tl">
                    <a:srgbClr val="C0C0C0"/>
                  </a:outerShdw>
                </a:effectLst>
                <a:latin typeface="Arial" charset="0"/>
                <a:cs typeface="Arial" charset="0"/>
              </a:rPr>
              <a:t>Modifying, Staging, Comparing, Committing files</a:t>
            </a:r>
            <a:endParaRPr lang="en-US" sz="1600" b="1" dirty="0">
              <a:solidFill>
                <a:srgbClr val="FF6600"/>
              </a:solidFill>
              <a:effectLst>
                <a:outerShdw blurRad="38100" dist="38100" dir="2700000" algn="tl">
                  <a:srgbClr val="C0C0C0"/>
                </a:outerShdw>
              </a:effectLst>
              <a:latin typeface="Arial" charset="0"/>
              <a:cs typeface="Arial"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a:extLst>
              <a:ext uri="{FF2B5EF4-FFF2-40B4-BE49-F238E27FC236}">
                <a16:creationId xmlns:a16="http://schemas.microsoft.com/office/drawing/2014/main" id="{62296157-8754-2BF2-258D-4AD0A61D7EA4}"/>
              </a:ext>
            </a:extLst>
          </p:cNvPr>
          <p:cNvSpPr>
            <a:spLocks noGrp="1" noChangeArrowheads="1"/>
          </p:cNvSpPr>
          <p:nvPr>
            <p:ph type="title"/>
            <p:custDataLst>
              <p:tags r:id="rId1"/>
            </p:custDataLst>
          </p:nvPr>
        </p:nvSpPr>
        <p:spPr/>
        <p:txBody>
          <a:bodyPr/>
          <a:lstStyle/>
          <a:p>
            <a:r>
              <a:rPr lang="en-US" altLang="en-US"/>
              <a:t>Specific topics in this section</a:t>
            </a:r>
          </a:p>
        </p:txBody>
      </p:sp>
      <p:sp>
        <p:nvSpPr>
          <p:cNvPr id="3" name="Content Placeholder 2">
            <a:extLst>
              <a:ext uri="{FF2B5EF4-FFF2-40B4-BE49-F238E27FC236}">
                <a16:creationId xmlns:a16="http://schemas.microsoft.com/office/drawing/2014/main" id="{FB6856E2-7B17-487F-A5B8-1A2412A3B736}"/>
              </a:ext>
            </a:extLst>
          </p:cNvPr>
          <p:cNvSpPr>
            <a:spLocks noGrp="1"/>
          </p:cNvSpPr>
          <p:nvPr>
            <p:ph idx="1"/>
            <p:custDataLst>
              <p:tags r:id="rId2"/>
            </p:custDataLst>
          </p:nvPr>
        </p:nvSpPr>
        <p:spPr>
          <a:xfrm>
            <a:off x="1219200" y="849313"/>
            <a:ext cx="9353550" cy="6008687"/>
          </a:xfrm>
          <a:solidFill>
            <a:schemeClr val="tx1">
              <a:lumMod val="65000"/>
              <a:lumOff val="35000"/>
            </a:schemeClr>
          </a:solidFill>
        </p:spPr>
        <p:txBody>
          <a:bodyPr/>
          <a:lstStyle/>
          <a:p>
            <a:pPr marL="228600">
              <a:defRPr/>
            </a:pPr>
            <a:r>
              <a:rPr lang="en-US" sz="2800" dirty="0">
                <a:solidFill>
                  <a:schemeClr val="bg2"/>
                </a:solidFill>
                <a:ea typeface="ＭＳ Ｐゴシック" charset="-128"/>
              </a:rPr>
              <a:t>After completing this section, you will be able to:</a:t>
            </a:r>
          </a:p>
          <a:p>
            <a:pPr marL="685800" indent="-457200">
              <a:defRPr/>
            </a:pPr>
            <a:r>
              <a:rPr lang="en-US" sz="2000" dirty="0">
                <a:solidFill>
                  <a:schemeClr val="bg2"/>
                </a:solidFill>
                <a:ea typeface="ＭＳ Ｐゴシック" charset="-128"/>
              </a:rPr>
              <a:t>- Describe and the process of comparing files and file versions</a:t>
            </a:r>
          </a:p>
          <a:p>
            <a:pPr marL="1031875" lvl="1" indent="-457200">
              <a:buFont typeface="Webdings" panose="05030102010509060703" pitchFamily="18" charset="2"/>
              <a:buChar char="4"/>
              <a:defRPr/>
            </a:pPr>
            <a:r>
              <a:rPr lang="en-US" sz="1800" dirty="0">
                <a:solidFill>
                  <a:schemeClr val="bg2"/>
                </a:solidFill>
                <a:ea typeface="ＭＳ Ｐゴシック" charset="-128"/>
              </a:rPr>
              <a:t>Between the Working Directory and Repository</a:t>
            </a:r>
          </a:p>
          <a:p>
            <a:pPr marL="1031875" lvl="1" indent="-457200">
              <a:buFont typeface="Webdings" panose="05030102010509060703" pitchFamily="18" charset="2"/>
              <a:buChar char="4"/>
              <a:defRPr/>
            </a:pPr>
            <a:r>
              <a:rPr lang="en-US" sz="1800" dirty="0">
                <a:solidFill>
                  <a:schemeClr val="bg2"/>
                </a:solidFill>
                <a:ea typeface="ＭＳ Ｐゴシック" charset="-128"/>
              </a:rPr>
              <a:t>Between the Working Directory and Staged files</a:t>
            </a:r>
          </a:p>
          <a:p>
            <a:pPr marL="685800" indent="-457200">
              <a:defRPr/>
            </a:pPr>
            <a:r>
              <a:rPr lang="en-US" sz="2000" dirty="0">
                <a:solidFill>
                  <a:schemeClr val="bg2"/>
                </a:solidFill>
                <a:ea typeface="ＭＳ Ｐゴシック" charset="-128"/>
              </a:rPr>
              <a:t>- Interpret the symbols and characters in a Git diff command</a:t>
            </a:r>
          </a:p>
          <a:p>
            <a:pPr marL="685800" indent="-457200">
              <a:defRPr/>
            </a:pPr>
            <a:r>
              <a:rPr lang="en-US" sz="2000" dirty="0">
                <a:solidFill>
                  <a:schemeClr val="bg2"/>
                </a:solidFill>
                <a:ea typeface="ＭＳ Ｐゴシック" charset="-128"/>
              </a:rPr>
              <a:t>- Overwrite files in the Working Directory:</a:t>
            </a:r>
          </a:p>
          <a:p>
            <a:pPr marL="1031875" lvl="1" indent="-457200">
              <a:buFont typeface="Webdings" panose="05030102010509060703" pitchFamily="18" charset="2"/>
              <a:buChar char="4"/>
              <a:defRPr/>
            </a:pPr>
            <a:r>
              <a:rPr lang="en-US" sz="1800" dirty="0">
                <a:solidFill>
                  <a:schemeClr val="bg2"/>
                </a:solidFill>
                <a:ea typeface="ＭＳ Ｐゴシック" charset="-128"/>
              </a:rPr>
              <a:t>From the latest Commit point</a:t>
            </a:r>
          </a:p>
          <a:p>
            <a:pPr marL="1031875" lvl="1" indent="-457200">
              <a:buFont typeface="Webdings" panose="05030102010509060703" pitchFamily="18" charset="2"/>
              <a:buChar char="4"/>
              <a:defRPr/>
            </a:pPr>
            <a:r>
              <a:rPr lang="en-US" sz="1800" dirty="0">
                <a:solidFill>
                  <a:schemeClr val="bg2"/>
                </a:solidFill>
                <a:ea typeface="ＭＳ Ｐゴシック" charset="-128"/>
              </a:rPr>
              <a:t>From a specific Commit point</a:t>
            </a:r>
          </a:p>
          <a:p>
            <a:pPr marL="1031875" lvl="1" indent="-457200">
              <a:buFont typeface="Webdings" panose="05030102010509060703" pitchFamily="18" charset="2"/>
              <a:buChar char="4"/>
              <a:defRPr/>
            </a:pPr>
            <a:r>
              <a:rPr lang="en-US" sz="1800" dirty="0">
                <a:solidFill>
                  <a:schemeClr val="bg2"/>
                </a:solidFill>
                <a:ea typeface="ＭＳ Ｐゴシック" charset="-128"/>
              </a:rPr>
              <a:t>Overwrite all files in the Working Directory from the latest Commit point</a:t>
            </a:r>
          </a:p>
          <a:p>
            <a:pPr marL="685800" indent="-457200">
              <a:defRPr/>
            </a:pPr>
            <a:r>
              <a:rPr lang="en-US" sz="2000" dirty="0">
                <a:solidFill>
                  <a:schemeClr val="bg2"/>
                </a:solidFill>
                <a:ea typeface="ＭＳ Ｐゴシック" charset="-128"/>
              </a:rPr>
              <a:t>- Use the vim Editor to:</a:t>
            </a:r>
          </a:p>
          <a:p>
            <a:pPr marL="1031875" lvl="1" indent="-457200">
              <a:buFont typeface="Webdings" panose="05030102010509060703" pitchFamily="18" charset="2"/>
              <a:buChar char="4"/>
              <a:defRPr/>
            </a:pPr>
            <a:r>
              <a:rPr lang="en-US" sz="1800" dirty="0">
                <a:solidFill>
                  <a:schemeClr val="bg2"/>
                </a:solidFill>
                <a:ea typeface="ＭＳ Ｐゴシック" charset="-128"/>
              </a:rPr>
              <a:t>Create and modify files</a:t>
            </a:r>
          </a:p>
          <a:p>
            <a:pPr marL="1031875" lvl="1" indent="-457200">
              <a:buFont typeface="Webdings" panose="05030102010509060703" pitchFamily="18" charset="2"/>
              <a:buChar char="4"/>
              <a:defRPr/>
            </a:pPr>
            <a:r>
              <a:rPr lang="en-US" sz="1800" dirty="0">
                <a:solidFill>
                  <a:schemeClr val="bg2"/>
                </a:solidFill>
                <a:ea typeface="ＭＳ Ｐゴシック" charset="-128"/>
              </a:rPr>
              <a:t>Copy files</a:t>
            </a:r>
          </a:p>
          <a:p>
            <a:pPr marL="685800" indent="-457200">
              <a:defRPr/>
            </a:pPr>
            <a:r>
              <a:rPr lang="en-US" sz="2000" dirty="0">
                <a:solidFill>
                  <a:schemeClr val="bg2"/>
                </a:solidFill>
                <a:ea typeface="ＭＳ Ｐゴシック" charset="-128"/>
              </a:rPr>
              <a:t>- Understand the git concept of HEAD</a:t>
            </a:r>
          </a:p>
          <a:p>
            <a:pPr marL="685800" indent="-457200">
              <a:defRPr/>
            </a:pPr>
            <a:r>
              <a:rPr lang="en-US" sz="2000" dirty="0">
                <a:solidFill>
                  <a:schemeClr val="bg2"/>
                </a:solidFill>
                <a:ea typeface="ＭＳ Ｐゴシック" charset="-128"/>
              </a:rPr>
              <a:t>- Employ the following Git commands:</a:t>
            </a:r>
          </a:p>
          <a:p>
            <a:pPr marL="1031875" lvl="1" indent="-457200">
              <a:buFont typeface="Webdings" panose="05030102010509060703" pitchFamily="18" charset="2"/>
              <a:buChar char="4"/>
              <a:defRPr/>
            </a:pPr>
            <a:r>
              <a:rPr lang="en-US" sz="1800" b="1" dirty="0">
                <a:solidFill>
                  <a:schemeClr val="accent6"/>
                </a:solidFill>
                <a:latin typeface="Courier New" panose="02070309020205020404" pitchFamily="49" charset="0"/>
                <a:ea typeface="ＭＳ Ｐゴシック" charset="-128"/>
                <a:cs typeface="Courier New" panose="02070309020205020404" pitchFamily="49" charset="0"/>
              </a:rPr>
              <a:t>diff</a:t>
            </a:r>
          </a:p>
          <a:p>
            <a:pPr marL="1031875" lvl="1" indent="-457200">
              <a:buFont typeface="Webdings" panose="05030102010509060703" pitchFamily="18" charset="2"/>
              <a:buChar char="4"/>
              <a:defRPr/>
            </a:pPr>
            <a:r>
              <a:rPr lang="en-US" sz="1800" b="1" dirty="0">
                <a:solidFill>
                  <a:schemeClr val="accent6"/>
                </a:solidFill>
                <a:latin typeface="Courier New" panose="02070309020205020404" pitchFamily="49" charset="0"/>
                <a:ea typeface="ＭＳ Ｐゴシック" charset="-128"/>
                <a:cs typeface="Courier New" panose="02070309020205020404" pitchFamily="49" charset="0"/>
              </a:rPr>
              <a:t>status</a:t>
            </a:r>
          </a:p>
          <a:p>
            <a:pPr marL="1031875" lvl="1" indent="-457200">
              <a:buFont typeface="Webdings" panose="05030102010509060703" pitchFamily="18" charset="2"/>
              <a:buChar char="4"/>
              <a:defRPr/>
            </a:pPr>
            <a:r>
              <a:rPr lang="en-US" sz="1800" b="1" dirty="0">
                <a:solidFill>
                  <a:schemeClr val="accent6"/>
                </a:solidFill>
                <a:latin typeface="Courier New" panose="02070309020205020404" pitchFamily="49" charset="0"/>
                <a:ea typeface="ＭＳ Ｐゴシック" charset="-128"/>
                <a:cs typeface="Courier New" panose="02070309020205020404" pitchFamily="49" charset="0"/>
              </a:rPr>
              <a:t>log</a:t>
            </a:r>
          </a:p>
          <a:p>
            <a:pPr marL="1031875" lvl="1" indent="-457200">
              <a:buFont typeface="Webdings" panose="05030102010509060703" pitchFamily="18" charset="2"/>
              <a:buChar char="4"/>
              <a:defRPr/>
            </a:pPr>
            <a:r>
              <a:rPr lang="en-US" sz="1800" b="1" dirty="0">
                <a:solidFill>
                  <a:schemeClr val="accent6"/>
                </a:solidFill>
                <a:latin typeface="Courier New" panose="02070309020205020404" pitchFamily="49" charset="0"/>
                <a:ea typeface="ＭＳ Ｐゴシック" charset="-128"/>
                <a:cs typeface="Courier New" panose="02070309020205020404" pitchFamily="49" charset="0"/>
              </a:rPr>
              <a:t>show</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a:extLst>
              <a:ext uri="{FF2B5EF4-FFF2-40B4-BE49-F238E27FC236}">
                <a16:creationId xmlns:a16="http://schemas.microsoft.com/office/drawing/2014/main" id="{D4FAAD36-19D1-A991-334A-CA5B6437BC64}"/>
              </a:ext>
            </a:extLst>
          </p:cNvPr>
          <p:cNvSpPr>
            <a:spLocks noGrp="1" noChangeArrowheads="1"/>
          </p:cNvSpPr>
          <p:nvPr>
            <p:ph type="title"/>
          </p:nvPr>
        </p:nvSpPr>
        <p:spPr/>
        <p:txBody>
          <a:bodyPr/>
          <a:lstStyle/>
          <a:p>
            <a:r>
              <a:rPr lang="en-US" altLang="en-US"/>
              <a:t>Modifying Code</a:t>
            </a:r>
          </a:p>
        </p:txBody>
      </p:sp>
      <p:sp>
        <p:nvSpPr>
          <p:cNvPr id="67587" name="Content Placeholder 2">
            <a:extLst>
              <a:ext uri="{FF2B5EF4-FFF2-40B4-BE49-F238E27FC236}">
                <a16:creationId xmlns:a16="http://schemas.microsoft.com/office/drawing/2014/main" id="{12A12FBC-F336-5010-3862-0459F3AB8300}"/>
              </a:ext>
            </a:extLst>
          </p:cNvPr>
          <p:cNvSpPr>
            <a:spLocks noGrp="1" noChangeArrowheads="1"/>
          </p:cNvSpPr>
          <p:nvPr>
            <p:ph idx="1"/>
          </p:nvPr>
        </p:nvSpPr>
        <p:spPr>
          <a:xfrm>
            <a:off x="934040" y="855663"/>
            <a:ext cx="10667190" cy="6005512"/>
          </a:xfrm>
        </p:spPr>
        <p:txBody>
          <a:bodyPr/>
          <a:lstStyle/>
          <a:p>
            <a:r>
              <a:rPr lang="en-US" altLang="en-US" sz="2400" dirty="0"/>
              <a:t>Once you’ve added and committed code to a Git Repository, you’re (only) at the starting line for your project work</a:t>
            </a:r>
          </a:p>
        </p:txBody>
      </p:sp>
      <p:sp>
        <p:nvSpPr>
          <p:cNvPr id="6" name="Content Placeholder 2">
            <a:extLst>
              <a:ext uri="{FF2B5EF4-FFF2-40B4-BE49-F238E27FC236}">
                <a16:creationId xmlns:a16="http://schemas.microsoft.com/office/drawing/2014/main" id="{A85D0EE2-8B38-4808-86A3-DAC52ED158D1}"/>
              </a:ext>
            </a:extLst>
          </p:cNvPr>
          <p:cNvSpPr txBox="1">
            <a:spLocks noChangeArrowheads="1"/>
          </p:cNvSpPr>
          <p:nvPr/>
        </p:nvSpPr>
        <p:spPr bwMode="auto">
          <a:xfrm>
            <a:off x="1709738" y="1849438"/>
            <a:ext cx="8805862" cy="4017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30188" indent="-230188" algn="l" rtl="0" eaLnBrk="0" fontAlgn="base" hangingPunct="0">
              <a:lnSpc>
                <a:spcPct val="85000"/>
              </a:lnSpc>
              <a:spcBef>
                <a:spcPct val="30000"/>
              </a:spcBef>
              <a:spcAft>
                <a:spcPct val="0"/>
              </a:spcAft>
              <a:buClr>
                <a:srgbClr val="000000"/>
              </a:buClr>
              <a:buFont typeface="Wingdings" panose="05000000000000000000" pitchFamily="2" charset="2"/>
              <a:buChar char="§"/>
              <a:defRPr sz="3200">
                <a:solidFill>
                  <a:schemeClr val="tx1"/>
                </a:solidFill>
                <a:latin typeface="+mn-lt"/>
                <a:ea typeface="+mn-ea"/>
                <a:cs typeface="+mn-cs"/>
              </a:defRPr>
            </a:lvl1pPr>
            <a:lvl2pPr marL="576263" indent="-231775" algn="l" rtl="0" eaLnBrk="0" fontAlgn="base" hangingPunct="0">
              <a:lnSpc>
                <a:spcPct val="85000"/>
              </a:lnSpc>
              <a:spcBef>
                <a:spcPct val="30000"/>
              </a:spcBef>
              <a:spcAft>
                <a:spcPct val="0"/>
              </a:spcAft>
              <a:buClr>
                <a:srgbClr val="006699"/>
              </a:buClr>
              <a:buFont typeface="Webdings" panose="05030102010509060703" pitchFamily="18" charset="2"/>
              <a:buChar char="4"/>
              <a:defRPr sz="2800">
                <a:solidFill>
                  <a:srgbClr val="006699"/>
                </a:solidFill>
                <a:latin typeface="+mn-lt"/>
              </a:defRPr>
            </a:lvl2pPr>
            <a:lvl3pPr marL="909638" indent="-219075" algn="l" rtl="0" eaLnBrk="0" fontAlgn="base" hangingPunct="0">
              <a:spcBef>
                <a:spcPct val="20000"/>
              </a:spcBef>
              <a:spcAft>
                <a:spcPct val="0"/>
              </a:spcAft>
              <a:buFont typeface="Wingdings" panose="05000000000000000000" pitchFamily="2" charset="2"/>
              <a:buChar char="§"/>
              <a:defRPr sz="2400">
                <a:solidFill>
                  <a:srgbClr val="666666"/>
                </a:solidFill>
                <a:latin typeface="+mn-lt"/>
              </a:defRPr>
            </a:lvl3pPr>
            <a:lvl4pPr marL="1255713" indent="-231775" algn="l" rtl="0" eaLnBrk="0" fontAlgn="base" hangingPunct="0">
              <a:spcBef>
                <a:spcPct val="20000"/>
              </a:spcBef>
              <a:spcAft>
                <a:spcPct val="0"/>
              </a:spcAft>
              <a:buChar char="–"/>
              <a:defRPr sz="2000">
                <a:solidFill>
                  <a:schemeClr val="tx1"/>
                </a:solidFill>
                <a:latin typeface="+mn-lt"/>
              </a:defRPr>
            </a:lvl4pPr>
            <a:lvl5pPr marL="1601788" indent="-231775" algn="l" rtl="0" eaLnBrk="0" fontAlgn="base" hangingPunct="0">
              <a:spcBef>
                <a:spcPct val="20000"/>
              </a:spcBef>
              <a:spcAft>
                <a:spcPct val="0"/>
              </a:spcAft>
              <a:buChar char="–"/>
              <a:defRPr sz="2000">
                <a:solidFill>
                  <a:schemeClr val="tx1"/>
                </a:solidFill>
                <a:latin typeface="+mn-lt"/>
              </a:defRPr>
            </a:lvl5pPr>
            <a:lvl6pPr marL="2058988" indent="-231775" algn="l" rtl="0" fontAlgn="base">
              <a:spcBef>
                <a:spcPct val="20000"/>
              </a:spcBef>
              <a:spcAft>
                <a:spcPct val="0"/>
              </a:spcAft>
              <a:buChar char="–"/>
              <a:defRPr sz="2000">
                <a:solidFill>
                  <a:schemeClr val="tx1"/>
                </a:solidFill>
                <a:latin typeface="+mn-lt"/>
              </a:defRPr>
            </a:lvl6pPr>
            <a:lvl7pPr marL="2516188" indent="-231775" algn="l" rtl="0" fontAlgn="base">
              <a:spcBef>
                <a:spcPct val="20000"/>
              </a:spcBef>
              <a:spcAft>
                <a:spcPct val="0"/>
              </a:spcAft>
              <a:buChar char="–"/>
              <a:defRPr sz="2000">
                <a:solidFill>
                  <a:schemeClr val="tx1"/>
                </a:solidFill>
                <a:latin typeface="+mn-lt"/>
              </a:defRPr>
            </a:lvl7pPr>
            <a:lvl8pPr marL="2973388" indent="-231775" algn="l" rtl="0" fontAlgn="base">
              <a:spcBef>
                <a:spcPct val="20000"/>
              </a:spcBef>
              <a:spcAft>
                <a:spcPct val="0"/>
              </a:spcAft>
              <a:buChar char="–"/>
              <a:defRPr sz="2000">
                <a:solidFill>
                  <a:schemeClr val="tx1"/>
                </a:solidFill>
                <a:latin typeface="+mn-lt"/>
              </a:defRPr>
            </a:lvl8pPr>
            <a:lvl9pPr marL="3430588" indent="-231775" algn="l" rtl="0" fontAlgn="base">
              <a:spcBef>
                <a:spcPct val="20000"/>
              </a:spcBef>
              <a:spcAft>
                <a:spcPct val="0"/>
              </a:spcAft>
              <a:buChar char="–"/>
              <a:defRPr sz="2000">
                <a:solidFill>
                  <a:schemeClr val="tx1"/>
                </a:solidFill>
                <a:latin typeface="+mn-lt"/>
              </a:defRPr>
            </a:lvl9pPr>
          </a:lstStyle>
          <a:p>
            <a:pPr>
              <a:defRPr/>
            </a:pPr>
            <a:r>
              <a:rPr lang="en-US" altLang="en-US" sz="2400" kern="0" dirty="0"/>
              <a:t>Projects require you to:</a:t>
            </a:r>
          </a:p>
          <a:p>
            <a:pPr lvl="1">
              <a:defRPr/>
            </a:pPr>
            <a:r>
              <a:rPr lang="en-US" altLang="en-US" sz="2400" kern="0" dirty="0">
                <a:solidFill>
                  <a:schemeClr val="tx1"/>
                </a:solidFill>
              </a:rPr>
              <a:t>Modify code and add/commit the modified source files to the Repository</a:t>
            </a:r>
          </a:p>
          <a:p>
            <a:pPr lvl="1">
              <a:defRPr/>
            </a:pPr>
            <a:r>
              <a:rPr lang="en-US" altLang="en-US" sz="2400" kern="0" dirty="0">
                <a:solidFill>
                  <a:schemeClr val="tx1"/>
                </a:solidFill>
              </a:rPr>
              <a:t>Compare Git-managed files:</a:t>
            </a:r>
          </a:p>
          <a:p>
            <a:pPr lvl="2">
              <a:defRPr/>
            </a:pPr>
            <a:r>
              <a:rPr lang="en-US" altLang="en-US" sz="1600" kern="0" dirty="0">
                <a:solidFill>
                  <a:schemeClr val="tx1"/>
                </a:solidFill>
              </a:rPr>
              <a:t>Between the Working Directory and the Repository</a:t>
            </a:r>
          </a:p>
          <a:p>
            <a:pPr lvl="2">
              <a:defRPr/>
            </a:pPr>
            <a:r>
              <a:rPr lang="en-US" altLang="en-US" sz="1600" kern="0" dirty="0">
                <a:solidFill>
                  <a:schemeClr val="tx1"/>
                </a:solidFill>
              </a:rPr>
              <a:t>Between the Working Directory and Index (Staged files)</a:t>
            </a:r>
          </a:p>
          <a:p>
            <a:pPr lvl="1">
              <a:defRPr/>
            </a:pPr>
            <a:r>
              <a:rPr lang="en-US" altLang="en-US" sz="2400" kern="0" dirty="0">
                <a:solidFill>
                  <a:schemeClr val="tx1"/>
                </a:solidFill>
              </a:rPr>
              <a:t>Continue to commit/save files to the Repository</a:t>
            </a:r>
          </a:p>
          <a:p>
            <a:pPr lvl="1">
              <a:defRPr/>
            </a:pPr>
            <a:r>
              <a:rPr lang="en-US" altLang="en-US" sz="2400" kern="0" dirty="0">
                <a:solidFill>
                  <a:schemeClr val="tx1"/>
                </a:solidFill>
              </a:rPr>
              <a:t>Overlay files in the Working Directory</a:t>
            </a:r>
          </a:p>
          <a:p>
            <a:pPr lvl="2">
              <a:defRPr/>
            </a:pPr>
            <a:r>
              <a:rPr lang="en-US" altLang="en-US" sz="1600" kern="0" dirty="0">
                <a:solidFill>
                  <a:schemeClr val="tx1"/>
                </a:solidFill>
              </a:rPr>
              <a:t>From the current Commit point</a:t>
            </a:r>
          </a:p>
          <a:p>
            <a:pPr lvl="2">
              <a:defRPr/>
            </a:pPr>
            <a:r>
              <a:rPr lang="en-US" altLang="en-US" sz="1600" kern="0" dirty="0">
                <a:solidFill>
                  <a:schemeClr val="tx1"/>
                </a:solidFill>
              </a:rPr>
              <a:t>From a specific Commit point</a:t>
            </a:r>
          </a:p>
          <a:p>
            <a:pPr lvl="1">
              <a:defRPr/>
            </a:pPr>
            <a:r>
              <a:rPr lang="en-US" altLang="en-US" sz="2400" kern="0" dirty="0">
                <a:solidFill>
                  <a:schemeClr val="tx1"/>
                </a:solidFill>
              </a:rPr>
              <a:t>You’ll also want to examine the state of the Repository from time to time</a:t>
            </a:r>
          </a:p>
          <a:p>
            <a:pPr lvl="2">
              <a:defRPr/>
            </a:pPr>
            <a:r>
              <a:rPr lang="en-US" altLang="en-US" sz="1600" kern="0" dirty="0">
                <a:solidFill>
                  <a:schemeClr val="tx1"/>
                </a:solidFill>
              </a:rPr>
              <a:t>The status of files </a:t>
            </a:r>
          </a:p>
          <a:p>
            <a:pPr lvl="2">
              <a:defRPr/>
            </a:pPr>
            <a:r>
              <a:rPr lang="en-US" altLang="en-US" sz="1600" kern="0" dirty="0">
                <a:solidFill>
                  <a:schemeClr val="tx1"/>
                </a:solidFill>
              </a:rPr>
              <a:t>Commit point meta-data</a:t>
            </a:r>
          </a:p>
          <a:p>
            <a:pPr lvl="2">
              <a:defRPr/>
            </a:pPr>
            <a:endParaRPr lang="en-US" altLang="en-US" sz="400" kern="0" dirty="0">
              <a:solidFill>
                <a:schemeClr val="tx1"/>
              </a:solidFill>
            </a:endParaRPr>
          </a:p>
          <a:p>
            <a:pPr lvl="2">
              <a:defRPr/>
            </a:pPr>
            <a:endParaRPr lang="en-US" altLang="en-US" sz="400" kern="0" dirty="0">
              <a:solidFill>
                <a:schemeClr val="tx1"/>
              </a:solidFil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57DABFE2-5672-4AC6-ADC0-ED2491235886}"/>
              </a:ext>
            </a:extLst>
          </p:cNvPr>
          <p:cNvGrpSpPr/>
          <p:nvPr/>
        </p:nvGrpSpPr>
        <p:grpSpPr>
          <a:xfrm>
            <a:off x="609600" y="762000"/>
            <a:ext cx="11048999" cy="6096001"/>
            <a:chOff x="6254750" y="4378325"/>
            <a:chExt cx="2941637" cy="2742942"/>
          </a:xfrm>
          <a:gradFill>
            <a:gsLst>
              <a:gs pos="0">
                <a:schemeClr val="accent6">
                  <a:alpha val="13000"/>
                </a:schemeClr>
              </a:gs>
              <a:gs pos="74000">
                <a:schemeClr val="tx1">
                  <a:lumMod val="50000"/>
                  <a:lumOff val="50000"/>
                  <a:alpha val="17000"/>
                </a:schemeClr>
              </a:gs>
              <a:gs pos="43000">
                <a:schemeClr val="accent1">
                  <a:lumMod val="45000"/>
                  <a:lumOff val="55000"/>
                  <a:alpha val="18000"/>
                </a:schemeClr>
              </a:gs>
              <a:gs pos="100000">
                <a:schemeClr val="accent6">
                  <a:alpha val="13000"/>
                </a:schemeClr>
              </a:gs>
            </a:gsLst>
            <a:lin ang="5400000" scaled="1"/>
          </a:gradFill>
        </p:grpSpPr>
        <p:sp>
          <p:nvSpPr>
            <p:cNvPr id="7" name="AutoShape 2">
              <a:extLst>
                <a:ext uri="{FF2B5EF4-FFF2-40B4-BE49-F238E27FC236}">
                  <a16:creationId xmlns:a16="http://schemas.microsoft.com/office/drawing/2014/main" id="{F99C6429-3F2C-42A3-B3AB-994DACFCE119}"/>
                </a:ext>
              </a:extLst>
            </p:cNvPr>
            <p:cNvSpPr>
              <a:spLocks noChangeArrowheads="1"/>
            </p:cNvSpPr>
            <p:nvPr/>
          </p:nvSpPr>
          <p:spPr bwMode="auto">
            <a:xfrm>
              <a:off x="6254750" y="4378325"/>
              <a:ext cx="2941637" cy="2742942"/>
            </a:xfrm>
            <a:prstGeom prst="can">
              <a:avLst>
                <a:gd name="adj" fmla="val 22667"/>
              </a:avLst>
            </a:prstGeom>
            <a:grpFill/>
            <a:ln w="9525">
              <a:solidFill>
                <a:schemeClr val="tx1"/>
              </a:solidFill>
              <a:round/>
              <a:headEnd/>
              <a:tailEnd/>
            </a:ln>
            <a:effectLst/>
          </p:spPr>
          <p:txBody>
            <a:bodyPr wrap="none" anchor="ctr"/>
            <a:lstStyle>
              <a:lvl1pPr defTabSz="457200">
                <a:lnSpc>
                  <a:spcPct val="85000"/>
                </a:lnSpc>
                <a:spcBef>
                  <a:spcPct val="30000"/>
                </a:spcBef>
                <a:buClr>
                  <a:srgbClr val="000000"/>
                </a:buClr>
                <a:buFont typeface="Wingdings" panose="05000000000000000000" pitchFamily="2" charset="2"/>
                <a:buChar char="§"/>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anose="05030102010509060703" pitchFamily="18" charset="2"/>
                <a:buChar char="4"/>
                <a:defRPr>
                  <a:solidFill>
                    <a:srgbClr val="006699"/>
                  </a:solidFill>
                  <a:latin typeface="Arial" panose="020B0604020202020204" pitchFamily="34" charset="0"/>
                </a:defRPr>
              </a:lvl2pPr>
              <a:lvl3pPr marL="1143000" indent="-228600" defTabSz="457200">
                <a:spcBef>
                  <a:spcPct val="20000"/>
                </a:spcBef>
                <a:buFont typeface="Wingdings" panose="05000000000000000000" pitchFamily="2" charset="2"/>
                <a:buChar char="§"/>
                <a:defRPr sz="1600">
                  <a:solidFill>
                    <a:srgbClr val="666666"/>
                  </a:solidFill>
                  <a:latin typeface="Arial" panose="020B0604020202020204" pitchFamily="34" charset="0"/>
                </a:defRPr>
              </a:lvl3pPr>
              <a:lvl4pPr marL="1600200" indent="-228600" defTabSz="457200">
                <a:spcBef>
                  <a:spcPct val="20000"/>
                </a:spcBef>
                <a:buChar char="–"/>
                <a:defRPr sz="1400">
                  <a:solidFill>
                    <a:schemeClr val="tx1"/>
                  </a:solidFill>
                  <a:latin typeface="Arial" panose="020B0604020202020204" pitchFamily="34" charset="0"/>
                </a:defRPr>
              </a:lvl4pPr>
              <a:lvl5pPr marL="2057400" indent="-228600" defTabSz="457200">
                <a:spcBef>
                  <a:spcPct val="20000"/>
                </a:spcBef>
                <a:buChar char="–"/>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Font typeface="Arial" panose="020B0604020202020204" pitchFamily="34" charset="0"/>
                <a:buNone/>
                <a:defRPr/>
              </a:pPr>
              <a:endParaRPr lang="en-US" altLang="en-US" sz="1800">
                <a:solidFill>
                  <a:schemeClr val="bg1"/>
                </a:solidFill>
                <a:latin typeface="+mj-lt"/>
              </a:endParaRPr>
            </a:p>
          </p:txBody>
        </p:sp>
        <p:sp>
          <p:nvSpPr>
            <p:cNvPr id="8" name="Text Box 3">
              <a:extLst>
                <a:ext uri="{FF2B5EF4-FFF2-40B4-BE49-F238E27FC236}">
                  <a16:creationId xmlns:a16="http://schemas.microsoft.com/office/drawing/2014/main" id="{885431AE-CAAD-4A3B-9438-ABBD1ED99DD4}"/>
                </a:ext>
              </a:extLst>
            </p:cNvPr>
            <p:cNvSpPr txBox="1">
              <a:spLocks noChangeArrowheads="1"/>
            </p:cNvSpPr>
            <p:nvPr/>
          </p:nvSpPr>
          <p:spPr bwMode="auto">
            <a:xfrm>
              <a:off x="6333254" y="5128987"/>
              <a:ext cx="2803526" cy="257360"/>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457200">
                <a:defRPr sz="800" b="1">
                  <a:solidFill>
                    <a:schemeClr val="tx1"/>
                  </a:solidFill>
                  <a:latin typeface="Verdana" panose="020B0604030504040204" pitchFamily="34" charset="0"/>
                </a:defRPr>
              </a:lvl1pPr>
              <a:lvl2pPr marL="742950" indent="-285750" defTabSz="457200">
                <a:defRPr sz="800" b="1">
                  <a:solidFill>
                    <a:schemeClr val="tx1"/>
                  </a:solidFill>
                  <a:latin typeface="Verdana" panose="020B0604030504040204" pitchFamily="34" charset="0"/>
                </a:defRPr>
              </a:lvl2pPr>
              <a:lvl3pPr marL="1143000" indent="-228600" defTabSz="457200">
                <a:defRPr sz="800" b="1">
                  <a:solidFill>
                    <a:schemeClr val="tx1"/>
                  </a:solidFill>
                  <a:latin typeface="Verdana" panose="020B0604030504040204" pitchFamily="34" charset="0"/>
                </a:defRPr>
              </a:lvl3pPr>
              <a:lvl4pPr marL="1600200" indent="-228600" defTabSz="457200">
                <a:defRPr sz="800" b="1">
                  <a:solidFill>
                    <a:schemeClr val="tx1"/>
                  </a:solidFill>
                  <a:latin typeface="Verdana" panose="020B0604030504040204" pitchFamily="34" charset="0"/>
                </a:defRPr>
              </a:lvl4pPr>
              <a:lvl5pPr marL="2057400" indent="-228600" defTabSz="457200">
                <a:defRPr sz="800" b="1">
                  <a:solidFill>
                    <a:schemeClr val="tx1"/>
                  </a:solidFill>
                  <a:latin typeface="Verdana" panose="020B0604030504040204" pitchFamily="34" charset="0"/>
                </a:defRPr>
              </a:lvl5pPr>
              <a:lvl6pPr marL="2514600" indent="-228600" defTabSz="457200" eaLnBrk="0" fontAlgn="base" hangingPunct="0">
                <a:spcBef>
                  <a:spcPct val="0"/>
                </a:spcBef>
                <a:spcAft>
                  <a:spcPct val="0"/>
                </a:spcAft>
                <a:defRPr sz="800" b="1">
                  <a:solidFill>
                    <a:schemeClr val="tx1"/>
                  </a:solidFill>
                  <a:latin typeface="Verdana" panose="020B0604030504040204" pitchFamily="34" charset="0"/>
                </a:defRPr>
              </a:lvl6pPr>
              <a:lvl7pPr marL="2971800" indent="-228600" defTabSz="457200" eaLnBrk="0" fontAlgn="base" hangingPunct="0">
                <a:spcBef>
                  <a:spcPct val="0"/>
                </a:spcBef>
                <a:spcAft>
                  <a:spcPct val="0"/>
                </a:spcAft>
                <a:defRPr sz="800" b="1">
                  <a:solidFill>
                    <a:schemeClr val="tx1"/>
                  </a:solidFill>
                  <a:latin typeface="Verdana" panose="020B0604030504040204" pitchFamily="34" charset="0"/>
                </a:defRPr>
              </a:lvl7pPr>
              <a:lvl8pPr marL="3429000" indent="-228600" defTabSz="457200" eaLnBrk="0" fontAlgn="base" hangingPunct="0">
                <a:spcBef>
                  <a:spcPct val="0"/>
                </a:spcBef>
                <a:spcAft>
                  <a:spcPct val="0"/>
                </a:spcAft>
                <a:defRPr sz="800" b="1">
                  <a:solidFill>
                    <a:schemeClr val="tx1"/>
                  </a:solidFill>
                  <a:latin typeface="Verdana" panose="020B0604030504040204" pitchFamily="34" charset="0"/>
                </a:defRPr>
              </a:lvl8pPr>
              <a:lvl9pPr marL="3886200" indent="-228600" defTabSz="457200" eaLnBrk="0" fontAlgn="base" hangingPunct="0">
                <a:spcBef>
                  <a:spcPct val="0"/>
                </a:spcBef>
                <a:spcAft>
                  <a:spcPct val="0"/>
                </a:spcAft>
                <a:defRPr sz="800" b="1">
                  <a:solidFill>
                    <a:schemeClr val="tx1"/>
                  </a:solidFill>
                  <a:latin typeface="Verdana" panose="020B0604030504040204" pitchFamily="34" charset="0"/>
                </a:defRPr>
              </a:lvl9pPr>
            </a:lstStyle>
            <a:p>
              <a:pPr algn="ctr" eaLnBrk="1" hangingPunct="1">
                <a:defRPr/>
              </a:pPr>
              <a:endParaRPr lang="en-US" altLang="en-US" sz="3200" b="0" dirty="0">
                <a:solidFill>
                  <a:schemeClr val="tx1">
                    <a:lumMod val="50000"/>
                    <a:lumOff val="50000"/>
                  </a:schemeClr>
                </a:solidFill>
                <a:latin typeface="+mj-lt"/>
              </a:endParaRPr>
            </a:p>
          </p:txBody>
        </p:sp>
      </p:grpSp>
      <p:sp>
        <p:nvSpPr>
          <p:cNvPr id="68611" name="Title 1">
            <a:extLst>
              <a:ext uri="{FF2B5EF4-FFF2-40B4-BE49-F238E27FC236}">
                <a16:creationId xmlns:a16="http://schemas.microsoft.com/office/drawing/2014/main" id="{8C1BA1DC-DC4E-F185-7C99-F99AB3CD2DE6}"/>
              </a:ext>
            </a:extLst>
          </p:cNvPr>
          <p:cNvSpPr>
            <a:spLocks noGrp="1" noChangeArrowheads="1"/>
          </p:cNvSpPr>
          <p:nvPr>
            <p:ph type="title"/>
            <p:custDataLst>
              <p:tags r:id="rId1"/>
            </p:custDataLst>
          </p:nvPr>
        </p:nvSpPr>
        <p:spPr>
          <a:xfrm>
            <a:off x="685801" y="92075"/>
            <a:ext cx="9910764" cy="533400"/>
          </a:xfrm>
        </p:spPr>
        <p:txBody>
          <a:bodyPr/>
          <a:lstStyle/>
          <a:p>
            <a:r>
              <a:rPr lang="en-US" altLang="en-US" sz="2800" dirty="0"/>
              <a:t>Starting Point – </a:t>
            </a:r>
            <a:r>
              <a:rPr lang="en-US" altLang="en-US" sz="2800" b="1" dirty="0"/>
              <a:t>New project, New Directory, New Repository</a:t>
            </a:r>
          </a:p>
        </p:txBody>
      </p:sp>
      <p:grpSp>
        <p:nvGrpSpPr>
          <p:cNvPr id="68612" name="Group 9">
            <a:extLst>
              <a:ext uri="{FF2B5EF4-FFF2-40B4-BE49-F238E27FC236}">
                <a16:creationId xmlns:a16="http://schemas.microsoft.com/office/drawing/2014/main" id="{D5C54B19-EC58-7892-7A87-28DB37117E2B}"/>
              </a:ext>
            </a:extLst>
          </p:cNvPr>
          <p:cNvGrpSpPr>
            <a:grpSpLocks/>
          </p:cNvGrpSpPr>
          <p:nvPr/>
        </p:nvGrpSpPr>
        <p:grpSpPr bwMode="auto">
          <a:xfrm>
            <a:off x="1560515" y="2533651"/>
            <a:ext cx="2925763" cy="2703513"/>
            <a:chOff x="189955" y="2533576"/>
            <a:chExt cx="2926701" cy="1505023"/>
          </a:xfrm>
        </p:grpSpPr>
        <p:sp>
          <p:nvSpPr>
            <p:cNvPr id="2" name="Rectangle: Rounded Corners 1">
              <a:extLst>
                <a:ext uri="{FF2B5EF4-FFF2-40B4-BE49-F238E27FC236}">
                  <a16:creationId xmlns:a16="http://schemas.microsoft.com/office/drawing/2014/main" id="{A4D13FEB-8B44-479A-AB07-3A02056E0BAA}"/>
                </a:ext>
              </a:extLst>
            </p:cNvPr>
            <p:cNvSpPr/>
            <p:nvPr/>
          </p:nvSpPr>
          <p:spPr bwMode="auto">
            <a:xfrm>
              <a:off x="189955" y="2533576"/>
              <a:ext cx="2926701" cy="1505023"/>
            </a:xfrm>
            <a:prstGeom prst="roundRect">
              <a:avLst/>
            </a:prstGeom>
            <a:solidFill>
              <a:schemeClr val="accent6">
                <a:alpha val="73000"/>
              </a:schemeClr>
            </a:soli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endParaRPr lang="en-US" sz="2400" dirty="0">
                <a:solidFill>
                  <a:schemeClr val="bg1"/>
                </a:solidFill>
                <a:effectLst>
                  <a:outerShdw blurRad="38100" dist="38100" dir="2700000" algn="tl">
                    <a:srgbClr val="000000">
                      <a:alpha val="43137"/>
                    </a:srgbClr>
                  </a:outerShdw>
                </a:effectLst>
              </a:endParaRPr>
            </a:p>
          </p:txBody>
        </p:sp>
        <p:sp>
          <p:nvSpPr>
            <p:cNvPr id="3" name="TextBox 2">
              <a:extLst>
                <a:ext uri="{FF2B5EF4-FFF2-40B4-BE49-F238E27FC236}">
                  <a16:creationId xmlns:a16="http://schemas.microsoft.com/office/drawing/2014/main" id="{124D680E-7619-4941-B2CE-EDCBF567B07B}"/>
                </a:ext>
              </a:extLst>
            </p:cNvPr>
            <p:cNvSpPr txBox="1"/>
            <p:nvPr/>
          </p:nvSpPr>
          <p:spPr>
            <a:xfrm>
              <a:off x="372736" y="2755397"/>
              <a:ext cx="2561137" cy="753881"/>
            </a:xfrm>
            <a:prstGeom prst="rect">
              <a:avLst/>
            </a:prstGeom>
            <a:noFill/>
          </p:spPr>
          <p:txBody>
            <a:bodyPr wrap="none">
              <a:spAutoFit/>
            </a:bodyPr>
            <a:lstStyle/>
            <a:p>
              <a:pPr algn="ctr">
                <a:defRPr/>
              </a:pPr>
              <a:r>
                <a:rPr lang="en-US" sz="2400" dirty="0">
                  <a:solidFill>
                    <a:schemeClr val="bg1"/>
                  </a:solidFill>
                  <a:effectLst>
                    <a:outerShdw blurRad="38100" dist="38100" dir="2700000" algn="tl">
                      <a:srgbClr val="000000">
                        <a:alpha val="43137"/>
                      </a:srgbClr>
                    </a:outerShdw>
                  </a:effectLst>
                  <a:latin typeface="Source Sans Pro Black" panose="020B0604020202020204" pitchFamily="34" charset="0"/>
                </a:rPr>
                <a:t>Modified</a:t>
              </a:r>
            </a:p>
            <a:p>
              <a:pPr algn="ctr">
                <a:defRPr/>
              </a:pPr>
              <a:r>
                <a:rPr lang="en-US" sz="2400" dirty="0">
                  <a:solidFill>
                    <a:schemeClr val="bg1"/>
                  </a:solidFill>
                  <a:effectLst>
                    <a:outerShdw blurRad="38100" dist="38100" dir="2700000" algn="tl">
                      <a:srgbClr val="000000">
                        <a:alpha val="43137"/>
                      </a:srgbClr>
                    </a:outerShdw>
                  </a:effectLst>
                  <a:latin typeface="Abadi" panose="020B0604020104020204" pitchFamily="34" charset="0"/>
                </a:rPr>
                <a:t>Working Directory</a:t>
              </a:r>
            </a:p>
            <a:p>
              <a:pPr algn="ctr">
                <a:defRPr/>
              </a:pPr>
              <a:endParaRPr lang="en-US" sz="1000" dirty="0">
                <a:solidFill>
                  <a:schemeClr val="bg1"/>
                </a:solidFill>
                <a:effectLst>
                  <a:outerShdw blurRad="38100" dist="38100" dir="2700000" algn="tl">
                    <a:srgbClr val="000000">
                      <a:alpha val="43137"/>
                    </a:srgbClr>
                  </a:outerShdw>
                </a:effectLst>
                <a:latin typeface="Source Sans Pro Black" panose="020B0604020202020204" pitchFamily="34" charset="0"/>
              </a:endParaRPr>
            </a:p>
            <a:p>
              <a:pPr algn="ctr">
                <a:defRPr/>
              </a:pPr>
              <a:r>
                <a:rPr lang="en-US" sz="2400" b="1" dirty="0">
                  <a:solidFill>
                    <a:srgbClr val="FF000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File1</a:t>
              </a:r>
            </a:p>
          </p:txBody>
        </p:sp>
      </p:grpSp>
      <p:grpSp>
        <p:nvGrpSpPr>
          <p:cNvPr id="68613" name="Group 3">
            <a:extLst>
              <a:ext uri="{FF2B5EF4-FFF2-40B4-BE49-F238E27FC236}">
                <a16:creationId xmlns:a16="http://schemas.microsoft.com/office/drawing/2014/main" id="{8F9AA9C2-21A3-4EB2-F8BE-6F117F23C313}"/>
              </a:ext>
            </a:extLst>
          </p:cNvPr>
          <p:cNvGrpSpPr>
            <a:grpSpLocks/>
          </p:cNvGrpSpPr>
          <p:nvPr/>
        </p:nvGrpSpPr>
        <p:grpSpPr bwMode="auto">
          <a:xfrm>
            <a:off x="4600576" y="2533651"/>
            <a:ext cx="2925763" cy="2703513"/>
            <a:chOff x="342355" y="2685976"/>
            <a:chExt cx="2926701" cy="1505023"/>
          </a:xfrm>
        </p:grpSpPr>
        <p:sp>
          <p:nvSpPr>
            <p:cNvPr id="11" name="Rectangle: Rounded Corners 10">
              <a:extLst>
                <a:ext uri="{FF2B5EF4-FFF2-40B4-BE49-F238E27FC236}">
                  <a16:creationId xmlns:a16="http://schemas.microsoft.com/office/drawing/2014/main" id="{7CDC0368-4487-4E8C-BB41-0FC8415F4A1F}"/>
                </a:ext>
              </a:extLst>
            </p:cNvPr>
            <p:cNvSpPr/>
            <p:nvPr/>
          </p:nvSpPr>
          <p:spPr bwMode="auto">
            <a:xfrm>
              <a:off x="342355" y="2685976"/>
              <a:ext cx="2926701" cy="1505023"/>
            </a:xfrm>
            <a:prstGeom prst="roundRect">
              <a:avLst/>
            </a:prstGeom>
            <a:solidFill>
              <a:schemeClr val="accent6">
                <a:alpha val="73000"/>
              </a:schemeClr>
            </a:soli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endParaRPr lang="en-US" sz="2400">
                <a:solidFill>
                  <a:schemeClr val="bg1"/>
                </a:solidFill>
                <a:effectLst>
                  <a:outerShdw blurRad="38100" dist="38100" dir="2700000" algn="tl">
                    <a:srgbClr val="000000">
                      <a:alpha val="43137"/>
                    </a:srgbClr>
                  </a:outerShdw>
                </a:effectLst>
              </a:endParaRPr>
            </a:p>
          </p:txBody>
        </p:sp>
        <p:sp>
          <p:nvSpPr>
            <p:cNvPr id="12" name="TextBox 11">
              <a:extLst>
                <a:ext uri="{FF2B5EF4-FFF2-40B4-BE49-F238E27FC236}">
                  <a16:creationId xmlns:a16="http://schemas.microsoft.com/office/drawing/2014/main" id="{FAA13494-A121-4E73-9456-BF2F8CF0365C}"/>
                </a:ext>
              </a:extLst>
            </p:cNvPr>
            <p:cNvSpPr txBox="1"/>
            <p:nvPr/>
          </p:nvSpPr>
          <p:spPr>
            <a:xfrm>
              <a:off x="866685" y="2907797"/>
              <a:ext cx="1878039" cy="462609"/>
            </a:xfrm>
            <a:prstGeom prst="rect">
              <a:avLst/>
            </a:prstGeom>
            <a:noFill/>
          </p:spPr>
          <p:txBody>
            <a:bodyPr wrap="none">
              <a:spAutoFit/>
            </a:bodyPr>
            <a:lstStyle/>
            <a:p>
              <a:pPr algn="ctr">
                <a:defRPr/>
              </a:pPr>
              <a:r>
                <a:rPr lang="en-US" sz="2400" dirty="0">
                  <a:solidFill>
                    <a:schemeClr val="bg1"/>
                  </a:solidFill>
                  <a:effectLst>
                    <a:outerShdw blurRad="38100" dist="38100" dir="2700000" algn="tl">
                      <a:srgbClr val="000000">
                        <a:alpha val="43137"/>
                      </a:srgbClr>
                    </a:outerShdw>
                  </a:effectLst>
                  <a:latin typeface="Source Sans Pro Black" panose="020B0604020202020204" pitchFamily="34" charset="0"/>
                </a:rPr>
                <a:t>Index</a:t>
              </a:r>
            </a:p>
            <a:p>
              <a:pPr algn="ctr">
                <a:defRPr/>
              </a:pPr>
              <a:r>
                <a:rPr lang="en-US" sz="2400" dirty="0">
                  <a:solidFill>
                    <a:schemeClr val="bg1"/>
                  </a:solidFill>
                  <a:effectLst>
                    <a:outerShdw blurRad="38100" dist="38100" dir="2700000" algn="tl">
                      <a:srgbClr val="000000">
                        <a:alpha val="43137"/>
                      </a:srgbClr>
                    </a:outerShdw>
                  </a:effectLst>
                  <a:latin typeface="Abadi" panose="020B0604020104020204" pitchFamily="34" charset="0"/>
                </a:rPr>
                <a:t>Staging Area</a:t>
              </a:r>
              <a:endParaRPr lang="en-US" sz="1100" dirty="0">
                <a:solidFill>
                  <a:schemeClr val="bg1"/>
                </a:solidFill>
                <a:effectLst>
                  <a:outerShdw blurRad="38100" dist="38100" dir="2700000" algn="tl">
                    <a:srgbClr val="000000">
                      <a:alpha val="43137"/>
                    </a:srgbClr>
                  </a:outerShdw>
                </a:effectLst>
                <a:latin typeface="Abadi" panose="020B0604020104020204" pitchFamily="34" charset="0"/>
              </a:endParaRPr>
            </a:p>
          </p:txBody>
        </p:sp>
      </p:grpSp>
      <p:grpSp>
        <p:nvGrpSpPr>
          <p:cNvPr id="68614" name="Group 8">
            <a:extLst>
              <a:ext uri="{FF2B5EF4-FFF2-40B4-BE49-F238E27FC236}">
                <a16:creationId xmlns:a16="http://schemas.microsoft.com/office/drawing/2014/main" id="{0AE7D7FC-C5E7-078D-A71F-A3E0C35304B7}"/>
              </a:ext>
            </a:extLst>
          </p:cNvPr>
          <p:cNvGrpSpPr>
            <a:grpSpLocks/>
          </p:cNvGrpSpPr>
          <p:nvPr/>
        </p:nvGrpSpPr>
        <p:grpSpPr bwMode="auto">
          <a:xfrm>
            <a:off x="7659689" y="2533651"/>
            <a:ext cx="2927350" cy="2703513"/>
            <a:chOff x="342355" y="2685976"/>
            <a:chExt cx="2926701" cy="1505023"/>
          </a:xfrm>
        </p:grpSpPr>
        <p:sp>
          <p:nvSpPr>
            <p:cNvPr id="14" name="Rectangle: Rounded Corners 13">
              <a:extLst>
                <a:ext uri="{FF2B5EF4-FFF2-40B4-BE49-F238E27FC236}">
                  <a16:creationId xmlns:a16="http://schemas.microsoft.com/office/drawing/2014/main" id="{BE58FE9A-42BF-47F2-B0B5-8F9DAF40F603}"/>
                </a:ext>
              </a:extLst>
            </p:cNvPr>
            <p:cNvSpPr/>
            <p:nvPr/>
          </p:nvSpPr>
          <p:spPr bwMode="auto">
            <a:xfrm>
              <a:off x="342355" y="2685976"/>
              <a:ext cx="2926701" cy="1505023"/>
            </a:xfrm>
            <a:prstGeom prst="roundRect">
              <a:avLst/>
            </a:prstGeom>
            <a:solidFill>
              <a:schemeClr val="accent6">
                <a:alpha val="73000"/>
              </a:schemeClr>
            </a:soli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endParaRPr lang="en-US" sz="2400">
                <a:solidFill>
                  <a:schemeClr val="bg1"/>
                </a:solidFill>
                <a:effectLst>
                  <a:outerShdw blurRad="38100" dist="38100" dir="2700000" algn="tl">
                    <a:srgbClr val="000000">
                      <a:alpha val="43137"/>
                    </a:srgbClr>
                  </a:outerShdw>
                </a:effectLst>
              </a:endParaRPr>
            </a:p>
          </p:txBody>
        </p:sp>
        <p:sp>
          <p:nvSpPr>
            <p:cNvPr id="15" name="TextBox 14">
              <a:extLst>
                <a:ext uri="{FF2B5EF4-FFF2-40B4-BE49-F238E27FC236}">
                  <a16:creationId xmlns:a16="http://schemas.microsoft.com/office/drawing/2014/main" id="{E455B50F-CF13-4B4F-8ADC-293CB4C50EFA}"/>
                </a:ext>
              </a:extLst>
            </p:cNvPr>
            <p:cNvSpPr txBox="1"/>
            <p:nvPr/>
          </p:nvSpPr>
          <p:spPr>
            <a:xfrm>
              <a:off x="392810" y="2907797"/>
              <a:ext cx="2825788" cy="462609"/>
            </a:xfrm>
            <a:prstGeom prst="rect">
              <a:avLst/>
            </a:prstGeom>
            <a:noFill/>
          </p:spPr>
          <p:txBody>
            <a:bodyPr wrap="none">
              <a:spAutoFit/>
            </a:bodyPr>
            <a:lstStyle/>
            <a:p>
              <a:pPr algn="ctr">
                <a:defRPr/>
              </a:pPr>
              <a:r>
                <a:rPr lang="en-US" sz="2400" dirty="0">
                  <a:solidFill>
                    <a:schemeClr val="bg1"/>
                  </a:solidFill>
                  <a:effectLst>
                    <a:outerShdw blurRad="38100" dist="38100" dir="2700000" algn="tl">
                      <a:srgbClr val="000000">
                        <a:alpha val="43137"/>
                      </a:srgbClr>
                    </a:outerShdw>
                  </a:effectLst>
                  <a:latin typeface="Source Sans Pro Black" panose="020B0604020202020204" pitchFamily="34" charset="0"/>
                </a:rPr>
                <a:t>History</a:t>
              </a:r>
            </a:p>
            <a:p>
              <a:pPr algn="ctr">
                <a:defRPr/>
              </a:pPr>
              <a:r>
                <a:rPr lang="en-US" sz="2400" dirty="0">
                  <a:solidFill>
                    <a:schemeClr val="bg1"/>
                  </a:solidFill>
                  <a:effectLst>
                    <a:outerShdw blurRad="38100" dist="38100" dir="2700000" algn="tl">
                      <a:srgbClr val="000000">
                        <a:alpha val="43137"/>
                      </a:srgbClr>
                    </a:outerShdw>
                  </a:effectLst>
                  <a:latin typeface="Abadi" panose="020B0604020104020204" pitchFamily="34" charset="0"/>
                </a:rPr>
                <a:t>Committed Changes</a:t>
              </a:r>
            </a:p>
          </p:txBody>
        </p:sp>
      </p:grpSp>
      <p:sp>
        <p:nvSpPr>
          <p:cNvPr id="68615" name="TextBox 1">
            <a:extLst>
              <a:ext uri="{FF2B5EF4-FFF2-40B4-BE49-F238E27FC236}">
                <a16:creationId xmlns:a16="http://schemas.microsoft.com/office/drawing/2014/main" id="{D22A9FFE-E507-517B-DB41-853B218A2B55}"/>
              </a:ext>
            </a:extLst>
          </p:cNvPr>
          <p:cNvSpPr txBox="1">
            <a:spLocks noChangeArrowheads="1"/>
          </p:cNvSpPr>
          <p:nvPr/>
        </p:nvSpPr>
        <p:spPr bwMode="auto">
          <a:xfrm>
            <a:off x="1497012" y="914401"/>
            <a:ext cx="9170988"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2000" b="1" dirty="0">
                <a:latin typeface="Calibri" panose="020F0502020204030204" pitchFamily="34" charset="0"/>
                <a:cs typeface="Calibri" panose="020F0502020204030204" pitchFamily="34" charset="0"/>
              </a:rPr>
              <a:t>1. </a:t>
            </a:r>
            <a:r>
              <a:rPr lang="en-US" altLang="en-US" sz="2000" dirty="0">
                <a:latin typeface="Calibri" panose="020F0502020204030204" pitchFamily="34" charset="0"/>
                <a:cs typeface="Calibri" panose="020F0502020204030204" pitchFamily="34" charset="0"/>
              </a:rPr>
              <a:t>Create a new file using vim.  Then put the directory under                                                   Git version control using: </a:t>
            </a:r>
            <a:r>
              <a:rPr lang="en-US" altLang="en-US" sz="2200" b="1" dirty="0">
                <a:solidFill>
                  <a:srgbClr val="C00000"/>
                </a:solidFill>
                <a:latin typeface="Courier New" panose="02070309020205020404" pitchFamily="49" charset="0"/>
                <a:cs typeface="Courier New" panose="02070309020205020404" pitchFamily="49" charset="0"/>
              </a:rPr>
              <a:t>git </a:t>
            </a:r>
            <a:r>
              <a:rPr lang="en-US" altLang="en-US" sz="2200" b="1" dirty="0" err="1">
                <a:solidFill>
                  <a:srgbClr val="C00000"/>
                </a:solidFill>
                <a:latin typeface="Courier New" panose="02070309020205020404" pitchFamily="49" charset="0"/>
                <a:cs typeface="Courier New" panose="02070309020205020404" pitchFamily="49" charset="0"/>
              </a:rPr>
              <a:t>init</a:t>
            </a:r>
            <a:endParaRPr lang="en-US" altLang="en-US" sz="2200" b="1" dirty="0">
              <a:solidFill>
                <a:srgbClr val="C00000"/>
              </a:solidFill>
              <a:latin typeface="Courier New" panose="02070309020205020404" pitchFamily="49" charset="0"/>
              <a:cs typeface="Courier New" panose="02070309020205020404" pitchFamily="49" charset="0"/>
            </a:endParaRPr>
          </a:p>
          <a:p>
            <a:pPr algn="ctr"/>
            <a:r>
              <a:rPr lang="en-US" altLang="en-US" sz="2000" b="1" dirty="0">
                <a:latin typeface="Calibri" panose="020F0502020204030204" pitchFamily="34" charset="0"/>
                <a:cs typeface="Calibri" panose="020F0502020204030204" pitchFamily="34" charset="0"/>
              </a:rPr>
              <a:t>2. </a:t>
            </a:r>
            <a:r>
              <a:rPr lang="en-US" altLang="en-US" sz="2000" dirty="0">
                <a:latin typeface="Calibri" panose="020F0502020204030204" pitchFamily="34" charset="0"/>
                <a:cs typeface="Calibri" panose="020F0502020204030204" pitchFamily="34" charset="0"/>
              </a:rPr>
              <a:t>Determine the Repository status: </a:t>
            </a:r>
            <a:r>
              <a:rPr lang="en-US" altLang="en-US" sz="2200" b="1" dirty="0">
                <a:solidFill>
                  <a:srgbClr val="C00000"/>
                </a:solidFill>
                <a:latin typeface="Courier New" panose="02070309020205020404" pitchFamily="49" charset="0"/>
                <a:cs typeface="Courier New" panose="02070309020205020404" pitchFamily="49" charset="0"/>
              </a:rPr>
              <a:t>git status</a:t>
            </a:r>
          </a:p>
        </p:txBody>
      </p:sp>
      <p:grpSp>
        <p:nvGrpSpPr>
          <p:cNvPr id="68616" name="Group 12">
            <a:extLst>
              <a:ext uri="{FF2B5EF4-FFF2-40B4-BE49-F238E27FC236}">
                <a16:creationId xmlns:a16="http://schemas.microsoft.com/office/drawing/2014/main" id="{5595CEA1-9F98-A6B4-E562-DFE030606C26}"/>
              </a:ext>
            </a:extLst>
          </p:cNvPr>
          <p:cNvGrpSpPr>
            <a:grpSpLocks/>
          </p:cNvGrpSpPr>
          <p:nvPr/>
        </p:nvGrpSpPr>
        <p:grpSpPr bwMode="auto">
          <a:xfrm>
            <a:off x="2438400" y="4191000"/>
            <a:ext cx="1104900" cy="990600"/>
            <a:chOff x="914400" y="4191000"/>
            <a:chExt cx="1104900" cy="1046825"/>
          </a:xfrm>
        </p:grpSpPr>
        <p:sp>
          <p:nvSpPr>
            <p:cNvPr id="68624" name="TextBox 8">
              <a:extLst>
                <a:ext uri="{FF2B5EF4-FFF2-40B4-BE49-F238E27FC236}">
                  <a16:creationId xmlns:a16="http://schemas.microsoft.com/office/drawing/2014/main" id="{956BDD1D-4148-8BEC-FE20-509E5D637291}"/>
                </a:ext>
              </a:extLst>
            </p:cNvPr>
            <p:cNvSpPr txBox="1">
              <a:spLocks noChangeArrowheads="1"/>
            </p:cNvSpPr>
            <p:nvPr/>
          </p:nvSpPr>
          <p:spPr bwMode="auto">
            <a:xfrm>
              <a:off x="1066800" y="4271525"/>
              <a:ext cx="721672" cy="780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400" dirty="0">
                  <a:solidFill>
                    <a:schemeClr val="bg1"/>
                  </a:solidFill>
                  <a:latin typeface="Courier New" panose="02070309020205020404" pitchFamily="49" charset="0"/>
                  <a:cs typeface="Courier New" panose="02070309020205020404" pitchFamily="49" charset="0"/>
                </a:rPr>
                <a:t>Line1</a:t>
              </a:r>
            </a:p>
            <a:p>
              <a:r>
                <a:rPr lang="en-US" altLang="en-US" sz="1400" dirty="0">
                  <a:solidFill>
                    <a:schemeClr val="bg1"/>
                  </a:solidFill>
                  <a:latin typeface="Courier New" panose="02070309020205020404" pitchFamily="49" charset="0"/>
                  <a:cs typeface="Courier New" panose="02070309020205020404" pitchFamily="49" charset="0"/>
                </a:rPr>
                <a:t>Line2</a:t>
              </a:r>
            </a:p>
            <a:p>
              <a:r>
                <a:rPr lang="en-US" altLang="en-US" sz="1400" dirty="0">
                  <a:solidFill>
                    <a:schemeClr val="bg1"/>
                  </a:solidFill>
                  <a:latin typeface="Courier New" panose="02070309020205020404" pitchFamily="49" charset="0"/>
                  <a:cs typeface="Courier New" panose="02070309020205020404" pitchFamily="49" charset="0"/>
                </a:rPr>
                <a:t>Line3</a:t>
              </a:r>
            </a:p>
          </p:txBody>
        </p:sp>
        <p:sp>
          <p:nvSpPr>
            <p:cNvPr id="10" name="Rectangle: Rounded Corners 9">
              <a:extLst>
                <a:ext uri="{FF2B5EF4-FFF2-40B4-BE49-F238E27FC236}">
                  <a16:creationId xmlns:a16="http://schemas.microsoft.com/office/drawing/2014/main" id="{A8DF22EA-FB6F-4805-B42A-36222A88FB2C}"/>
                </a:ext>
              </a:extLst>
            </p:cNvPr>
            <p:cNvSpPr/>
            <p:nvPr/>
          </p:nvSpPr>
          <p:spPr bwMode="auto">
            <a:xfrm>
              <a:off x="914400" y="4191000"/>
              <a:ext cx="1104900" cy="1046825"/>
            </a:xfrm>
            <a:prstGeom prst="roundRect">
              <a:avLst/>
            </a:prstGeom>
            <a:noFill/>
            <a:ln w="285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endParaRPr lang="en-US" sz="2400">
                <a:effectLst>
                  <a:outerShdw blurRad="38100" dist="38100" dir="2700000" algn="tl">
                    <a:srgbClr val="000000">
                      <a:alpha val="43137"/>
                    </a:srgbClr>
                  </a:outerShdw>
                </a:effectLst>
              </a:endParaRPr>
            </a:p>
          </p:txBody>
        </p:sp>
      </p:grpSp>
      <p:sp>
        <p:nvSpPr>
          <p:cNvPr id="22" name="Arrow: Down 21">
            <a:extLst>
              <a:ext uri="{FF2B5EF4-FFF2-40B4-BE49-F238E27FC236}">
                <a16:creationId xmlns:a16="http://schemas.microsoft.com/office/drawing/2014/main" id="{1E077F3B-E131-42BF-96BA-4A84A6E196B4}"/>
              </a:ext>
            </a:extLst>
          </p:cNvPr>
          <p:cNvSpPr/>
          <p:nvPr/>
        </p:nvSpPr>
        <p:spPr bwMode="auto">
          <a:xfrm flipV="1">
            <a:off x="2743200" y="5127626"/>
            <a:ext cx="381000" cy="758825"/>
          </a:xfrm>
          <a:prstGeom prst="downArrow">
            <a:avLst/>
          </a:prstGeom>
          <a:gradFill>
            <a:gsLst>
              <a:gs pos="0">
                <a:srgbClr val="CC3300"/>
              </a:gs>
              <a:gs pos="80000">
                <a:schemeClr val="accent6"/>
              </a:gs>
              <a:gs pos="90000">
                <a:schemeClr val="accent6"/>
              </a:gs>
              <a:gs pos="100000">
                <a:schemeClr val="accent6"/>
              </a:gs>
            </a:gsLst>
            <a:lin ang="5400000" scaled="1"/>
          </a:gradFill>
          <a:ln w="28575" cap="flat" cmpd="sng" algn="ctr">
            <a:noFill/>
            <a:prstDash val="solid"/>
            <a:round/>
            <a:headEnd type="none" w="med" len="med"/>
            <a:tailEnd type="none" w="med" len="med"/>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23" name="TextBox 22">
            <a:extLst>
              <a:ext uri="{FF2B5EF4-FFF2-40B4-BE49-F238E27FC236}">
                <a16:creationId xmlns:a16="http://schemas.microsoft.com/office/drawing/2014/main" id="{AA412A52-ACC1-4464-B802-A0228234DA8C}"/>
              </a:ext>
            </a:extLst>
          </p:cNvPr>
          <p:cNvSpPr txBox="1"/>
          <p:nvPr/>
        </p:nvSpPr>
        <p:spPr>
          <a:xfrm>
            <a:off x="1812173" y="5791201"/>
            <a:ext cx="2357355" cy="584775"/>
          </a:xfrm>
          <a:prstGeom prst="rect">
            <a:avLst/>
          </a:prstGeom>
          <a:solidFill>
            <a:schemeClr val="tx1">
              <a:lumMod val="65000"/>
              <a:lumOff val="35000"/>
              <a:alpha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spAutoFit/>
          </a:bodyPr>
          <a:lstStyle/>
          <a:p>
            <a:pPr algn="ctr">
              <a:defRPr/>
            </a:pPr>
            <a:r>
              <a:rPr lang="en-US" sz="1600" b="1" dirty="0">
                <a:solidFill>
                  <a:srgbClr val="FFFF00"/>
                </a:solidFill>
                <a:effectLst>
                  <a:outerShdw blurRad="38100" dist="38100" dir="2700000" algn="tl">
                    <a:srgbClr val="000000">
                      <a:alpha val="43137"/>
                    </a:srgbClr>
                  </a:outerShdw>
                </a:effectLst>
                <a:latin typeface="+mj-lt"/>
                <a:cs typeface="Calibri" panose="020F0502020204030204" pitchFamily="34" charset="0"/>
              </a:rPr>
              <a:t>File1 </a:t>
            </a:r>
            <a:r>
              <a:rPr lang="en-US" sz="1600" dirty="0">
                <a:solidFill>
                  <a:srgbClr val="FFFF00"/>
                </a:solidFill>
                <a:effectLst>
                  <a:outerShdw blurRad="38100" dist="38100" dir="2700000" algn="tl">
                    <a:srgbClr val="000000">
                      <a:alpha val="43137"/>
                    </a:srgbClr>
                  </a:outerShdw>
                </a:effectLst>
                <a:latin typeface="+mj-lt"/>
                <a:cs typeface="Calibri" panose="020F0502020204030204" pitchFamily="34" charset="0"/>
              </a:rPr>
              <a:t>created in the</a:t>
            </a:r>
          </a:p>
          <a:p>
            <a:pPr algn="ctr">
              <a:defRPr/>
            </a:pPr>
            <a:r>
              <a:rPr lang="en-US" sz="1600" dirty="0">
                <a:solidFill>
                  <a:srgbClr val="FFFF00"/>
                </a:solidFill>
                <a:effectLst>
                  <a:outerShdw blurRad="38100" dist="38100" dir="2700000" algn="tl">
                    <a:srgbClr val="000000">
                      <a:alpha val="43137"/>
                    </a:srgbClr>
                  </a:outerShdw>
                </a:effectLst>
                <a:latin typeface="+mj-lt"/>
                <a:cs typeface="Calibri" panose="020F0502020204030204" pitchFamily="34" charset="0"/>
              </a:rPr>
              <a:t>Working Directory</a:t>
            </a:r>
          </a:p>
        </p:txBody>
      </p:sp>
      <p:sp>
        <p:nvSpPr>
          <p:cNvPr id="21" name="TextBox 20">
            <a:extLst>
              <a:ext uri="{FF2B5EF4-FFF2-40B4-BE49-F238E27FC236}">
                <a16:creationId xmlns:a16="http://schemas.microsoft.com/office/drawing/2014/main" id="{598B8B01-6706-4B18-BEE2-60EBDE8331FD}"/>
              </a:ext>
            </a:extLst>
          </p:cNvPr>
          <p:cNvSpPr txBox="1"/>
          <p:nvPr/>
        </p:nvSpPr>
        <p:spPr>
          <a:xfrm>
            <a:off x="6858001" y="6019800"/>
            <a:ext cx="5333999" cy="784830"/>
          </a:xfrm>
          <a:prstGeom prst="rect">
            <a:avLst/>
          </a:prstGeom>
          <a:solidFill>
            <a:schemeClr val="tx1">
              <a:lumMod val="65000"/>
              <a:lumOff val="35000"/>
              <a:alpha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spAutoFit/>
          </a:bodyPr>
          <a:lstStyle/>
          <a:p>
            <a:pPr algn="ctr">
              <a:defRPr/>
            </a:pPr>
            <a:r>
              <a:rPr lang="en-US" sz="1500" b="1" dirty="0">
                <a:solidFill>
                  <a:schemeClr val="bg1"/>
                </a:solidFill>
                <a:effectLst>
                  <a:outerShdw blurRad="38100" dist="38100" dir="2700000" algn="tl">
                    <a:srgbClr val="000000">
                      <a:alpha val="43137"/>
                    </a:srgbClr>
                  </a:outerShdw>
                </a:effectLst>
                <a:latin typeface="+mj-lt"/>
                <a:cs typeface="Calibri" panose="020F0502020204030204" pitchFamily="34" charset="0"/>
              </a:rPr>
              <a:t>Note that in order to simplify your understanding of “cause &amp; effect” we have reinitialized the existing Local Repository in the graphic above</a:t>
            </a:r>
            <a:endParaRPr lang="en-US" sz="1500" dirty="0">
              <a:solidFill>
                <a:schemeClr val="bg1"/>
              </a:solidFill>
              <a:effectLst>
                <a:outerShdw blurRad="38100" dist="38100" dir="2700000" algn="tl">
                  <a:srgbClr val="000000">
                    <a:alpha val="43137"/>
                  </a:srgbClr>
                </a:outerShdw>
              </a:effectLst>
              <a:latin typeface="+mj-lt"/>
              <a:cs typeface="Calibri" panose="020F050202020403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D84F2D9A-80AF-DE05-5578-753CEC9855AC}"/>
              </a:ext>
            </a:extLst>
          </p:cNvPr>
          <p:cNvSpPr>
            <a:spLocks noGrp="1" noChangeArrowheads="1"/>
          </p:cNvSpPr>
          <p:nvPr>
            <p:ph type="title"/>
          </p:nvPr>
        </p:nvSpPr>
        <p:spPr>
          <a:xfrm>
            <a:off x="393192" y="393192"/>
            <a:ext cx="11293592" cy="1325563"/>
          </a:xfrm>
        </p:spPr>
        <p:txBody>
          <a:bodyPr/>
          <a:lstStyle/>
          <a:p>
            <a:pPr eaLnBrk="1" hangingPunct="1"/>
            <a:r>
              <a:rPr lang="en-US" altLang="en-US" sz="3600" dirty="0"/>
              <a:t>Product Names and Releases</a:t>
            </a:r>
          </a:p>
        </p:txBody>
      </p:sp>
      <p:sp>
        <p:nvSpPr>
          <p:cNvPr id="10243" name="Rectangle 3">
            <a:extLst>
              <a:ext uri="{FF2B5EF4-FFF2-40B4-BE49-F238E27FC236}">
                <a16:creationId xmlns:a16="http://schemas.microsoft.com/office/drawing/2014/main" id="{58C71C9B-AC70-754B-52C0-F017EE90A61A}"/>
              </a:ext>
            </a:extLst>
          </p:cNvPr>
          <p:cNvSpPr>
            <a:spLocks noGrp="1" noChangeArrowheads="1"/>
          </p:cNvSpPr>
          <p:nvPr>
            <p:ph idx="1"/>
          </p:nvPr>
        </p:nvSpPr>
        <p:spPr>
          <a:xfrm>
            <a:off x="914400" y="1188244"/>
            <a:ext cx="10363200" cy="4481512"/>
          </a:xfrm>
        </p:spPr>
        <p:txBody>
          <a:bodyPr/>
          <a:lstStyle/>
          <a:p>
            <a:pPr>
              <a:defRPr/>
            </a:pPr>
            <a:r>
              <a:rPr lang="en-US" altLang="en-US" sz="2000" dirty="0"/>
              <a:t>There are three separately named products:</a:t>
            </a:r>
          </a:p>
          <a:p>
            <a:pPr marL="344488" lvl="1" indent="0">
              <a:buNone/>
              <a:defRPr/>
            </a:pPr>
            <a:r>
              <a:rPr lang="en-US" altLang="en-US" sz="2400" dirty="0"/>
              <a:t>1. RDz </a:t>
            </a:r>
            <a:r>
              <a:rPr lang="en-US" altLang="en-US" sz="2400" dirty="0">
                <a:sym typeface="Wingdings" panose="05000000000000000000" pitchFamily="2" charset="2"/>
              </a:rPr>
              <a:t> Released 2009</a:t>
            </a:r>
          </a:p>
          <a:p>
            <a:pPr marL="123444" lvl="2" indent="0" eaLnBrk="1" hangingPunct="1">
              <a:buNone/>
              <a:defRPr/>
            </a:pPr>
            <a:r>
              <a:rPr lang="en-US" altLang="en-US" sz="1800" dirty="0">
                <a:sym typeface="Wingdings" panose="05000000000000000000" pitchFamily="2" charset="2"/>
              </a:rPr>
              <a:t>  	RDz’s predecessor solutions </a:t>
            </a:r>
            <a:r>
              <a:rPr lang="en-US" altLang="en-US" sz="1600" b="1" dirty="0">
                <a:sym typeface="Wingdings" panose="05000000000000000000" pitchFamily="2" charset="2"/>
              </a:rPr>
              <a:t>(WSED/WSAD) </a:t>
            </a:r>
            <a:r>
              <a:rPr lang="en-US" altLang="en-US" sz="1800" dirty="0">
                <a:sym typeface="Wingdings" panose="05000000000000000000" pitchFamily="2" charset="2"/>
              </a:rPr>
              <a:t>went G.A. in 2003</a:t>
            </a:r>
          </a:p>
          <a:p>
            <a:pPr marL="123444" lvl="2" indent="0" eaLnBrk="1" hangingPunct="1">
              <a:buNone/>
              <a:defRPr/>
            </a:pPr>
            <a:endParaRPr lang="en-US" altLang="en-US" sz="1800" dirty="0">
              <a:sym typeface="Wingdings" panose="05000000000000000000" pitchFamily="2" charset="2"/>
            </a:endParaRPr>
          </a:p>
          <a:p>
            <a:pPr marL="344488" lvl="1" indent="0">
              <a:buNone/>
              <a:defRPr/>
            </a:pPr>
            <a:r>
              <a:rPr lang="en-US" altLang="en-US" sz="2400" dirty="0">
                <a:sym typeface="Wingdings" panose="05000000000000000000" pitchFamily="2" charset="2"/>
              </a:rPr>
              <a:t>2. IDz  Released 2016</a:t>
            </a:r>
          </a:p>
          <a:p>
            <a:pPr marL="123444" lvl="2" indent="0" eaLnBrk="1" hangingPunct="1">
              <a:buNone/>
              <a:defRPr/>
            </a:pPr>
            <a:r>
              <a:rPr lang="en-US" altLang="en-US" sz="1800" dirty="0">
                <a:sym typeface="Wingdings" panose="05000000000000000000" pitchFamily="2" charset="2"/>
              </a:rPr>
              <a:t>  	Same client &amp; server software with - functional updates to IDz v9.5</a:t>
            </a:r>
          </a:p>
          <a:p>
            <a:pPr marL="123444" lvl="2" indent="0" eaLnBrk="1" hangingPunct="1">
              <a:buNone/>
              <a:defRPr/>
            </a:pPr>
            <a:endParaRPr lang="en-US" altLang="en-US" sz="1800" dirty="0">
              <a:sym typeface="Wingdings" panose="05000000000000000000" pitchFamily="2" charset="2"/>
            </a:endParaRPr>
          </a:p>
          <a:p>
            <a:pPr marL="344488" lvl="1" indent="0">
              <a:buNone/>
              <a:defRPr/>
            </a:pPr>
            <a:r>
              <a:rPr lang="en-US" altLang="en-US" sz="2400" dirty="0">
                <a:sym typeface="Wingdings" panose="05000000000000000000" pitchFamily="2" charset="2"/>
              </a:rPr>
              <a:t>3. ADFz  Released 2016</a:t>
            </a:r>
          </a:p>
          <a:p>
            <a:pPr marL="123444" lvl="2" indent="0" eaLnBrk="1" hangingPunct="1">
              <a:buNone/>
              <a:defRPr/>
            </a:pPr>
            <a:r>
              <a:rPr lang="en-US" altLang="en-US" sz="1800" dirty="0">
                <a:sym typeface="Wingdings" panose="05000000000000000000" pitchFamily="2" charset="2"/>
              </a:rPr>
              <a:t>  	Same client &amp; server software as IDz.  Also contains Problem Determination Tools</a:t>
            </a:r>
          </a:p>
          <a:p>
            <a:pPr marL="246888" lvl="3" indent="0" eaLnBrk="1" hangingPunct="1">
              <a:buNone/>
              <a:defRPr/>
            </a:pPr>
            <a:r>
              <a:rPr lang="en-US" altLang="en-US" sz="1600" dirty="0">
                <a:sym typeface="Wingdings" panose="05000000000000000000" pitchFamily="2" charset="2"/>
              </a:rPr>
              <a:t>  	    Debug Tool, File Manager, Fault Analyzer and Application Performance Analyzer</a:t>
            </a:r>
          </a:p>
          <a:p>
            <a:pPr marL="1023938" lvl="3" indent="0">
              <a:buNone/>
              <a:defRPr/>
            </a:pPr>
            <a:endParaRPr lang="en-US" altLang="en-US" sz="2800" dirty="0">
              <a:sym typeface="Wingdings" panose="05000000000000000000" pitchFamily="2" charset="2"/>
            </a:endParaRPr>
          </a:p>
          <a:p>
            <a:pPr marL="1023938" lvl="3" indent="0">
              <a:buNone/>
              <a:defRPr/>
            </a:pPr>
            <a:endParaRPr lang="en-US" altLang="en-US" sz="2800" dirty="0">
              <a:sym typeface="Wingdings" panose="05000000000000000000" pitchFamily="2" charset="2"/>
            </a:endParaRPr>
          </a:p>
          <a:p>
            <a:pPr eaLnBrk="1" hangingPunct="1">
              <a:defRPr/>
            </a:pPr>
            <a:endParaRPr lang="en-US" altLang="en-US" sz="700" dirty="0">
              <a:sym typeface="Wingdings" panose="05000000000000000000" pitchFamily="2" charset="2"/>
            </a:endParaRPr>
          </a:p>
          <a:p>
            <a:pPr algn="ctr">
              <a:defRPr/>
            </a:pPr>
            <a:r>
              <a:rPr lang="en-US" altLang="en-US" sz="2000" i="1" dirty="0">
                <a:solidFill>
                  <a:srgbClr val="C00000"/>
                </a:solidFill>
                <a:sym typeface="Wingdings" panose="05000000000000000000" pitchFamily="2" charset="2"/>
              </a:rPr>
              <a:t>Note that you can use IDz v14 or ADFz in this course. But the instructor will be demonstrating using the latest release from IBM - and the client menus you see may be slightly different.</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57DABFE2-5672-4AC6-ADC0-ED2491235886}"/>
              </a:ext>
            </a:extLst>
          </p:cNvPr>
          <p:cNvGrpSpPr/>
          <p:nvPr/>
        </p:nvGrpSpPr>
        <p:grpSpPr>
          <a:xfrm>
            <a:off x="533400" y="949325"/>
            <a:ext cx="11125200" cy="5932488"/>
            <a:chOff x="6254750" y="4378325"/>
            <a:chExt cx="2941637" cy="2742942"/>
          </a:xfrm>
          <a:gradFill>
            <a:gsLst>
              <a:gs pos="0">
                <a:schemeClr val="accent6">
                  <a:alpha val="13000"/>
                </a:schemeClr>
              </a:gs>
              <a:gs pos="74000">
                <a:schemeClr val="tx1">
                  <a:lumMod val="50000"/>
                  <a:lumOff val="50000"/>
                  <a:alpha val="17000"/>
                </a:schemeClr>
              </a:gs>
              <a:gs pos="43000">
                <a:schemeClr val="accent1">
                  <a:lumMod val="45000"/>
                  <a:lumOff val="55000"/>
                  <a:alpha val="18000"/>
                </a:schemeClr>
              </a:gs>
              <a:gs pos="100000">
                <a:schemeClr val="accent6">
                  <a:alpha val="13000"/>
                </a:schemeClr>
              </a:gs>
            </a:gsLst>
            <a:lin ang="5400000" scaled="1"/>
          </a:gradFill>
        </p:grpSpPr>
        <p:sp>
          <p:nvSpPr>
            <p:cNvPr id="7" name="AutoShape 2">
              <a:extLst>
                <a:ext uri="{FF2B5EF4-FFF2-40B4-BE49-F238E27FC236}">
                  <a16:creationId xmlns:a16="http://schemas.microsoft.com/office/drawing/2014/main" id="{F99C6429-3F2C-42A3-B3AB-994DACFCE119}"/>
                </a:ext>
              </a:extLst>
            </p:cNvPr>
            <p:cNvSpPr>
              <a:spLocks noChangeArrowheads="1"/>
            </p:cNvSpPr>
            <p:nvPr/>
          </p:nvSpPr>
          <p:spPr bwMode="auto">
            <a:xfrm>
              <a:off x="6254750" y="4378325"/>
              <a:ext cx="2941637" cy="2742942"/>
            </a:xfrm>
            <a:prstGeom prst="can">
              <a:avLst>
                <a:gd name="adj" fmla="val 22667"/>
              </a:avLst>
            </a:prstGeom>
            <a:grpFill/>
            <a:ln w="9525">
              <a:solidFill>
                <a:schemeClr val="tx1"/>
              </a:solidFill>
              <a:round/>
              <a:headEnd/>
              <a:tailEnd/>
            </a:ln>
            <a:effectLst/>
          </p:spPr>
          <p:txBody>
            <a:bodyPr wrap="none" anchor="ctr"/>
            <a:lstStyle>
              <a:lvl1pPr defTabSz="457200">
                <a:lnSpc>
                  <a:spcPct val="85000"/>
                </a:lnSpc>
                <a:spcBef>
                  <a:spcPct val="30000"/>
                </a:spcBef>
                <a:buClr>
                  <a:srgbClr val="000000"/>
                </a:buClr>
                <a:buFont typeface="Wingdings" panose="05000000000000000000" pitchFamily="2" charset="2"/>
                <a:buChar char="§"/>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anose="05030102010509060703" pitchFamily="18" charset="2"/>
                <a:buChar char="4"/>
                <a:defRPr>
                  <a:solidFill>
                    <a:srgbClr val="006699"/>
                  </a:solidFill>
                  <a:latin typeface="Arial" panose="020B0604020202020204" pitchFamily="34" charset="0"/>
                </a:defRPr>
              </a:lvl2pPr>
              <a:lvl3pPr marL="1143000" indent="-228600" defTabSz="457200">
                <a:spcBef>
                  <a:spcPct val="20000"/>
                </a:spcBef>
                <a:buFont typeface="Wingdings" panose="05000000000000000000" pitchFamily="2" charset="2"/>
                <a:buChar char="§"/>
                <a:defRPr sz="1600">
                  <a:solidFill>
                    <a:srgbClr val="666666"/>
                  </a:solidFill>
                  <a:latin typeface="Arial" panose="020B0604020202020204" pitchFamily="34" charset="0"/>
                </a:defRPr>
              </a:lvl3pPr>
              <a:lvl4pPr marL="1600200" indent="-228600" defTabSz="457200">
                <a:spcBef>
                  <a:spcPct val="20000"/>
                </a:spcBef>
                <a:buChar char="–"/>
                <a:defRPr sz="1400">
                  <a:solidFill>
                    <a:schemeClr val="tx1"/>
                  </a:solidFill>
                  <a:latin typeface="Arial" panose="020B0604020202020204" pitchFamily="34" charset="0"/>
                </a:defRPr>
              </a:lvl4pPr>
              <a:lvl5pPr marL="2057400" indent="-228600" defTabSz="457200">
                <a:spcBef>
                  <a:spcPct val="20000"/>
                </a:spcBef>
                <a:buChar char="–"/>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Font typeface="Arial" panose="020B0604020202020204" pitchFamily="34" charset="0"/>
                <a:buNone/>
                <a:defRPr/>
              </a:pPr>
              <a:endParaRPr lang="en-US" altLang="en-US" sz="1800">
                <a:solidFill>
                  <a:schemeClr val="bg1"/>
                </a:solidFill>
              </a:endParaRPr>
            </a:p>
          </p:txBody>
        </p:sp>
        <p:sp>
          <p:nvSpPr>
            <p:cNvPr id="8" name="Text Box 3">
              <a:extLst>
                <a:ext uri="{FF2B5EF4-FFF2-40B4-BE49-F238E27FC236}">
                  <a16:creationId xmlns:a16="http://schemas.microsoft.com/office/drawing/2014/main" id="{885431AE-CAAD-4A3B-9438-ABBD1ED99DD4}"/>
                </a:ext>
              </a:extLst>
            </p:cNvPr>
            <p:cNvSpPr txBox="1">
              <a:spLocks noChangeArrowheads="1"/>
            </p:cNvSpPr>
            <p:nvPr/>
          </p:nvSpPr>
          <p:spPr bwMode="auto">
            <a:xfrm>
              <a:off x="6333254" y="5128987"/>
              <a:ext cx="2803526" cy="266059"/>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457200">
                <a:defRPr sz="800" b="1">
                  <a:solidFill>
                    <a:schemeClr val="tx1"/>
                  </a:solidFill>
                  <a:latin typeface="Verdana" panose="020B0604030504040204" pitchFamily="34" charset="0"/>
                </a:defRPr>
              </a:lvl1pPr>
              <a:lvl2pPr marL="742950" indent="-285750" defTabSz="457200">
                <a:defRPr sz="800" b="1">
                  <a:solidFill>
                    <a:schemeClr val="tx1"/>
                  </a:solidFill>
                  <a:latin typeface="Verdana" panose="020B0604030504040204" pitchFamily="34" charset="0"/>
                </a:defRPr>
              </a:lvl2pPr>
              <a:lvl3pPr marL="1143000" indent="-228600" defTabSz="457200">
                <a:defRPr sz="800" b="1">
                  <a:solidFill>
                    <a:schemeClr val="tx1"/>
                  </a:solidFill>
                  <a:latin typeface="Verdana" panose="020B0604030504040204" pitchFamily="34" charset="0"/>
                </a:defRPr>
              </a:lvl3pPr>
              <a:lvl4pPr marL="1600200" indent="-228600" defTabSz="457200">
                <a:defRPr sz="800" b="1">
                  <a:solidFill>
                    <a:schemeClr val="tx1"/>
                  </a:solidFill>
                  <a:latin typeface="Verdana" panose="020B0604030504040204" pitchFamily="34" charset="0"/>
                </a:defRPr>
              </a:lvl4pPr>
              <a:lvl5pPr marL="2057400" indent="-228600" defTabSz="457200">
                <a:defRPr sz="800" b="1">
                  <a:solidFill>
                    <a:schemeClr val="tx1"/>
                  </a:solidFill>
                  <a:latin typeface="Verdana" panose="020B0604030504040204" pitchFamily="34" charset="0"/>
                </a:defRPr>
              </a:lvl5pPr>
              <a:lvl6pPr marL="2514600" indent="-228600" defTabSz="457200" eaLnBrk="0" fontAlgn="base" hangingPunct="0">
                <a:spcBef>
                  <a:spcPct val="0"/>
                </a:spcBef>
                <a:spcAft>
                  <a:spcPct val="0"/>
                </a:spcAft>
                <a:defRPr sz="800" b="1">
                  <a:solidFill>
                    <a:schemeClr val="tx1"/>
                  </a:solidFill>
                  <a:latin typeface="Verdana" panose="020B0604030504040204" pitchFamily="34" charset="0"/>
                </a:defRPr>
              </a:lvl6pPr>
              <a:lvl7pPr marL="2971800" indent="-228600" defTabSz="457200" eaLnBrk="0" fontAlgn="base" hangingPunct="0">
                <a:spcBef>
                  <a:spcPct val="0"/>
                </a:spcBef>
                <a:spcAft>
                  <a:spcPct val="0"/>
                </a:spcAft>
                <a:defRPr sz="800" b="1">
                  <a:solidFill>
                    <a:schemeClr val="tx1"/>
                  </a:solidFill>
                  <a:latin typeface="Verdana" panose="020B0604030504040204" pitchFamily="34" charset="0"/>
                </a:defRPr>
              </a:lvl7pPr>
              <a:lvl8pPr marL="3429000" indent="-228600" defTabSz="457200" eaLnBrk="0" fontAlgn="base" hangingPunct="0">
                <a:spcBef>
                  <a:spcPct val="0"/>
                </a:spcBef>
                <a:spcAft>
                  <a:spcPct val="0"/>
                </a:spcAft>
                <a:defRPr sz="800" b="1">
                  <a:solidFill>
                    <a:schemeClr val="tx1"/>
                  </a:solidFill>
                  <a:latin typeface="Verdana" panose="020B0604030504040204" pitchFamily="34" charset="0"/>
                </a:defRPr>
              </a:lvl8pPr>
              <a:lvl9pPr marL="3886200" indent="-228600" defTabSz="457200" eaLnBrk="0" fontAlgn="base" hangingPunct="0">
                <a:spcBef>
                  <a:spcPct val="0"/>
                </a:spcBef>
                <a:spcAft>
                  <a:spcPct val="0"/>
                </a:spcAft>
                <a:defRPr sz="800" b="1">
                  <a:solidFill>
                    <a:schemeClr val="tx1"/>
                  </a:solidFill>
                  <a:latin typeface="Verdana" panose="020B0604030504040204" pitchFamily="34" charset="0"/>
                </a:defRPr>
              </a:lvl9pPr>
            </a:lstStyle>
            <a:p>
              <a:pPr algn="ctr" eaLnBrk="1" hangingPunct="1">
                <a:defRPr/>
              </a:pPr>
              <a:endParaRPr lang="en-US" altLang="en-US" sz="3200" b="0" dirty="0">
                <a:solidFill>
                  <a:schemeClr val="tx1">
                    <a:lumMod val="50000"/>
                    <a:lumOff val="50000"/>
                  </a:schemeClr>
                </a:solidFill>
                <a:latin typeface="Arial" panose="020B0604020202020204" pitchFamily="34" charset="0"/>
              </a:endParaRPr>
            </a:p>
          </p:txBody>
        </p:sp>
      </p:grpSp>
      <p:sp>
        <p:nvSpPr>
          <p:cNvPr id="70659" name="Title 1">
            <a:extLst>
              <a:ext uri="{FF2B5EF4-FFF2-40B4-BE49-F238E27FC236}">
                <a16:creationId xmlns:a16="http://schemas.microsoft.com/office/drawing/2014/main" id="{C69B5659-617D-A0B2-EF44-8A4B43B8AE06}"/>
              </a:ext>
            </a:extLst>
          </p:cNvPr>
          <p:cNvSpPr>
            <a:spLocks noGrp="1" noChangeArrowheads="1"/>
          </p:cNvSpPr>
          <p:nvPr>
            <p:ph type="title"/>
            <p:custDataLst>
              <p:tags r:id="rId1"/>
            </p:custDataLst>
          </p:nvPr>
        </p:nvSpPr>
        <p:spPr>
          <a:xfrm>
            <a:off x="762000" y="250677"/>
            <a:ext cx="9001125" cy="533400"/>
          </a:xfrm>
        </p:spPr>
        <p:txBody>
          <a:bodyPr/>
          <a:lstStyle/>
          <a:p>
            <a:r>
              <a:rPr lang="en-US" altLang="en-US" b="1" dirty="0"/>
              <a:t>Stage</a:t>
            </a:r>
            <a:r>
              <a:rPr lang="en-US" altLang="en-US" dirty="0"/>
              <a:t> and </a:t>
            </a:r>
            <a:r>
              <a:rPr lang="en-US" altLang="en-US" b="1" dirty="0"/>
              <a:t>Commit</a:t>
            </a:r>
            <a:r>
              <a:rPr lang="en-US" altLang="en-US" dirty="0"/>
              <a:t> the new file</a:t>
            </a:r>
          </a:p>
        </p:txBody>
      </p:sp>
      <p:grpSp>
        <p:nvGrpSpPr>
          <p:cNvPr id="70660" name="Group 9">
            <a:extLst>
              <a:ext uri="{FF2B5EF4-FFF2-40B4-BE49-F238E27FC236}">
                <a16:creationId xmlns:a16="http://schemas.microsoft.com/office/drawing/2014/main" id="{8A3AD963-B4AD-C471-FD71-6D881C5F22A2}"/>
              </a:ext>
            </a:extLst>
          </p:cNvPr>
          <p:cNvGrpSpPr>
            <a:grpSpLocks/>
          </p:cNvGrpSpPr>
          <p:nvPr/>
        </p:nvGrpSpPr>
        <p:grpSpPr bwMode="auto">
          <a:xfrm>
            <a:off x="1563690" y="2498725"/>
            <a:ext cx="2925763" cy="3409950"/>
            <a:chOff x="189955" y="2533576"/>
            <a:chExt cx="2926701" cy="1505023"/>
          </a:xfrm>
        </p:grpSpPr>
        <p:sp>
          <p:nvSpPr>
            <p:cNvPr id="2" name="Rectangle: Rounded Corners 1">
              <a:extLst>
                <a:ext uri="{FF2B5EF4-FFF2-40B4-BE49-F238E27FC236}">
                  <a16:creationId xmlns:a16="http://schemas.microsoft.com/office/drawing/2014/main" id="{A4D13FEB-8B44-479A-AB07-3A02056E0BAA}"/>
                </a:ext>
              </a:extLst>
            </p:cNvPr>
            <p:cNvSpPr/>
            <p:nvPr/>
          </p:nvSpPr>
          <p:spPr bwMode="auto">
            <a:xfrm>
              <a:off x="189955" y="2533576"/>
              <a:ext cx="2926701" cy="1505023"/>
            </a:xfrm>
            <a:prstGeom prst="roundRect">
              <a:avLst/>
            </a:prstGeom>
            <a:solidFill>
              <a:schemeClr val="accent6">
                <a:alpha val="73000"/>
              </a:schemeClr>
            </a:soli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endParaRPr lang="en-US" sz="2400">
                <a:solidFill>
                  <a:schemeClr val="bg1"/>
                </a:solidFill>
                <a:effectLst>
                  <a:outerShdw blurRad="38100" dist="38100" dir="2700000" algn="tl">
                    <a:srgbClr val="000000">
                      <a:alpha val="43137"/>
                    </a:srgbClr>
                  </a:outerShdw>
                </a:effectLst>
              </a:endParaRPr>
            </a:p>
          </p:txBody>
        </p:sp>
        <p:sp>
          <p:nvSpPr>
            <p:cNvPr id="3" name="TextBox 2">
              <a:extLst>
                <a:ext uri="{FF2B5EF4-FFF2-40B4-BE49-F238E27FC236}">
                  <a16:creationId xmlns:a16="http://schemas.microsoft.com/office/drawing/2014/main" id="{124D680E-7619-4941-B2CE-EDCBF567B07B}"/>
                </a:ext>
              </a:extLst>
            </p:cNvPr>
            <p:cNvSpPr txBox="1"/>
            <p:nvPr/>
          </p:nvSpPr>
          <p:spPr>
            <a:xfrm>
              <a:off x="372736" y="2754985"/>
              <a:ext cx="2561137" cy="604492"/>
            </a:xfrm>
            <a:prstGeom prst="rect">
              <a:avLst/>
            </a:prstGeom>
            <a:noFill/>
          </p:spPr>
          <p:txBody>
            <a:bodyPr wrap="none">
              <a:spAutoFit/>
            </a:bodyPr>
            <a:lstStyle/>
            <a:p>
              <a:pPr algn="ctr">
                <a:defRPr/>
              </a:pPr>
              <a:r>
                <a:rPr lang="en-US" sz="2400" dirty="0">
                  <a:solidFill>
                    <a:schemeClr val="bg1"/>
                  </a:solidFill>
                  <a:effectLst>
                    <a:outerShdw blurRad="38100" dist="38100" dir="2700000" algn="tl">
                      <a:srgbClr val="000000">
                        <a:alpha val="43137"/>
                      </a:srgbClr>
                    </a:outerShdw>
                  </a:effectLst>
                  <a:latin typeface="Source Sans Pro Black" panose="020B0604020202020204" pitchFamily="34" charset="0"/>
                </a:rPr>
                <a:t>Modified</a:t>
              </a:r>
            </a:p>
            <a:p>
              <a:pPr algn="ctr">
                <a:defRPr/>
              </a:pPr>
              <a:r>
                <a:rPr lang="en-US" sz="2400" dirty="0">
                  <a:solidFill>
                    <a:schemeClr val="bg1"/>
                  </a:solidFill>
                  <a:effectLst>
                    <a:outerShdw blurRad="38100" dist="38100" dir="2700000" algn="tl">
                      <a:srgbClr val="000000">
                        <a:alpha val="43137"/>
                      </a:srgbClr>
                    </a:outerShdw>
                  </a:effectLst>
                  <a:latin typeface="Abadi" panose="020B0604020104020204" pitchFamily="34" charset="0"/>
                </a:rPr>
                <a:t>Working Directory</a:t>
              </a:r>
              <a:endParaRPr lang="en-US" sz="1100" dirty="0">
                <a:solidFill>
                  <a:schemeClr val="bg1"/>
                </a:solidFill>
                <a:effectLst>
                  <a:outerShdw blurRad="38100" dist="38100" dir="2700000" algn="tl">
                    <a:srgbClr val="000000">
                      <a:alpha val="43137"/>
                    </a:srgbClr>
                  </a:outerShdw>
                </a:effectLst>
                <a:latin typeface="Source Sans Pro Black" panose="020B0604020202020204" pitchFamily="34" charset="0"/>
              </a:endParaRPr>
            </a:p>
            <a:p>
              <a:pPr algn="ctr">
                <a:defRPr/>
              </a:pPr>
              <a:endParaRPr lang="en-US" sz="1100" dirty="0">
                <a:solidFill>
                  <a:schemeClr val="bg1"/>
                </a:solidFill>
                <a:effectLst>
                  <a:outerShdw blurRad="38100" dist="38100" dir="2700000" algn="tl">
                    <a:srgbClr val="000000">
                      <a:alpha val="43137"/>
                    </a:srgbClr>
                  </a:outerShdw>
                </a:effectLst>
                <a:latin typeface="Source Sans Pro Black" panose="020B0604020202020204" pitchFamily="34" charset="0"/>
              </a:endParaRPr>
            </a:p>
            <a:p>
              <a:pPr algn="ctr">
                <a:defRPr/>
              </a:pPr>
              <a:r>
                <a:rPr lang="en-US" sz="2400" b="1" dirty="0">
                  <a:solidFill>
                    <a:srgbClr val="FF000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File1</a:t>
              </a:r>
            </a:p>
          </p:txBody>
        </p:sp>
      </p:grpSp>
      <p:grpSp>
        <p:nvGrpSpPr>
          <p:cNvPr id="70661" name="Group 3">
            <a:extLst>
              <a:ext uri="{FF2B5EF4-FFF2-40B4-BE49-F238E27FC236}">
                <a16:creationId xmlns:a16="http://schemas.microsoft.com/office/drawing/2014/main" id="{E0417F0E-A8B1-B8DA-536C-15E1BA790833}"/>
              </a:ext>
            </a:extLst>
          </p:cNvPr>
          <p:cNvGrpSpPr>
            <a:grpSpLocks/>
          </p:cNvGrpSpPr>
          <p:nvPr/>
        </p:nvGrpSpPr>
        <p:grpSpPr bwMode="auto">
          <a:xfrm>
            <a:off x="4600576" y="2533650"/>
            <a:ext cx="2925763" cy="3409950"/>
            <a:chOff x="342355" y="2685976"/>
            <a:chExt cx="2926701" cy="1505023"/>
          </a:xfrm>
        </p:grpSpPr>
        <p:sp>
          <p:nvSpPr>
            <p:cNvPr id="11" name="Rectangle: Rounded Corners 10">
              <a:extLst>
                <a:ext uri="{FF2B5EF4-FFF2-40B4-BE49-F238E27FC236}">
                  <a16:creationId xmlns:a16="http://schemas.microsoft.com/office/drawing/2014/main" id="{7CDC0368-4487-4E8C-BB41-0FC8415F4A1F}"/>
                </a:ext>
              </a:extLst>
            </p:cNvPr>
            <p:cNvSpPr/>
            <p:nvPr/>
          </p:nvSpPr>
          <p:spPr bwMode="auto">
            <a:xfrm>
              <a:off x="342355" y="2685976"/>
              <a:ext cx="2926701" cy="1505023"/>
            </a:xfrm>
            <a:prstGeom prst="roundRect">
              <a:avLst/>
            </a:prstGeom>
            <a:solidFill>
              <a:schemeClr val="accent6">
                <a:alpha val="73000"/>
              </a:schemeClr>
            </a:soli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endParaRPr lang="en-US" sz="2400">
                <a:solidFill>
                  <a:schemeClr val="bg1"/>
                </a:solidFill>
                <a:effectLst>
                  <a:outerShdw blurRad="38100" dist="38100" dir="2700000" algn="tl">
                    <a:srgbClr val="000000">
                      <a:alpha val="43137"/>
                    </a:srgbClr>
                  </a:outerShdw>
                </a:effectLst>
              </a:endParaRPr>
            </a:p>
          </p:txBody>
        </p:sp>
        <p:sp>
          <p:nvSpPr>
            <p:cNvPr id="12" name="TextBox 11">
              <a:extLst>
                <a:ext uri="{FF2B5EF4-FFF2-40B4-BE49-F238E27FC236}">
                  <a16:creationId xmlns:a16="http://schemas.microsoft.com/office/drawing/2014/main" id="{FAA13494-A121-4E73-9456-BF2F8CF0365C}"/>
                </a:ext>
              </a:extLst>
            </p:cNvPr>
            <p:cNvSpPr txBox="1"/>
            <p:nvPr/>
          </p:nvSpPr>
          <p:spPr>
            <a:xfrm>
              <a:off x="866686" y="2907385"/>
              <a:ext cx="1878039" cy="604492"/>
            </a:xfrm>
            <a:prstGeom prst="rect">
              <a:avLst/>
            </a:prstGeom>
            <a:noFill/>
          </p:spPr>
          <p:txBody>
            <a:bodyPr wrap="none">
              <a:spAutoFit/>
            </a:bodyPr>
            <a:lstStyle/>
            <a:p>
              <a:pPr algn="ctr">
                <a:defRPr/>
              </a:pPr>
              <a:r>
                <a:rPr lang="en-US" sz="2400" dirty="0">
                  <a:solidFill>
                    <a:schemeClr val="bg1"/>
                  </a:solidFill>
                  <a:effectLst>
                    <a:outerShdw blurRad="38100" dist="38100" dir="2700000" algn="tl">
                      <a:srgbClr val="000000">
                        <a:alpha val="43137"/>
                      </a:srgbClr>
                    </a:outerShdw>
                  </a:effectLst>
                  <a:latin typeface="Source Sans Pro Black" panose="020B0604020202020204" pitchFamily="34" charset="0"/>
                </a:rPr>
                <a:t>Index</a:t>
              </a:r>
            </a:p>
            <a:p>
              <a:pPr algn="ctr">
                <a:defRPr/>
              </a:pPr>
              <a:r>
                <a:rPr lang="en-US" sz="2400" dirty="0">
                  <a:solidFill>
                    <a:schemeClr val="bg1"/>
                  </a:solidFill>
                  <a:effectLst>
                    <a:outerShdw blurRad="38100" dist="38100" dir="2700000" algn="tl">
                      <a:srgbClr val="000000">
                        <a:alpha val="43137"/>
                      </a:srgbClr>
                    </a:outerShdw>
                  </a:effectLst>
                  <a:latin typeface="Abadi" panose="020B0604020104020204" pitchFamily="34" charset="0"/>
                </a:rPr>
                <a:t>Staging Area</a:t>
              </a:r>
              <a:endParaRPr lang="en-US" sz="1100" dirty="0">
                <a:solidFill>
                  <a:schemeClr val="bg1"/>
                </a:solidFill>
                <a:effectLst>
                  <a:outerShdw blurRad="38100" dist="38100" dir="2700000" algn="tl">
                    <a:srgbClr val="000000">
                      <a:alpha val="43137"/>
                    </a:srgbClr>
                  </a:outerShdw>
                </a:effectLst>
                <a:latin typeface="Source Sans Pro Black" panose="020B0604020202020204" pitchFamily="34" charset="0"/>
              </a:endParaRPr>
            </a:p>
            <a:p>
              <a:pPr algn="ctr">
                <a:defRPr/>
              </a:pPr>
              <a:endParaRPr lang="en-US" sz="1100" dirty="0">
                <a:solidFill>
                  <a:schemeClr val="bg1"/>
                </a:solidFill>
                <a:effectLst>
                  <a:outerShdw blurRad="38100" dist="38100" dir="2700000" algn="tl">
                    <a:srgbClr val="000000">
                      <a:alpha val="43137"/>
                    </a:srgbClr>
                  </a:outerShdw>
                </a:effectLst>
                <a:latin typeface="Source Sans Pro Black" panose="020B0604020202020204" pitchFamily="34" charset="0"/>
              </a:endParaRPr>
            </a:p>
            <a:p>
              <a:pPr algn="ctr">
                <a:defRPr/>
              </a:pPr>
              <a:r>
                <a:rPr lang="en-US" sz="2400" b="1" dirty="0">
                  <a:solidFill>
                    <a:srgbClr val="92D05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File1</a:t>
              </a:r>
            </a:p>
          </p:txBody>
        </p:sp>
      </p:grpSp>
      <p:grpSp>
        <p:nvGrpSpPr>
          <p:cNvPr id="70662" name="Group 8">
            <a:extLst>
              <a:ext uri="{FF2B5EF4-FFF2-40B4-BE49-F238E27FC236}">
                <a16:creationId xmlns:a16="http://schemas.microsoft.com/office/drawing/2014/main" id="{7908CA84-5A9D-236A-8F8C-0204CBB5721C}"/>
              </a:ext>
            </a:extLst>
          </p:cNvPr>
          <p:cNvGrpSpPr>
            <a:grpSpLocks/>
          </p:cNvGrpSpPr>
          <p:nvPr/>
        </p:nvGrpSpPr>
        <p:grpSpPr bwMode="auto">
          <a:xfrm>
            <a:off x="7659689" y="2533651"/>
            <a:ext cx="2927350" cy="3409950"/>
            <a:chOff x="342355" y="2685976"/>
            <a:chExt cx="2926701" cy="1505023"/>
          </a:xfrm>
        </p:grpSpPr>
        <p:sp>
          <p:nvSpPr>
            <p:cNvPr id="14" name="Rectangle: Rounded Corners 13">
              <a:extLst>
                <a:ext uri="{FF2B5EF4-FFF2-40B4-BE49-F238E27FC236}">
                  <a16:creationId xmlns:a16="http://schemas.microsoft.com/office/drawing/2014/main" id="{BE58FE9A-42BF-47F2-B0B5-8F9DAF40F603}"/>
                </a:ext>
              </a:extLst>
            </p:cNvPr>
            <p:cNvSpPr/>
            <p:nvPr/>
          </p:nvSpPr>
          <p:spPr bwMode="auto">
            <a:xfrm>
              <a:off x="342355" y="2685976"/>
              <a:ext cx="2926701" cy="1505023"/>
            </a:xfrm>
            <a:prstGeom prst="roundRect">
              <a:avLst/>
            </a:prstGeom>
            <a:solidFill>
              <a:schemeClr val="accent6">
                <a:alpha val="73000"/>
              </a:schemeClr>
            </a:soli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endParaRPr lang="en-US" sz="2400">
                <a:solidFill>
                  <a:schemeClr val="bg1"/>
                </a:solidFill>
                <a:effectLst>
                  <a:outerShdw blurRad="38100" dist="38100" dir="2700000" algn="tl">
                    <a:srgbClr val="000000">
                      <a:alpha val="43137"/>
                    </a:srgbClr>
                  </a:outerShdw>
                </a:effectLst>
              </a:endParaRPr>
            </a:p>
          </p:txBody>
        </p:sp>
        <p:sp>
          <p:nvSpPr>
            <p:cNvPr id="15" name="TextBox 14">
              <a:extLst>
                <a:ext uri="{FF2B5EF4-FFF2-40B4-BE49-F238E27FC236}">
                  <a16:creationId xmlns:a16="http://schemas.microsoft.com/office/drawing/2014/main" id="{E455B50F-CF13-4B4F-8ADC-293CB4C50EFA}"/>
                </a:ext>
              </a:extLst>
            </p:cNvPr>
            <p:cNvSpPr txBox="1"/>
            <p:nvPr/>
          </p:nvSpPr>
          <p:spPr>
            <a:xfrm>
              <a:off x="392810" y="2907385"/>
              <a:ext cx="2825788" cy="910134"/>
            </a:xfrm>
            <a:prstGeom prst="rect">
              <a:avLst/>
            </a:prstGeom>
            <a:noFill/>
          </p:spPr>
          <p:txBody>
            <a:bodyPr wrap="none">
              <a:spAutoFit/>
            </a:bodyPr>
            <a:lstStyle/>
            <a:p>
              <a:pPr algn="ctr">
                <a:defRPr/>
              </a:pPr>
              <a:r>
                <a:rPr lang="en-US" sz="2400" dirty="0">
                  <a:solidFill>
                    <a:schemeClr val="bg1"/>
                  </a:solidFill>
                  <a:effectLst>
                    <a:outerShdw blurRad="38100" dist="38100" dir="2700000" algn="tl">
                      <a:srgbClr val="000000">
                        <a:alpha val="43137"/>
                      </a:srgbClr>
                    </a:outerShdw>
                  </a:effectLst>
                  <a:latin typeface="Source Sans Pro Black" panose="020B0604020202020204" pitchFamily="34" charset="0"/>
                </a:rPr>
                <a:t>History</a:t>
              </a:r>
            </a:p>
            <a:p>
              <a:pPr algn="ctr">
                <a:defRPr/>
              </a:pPr>
              <a:r>
                <a:rPr lang="en-US" sz="2400" dirty="0">
                  <a:solidFill>
                    <a:schemeClr val="bg1"/>
                  </a:solidFill>
                  <a:effectLst>
                    <a:outerShdw blurRad="38100" dist="38100" dir="2700000" algn="tl">
                      <a:srgbClr val="000000">
                        <a:alpha val="43137"/>
                      </a:srgbClr>
                    </a:outerShdw>
                  </a:effectLst>
                  <a:latin typeface="Abadi" panose="020B0604020104020204" pitchFamily="34" charset="0"/>
                </a:rPr>
                <a:t>Committed Changes</a:t>
              </a:r>
            </a:p>
            <a:p>
              <a:pPr algn="ctr">
                <a:defRPr/>
              </a:pPr>
              <a:endParaRPr lang="en-US" sz="2400" dirty="0">
                <a:solidFill>
                  <a:schemeClr val="bg1"/>
                </a:solidFill>
                <a:effectLst>
                  <a:outerShdw blurRad="38100" dist="38100" dir="2700000" algn="tl">
                    <a:srgbClr val="000000">
                      <a:alpha val="43137"/>
                    </a:srgbClr>
                  </a:outerShdw>
                </a:effectLst>
                <a:latin typeface="Abadi" panose="020B0604020104020204" pitchFamily="34" charset="0"/>
              </a:endParaRPr>
            </a:p>
            <a:p>
              <a:pPr algn="ctr">
                <a:defRPr/>
              </a:pPr>
              <a:r>
                <a:rPr lang="en-US" sz="2400" dirty="0">
                  <a:solidFill>
                    <a:srgbClr val="FFFF00"/>
                  </a:solidFill>
                  <a:effectLst>
                    <a:outerShdw blurRad="38100" dist="38100" dir="2700000" algn="tl">
                      <a:srgbClr val="000000">
                        <a:alpha val="43137"/>
                      </a:srgbClr>
                    </a:outerShdw>
                  </a:effectLst>
                  <a:latin typeface="Abadi" panose="020B0604020104020204" pitchFamily="34" charset="0"/>
                </a:rPr>
                <a:t>Commit1</a:t>
              </a:r>
            </a:p>
            <a:p>
              <a:pPr algn="ctr">
                <a:defRPr/>
              </a:pPr>
              <a:r>
                <a:rPr lang="en-US" sz="1400" dirty="0">
                  <a:solidFill>
                    <a:srgbClr val="FFFF00"/>
                  </a:solidFill>
                  <a:effectLst>
                    <a:outerShdw blurRad="38100" dist="38100" dir="2700000" algn="tl">
                      <a:srgbClr val="000000">
                        <a:alpha val="43137"/>
                      </a:srgbClr>
                    </a:outerShdw>
                  </a:effectLst>
                  <a:latin typeface="Abadi" panose="020B0604020104020204" pitchFamily="34" charset="0"/>
                </a:rPr>
                <a:t>(Unique Hash#)</a:t>
              </a:r>
            </a:p>
            <a:p>
              <a:pPr algn="ctr">
                <a:defRPr/>
              </a:pPr>
              <a:r>
                <a:rPr lang="en-US" sz="1400" dirty="0">
                  <a:solidFill>
                    <a:srgbClr val="FFFF00"/>
                  </a:solidFill>
                  <a:effectLst>
                    <a:outerShdw blurRad="38100" dist="38100" dir="2700000" algn="tl">
                      <a:srgbClr val="000000">
                        <a:alpha val="43137"/>
                      </a:srgbClr>
                    </a:outerShdw>
                  </a:effectLst>
                  <a:latin typeface="Abadi" panose="020B0604020104020204" pitchFamily="34" charset="0"/>
                </a:rPr>
                <a:t>File1V1 </a:t>
              </a:r>
              <a:r>
                <a:rPr lang="en-US" sz="1400" dirty="0">
                  <a:solidFill>
                    <a:schemeClr val="bg2">
                      <a:lumMod val="40000"/>
                      <a:lumOff val="60000"/>
                    </a:schemeClr>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Comment</a:t>
              </a:r>
            </a:p>
          </p:txBody>
        </p:sp>
      </p:grpSp>
      <p:sp>
        <p:nvSpPr>
          <p:cNvPr id="70663" name="TextBox 1">
            <a:extLst>
              <a:ext uri="{FF2B5EF4-FFF2-40B4-BE49-F238E27FC236}">
                <a16:creationId xmlns:a16="http://schemas.microsoft.com/office/drawing/2014/main" id="{E83D9CDA-5CA1-4166-8EC2-0A498963497D}"/>
              </a:ext>
            </a:extLst>
          </p:cNvPr>
          <p:cNvSpPr txBox="1">
            <a:spLocks noChangeArrowheads="1"/>
          </p:cNvSpPr>
          <p:nvPr/>
        </p:nvSpPr>
        <p:spPr bwMode="auto">
          <a:xfrm>
            <a:off x="2458825" y="994561"/>
            <a:ext cx="7102475"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2000" b="1" dirty="0">
                <a:latin typeface="Calibri" panose="020F0502020204030204" pitchFamily="34" charset="0"/>
                <a:cs typeface="Calibri" panose="020F0502020204030204" pitchFamily="34" charset="0"/>
              </a:rPr>
              <a:t>3. </a:t>
            </a:r>
            <a:r>
              <a:rPr lang="en-US" altLang="en-US" sz="2000" dirty="0">
                <a:latin typeface="Calibri" panose="020F0502020204030204" pitchFamily="34" charset="0"/>
                <a:cs typeface="Calibri" panose="020F0502020204030204" pitchFamily="34" charset="0"/>
              </a:rPr>
              <a:t>Stage the file:  </a:t>
            </a:r>
            <a:r>
              <a:rPr lang="en-US" altLang="en-US" sz="2000" b="1" dirty="0">
                <a:latin typeface="Courier New" panose="02070309020205020404" pitchFamily="49" charset="0"/>
                <a:cs typeface="Courier New" panose="02070309020205020404" pitchFamily="49" charset="0"/>
              </a:rPr>
              <a:t>git </a:t>
            </a:r>
            <a:r>
              <a:rPr lang="en-US" altLang="en-US" sz="2000" b="1" dirty="0">
                <a:solidFill>
                  <a:srgbClr val="C00000"/>
                </a:solidFill>
                <a:latin typeface="Courier New" panose="02070309020205020404" pitchFamily="49" charset="0"/>
                <a:cs typeface="Courier New" panose="02070309020205020404" pitchFamily="49" charset="0"/>
              </a:rPr>
              <a:t>add </a:t>
            </a:r>
            <a:r>
              <a:rPr lang="en-US" altLang="en-US" b="1" dirty="0">
                <a:solidFill>
                  <a:srgbClr val="C00000"/>
                </a:solidFill>
                <a:latin typeface="Courier New" panose="02070309020205020404" pitchFamily="49" charset="0"/>
                <a:cs typeface="Courier New" panose="02070309020205020404" pitchFamily="49" charset="0"/>
              </a:rPr>
              <a:t>.</a:t>
            </a:r>
            <a:endParaRPr lang="en-US" altLang="en-US" sz="2000" b="1" dirty="0">
              <a:solidFill>
                <a:srgbClr val="C00000"/>
              </a:solidFill>
              <a:latin typeface="Courier New" panose="02070309020205020404" pitchFamily="49" charset="0"/>
              <a:cs typeface="Courier New" panose="02070309020205020404" pitchFamily="49" charset="0"/>
            </a:endParaRPr>
          </a:p>
          <a:p>
            <a:pPr algn="ctr"/>
            <a:r>
              <a:rPr lang="en-US" altLang="en-US" sz="2000" b="1" dirty="0">
                <a:latin typeface="Calibri" panose="020F0502020204030204" pitchFamily="34" charset="0"/>
                <a:cs typeface="Calibri" panose="020F0502020204030204" pitchFamily="34" charset="0"/>
              </a:rPr>
              <a:t>4. C</a:t>
            </a:r>
            <a:r>
              <a:rPr lang="en-US" altLang="en-US" sz="2000" dirty="0">
                <a:latin typeface="Calibri" panose="020F0502020204030204" pitchFamily="34" charset="0"/>
                <a:cs typeface="Calibri" panose="020F0502020204030204" pitchFamily="34" charset="0"/>
              </a:rPr>
              <a:t>heck the Repo status:  </a:t>
            </a:r>
            <a:r>
              <a:rPr lang="en-US" altLang="en-US" sz="2000" b="1" dirty="0">
                <a:solidFill>
                  <a:srgbClr val="C00000"/>
                </a:solidFill>
                <a:latin typeface="Courier New" panose="02070309020205020404" pitchFamily="49" charset="0"/>
                <a:cs typeface="Courier New" panose="02070309020205020404" pitchFamily="49" charset="0"/>
              </a:rPr>
              <a:t>git status</a:t>
            </a:r>
          </a:p>
          <a:p>
            <a:pPr algn="ctr"/>
            <a:r>
              <a:rPr lang="en-US" altLang="en-US" sz="2000" b="1" dirty="0">
                <a:latin typeface="Calibri" panose="020F0502020204030204" pitchFamily="34" charset="0"/>
                <a:cs typeface="Calibri" panose="020F0502020204030204" pitchFamily="34" charset="0"/>
              </a:rPr>
              <a:t>5. </a:t>
            </a:r>
            <a:r>
              <a:rPr lang="en-US" altLang="en-US" sz="2000" dirty="0">
                <a:latin typeface="Calibri" panose="020F0502020204030204" pitchFamily="34" charset="0"/>
                <a:cs typeface="Calibri" panose="020F0502020204030204" pitchFamily="34" charset="0"/>
              </a:rPr>
              <a:t>Commit the file to the repo: </a:t>
            </a:r>
            <a:r>
              <a:rPr lang="en-US" altLang="en-US" sz="2000" b="1" dirty="0">
                <a:solidFill>
                  <a:srgbClr val="C00000"/>
                </a:solidFill>
                <a:latin typeface="Courier New" panose="02070309020205020404" pitchFamily="49" charset="0"/>
                <a:cs typeface="Courier New" panose="02070309020205020404" pitchFamily="49" charset="0"/>
              </a:rPr>
              <a:t>git commit –-m "File1V1"</a:t>
            </a:r>
          </a:p>
        </p:txBody>
      </p:sp>
      <p:grpSp>
        <p:nvGrpSpPr>
          <p:cNvPr id="70664" name="Group 27">
            <a:extLst>
              <a:ext uri="{FF2B5EF4-FFF2-40B4-BE49-F238E27FC236}">
                <a16:creationId xmlns:a16="http://schemas.microsoft.com/office/drawing/2014/main" id="{99C4FAB4-6B7D-9E00-9F53-715F988F0ED2}"/>
              </a:ext>
            </a:extLst>
          </p:cNvPr>
          <p:cNvGrpSpPr>
            <a:grpSpLocks/>
          </p:cNvGrpSpPr>
          <p:nvPr/>
        </p:nvGrpSpPr>
        <p:grpSpPr bwMode="auto">
          <a:xfrm>
            <a:off x="2438400" y="4211638"/>
            <a:ext cx="1104900" cy="1046162"/>
            <a:chOff x="914400" y="4191000"/>
            <a:chExt cx="1104900" cy="1046825"/>
          </a:xfrm>
        </p:grpSpPr>
        <p:sp>
          <p:nvSpPr>
            <p:cNvPr id="70673" name="TextBox 28">
              <a:extLst>
                <a:ext uri="{FF2B5EF4-FFF2-40B4-BE49-F238E27FC236}">
                  <a16:creationId xmlns:a16="http://schemas.microsoft.com/office/drawing/2014/main" id="{479DFFA6-9C5B-28A3-8448-01583FE3F31E}"/>
                </a:ext>
              </a:extLst>
            </p:cNvPr>
            <p:cNvSpPr txBox="1">
              <a:spLocks noChangeArrowheads="1"/>
            </p:cNvSpPr>
            <p:nvPr/>
          </p:nvSpPr>
          <p:spPr bwMode="auto">
            <a:xfrm>
              <a:off x="1143000" y="4438145"/>
              <a:ext cx="609462" cy="600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100" dirty="0">
                  <a:solidFill>
                    <a:schemeClr val="bg1"/>
                  </a:solidFill>
                  <a:latin typeface="Courier New" panose="02070309020205020404" pitchFamily="49" charset="0"/>
                  <a:cs typeface="Courier New" panose="02070309020205020404" pitchFamily="49" charset="0"/>
                </a:rPr>
                <a:t>Line1</a:t>
              </a:r>
            </a:p>
            <a:p>
              <a:r>
                <a:rPr lang="en-US" altLang="en-US" sz="1100" dirty="0">
                  <a:solidFill>
                    <a:schemeClr val="bg1"/>
                  </a:solidFill>
                  <a:latin typeface="Courier New" panose="02070309020205020404" pitchFamily="49" charset="0"/>
                  <a:cs typeface="Courier New" panose="02070309020205020404" pitchFamily="49" charset="0"/>
                </a:rPr>
                <a:t>Line2</a:t>
              </a:r>
            </a:p>
            <a:p>
              <a:r>
                <a:rPr lang="en-US" altLang="en-US" sz="1100" dirty="0">
                  <a:solidFill>
                    <a:schemeClr val="bg1"/>
                  </a:solidFill>
                  <a:latin typeface="Courier New" panose="02070309020205020404" pitchFamily="49" charset="0"/>
                  <a:cs typeface="Courier New" panose="02070309020205020404" pitchFamily="49" charset="0"/>
                </a:rPr>
                <a:t>Line3</a:t>
              </a:r>
            </a:p>
          </p:txBody>
        </p:sp>
        <p:sp>
          <p:nvSpPr>
            <p:cNvPr id="30" name="Rectangle: Rounded Corners 29">
              <a:extLst>
                <a:ext uri="{FF2B5EF4-FFF2-40B4-BE49-F238E27FC236}">
                  <a16:creationId xmlns:a16="http://schemas.microsoft.com/office/drawing/2014/main" id="{7C601581-F7B7-43C8-8E7E-30B173B7D5CD}"/>
                </a:ext>
              </a:extLst>
            </p:cNvPr>
            <p:cNvSpPr/>
            <p:nvPr/>
          </p:nvSpPr>
          <p:spPr bwMode="auto">
            <a:xfrm>
              <a:off x="914400" y="4191000"/>
              <a:ext cx="1104900" cy="1046825"/>
            </a:xfrm>
            <a:prstGeom prst="roundRect">
              <a:avLst/>
            </a:prstGeom>
            <a:noFill/>
            <a:ln w="285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endParaRPr lang="en-US" sz="2400">
                <a:effectLst>
                  <a:outerShdw blurRad="38100" dist="38100" dir="2700000" algn="tl">
                    <a:srgbClr val="000000">
                      <a:alpha val="43137"/>
                    </a:srgbClr>
                  </a:outerShdw>
                </a:effectLst>
              </a:endParaRPr>
            </a:p>
          </p:txBody>
        </p:sp>
      </p:grpSp>
      <p:grpSp>
        <p:nvGrpSpPr>
          <p:cNvPr id="70665" name="Group 33">
            <a:extLst>
              <a:ext uri="{FF2B5EF4-FFF2-40B4-BE49-F238E27FC236}">
                <a16:creationId xmlns:a16="http://schemas.microsoft.com/office/drawing/2014/main" id="{4DF1151D-16F3-04F0-CE7C-F9C97929165B}"/>
              </a:ext>
            </a:extLst>
          </p:cNvPr>
          <p:cNvGrpSpPr>
            <a:grpSpLocks/>
          </p:cNvGrpSpPr>
          <p:nvPr/>
        </p:nvGrpSpPr>
        <p:grpSpPr bwMode="auto">
          <a:xfrm>
            <a:off x="5546726" y="4260850"/>
            <a:ext cx="1104900" cy="996949"/>
            <a:chOff x="914400" y="4191000"/>
            <a:chExt cx="1104900" cy="1046825"/>
          </a:xfrm>
        </p:grpSpPr>
        <p:sp>
          <p:nvSpPr>
            <p:cNvPr id="70671" name="TextBox 34">
              <a:extLst>
                <a:ext uri="{FF2B5EF4-FFF2-40B4-BE49-F238E27FC236}">
                  <a16:creationId xmlns:a16="http://schemas.microsoft.com/office/drawing/2014/main" id="{A934ABF9-BD3B-FEAC-675F-4750DFC9E542}"/>
                </a:ext>
              </a:extLst>
            </p:cNvPr>
            <p:cNvSpPr txBox="1">
              <a:spLocks noChangeArrowheads="1"/>
            </p:cNvSpPr>
            <p:nvPr/>
          </p:nvSpPr>
          <p:spPr bwMode="auto">
            <a:xfrm>
              <a:off x="1143000" y="4438145"/>
              <a:ext cx="694421" cy="600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100" dirty="0">
                  <a:solidFill>
                    <a:schemeClr val="bg1"/>
                  </a:solidFill>
                  <a:latin typeface="Courier New" panose="02070309020205020404" pitchFamily="49" charset="0"/>
                  <a:cs typeface="Courier New" panose="02070309020205020404" pitchFamily="49" charset="0"/>
                </a:rPr>
                <a:t>Line1</a:t>
              </a:r>
            </a:p>
            <a:p>
              <a:r>
                <a:rPr lang="en-US" altLang="en-US" sz="1100" dirty="0">
                  <a:solidFill>
                    <a:schemeClr val="bg1"/>
                  </a:solidFill>
                  <a:latin typeface="Courier New" panose="02070309020205020404" pitchFamily="49" charset="0"/>
                  <a:cs typeface="Courier New" panose="02070309020205020404" pitchFamily="49" charset="0"/>
                </a:rPr>
                <a:t>Line2</a:t>
              </a:r>
            </a:p>
            <a:p>
              <a:r>
                <a:rPr lang="en-US" altLang="en-US" sz="1100" dirty="0">
                  <a:solidFill>
                    <a:schemeClr val="bg1"/>
                  </a:solidFill>
                  <a:latin typeface="Courier New" panose="02070309020205020404" pitchFamily="49" charset="0"/>
                  <a:cs typeface="Courier New" panose="02070309020205020404" pitchFamily="49" charset="0"/>
                </a:rPr>
                <a:t>Line3 </a:t>
              </a:r>
            </a:p>
          </p:txBody>
        </p:sp>
        <p:sp>
          <p:nvSpPr>
            <p:cNvPr id="36" name="Rectangle: Rounded Corners 35">
              <a:extLst>
                <a:ext uri="{FF2B5EF4-FFF2-40B4-BE49-F238E27FC236}">
                  <a16:creationId xmlns:a16="http://schemas.microsoft.com/office/drawing/2014/main" id="{6CE31CDC-A9CD-4055-83F6-30D24351722A}"/>
                </a:ext>
              </a:extLst>
            </p:cNvPr>
            <p:cNvSpPr/>
            <p:nvPr/>
          </p:nvSpPr>
          <p:spPr bwMode="auto">
            <a:xfrm>
              <a:off x="914400" y="4191000"/>
              <a:ext cx="1104900" cy="1046825"/>
            </a:xfrm>
            <a:prstGeom prst="roundRect">
              <a:avLst/>
            </a:prstGeom>
            <a:noFill/>
            <a:ln w="28575" cap="flat" cmpd="sng" algn="ctr">
              <a:solidFill>
                <a:srgbClr val="92D05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endParaRPr lang="en-US" sz="2400">
                <a:effectLst>
                  <a:outerShdw blurRad="38100" dist="38100" dir="2700000" algn="tl">
                    <a:srgbClr val="000000">
                      <a:alpha val="43137"/>
                    </a:srgbClr>
                  </a:outerShdw>
                </a:effectLst>
              </a:endParaRPr>
            </a:p>
          </p:txBody>
        </p:sp>
      </p:grpSp>
      <p:sp>
        <p:nvSpPr>
          <p:cNvPr id="22" name="TextBox 21">
            <a:extLst>
              <a:ext uri="{FF2B5EF4-FFF2-40B4-BE49-F238E27FC236}">
                <a16:creationId xmlns:a16="http://schemas.microsoft.com/office/drawing/2014/main" id="{FC4C8F5C-E6C7-4BF2-9EB7-AA6E0EB77728}"/>
              </a:ext>
            </a:extLst>
          </p:cNvPr>
          <p:cNvSpPr txBox="1"/>
          <p:nvPr/>
        </p:nvSpPr>
        <p:spPr>
          <a:xfrm>
            <a:off x="4852988" y="6096001"/>
            <a:ext cx="6196012" cy="338554"/>
          </a:xfrm>
          <a:prstGeom prst="rect">
            <a:avLst/>
          </a:prstGeom>
          <a:solidFill>
            <a:schemeClr val="tx1">
              <a:lumMod val="65000"/>
              <a:lumOff val="35000"/>
              <a:alpha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spAutoFit/>
          </a:bodyPr>
          <a:lstStyle/>
          <a:p>
            <a:pPr algn="ctr">
              <a:defRPr/>
            </a:pPr>
            <a:r>
              <a:rPr lang="en-US" sz="1600" dirty="0">
                <a:solidFill>
                  <a:schemeClr val="bg2">
                    <a:lumMod val="95000"/>
                  </a:schemeClr>
                </a:solidFill>
                <a:effectLst>
                  <a:outerShdw blurRad="38100" dist="38100" dir="2700000" algn="tl">
                    <a:srgbClr val="000000">
                      <a:alpha val="43137"/>
                    </a:srgbClr>
                  </a:outerShdw>
                </a:effectLst>
                <a:latin typeface="Abadi" panose="020B0604020104020204" pitchFamily="34" charset="0"/>
                <a:cs typeface="Calibri" panose="020F0502020204030204" pitchFamily="34" charset="0"/>
              </a:rPr>
              <a:t>The state of the Repository after a successful:  </a:t>
            </a:r>
            <a:r>
              <a:rPr lang="en-US" sz="1600" dirty="0">
                <a:solidFill>
                  <a:schemeClr val="bg2">
                    <a:lumMod val="95000"/>
                  </a:schemeClr>
                </a:solidFill>
                <a:latin typeface="Abadi" panose="020B0604020104020204" pitchFamily="34" charset="0"/>
                <a:cs typeface="Calibri" panose="020F0502020204030204" pitchFamily="34" charset="0"/>
              </a:rPr>
              <a:t>git add  </a:t>
            </a:r>
            <a:r>
              <a:rPr lang="en-US" sz="1400" dirty="0">
                <a:solidFill>
                  <a:schemeClr val="bg2">
                    <a:lumMod val="95000"/>
                  </a:schemeClr>
                </a:solidFill>
                <a:latin typeface="Abadi" panose="020B0604020104020204" pitchFamily="34" charset="0"/>
                <a:cs typeface="Calibri" panose="020F0502020204030204" pitchFamily="34" charset="0"/>
              </a:rPr>
              <a:t>&amp; </a:t>
            </a:r>
            <a:r>
              <a:rPr lang="en-US" sz="1600" dirty="0">
                <a:solidFill>
                  <a:schemeClr val="bg2">
                    <a:lumMod val="95000"/>
                  </a:schemeClr>
                </a:solidFill>
                <a:effectLst>
                  <a:outerShdw blurRad="38100" dist="38100" dir="2700000" algn="tl">
                    <a:srgbClr val="000000">
                      <a:alpha val="43137"/>
                    </a:srgbClr>
                  </a:outerShdw>
                </a:effectLst>
                <a:latin typeface="Abadi" panose="020B0604020104020204" pitchFamily="34" charset="0"/>
                <a:cs typeface="Calibri" panose="020F0502020204030204" pitchFamily="34" charset="0"/>
              </a:rPr>
              <a:t> </a:t>
            </a:r>
            <a:r>
              <a:rPr lang="en-US" sz="1600" dirty="0">
                <a:solidFill>
                  <a:schemeClr val="bg2">
                    <a:lumMod val="95000"/>
                  </a:schemeClr>
                </a:solidFill>
                <a:latin typeface="Abadi" panose="020B0604020104020204" pitchFamily="34" charset="0"/>
                <a:cs typeface="Calibri" panose="020F0502020204030204" pitchFamily="34" charset="0"/>
              </a:rPr>
              <a:t>git commit</a:t>
            </a:r>
          </a:p>
        </p:txBody>
      </p:sp>
      <p:sp>
        <p:nvSpPr>
          <p:cNvPr id="23" name="Arrow: Right 22">
            <a:extLst>
              <a:ext uri="{FF2B5EF4-FFF2-40B4-BE49-F238E27FC236}">
                <a16:creationId xmlns:a16="http://schemas.microsoft.com/office/drawing/2014/main" id="{7CC7B8C6-4010-4AA2-9EA0-4E5CAF4BEF80}"/>
              </a:ext>
            </a:extLst>
          </p:cNvPr>
          <p:cNvSpPr/>
          <p:nvPr/>
        </p:nvSpPr>
        <p:spPr bwMode="auto">
          <a:xfrm>
            <a:off x="3706813" y="4318000"/>
            <a:ext cx="1676400" cy="635000"/>
          </a:xfrm>
          <a:prstGeom prst="rightArrow">
            <a:avLst/>
          </a:prstGeom>
          <a:solidFill>
            <a:schemeClr val="bg1">
              <a:alpha val="26000"/>
            </a:schemeClr>
          </a:solidFill>
          <a:ln w="28575" cap="flat" cmpd="sng" algn="ctr">
            <a:noFill/>
            <a:prstDash val="solid"/>
            <a:round/>
            <a:headEnd type="none" w="med" len="med"/>
            <a:tailEnd type="none" w="med" len="med"/>
          </a:ln>
          <a:effectLst/>
        </p:spPr>
        <p:txBody>
          <a:bodyPr wrap="none" anchor="ctr"/>
          <a:lstStyle/>
          <a:p>
            <a:pPr algn="r" eaLnBrk="1" hangingPunct="1">
              <a:defRPr/>
            </a:pPr>
            <a:r>
              <a:rPr lang="en-US" sz="1200" dirty="0">
                <a:solidFill>
                  <a:srgbClr val="FF0000"/>
                </a:solidFill>
                <a:latin typeface="Courier New" panose="02070309020205020404" pitchFamily="49" charset="0"/>
                <a:cs typeface="Courier New" panose="02070309020205020404" pitchFamily="49" charset="0"/>
              </a:rPr>
              <a:t>git add </a:t>
            </a:r>
            <a:r>
              <a:rPr lang="en-US" sz="1200" b="1" dirty="0">
                <a:solidFill>
                  <a:srgbClr val="FF0000"/>
                </a:solidFill>
                <a:cs typeface="Courier New" panose="02070309020205020404" pitchFamily="49" charset="0"/>
              </a:rPr>
              <a:t>.</a:t>
            </a:r>
          </a:p>
        </p:txBody>
      </p:sp>
      <p:sp>
        <p:nvSpPr>
          <p:cNvPr id="24" name="Arrow: Right 23">
            <a:extLst>
              <a:ext uri="{FF2B5EF4-FFF2-40B4-BE49-F238E27FC236}">
                <a16:creationId xmlns:a16="http://schemas.microsoft.com/office/drawing/2014/main" id="{DE240E7E-6AB7-4235-806E-91DC2CAC92B8}"/>
              </a:ext>
            </a:extLst>
          </p:cNvPr>
          <p:cNvSpPr/>
          <p:nvPr/>
        </p:nvSpPr>
        <p:spPr bwMode="auto">
          <a:xfrm>
            <a:off x="6708775" y="4260851"/>
            <a:ext cx="1676400" cy="633413"/>
          </a:xfrm>
          <a:prstGeom prst="rightArrow">
            <a:avLst/>
          </a:prstGeom>
          <a:solidFill>
            <a:schemeClr val="bg1">
              <a:alpha val="26000"/>
            </a:schemeClr>
          </a:solidFill>
          <a:ln w="28575" cap="flat" cmpd="sng" algn="ctr">
            <a:noFill/>
            <a:prstDash val="solid"/>
            <a:round/>
            <a:headEnd type="none" w="med" len="med"/>
            <a:tailEnd type="none" w="med" len="med"/>
          </a:ln>
          <a:effectLst/>
        </p:spPr>
        <p:txBody>
          <a:bodyPr wrap="none" anchor="ctr"/>
          <a:lstStyle/>
          <a:p>
            <a:pPr algn="r" eaLnBrk="1" hangingPunct="1">
              <a:defRPr/>
            </a:pPr>
            <a:r>
              <a:rPr lang="en-US" sz="1200" dirty="0">
                <a:solidFill>
                  <a:srgbClr val="FF0000"/>
                </a:solidFill>
                <a:latin typeface="Courier New" panose="02070309020205020404" pitchFamily="49" charset="0"/>
                <a:cs typeface="Courier New" panose="02070309020205020404" pitchFamily="49" charset="0"/>
              </a:rPr>
              <a:t>git commit</a:t>
            </a:r>
            <a:endParaRPr lang="en-US" sz="1200" b="1" dirty="0">
              <a:solidFill>
                <a:srgbClr val="FF0000"/>
              </a:solidFill>
              <a:cs typeface="Courier New" panose="02070309020205020404" pitchFamily="49"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57DABFE2-5672-4AC6-ADC0-ED2491235886}"/>
              </a:ext>
            </a:extLst>
          </p:cNvPr>
          <p:cNvGrpSpPr/>
          <p:nvPr/>
        </p:nvGrpSpPr>
        <p:grpSpPr>
          <a:xfrm>
            <a:off x="609600" y="756231"/>
            <a:ext cx="11048999" cy="6028745"/>
            <a:chOff x="6254750" y="4378325"/>
            <a:chExt cx="2941637" cy="2742942"/>
          </a:xfrm>
          <a:gradFill>
            <a:gsLst>
              <a:gs pos="0">
                <a:schemeClr val="accent6">
                  <a:alpha val="13000"/>
                </a:schemeClr>
              </a:gs>
              <a:gs pos="74000">
                <a:schemeClr val="tx1">
                  <a:lumMod val="50000"/>
                  <a:lumOff val="50000"/>
                  <a:alpha val="17000"/>
                </a:schemeClr>
              </a:gs>
              <a:gs pos="43000">
                <a:schemeClr val="accent1">
                  <a:lumMod val="45000"/>
                  <a:lumOff val="55000"/>
                  <a:alpha val="18000"/>
                </a:schemeClr>
              </a:gs>
              <a:gs pos="100000">
                <a:schemeClr val="accent6">
                  <a:alpha val="13000"/>
                </a:schemeClr>
              </a:gs>
            </a:gsLst>
            <a:lin ang="5400000" scaled="1"/>
          </a:gradFill>
        </p:grpSpPr>
        <p:sp>
          <p:nvSpPr>
            <p:cNvPr id="7" name="AutoShape 2">
              <a:extLst>
                <a:ext uri="{FF2B5EF4-FFF2-40B4-BE49-F238E27FC236}">
                  <a16:creationId xmlns:a16="http://schemas.microsoft.com/office/drawing/2014/main" id="{F99C6429-3F2C-42A3-B3AB-994DACFCE119}"/>
                </a:ext>
              </a:extLst>
            </p:cNvPr>
            <p:cNvSpPr>
              <a:spLocks noChangeArrowheads="1"/>
            </p:cNvSpPr>
            <p:nvPr/>
          </p:nvSpPr>
          <p:spPr bwMode="auto">
            <a:xfrm>
              <a:off x="6254750" y="4378325"/>
              <a:ext cx="2941637" cy="2742942"/>
            </a:xfrm>
            <a:prstGeom prst="can">
              <a:avLst>
                <a:gd name="adj" fmla="val 22667"/>
              </a:avLst>
            </a:prstGeom>
            <a:grpFill/>
            <a:ln w="9525">
              <a:solidFill>
                <a:schemeClr val="tx1"/>
              </a:solidFill>
              <a:round/>
              <a:headEnd/>
              <a:tailEnd/>
            </a:ln>
            <a:effectLst/>
          </p:spPr>
          <p:txBody>
            <a:bodyPr wrap="none" anchor="ctr"/>
            <a:lstStyle>
              <a:lvl1pPr defTabSz="457200">
                <a:lnSpc>
                  <a:spcPct val="85000"/>
                </a:lnSpc>
                <a:spcBef>
                  <a:spcPct val="30000"/>
                </a:spcBef>
                <a:buClr>
                  <a:srgbClr val="000000"/>
                </a:buClr>
                <a:buFont typeface="Wingdings" panose="05000000000000000000" pitchFamily="2" charset="2"/>
                <a:buChar char="§"/>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anose="05030102010509060703" pitchFamily="18" charset="2"/>
                <a:buChar char="4"/>
                <a:defRPr>
                  <a:solidFill>
                    <a:srgbClr val="006699"/>
                  </a:solidFill>
                  <a:latin typeface="Arial" panose="020B0604020202020204" pitchFamily="34" charset="0"/>
                </a:defRPr>
              </a:lvl2pPr>
              <a:lvl3pPr marL="1143000" indent="-228600" defTabSz="457200">
                <a:spcBef>
                  <a:spcPct val="20000"/>
                </a:spcBef>
                <a:buFont typeface="Wingdings" panose="05000000000000000000" pitchFamily="2" charset="2"/>
                <a:buChar char="§"/>
                <a:defRPr sz="1600">
                  <a:solidFill>
                    <a:srgbClr val="666666"/>
                  </a:solidFill>
                  <a:latin typeface="Arial" panose="020B0604020202020204" pitchFamily="34" charset="0"/>
                </a:defRPr>
              </a:lvl3pPr>
              <a:lvl4pPr marL="1600200" indent="-228600" defTabSz="457200">
                <a:spcBef>
                  <a:spcPct val="20000"/>
                </a:spcBef>
                <a:buChar char="–"/>
                <a:defRPr sz="1400">
                  <a:solidFill>
                    <a:schemeClr val="tx1"/>
                  </a:solidFill>
                  <a:latin typeface="Arial" panose="020B0604020202020204" pitchFamily="34" charset="0"/>
                </a:defRPr>
              </a:lvl4pPr>
              <a:lvl5pPr marL="2057400" indent="-228600" defTabSz="457200">
                <a:spcBef>
                  <a:spcPct val="20000"/>
                </a:spcBef>
                <a:buChar char="–"/>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Font typeface="Arial" panose="020B0604020202020204" pitchFamily="34" charset="0"/>
                <a:buNone/>
                <a:defRPr/>
              </a:pPr>
              <a:endParaRPr lang="en-US" altLang="en-US" sz="1800" dirty="0">
                <a:solidFill>
                  <a:schemeClr val="bg1"/>
                </a:solidFill>
              </a:endParaRPr>
            </a:p>
          </p:txBody>
        </p:sp>
        <p:sp>
          <p:nvSpPr>
            <p:cNvPr id="8" name="Text Box 3">
              <a:extLst>
                <a:ext uri="{FF2B5EF4-FFF2-40B4-BE49-F238E27FC236}">
                  <a16:creationId xmlns:a16="http://schemas.microsoft.com/office/drawing/2014/main" id="{885431AE-CAAD-4A3B-9438-ABBD1ED99DD4}"/>
                </a:ext>
              </a:extLst>
            </p:cNvPr>
            <p:cNvSpPr txBox="1">
              <a:spLocks noChangeArrowheads="1"/>
            </p:cNvSpPr>
            <p:nvPr/>
          </p:nvSpPr>
          <p:spPr bwMode="auto">
            <a:xfrm>
              <a:off x="6333254" y="5128987"/>
              <a:ext cx="2803526" cy="266059"/>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457200">
                <a:defRPr sz="800" b="1">
                  <a:solidFill>
                    <a:schemeClr val="tx1"/>
                  </a:solidFill>
                  <a:latin typeface="Verdana" panose="020B0604030504040204" pitchFamily="34" charset="0"/>
                </a:defRPr>
              </a:lvl1pPr>
              <a:lvl2pPr marL="742950" indent="-285750" defTabSz="457200">
                <a:defRPr sz="800" b="1">
                  <a:solidFill>
                    <a:schemeClr val="tx1"/>
                  </a:solidFill>
                  <a:latin typeface="Verdana" panose="020B0604030504040204" pitchFamily="34" charset="0"/>
                </a:defRPr>
              </a:lvl2pPr>
              <a:lvl3pPr marL="1143000" indent="-228600" defTabSz="457200">
                <a:defRPr sz="800" b="1">
                  <a:solidFill>
                    <a:schemeClr val="tx1"/>
                  </a:solidFill>
                  <a:latin typeface="Verdana" panose="020B0604030504040204" pitchFamily="34" charset="0"/>
                </a:defRPr>
              </a:lvl3pPr>
              <a:lvl4pPr marL="1600200" indent="-228600" defTabSz="457200">
                <a:defRPr sz="800" b="1">
                  <a:solidFill>
                    <a:schemeClr val="tx1"/>
                  </a:solidFill>
                  <a:latin typeface="Verdana" panose="020B0604030504040204" pitchFamily="34" charset="0"/>
                </a:defRPr>
              </a:lvl4pPr>
              <a:lvl5pPr marL="2057400" indent="-228600" defTabSz="457200">
                <a:defRPr sz="800" b="1">
                  <a:solidFill>
                    <a:schemeClr val="tx1"/>
                  </a:solidFill>
                  <a:latin typeface="Verdana" panose="020B0604030504040204" pitchFamily="34" charset="0"/>
                </a:defRPr>
              </a:lvl5pPr>
              <a:lvl6pPr marL="2514600" indent="-228600" defTabSz="457200" eaLnBrk="0" fontAlgn="base" hangingPunct="0">
                <a:spcBef>
                  <a:spcPct val="0"/>
                </a:spcBef>
                <a:spcAft>
                  <a:spcPct val="0"/>
                </a:spcAft>
                <a:defRPr sz="800" b="1">
                  <a:solidFill>
                    <a:schemeClr val="tx1"/>
                  </a:solidFill>
                  <a:latin typeface="Verdana" panose="020B0604030504040204" pitchFamily="34" charset="0"/>
                </a:defRPr>
              </a:lvl6pPr>
              <a:lvl7pPr marL="2971800" indent="-228600" defTabSz="457200" eaLnBrk="0" fontAlgn="base" hangingPunct="0">
                <a:spcBef>
                  <a:spcPct val="0"/>
                </a:spcBef>
                <a:spcAft>
                  <a:spcPct val="0"/>
                </a:spcAft>
                <a:defRPr sz="800" b="1">
                  <a:solidFill>
                    <a:schemeClr val="tx1"/>
                  </a:solidFill>
                  <a:latin typeface="Verdana" panose="020B0604030504040204" pitchFamily="34" charset="0"/>
                </a:defRPr>
              </a:lvl7pPr>
              <a:lvl8pPr marL="3429000" indent="-228600" defTabSz="457200" eaLnBrk="0" fontAlgn="base" hangingPunct="0">
                <a:spcBef>
                  <a:spcPct val="0"/>
                </a:spcBef>
                <a:spcAft>
                  <a:spcPct val="0"/>
                </a:spcAft>
                <a:defRPr sz="800" b="1">
                  <a:solidFill>
                    <a:schemeClr val="tx1"/>
                  </a:solidFill>
                  <a:latin typeface="Verdana" panose="020B0604030504040204" pitchFamily="34" charset="0"/>
                </a:defRPr>
              </a:lvl8pPr>
              <a:lvl9pPr marL="3886200" indent="-228600" defTabSz="457200" eaLnBrk="0" fontAlgn="base" hangingPunct="0">
                <a:spcBef>
                  <a:spcPct val="0"/>
                </a:spcBef>
                <a:spcAft>
                  <a:spcPct val="0"/>
                </a:spcAft>
                <a:defRPr sz="800" b="1">
                  <a:solidFill>
                    <a:schemeClr val="tx1"/>
                  </a:solidFill>
                  <a:latin typeface="Verdana" panose="020B0604030504040204" pitchFamily="34" charset="0"/>
                </a:defRPr>
              </a:lvl9pPr>
            </a:lstStyle>
            <a:p>
              <a:pPr algn="ctr" eaLnBrk="1" hangingPunct="1">
                <a:defRPr/>
              </a:pPr>
              <a:endParaRPr lang="en-US" altLang="en-US" sz="3200" b="0" dirty="0">
                <a:solidFill>
                  <a:schemeClr val="tx1">
                    <a:lumMod val="50000"/>
                    <a:lumOff val="50000"/>
                  </a:schemeClr>
                </a:solidFill>
                <a:latin typeface="Arial" panose="020B0604020202020204" pitchFamily="34" charset="0"/>
              </a:endParaRPr>
            </a:p>
          </p:txBody>
        </p:sp>
      </p:grpSp>
      <p:sp>
        <p:nvSpPr>
          <p:cNvPr id="72707" name="Title 1">
            <a:extLst>
              <a:ext uri="{FF2B5EF4-FFF2-40B4-BE49-F238E27FC236}">
                <a16:creationId xmlns:a16="http://schemas.microsoft.com/office/drawing/2014/main" id="{DE1C33EC-6132-2224-A2CB-FBF7102E0640}"/>
              </a:ext>
            </a:extLst>
          </p:cNvPr>
          <p:cNvSpPr>
            <a:spLocks noGrp="1" noChangeArrowheads="1"/>
          </p:cNvSpPr>
          <p:nvPr>
            <p:ph type="title"/>
            <p:custDataLst>
              <p:tags r:id="rId1"/>
            </p:custDataLst>
          </p:nvPr>
        </p:nvSpPr>
        <p:spPr>
          <a:xfrm>
            <a:off x="1595439" y="92075"/>
            <a:ext cx="9001125" cy="533400"/>
          </a:xfrm>
        </p:spPr>
        <p:txBody>
          <a:bodyPr/>
          <a:lstStyle/>
          <a:p>
            <a:r>
              <a:rPr lang="en-US" altLang="en-US" sz="3200"/>
              <a:t>Change the content of the file in the Working Directory</a:t>
            </a:r>
          </a:p>
        </p:txBody>
      </p:sp>
      <p:grpSp>
        <p:nvGrpSpPr>
          <p:cNvPr id="72708" name="Group 9">
            <a:extLst>
              <a:ext uri="{FF2B5EF4-FFF2-40B4-BE49-F238E27FC236}">
                <a16:creationId xmlns:a16="http://schemas.microsoft.com/office/drawing/2014/main" id="{6898D6BA-1DB2-ECD8-478D-4B332D172E28}"/>
              </a:ext>
            </a:extLst>
          </p:cNvPr>
          <p:cNvGrpSpPr>
            <a:grpSpLocks/>
          </p:cNvGrpSpPr>
          <p:nvPr/>
        </p:nvGrpSpPr>
        <p:grpSpPr bwMode="auto">
          <a:xfrm>
            <a:off x="1563690" y="2498725"/>
            <a:ext cx="2925763" cy="3409950"/>
            <a:chOff x="189955" y="2533576"/>
            <a:chExt cx="2926701" cy="1505023"/>
          </a:xfrm>
        </p:grpSpPr>
        <p:sp>
          <p:nvSpPr>
            <p:cNvPr id="2" name="Rectangle: Rounded Corners 1">
              <a:extLst>
                <a:ext uri="{FF2B5EF4-FFF2-40B4-BE49-F238E27FC236}">
                  <a16:creationId xmlns:a16="http://schemas.microsoft.com/office/drawing/2014/main" id="{A4D13FEB-8B44-479A-AB07-3A02056E0BAA}"/>
                </a:ext>
              </a:extLst>
            </p:cNvPr>
            <p:cNvSpPr/>
            <p:nvPr/>
          </p:nvSpPr>
          <p:spPr bwMode="auto">
            <a:xfrm>
              <a:off x="189955" y="2533576"/>
              <a:ext cx="2926701" cy="1505023"/>
            </a:xfrm>
            <a:prstGeom prst="roundRect">
              <a:avLst/>
            </a:prstGeom>
            <a:solidFill>
              <a:schemeClr val="accent6">
                <a:alpha val="73000"/>
              </a:schemeClr>
            </a:soli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endParaRPr lang="en-US" sz="2400">
                <a:solidFill>
                  <a:schemeClr val="bg1"/>
                </a:solidFill>
                <a:effectLst>
                  <a:outerShdw blurRad="38100" dist="38100" dir="2700000" algn="tl">
                    <a:srgbClr val="000000">
                      <a:alpha val="43137"/>
                    </a:srgbClr>
                  </a:outerShdw>
                </a:effectLst>
              </a:endParaRPr>
            </a:p>
          </p:txBody>
        </p:sp>
        <p:sp>
          <p:nvSpPr>
            <p:cNvPr id="3" name="TextBox 2">
              <a:extLst>
                <a:ext uri="{FF2B5EF4-FFF2-40B4-BE49-F238E27FC236}">
                  <a16:creationId xmlns:a16="http://schemas.microsoft.com/office/drawing/2014/main" id="{124D680E-7619-4941-B2CE-EDCBF567B07B}"/>
                </a:ext>
              </a:extLst>
            </p:cNvPr>
            <p:cNvSpPr txBox="1"/>
            <p:nvPr/>
          </p:nvSpPr>
          <p:spPr>
            <a:xfrm>
              <a:off x="372736" y="2754985"/>
              <a:ext cx="2561137" cy="604492"/>
            </a:xfrm>
            <a:prstGeom prst="rect">
              <a:avLst/>
            </a:prstGeom>
            <a:noFill/>
          </p:spPr>
          <p:txBody>
            <a:bodyPr wrap="none">
              <a:spAutoFit/>
            </a:bodyPr>
            <a:lstStyle/>
            <a:p>
              <a:pPr algn="ctr">
                <a:defRPr/>
              </a:pPr>
              <a:r>
                <a:rPr lang="en-US" sz="2400" dirty="0">
                  <a:solidFill>
                    <a:schemeClr val="bg1"/>
                  </a:solidFill>
                  <a:effectLst>
                    <a:outerShdw blurRad="38100" dist="38100" dir="2700000" algn="tl">
                      <a:srgbClr val="000000">
                        <a:alpha val="43137"/>
                      </a:srgbClr>
                    </a:outerShdw>
                  </a:effectLst>
                  <a:latin typeface="Source Sans Pro Black" panose="020B0604020202020204" pitchFamily="34" charset="0"/>
                </a:rPr>
                <a:t>Modified</a:t>
              </a:r>
            </a:p>
            <a:p>
              <a:pPr algn="ctr">
                <a:defRPr/>
              </a:pPr>
              <a:r>
                <a:rPr lang="en-US" sz="2400" dirty="0">
                  <a:solidFill>
                    <a:schemeClr val="bg1"/>
                  </a:solidFill>
                  <a:effectLst>
                    <a:outerShdw blurRad="38100" dist="38100" dir="2700000" algn="tl">
                      <a:srgbClr val="000000">
                        <a:alpha val="43137"/>
                      </a:srgbClr>
                    </a:outerShdw>
                  </a:effectLst>
                  <a:latin typeface="Abadi" panose="020B0604020104020204" pitchFamily="34" charset="0"/>
                </a:rPr>
                <a:t>Working Directory</a:t>
              </a:r>
              <a:endParaRPr lang="en-US" sz="1100" dirty="0">
                <a:solidFill>
                  <a:schemeClr val="bg1"/>
                </a:solidFill>
                <a:effectLst>
                  <a:outerShdw blurRad="38100" dist="38100" dir="2700000" algn="tl">
                    <a:srgbClr val="000000">
                      <a:alpha val="43137"/>
                    </a:srgbClr>
                  </a:outerShdw>
                </a:effectLst>
                <a:latin typeface="Source Sans Pro Black" panose="020B0604020202020204" pitchFamily="34" charset="0"/>
              </a:endParaRPr>
            </a:p>
            <a:p>
              <a:pPr algn="ctr">
                <a:defRPr/>
              </a:pPr>
              <a:endParaRPr lang="en-US" sz="1100" dirty="0">
                <a:solidFill>
                  <a:schemeClr val="bg1"/>
                </a:solidFill>
                <a:effectLst>
                  <a:outerShdw blurRad="38100" dist="38100" dir="2700000" algn="tl">
                    <a:srgbClr val="000000">
                      <a:alpha val="43137"/>
                    </a:srgbClr>
                  </a:outerShdw>
                </a:effectLst>
                <a:latin typeface="Source Sans Pro Black" panose="020B0604020202020204" pitchFamily="34" charset="0"/>
              </a:endParaRPr>
            </a:p>
            <a:p>
              <a:pPr algn="ctr">
                <a:defRPr/>
              </a:pPr>
              <a:r>
                <a:rPr lang="en-US" sz="2400" b="1" dirty="0">
                  <a:solidFill>
                    <a:srgbClr val="FF000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File1</a:t>
              </a:r>
            </a:p>
          </p:txBody>
        </p:sp>
      </p:grpSp>
      <p:grpSp>
        <p:nvGrpSpPr>
          <p:cNvPr id="72709" name="Group 3">
            <a:extLst>
              <a:ext uri="{FF2B5EF4-FFF2-40B4-BE49-F238E27FC236}">
                <a16:creationId xmlns:a16="http://schemas.microsoft.com/office/drawing/2014/main" id="{1B7D1722-BD88-F49E-0C76-2C7C5FC210E4}"/>
              </a:ext>
            </a:extLst>
          </p:cNvPr>
          <p:cNvGrpSpPr>
            <a:grpSpLocks/>
          </p:cNvGrpSpPr>
          <p:nvPr/>
        </p:nvGrpSpPr>
        <p:grpSpPr bwMode="auto">
          <a:xfrm>
            <a:off x="4600576" y="2533650"/>
            <a:ext cx="2925763" cy="3409950"/>
            <a:chOff x="342355" y="2685976"/>
            <a:chExt cx="2926701" cy="1505023"/>
          </a:xfrm>
        </p:grpSpPr>
        <p:sp>
          <p:nvSpPr>
            <p:cNvPr id="11" name="Rectangle: Rounded Corners 10">
              <a:extLst>
                <a:ext uri="{FF2B5EF4-FFF2-40B4-BE49-F238E27FC236}">
                  <a16:creationId xmlns:a16="http://schemas.microsoft.com/office/drawing/2014/main" id="{7CDC0368-4487-4E8C-BB41-0FC8415F4A1F}"/>
                </a:ext>
              </a:extLst>
            </p:cNvPr>
            <p:cNvSpPr/>
            <p:nvPr/>
          </p:nvSpPr>
          <p:spPr bwMode="auto">
            <a:xfrm>
              <a:off x="342355" y="2685976"/>
              <a:ext cx="2926701" cy="1505023"/>
            </a:xfrm>
            <a:prstGeom prst="roundRect">
              <a:avLst/>
            </a:prstGeom>
            <a:solidFill>
              <a:schemeClr val="accent6">
                <a:alpha val="73000"/>
              </a:schemeClr>
            </a:soli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endParaRPr lang="en-US" sz="2400" dirty="0">
                <a:solidFill>
                  <a:schemeClr val="bg1"/>
                </a:solidFill>
                <a:effectLst>
                  <a:outerShdw blurRad="38100" dist="38100" dir="2700000" algn="tl">
                    <a:srgbClr val="000000">
                      <a:alpha val="43137"/>
                    </a:srgbClr>
                  </a:outerShdw>
                </a:effectLst>
              </a:endParaRPr>
            </a:p>
          </p:txBody>
        </p:sp>
        <p:sp>
          <p:nvSpPr>
            <p:cNvPr id="12" name="TextBox 11">
              <a:extLst>
                <a:ext uri="{FF2B5EF4-FFF2-40B4-BE49-F238E27FC236}">
                  <a16:creationId xmlns:a16="http://schemas.microsoft.com/office/drawing/2014/main" id="{FAA13494-A121-4E73-9456-BF2F8CF0365C}"/>
                </a:ext>
              </a:extLst>
            </p:cNvPr>
            <p:cNvSpPr txBox="1"/>
            <p:nvPr/>
          </p:nvSpPr>
          <p:spPr>
            <a:xfrm>
              <a:off x="866686" y="2907385"/>
              <a:ext cx="1878039" cy="604492"/>
            </a:xfrm>
            <a:prstGeom prst="rect">
              <a:avLst/>
            </a:prstGeom>
            <a:noFill/>
          </p:spPr>
          <p:txBody>
            <a:bodyPr wrap="none">
              <a:spAutoFit/>
            </a:bodyPr>
            <a:lstStyle/>
            <a:p>
              <a:pPr algn="ctr">
                <a:defRPr/>
              </a:pPr>
              <a:r>
                <a:rPr lang="en-US" sz="2400" dirty="0">
                  <a:solidFill>
                    <a:schemeClr val="bg1"/>
                  </a:solidFill>
                  <a:effectLst>
                    <a:outerShdw blurRad="38100" dist="38100" dir="2700000" algn="tl">
                      <a:srgbClr val="000000">
                        <a:alpha val="43137"/>
                      </a:srgbClr>
                    </a:outerShdw>
                  </a:effectLst>
                  <a:latin typeface="Source Sans Pro Black" panose="020B0604020202020204" pitchFamily="34" charset="0"/>
                </a:rPr>
                <a:t>Index</a:t>
              </a:r>
            </a:p>
            <a:p>
              <a:pPr algn="ctr">
                <a:defRPr/>
              </a:pPr>
              <a:r>
                <a:rPr lang="en-US" sz="2400" dirty="0">
                  <a:solidFill>
                    <a:schemeClr val="bg1"/>
                  </a:solidFill>
                  <a:effectLst>
                    <a:outerShdw blurRad="38100" dist="38100" dir="2700000" algn="tl">
                      <a:srgbClr val="000000">
                        <a:alpha val="43137"/>
                      </a:srgbClr>
                    </a:outerShdw>
                  </a:effectLst>
                  <a:latin typeface="Abadi" panose="020B0604020104020204" pitchFamily="34" charset="0"/>
                </a:rPr>
                <a:t>Staging Area</a:t>
              </a:r>
              <a:endParaRPr lang="en-US" sz="1100" dirty="0">
                <a:solidFill>
                  <a:schemeClr val="bg1"/>
                </a:solidFill>
                <a:effectLst>
                  <a:outerShdw blurRad="38100" dist="38100" dir="2700000" algn="tl">
                    <a:srgbClr val="000000">
                      <a:alpha val="43137"/>
                    </a:srgbClr>
                  </a:outerShdw>
                </a:effectLst>
                <a:latin typeface="Source Sans Pro Black" panose="020B0604020202020204" pitchFamily="34" charset="0"/>
              </a:endParaRPr>
            </a:p>
            <a:p>
              <a:pPr algn="ctr">
                <a:defRPr/>
              </a:pPr>
              <a:endParaRPr lang="en-US" sz="1100" dirty="0">
                <a:solidFill>
                  <a:schemeClr val="bg1"/>
                </a:solidFill>
                <a:effectLst>
                  <a:outerShdw blurRad="38100" dist="38100" dir="2700000" algn="tl">
                    <a:srgbClr val="000000">
                      <a:alpha val="43137"/>
                    </a:srgbClr>
                  </a:outerShdw>
                </a:effectLst>
                <a:latin typeface="Source Sans Pro Black" panose="020B0604020202020204" pitchFamily="34" charset="0"/>
              </a:endParaRPr>
            </a:p>
            <a:p>
              <a:pPr algn="ctr">
                <a:defRPr/>
              </a:pPr>
              <a:r>
                <a:rPr lang="en-US" sz="2400" b="1" dirty="0">
                  <a:solidFill>
                    <a:srgbClr val="92D05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File1</a:t>
              </a:r>
            </a:p>
          </p:txBody>
        </p:sp>
      </p:grpSp>
      <p:grpSp>
        <p:nvGrpSpPr>
          <p:cNvPr id="72710" name="Group 8">
            <a:extLst>
              <a:ext uri="{FF2B5EF4-FFF2-40B4-BE49-F238E27FC236}">
                <a16:creationId xmlns:a16="http://schemas.microsoft.com/office/drawing/2014/main" id="{CA5EB92D-3E45-A489-4202-DFB97A3779E3}"/>
              </a:ext>
            </a:extLst>
          </p:cNvPr>
          <p:cNvGrpSpPr>
            <a:grpSpLocks/>
          </p:cNvGrpSpPr>
          <p:nvPr/>
        </p:nvGrpSpPr>
        <p:grpSpPr bwMode="auto">
          <a:xfrm>
            <a:off x="7659689" y="2533651"/>
            <a:ext cx="2927350" cy="3409950"/>
            <a:chOff x="342355" y="2685976"/>
            <a:chExt cx="2926701" cy="1505023"/>
          </a:xfrm>
        </p:grpSpPr>
        <p:sp>
          <p:nvSpPr>
            <p:cNvPr id="14" name="Rectangle: Rounded Corners 13">
              <a:extLst>
                <a:ext uri="{FF2B5EF4-FFF2-40B4-BE49-F238E27FC236}">
                  <a16:creationId xmlns:a16="http://schemas.microsoft.com/office/drawing/2014/main" id="{BE58FE9A-42BF-47F2-B0B5-8F9DAF40F603}"/>
                </a:ext>
              </a:extLst>
            </p:cNvPr>
            <p:cNvSpPr/>
            <p:nvPr/>
          </p:nvSpPr>
          <p:spPr bwMode="auto">
            <a:xfrm>
              <a:off x="342355" y="2685976"/>
              <a:ext cx="2926701" cy="1505023"/>
            </a:xfrm>
            <a:prstGeom prst="roundRect">
              <a:avLst/>
            </a:prstGeom>
            <a:solidFill>
              <a:schemeClr val="accent6">
                <a:alpha val="73000"/>
              </a:schemeClr>
            </a:soli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endParaRPr lang="en-US" sz="2400">
                <a:solidFill>
                  <a:schemeClr val="bg1"/>
                </a:solidFill>
                <a:effectLst>
                  <a:outerShdw blurRad="38100" dist="38100" dir="2700000" algn="tl">
                    <a:srgbClr val="000000">
                      <a:alpha val="43137"/>
                    </a:srgbClr>
                  </a:outerShdw>
                </a:effectLst>
              </a:endParaRPr>
            </a:p>
          </p:txBody>
        </p:sp>
        <p:sp>
          <p:nvSpPr>
            <p:cNvPr id="15" name="TextBox 14">
              <a:extLst>
                <a:ext uri="{FF2B5EF4-FFF2-40B4-BE49-F238E27FC236}">
                  <a16:creationId xmlns:a16="http://schemas.microsoft.com/office/drawing/2014/main" id="{E455B50F-CF13-4B4F-8ADC-293CB4C50EFA}"/>
                </a:ext>
              </a:extLst>
            </p:cNvPr>
            <p:cNvSpPr txBox="1"/>
            <p:nvPr/>
          </p:nvSpPr>
          <p:spPr>
            <a:xfrm>
              <a:off x="392810" y="2907385"/>
              <a:ext cx="2825788" cy="1005223"/>
            </a:xfrm>
            <a:prstGeom prst="rect">
              <a:avLst/>
            </a:prstGeom>
            <a:noFill/>
          </p:spPr>
          <p:txBody>
            <a:bodyPr wrap="none">
              <a:spAutoFit/>
            </a:bodyPr>
            <a:lstStyle/>
            <a:p>
              <a:pPr algn="ctr">
                <a:defRPr/>
              </a:pPr>
              <a:r>
                <a:rPr lang="en-US" sz="2400" dirty="0">
                  <a:solidFill>
                    <a:schemeClr val="bg1"/>
                  </a:solidFill>
                  <a:effectLst>
                    <a:outerShdw blurRad="38100" dist="38100" dir="2700000" algn="tl">
                      <a:srgbClr val="000000">
                        <a:alpha val="43137"/>
                      </a:srgbClr>
                    </a:outerShdw>
                  </a:effectLst>
                  <a:latin typeface="Source Sans Pro Black" panose="020B0604020202020204" pitchFamily="34" charset="0"/>
                </a:rPr>
                <a:t>History</a:t>
              </a:r>
            </a:p>
            <a:p>
              <a:pPr algn="ctr">
                <a:defRPr/>
              </a:pPr>
              <a:r>
                <a:rPr lang="en-US" sz="2400" dirty="0">
                  <a:solidFill>
                    <a:schemeClr val="bg1"/>
                  </a:solidFill>
                  <a:effectLst>
                    <a:outerShdw blurRad="38100" dist="38100" dir="2700000" algn="tl">
                      <a:srgbClr val="000000">
                        <a:alpha val="43137"/>
                      </a:srgbClr>
                    </a:outerShdw>
                  </a:effectLst>
                  <a:latin typeface="Abadi" panose="020B0604020104020204" pitchFamily="34" charset="0"/>
                </a:rPr>
                <a:t>Committed Changes</a:t>
              </a:r>
            </a:p>
            <a:p>
              <a:pPr algn="ctr">
                <a:defRPr/>
              </a:pPr>
              <a:endParaRPr lang="en-US" sz="2400" dirty="0">
                <a:solidFill>
                  <a:schemeClr val="bg1"/>
                </a:solidFill>
                <a:effectLst>
                  <a:outerShdw blurRad="38100" dist="38100" dir="2700000" algn="tl">
                    <a:srgbClr val="000000">
                      <a:alpha val="43137"/>
                    </a:srgbClr>
                  </a:outerShdw>
                </a:effectLst>
                <a:latin typeface="Abadi" panose="020B0604020104020204" pitchFamily="34" charset="0"/>
              </a:endParaRPr>
            </a:p>
            <a:p>
              <a:pPr algn="ctr">
                <a:defRPr/>
              </a:pPr>
              <a:r>
                <a:rPr lang="en-US" sz="2400" dirty="0">
                  <a:solidFill>
                    <a:srgbClr val="FFFF00"/>
                  </a:solidFill>
                  <a:effectLst>
                    <a:outerShdw blurRad="38100" dist="38100" dir="2700000" algn="tl">
                      <a:srgbClr val="000000">
                        <a:alpha val="43137"/>
                      </a:srgbClr>
                    </a:outerShdw>
                  </a:effectLst>
                  <a:latin typeface="Abadi" panose="020B0604020104020204" pitchFamily="34" charset="0"/>
                </a:rPr>
                <a:t>Commit1</a:t>
              </a:r>
            </a:p>
            <a:p>
              <a:pPr algn="ctr">
                <a:defRPr/>
              </a:pPr>
              <a:r>
                <a:rPr lang="en-US" sz="1600" dirty="0">
                  <a:solidFill>
                    <a:srgbClr val="FFFF00"/>
                  </a:solidFill>
                  <a:effectLst>
                    <a:outerShdw blurRad="38100" dist="38100" dir="2700000" algn="tl">
                      <a:srgbClr val="000000">
                        <a:alpha val="43137"/>
                      </a:srgbClr>
                    </a:outerShdw>
                  </a:effectLst>
                  <a:latin typeface="Abadi" panose="020B0604020104020204" pitchFamily="34" charset="0"/>
                </a:rPr>
                <a:t>(Unique Hash#)</a:t>
              </a:r>
            </a:p>
            <a:p>
              <a:pPr algn="ctr">
                <a:defRPr/>
              </a:pPr>
              <a:r>
                <a:rPr lang="en-US" sz="1600" dirty="0">
                  <a:solidFill>
                    <a:srgbClr val="FFFF00"/>
                  </a:solidFill>
                  <a:effectLst>
                    <a:outerShdw blurRad="38100" dist="38100" dir="2700000" algn="tl">
                      <a:srgbClr val="000000">
                        <a:alpha val="43137"/>
                      </a:srgbClr>
                    </a:outerShdw>
                  </a:effectLst>
                  <a:latin typeface="Abadi" panose="020B0604020104020204" pitchFamily="34" charset="0"/>
                </a:rPr>
                <a:t>File1V1</a:t>
              </a:r>
              <a:r>
                <a:rPr lang="en-US" sz="1200" dirty="0">
                  <a:solidFill>
                    <a:schemeClr val="bg2">
                      <a:lumMod val="40000"/>
                      <a:lumOff val="60000"/>
                    </a:schemeClr>
                  </a:solidFill>
                  <a:effectLst>
                    <a:outerShdw blurRad="38100" dist="38100" dir="2700000" algn="tl">
                      <a:srgbClr val="000000">
                        <a:alpha val="43137"/>
                      </a:srgbClr>
                    </a:outerShdw>
                  </a:effectLst>
                  <a:latin typeface="Abadi" panose="020B0604020104020204" pitchFamily="34" charset="0"/>
                </a:rPr>
                <a:t> </a:t>
              </a:r>
              <a:r>
                <a:rPr lang="en-US" sz="1400" dirty="0">
                  <a:solidFill>
                    <a:schemeClr val="bg2">
                      <a:lumMod val="40000"/>
                      <a:lumOff val="60000"/>
                    </a:schemeClr>
                  </a:solidFill>
                  <a:effectLst>
                    <a:outerShdw blurRad="38100" dist="38100" dir="2700000" algn="tl">
                      <a:srgbClr val="000000">
                        <a:alpha val="43137"/>
                      </a:srgbClr>
                    </a:outerShdw>
                  </a:effectLst>
                  <a:latin typeface="Abadi" panose="020B0604020104020204" pitchFamily="34" charset="0"/>
                </a:rPr>
                <a:t>Comment</a:t>
              </a:r>
              <a:endParaRPr lang="en-US" sz="1600" dirty="0">
                <a:solidFill>
                  <a:schemeClr val="bg2">
                    <a:lumMod val="40000"/>
                    <a:lumOff val="60000"/>
                  </a:schemeClr>
                </a:solidFill>
                <a:effectLst>
                  <a:outerShdw blurRad="38100" dist="38100" dir="2700000" algn="tl">
                    <a:srgbClr val="000000">
                      <a:alpha val="43137"/>
                    </a:srgbClr>
                  </a:outerShdw>
                </a:effectLst>
                <a:latin typeface="Abadi" panose="020B0604020104020204" pitchFamily="34" charset="0"/>
              </a:endParaRPr>
            </a:p>
            <a:p>
              <a:pPr algn="ctr">
                <a:defRPr/>
              </a:pPr>
              <a:endParaRPr lang="en-US" sz="1400" dirty="0">
                <a:solidFill>
                  <a:schemeClr val="bg2">
                    <a:lumMod val="40000"/>
                    <a:lumOff val="60000"/>
                  </a:schemeClr>
                </a:solidFill>
                <a:effectLst>
                  <a:outerShdw blurRad="38100" dist="38100" dir="2700000" algn="tl">
                    <a:srgbClr val="000000">
                      <a:alpha val="43137"/>
                    </a:srgbClr>
                  </a:outerShdw>
                </a:effectLst>
                <a:latin typeface="Abadi" panose="020B0604020104020204" pitchFamily="34" charset="0"/>
              </a:endParaRPr>
            </a:p>
          </p:txBody>
        </p:sp>
      </p:grpSp>
      <p:sp>
        <p:nvSpPr>
          <p:cNvPr id="71687" name="TextBox 1">
            <a:extLst>
              <a:ext uri="{FF2B5EF4-FFF2-40B4-BE49-F238E27FC236}">
                <a16:creationId xmlns:a16="http://schemas.microsoft.com/office/drawing/2014/main" id="{6246805E-28FB-4A3E-BFC5-0726A625323D}"/>
              </a:ext>
            </a:extLst>
          </p:cNvPr>
          <p:cNvSpPr txBox="1">
            <a:spLocks noChangeArrowheads="1"/>
          </p:cNvSpPr>
          <p:nvPr/>
        </p:nvSpPr>
        <p:spPr bwMode="auto">
          <a:xfrm>
            <a:off x="3238500" y="852489"/>
            <a:ext cx="5562600"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defRPr/>
            </a:pPr>
            <a:r>
              <a:rPr lang="en-US" altLang="en-US" sz="2000" b="1" dirty="0">
                <a:latin typeface="Calibri" panose="020F0502020204030204" pitchFamily="34" charset="0"/>
                <a:cs typeface="Calibri" panose="020F0502020204030204" pitchFamily="34" charset="0"/>
              </a:rPr>
              <a:t>6.</a:t>
            </a:r>
            <a:r>
              <a:rPr lang="en-US" altLang="en-US" sz="2000" dirty="0">
                <a:latin typeface="Calibri" panose="020F0502020204030204" pitchFamily="34" charset="0"/>
                <a:cs typeface="Calibri" panose="020F0502020204030204" pitchFamily="34" charset="0"/>
              </a:rPr>
              <a:t> Edit/Modify the file: </a:t>
            </a:r>
            <a:r>
              <a:rPr lang="en-US" altLang="en-US" b="1" dirty="0">
                <a:solidFill>
                  <a:srgbClr val="DA1E28"/>
                </a:solidFill>
                <a:latin typeface="Courier New" panose="02070309020205020404" pitchFamily="49" charset="0"/>
                <a:cs typeface="Courier New" panose="02070309020205020404" pitchFamily="49" charset="0"/>
              </a:rPr>
              <a:t>vim File1</a:t>
            </a:r>
            <a:endParaRPr lang="en-US" altLang="en-US" sz="2200" b="1" dirty="0">
              <a:solidFill>
                <a:srgbClr val="DA1E28"/>
              </a:solidFill>
              <a:latin typeface="Courier New" panose="02070309020205020404" pitchFamily="49" charset="0"/>
              <a:cs typeface="Courier New" panose="02070309020205020404" pitchFamily="49" charset="0"/>
            </a:endParaRPr>
          </a:p>
          <a:p>
            <a:pPr algn="ctr">
              <a:defRPr/>
            </a:pPr>
            <a:r>
              <a:rPr lang="en-US" altLang="en-US" sz="2000" b="1" dirty="0">
                <a:latin typeface="Calibri" panose="020F0502020204030204" pitchFamily="34" charset="0"/>
                <a:cs typeface="Calibri" panose="020F0502020204030204" pitchFamily="34" charset="0"/>
              </a:rPr>
              <a:t>7.</a:t>
            </a:r>
            <a:r>
              <a:rPr lang="en-US" altLang="en-US" sz="2000" dirty="0">
                <a:latin typeface="Calibri" panose="020F0502020204030204" pitchFamily="34" charset="0"/>
                <a:cs typeface="Calibri" panose="020F0502020204030204" pitchFamily="34" charset="0"/>
              </a:rPr>
              <a:t> </a:t>
            </a:r>
            <a:r>
              <a:rPr lang="en-US" altLang="en-US" sz="2200" dirty="0">
                <a:latin typeface="Calibri" panose="020F0502020204030204" pitchFamily="34" charset="0"/>
                <a:cs typeface="Calibri" panose="020F0502020204030204" pitchFamily="34" charset="0"/>
              </a:rPr>
              <a:t>Add a new line, Delete a line, Change a line</a:t>
            </a:r>
            <a:endParaRPr lang="en-US" altLang="en-US" sz="2200" b="1" dirty="0">
              <a:latin typeface="Calibri" panose="020F0502020204030204" pitchFamily="34" charset="0"/>
              <a:cs typeface="Calibri" panose="020F0502020204030204" pitchFamily="34" charset="0"/>
            </a:endParaRPr>
          </a:p>
          <a:p>
            <a:pPr algn="ctr">
              <a:defRPr/>
            </a:pPr>
            <a:r>
              <a:rPr lang="en-US" altLang="en-US" sz="2000" b="1" dirty="0">
                <a:latin typeface="Calibri" panose="020F0502020204030204" pitchFamily="34" charset="0"/>
                <a:cs typeface="Calibri" panose="020F0502020204030204" pitchFamily="34" charset="0"/>
              </a:rPr>
              <a:t>8. </a:t>
            </a:r>
            <a:r>
              <a:rPr lang="en-US" altLang="en-US" sz="2000" dirty="0">
                <a:latin typeface="Calibri" panose="020F0502020204030204" pitchFamily="34" charset="0"/>
                <a:cs typeface="Calibri" panose="020F0502020204030204" pitchFamily="34" charset="0"/>
              </a:rPr>
              <a:t>Save your edits:   </a:t>
            </a:r>
            <a:r>
              <a:rPr lang="en-US" altLang="en-US" sz="2200" dirty="0">
                <a:solidFill>
                  <a:srgbClr val="DA1E28"/>
                </a:solidFill>
                <a:latin typeface="Abadi" panose="020B0604020104020204" pitchFamily="34" charset="0"/>
                <a:cs typeface="Courier New" panose="02070309020205020404" pitchFamily="49" charset="0"/>
              </a:rPr>
              <a:t>Esc</a:t>
            </a:r>
            <a:r>
              <a:rPr lang="en-US" altLang="en-US" sz="2000" dirty="0">
                <a:solidFill>
                  <a:srgbClr val="DA1E28"/>
                </a:solidFill>
                <a:latin typeface="Abadi" panose="020B0604020104020204" pitchFamily="34" charset="0"/>
                <a:cs typeface="Courier New" panose="02070309020205020404" pitchFamily="49" charset="0"/>
              </a:rPr>
              <a:t>  </a:t>
            </a:r>
            <a:r>
              <a:rPr lang="en-US" altLang="en-US" sz="2000" dirty="0">
                <a:solidFill>
                  <a:schemeClr val="bg2">
                    <a:lumMod val="65000"/>
                  </a:schemeClr>
                </a:solidFill>
                <a:latin typeface="Calibri" panose="020F0502020204030204" pitchFamily="34" charset="0"/>
                <a:cs typeface="Calibri" panose="020F0502020204030204" pitchFamily="34" charset="0"/>
              </a:rPr>
              <a:t>Type</a:t>
            </a:r>
            <a:r>
              <a:rPr lang="en-US" altLang="en-US" sz="2000" dirty="0">
                <a:solidFill>
                  <a:srgbClr val="DA1E28"/>
                </a:solidFill>
                <a:latin typeface="Abadi" panose="020B0604020104020204" pitchFamily="34" charset="0"/>
                <a:cs typeface="Courier New" panose="02070309020205020404" pitchFamily="49" charset="0"/>
              </a:rPr>
              <a:t> </a:t>
            </a:r>
            <a:r>
              <a:rPr lang="en-US" altLang="en-US" dirty="0">
                <a:solidFill>
                  <a:srgbClr val="DA1E28"/>
                </a:solidFill>
                <a:latin typeface="Abadi" panose="020B0604020104020204" pitchFamily="34" charset="0"/>
                <a:cs typeface="Courier New" panose="02070309020205020404" pitchFamily="49" charset="0"/>
              </a:rPr>
              <a:t>:</a:t>
            </a:r>
            <a:r>
              <a:rPr lang="en-US" altLang="en-US" dirty="0" err="1">
                <a:solidFill>
                  <a:srgbClr val="DA1E28"/>
                </a:solidFill>
                <a:latin typeface="Abadi" panose="020B0604020104020204" pitchFamily="34" charset="0"/>
                <a:cs typeface="Courier New" panose="02070309020205020404" pitchFamily="49" charset="0"/>
              </a:rPr>
              <a:t>wq</a:t>
            </a:r>
            <a:r>
              <a:rPr lang="en-US" altLang="en-US" dirty="0">
                <a:solidFill>
                  <a:srgbClr val="DA1E28"/>
                </a:solidFill>
                <a:latin typeface="Abadi" panose="020B0604020104020204" pitchFamily="34" charset="0"/>
                <a:cs typeface="Courier New" panose="02070309020205020404" pitchFamily="49" charset="0"/>
              </a:rPr>
              <a:t>   </a:t>
            </a:r>
            <a:r>
              <a:rPr lang="en-US" altLang="en-US" sz="2200" dirty="0">
                <a:solidFill>
                  <a:srgbClr val="DA1E28"/>
                </a:solidFill>
                <a:latin typeface="Abadi" panose="020B0604020104020204" pitchFamily="34" charset="0"/>
                <a:cs typeface="Courier New" panose="02070309020205020404" pitchFamily="49" charset="0"/>
              </a:rPr>
              <a:t>Enter</a:t>
            </a:r>
            <a:endParaRPr lang="en-US" altLang="en-US" sz="2200" dirty="0">
              <a:solidFill>
                <a:srgbClr val="DA1E28"/>
              </a:solidFill>
              <a:latin typeface="Courier New" panose="02070309020205020404" pitchFamily="49" charset="0"/>
              <a:cs typeface="Courier New" panose="02070309020205020404" pitchFamily="49" charset="0"/>
            </a:endParaRPr>
          </a:p>
        </p:txBody>
      </p:sp>
      <p:grpSp>
        <p:nvGrpSpPr>
          <p:cNvPr id="72712" name="Group 27">
            <a:extLst>
              <a:ext uri="{FF2B5EF4-FFF2-40B4-BE49-F238E27FC236}">
                <a16:creationId xmlns:a16="http://schemas.microsoft.com/office/drawing/2014/main" id="{8845FB82-AE9E-EF08-2617-F67A5A99547A}"/>
              </a:ext>
            </a:extLst>
          </p:cNvPr>
          <p:cNvGrpSpPr>
            <a:grpSpLocks/>
          </p:cNvGrpSpPr>
          <p:nvPr/>
        </p:nvGrpSpPr>
        <p:grpSpPr bwMode="auto">
          <a:xfrm>
            <a:off x="2438400" y="4379457"/>
            <a:ext cx="1104900" cy="883296"/>
            <a:chOff x="914400" y="4191000"/>
            <a:chExt cx="1104900" cy="1046825"/>
          </a:xfrm>
        </p:grpSpPr>
        <p:sp>
          <p:nvSpPr>
            <p:cNvPr id="72720" name="TextBox 28">
              <a:extLst>
                <a:ext uri="{FF2B5EF4-FFF2-40B4-BE49-F238E27FC236}">
                  <a16:creationId xmlns:a16="http://schemas.microsoft.com/office/drawing/2014/main" id="{16EA6E5C-0971-3248-B975-72159F737688}"/>
                </a:ext>
              </a:extLst>
            </p:cNvPr>
            <p:cNvSpPr txBox="1">
              <a:spLocks noChangeArrowheads="1"/>
            </p:cNvSpPr>
            <p:nvPr/>
          </p:nvSpPr>
          <p:spPr bwMode="auto">
            <a:xfrm>
              <a:off x="1065938" y="4260022"/>
              <a:ext cx="801823" cy="831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600" dirty="0" err="1">
                  <a:solidFill>
                    <a:schemeClr val="bg1"/>
                  </a:solidFill>
                  <a:latin typeface="Courier New" panose="02070309020205020404" pitchFamily="49" charset="0"/>
                  <a:cs typeface="Courier New" panose="02070309020205020404" pitchFamily="49" charset="0"/>
                </a:rPr>
                <a:t>aaaaa</a:t>
              </a:r>
              <a:endParaRPr lang="en-US" altLang="en-US" sz="1600" dirty="0">
                <a:solidFill>
                  <a:schemeClr val="bg1"/>
                </a:solidFill>
                <a:latin typeface="Courier New" panose="02070309020205020404" pitchFamily="49" charset="0"/>
                <a:cs typeface="Courier New" panose="02070309020205020404" pitchFamily="49" charset="0"/>
              </a:endParaRPr>
            </a:p>
            <a:p>
              <a:r>
                <a:rPr lang="en-US" altLang="en-US" sz="1600" dirty="0">
                  <a:solidFill>
                    <a:schemeClr val="bg1"/>
                  </a:solidFill>
                  <a:latin typeface="Courier New" panose="02070309020205020404" pitchFamily="49" charset="0"/>
                  <a:cs typeface="Courier New" panose="02070309020205020404" pitchFamily="49" charset="0"/>
                </a:rPr>
                <a:t>Line3</a:t>
              </a:r>
            </a:p>
            <a:p>
              <a:r>
                <a:rPr lang="en-US" altLang="en-US" sz="1600" dirty="0">
                  <a:solidFill>
                    <a:schemeClr val="bg1"/>
                  </a:solidFill>
                  <a:latin typeface="Courier New" panose="02070309020205020404" pitchFamily="49" charset="0"/>
                  <a:cs typeface="Courier New" panose="02070309020205020404" pitchFamily="49" charset="0"/>
                </a:rPr>
                <a:t>Line4</a:t>
              </a:r>
              <a:endParaRPr lang="en-US" altLang="en-US" sz="1050" dirty="0">
                <a:solidFill>
                  <a:schemeClr val="bg1"/>
                </a:solidFill>
                <a:latin typeface="Courier New" panose="02070309020205020404" pitchFamily="49" charset="0"/>
                <a:cs typeface="Courier New" panose="02070309020205020404" pitchFamily="49" charset="0"/>
              </a:endParaRPr>
            </a:p>
          </p:txBody>
        </p:sp>
        <p:sp>
          <p:nvSpPr>
            <p:cNvPr id="30" name="Rectangle: Rounded Corners 29">
              <a:extLst>
                <a:ext uri="{FF2B5EF4-FFF2-40B4-BE49-F238E27FC236}">
                  <a16:creationId xmlns:a16="http://schemas.microsoft.com/office/drawing/2014/main" id="{7C601581-F7B7-43C8-8E7E-30B173B7D5CD}"/>
                </a:ext>
              </a:extLst>
            </p:cNvPr>
            <p:cNvSpPr/>
            <p:nvPr/>
          </p:nvSpPr>
          <p:spPr bwMode="auto">
            <a:xfrm>
              <a:off x="914400" y="4191000"/>
              <a:ext cx="1104900" cy="1046825"/>
            </a:xfrm>
            <a:prstGeom prst="roundRect">
              <a:avLst/>
            </a:prstGeom>
            <a:noFill/>
            <a:ln w="285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endParaRPr lang="en-US" sz="2400">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endParaRPr>
            </a:p>
          </p:txBody>
        </p:sp>
      </p:grpSp>
      <p:grpSp>
        <p:nvGrpSpPr>
          <p:cNvPr id="72713" name="Group 33">
            <a:extLst>
              <a:ext uri="{FF2B5EF4-FFF2-40B4-BE49-F238E27FC236}">
                <a16:creationId xmlns:a16="http://schemas.microsoft.com/office/drawing/2014/main" id="{2CBFF1F3-B7FC-2F10-D470-507A1DA34B44}"/>
              </a:ext>
            </a:extLst>
          </p:cNvPr>
          <p:cNvGrpSpPr>
            <a:grpSpLocks/>
          </p:cNvGrpSpPr>
          <p:nvPr/>
        </p:nvGrpSpPr>
        <p:grpSpPr bwMode="auto">
          <a:xfrm>
            <a:off x="5521325" y="4369976"/>
            <a:ext cx="1104900" cy="898717"/>
            <a:chOff x="914400" y="4349440"/>
            <a:chExt cx="1104900" cy="899287"/>
          </a:xfrm>
        </p:grpSpPr>
        <p:sp>
          <p:nvSpPr>
            <p:cNvPr id="72718" name="TextBox 34">
              <a:extLst>
                <a:ext uri="{FF2B5EF4-FFF2-40B4-BE49-F238E27FC236}">
                  <a16:creationId xmlns:a16="http://schemas.microsoft.com/office/drawing/2014/main" id="{90827744-43A8-0DE2-C301-DCCA94387FFF}"/>
                </a:ext>
              </a:extLst>
            </p:cNvPr>
            <p:cNvSpPr txBox="1">
              <a:spLocks noChangeArrowheads="1"/>
            </p:cNvSpPr>
            <p:nvPr/>
          </p:nvSpPr>
          <p:spPr bwMode="auto">
            <a:xfrm>
              <a:off x="1066734" y="4417203"/>
              <a:ext cx="801823" cy="831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600" dirty="0">
                  <a:solidFill>
                    <a:schemeClr val="bg1"/>
                  </a:solidFill>
                  <a:latin typeface="Courier New" panose="02070309020205020404" pitchFamily="49" charset="0"/>
                  <a:cs typeface="Courier New" panose="02070309020205020404" pitchFamily="49" charset="0"/>
                </a:rPr>
                <a:t>Line1</a:t>
              </a:r>
            </a:p>
            <a:p>
              <a:r>
                <a:rPr lang="en-US" altLang="en-US" sz="1600" dirty="0">
                  <a:solidFill>
                    <a:schemeClr val="bg1"/>
                  </a:solidFill>
                  <a:latin typeface="Courier New" panose="02070309020205020404" pitchFamily="49" charset="0"/>
                  <a:cs typeface="Courier New" panose="02070309020205020404" pitchFamily="49" charset="0"/>
                </a:rPr>
                <a:t>Line2</a:t>
              </a:r>
            </a:p>
            <a:p>
              <a:r>
                <a:rPr lang="en-US" altLang="en-US" sz="1600" dirty="0">
                  <a:solidFill>
                    <a:schemeClr val="bg1"/>
                  </a:solidFill>
                  <a:latin typeface="Courier New" panose="02070309020205020404" pitchFamily="49" charset="0"/>
                  <a:cs typeface="Courier New" panose="02070309020205020404" pitchFamily="49" charset="0"/>
                </a:rPr>
                <a:t>Line3</a:t>
              </a:r>
            </a:p>
          </p:txBody>
        </p:sp>
        <p:sp>
          <p:nvSpPr>
            <p:cNvPr id="36" name="Rectangle: Rounded Corners 35">
              <a:extLst>
                <a:ext uri="{FF2B5EF4-FFF2-40B4-BE49-F238E27FC236}">
                  <a16:creationId xmlns:a16="http://schemas.microsoft.com/office/drawing/2014/main" id="{6CE31CDC-A9CD-4055-83F6-30D24351722A}"/>
                </a:ext>
              </a:extLst>
            </p:cNvPr>
            <p:cNvSpPr/>
            <p:nvPr/>
          </p:nvSpPr>
          <p:spPr bwMode="auto">
            <a:xfrm>
              <a:off x="914400" y="4349440"/>
              <a:ext cx="1104900" cy="888385"/>
            </a:xfrm>
            <a:prstGeom prst="roundRect">
              <a:avLst/>
            </a:prstGeom>
            <a:noFill/>
            <a:ln w="28575" cap="flat" cmpd="sng" algn="ctr">
              <a:solidFill>
                <a:srgbClr val="92D05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endParaRPr lang="en-US" sz="2400">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endParaRPr>
            </a:p>
          </p:txBody>
        </p:sp>
      </p:grpSp>
      <p:sp>
        <p:nvSpPr>
          <p:cNvPr id="4" name="Arrow: Down 3">
            <a:extLst>
              <a:ext uri="{FF2B5EF4-FFF2-40B4-BE49-F238E27FC236}">
                <a16:creationId xmlns:a16="http://schemas.microsoft.com/office/drawing/2014/main" id="{96569BDE-FD0B-48AF-AA7E-35D11D7375C4}"/>
              </a:ext>
            </a:extLst>
          </p:cNvPr>
          <p:cNvSpPr/>
          <p:nvPr/>
        </p:nvSpPr>
        <p:spPr bwMode="auto">
          <a:xfrm flipV="1">
            <a:off x="2743200" y="5280026"/>
            <a:ext cx="381000" cy="758825"/>
          </a:xfrm>
          <a:prstGeom prst="downArrow">
            <a:avLst/>
          </a:prstGeom>
          <a:gradFill>
            <a:gsLst>
              <a:gs pos="0">
                <a:srgbClr val="CC3300"/>
              </a:gs>
              <a:gs pos="80000">
                <a:schemeClr val="accent6"/>
              </a:gs>
              <a:gs pos="90000">
                <a:schemeClr val="accent6"/>
              </a:gs>
              <a:gs pos="100000">
                <a:schemeClr val="accent6"/>
              </a:gs>
            </a:gsLst>
            <a:lin ang="5400000" scaled="1"/>
          </a:gradFill>
          <a:ln w="28575" cap="flat" cmpd="sng" algn="ctr">
            <a:noFill/>
            <a:prstDash val="solid"/>
            <a:round/>
            <a:headEnd type="none" w="med" len="med"/>
            <a:tailEnd type="none" w="med" len="med"/>
          </a:ln>
          <a:effectLst/>
        </p:spPr>
        <p:txBody>
          <a:bodyPr wrap="none" anchor="ctr"/>
          <a:lstStyle/>
          <a:p>
            <a:pPr algn="ctr" eaLnBrk="1" hangingPunct="1">
              <a:defRPr/>
            </a:pPr>
            <a:endParaRPr lang="en-US" sz="2400">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endParaRPr>
          </a:p>
        </p:txBody>
      </p:sp>
      <p:sp>
        <p:nvSpPr>
          <p:cNvPr id="5" name="TextBox 4">
            <a:extLst>
              <a:ext uri="{FF2B5EF4-FFF2-40B4-BE49-F238E27FC236}">
                <a16:creationId xmlns:a16="http://schemas.microsoft.com/office/drawing/2014/main" id="{598B46C7-DF1A-454F-B6BF-2ACB7FF43775}"/>
              </a:ext>
            </a:extLst>
          </p:cNvPr>
          <p:cNvSpPr txBox="1"/>
          <p:nvPr/>
        </p:nvSpPr>
        <p:spPr>
          <a:xfrm>
            <a:off x="1622242" y="6019959"/>
            <a:ext cx="2808655" cy="677108"/>
          </a:xfrm>
          <a:prstGeom prst="rect">
            <a:avLst/>
          </a:prstGeom>
          <a:solidFill>
            <a:schemeClr val="tx1">
              <a:lumMod val="65000"/>
              <a:lumOff val="35000"/>
              <a:alpha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spAutoFit/>
          </a:bodyPr>
          <a:lstStyle/>
          <a:p>
            <a:pPr algn="ctr">
              <a:defRPr/>
            </a:pPr>
            <a:r>
              <a:rPr lang="en-US" sz="1800" b="1" dirty="0">
                <a:solidFill>
                  <a:srgbClr val="FF505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File1 Contents Changed</a:t>
            </a:r>
            <a:endParaRPr lang="en-US" sz="2000" b="1" dirty="0">
              <a:solidFill>
                <a:srgbClr val="FF505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p>
            <a:pPr algn="ctr">
              <a:defRPr/>
            </a:pPr>
            <a:r>
              <a:rPr lang="en-US" sz="2000" b="1" dirty="0">
                <a:solidFill>
                  <a:srgbClr val="FF505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in the Working Directory</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57DABFE2-5672-4AC6-ADC0-ED2491235886}"/>
              </a:ext>
            </a:extLst>
          </p:cNvPr>
          <p:cNvGrpSpPr/>
          <p:nvPr/>
        </p:nvGrpSpPr>
        <p:grpSpPr>
          <a:xfrm>
            <a:off x="457200" y="756231"/>
            <a:ext cx="11293591" cy="6028745"/>
            <a:chOff x="6254750" y="4378325"/>
            <a:chExt cx="2941637" cy="2742942"/>
          </a:xfrm>
          <a:gradFill>
            <a:gsLst>
              <a:gs pos="0">
                <a:schemeClr val="accent6">
                  <a:alpha val="13000"/>
                </a:schemeClr>
              </a:gs>
              <a:gs pos="74000">
                <a:schemeClr val="tx1">
                  <a:lumMod val="50000"/>
                  <a:lumOff val="50000"/>
                  <a:alpha val="17000"/>
                </a:schemeClr>
              </a:gs>
              <a:gs pos="43000">
                <a:schemeClr val="accent1">
                  <a:lumMod val="45000"/>
                  <a:lumOff val="55000"/>
                  <a:alpha val="18000"/>
                </a:schemeClr>
              </a:gs>
              <a:gs pos="100000">
                <a:schemeClr val="accent6">
                  <a:alpha val="13000"/>
                </a:schemeClr>
              </a:gs>
            </a:gsLst>
            <a:lin ang="5400000" scaled="1"/>
          </a:gradFill>
        </p:grpSpPr>
        <p:sp>
          <p:nvSpPr>
            <p:cNvPr id="7" name="AutoShape 2">
              <a:extLst>
                <a:ext uri="{FF2B5EF4-FFF2-40B4-BE49-F238E27FC236}">
                  <a16:creationId xmlns:a16="http://schemas.microsoft.com/office/drawing/2014/main" id="{F99C6429-3F2C-42A3-B3AB-994DACFCE119}"/>
                </a:ext>
              </a:extLst>
            </p:cNvPr>
            <p:cNvSpPr>
              <a:spLocks noChangeArrowheads="1"/>
            </p:cNvSpPr>
            <p:nvPr/>
          </p:nvSpPr>
          <p:spPr bwMode="auto">
            <a:xfrm>
              <a:off x="6254750" y="4378325"/>
              <a:ext cx="2941637" cy="2742942"/>
            </a:xfrm>
            <a:prstGeom prst="can">
              <a:avLst>
                <a:gd name="adj" fmla="val 22667"/>
              </a:avLst>
            </a:prstGeom>
            <a:grpFill/>
            <a:ln w="9525">
              <a:solidFill>
                <a:schemeClr val="tx1"/>
              </a:solidFill>
              <a:round/>
              <a:headEnd/>
              <a:tailEnd/>
            </a:ln>
            <a:effectLst/>
          </p:spPr>
          <p:txBody>
            <a:bodyPr wrap="none" anchor="ctr"/>
            <a:lstStyle>
              <a:lvl1pPr defTabSz="457200">
                <a:lnSpc>
                  <a:spcPct val="85000"/>
                </a:lnSpc>
                <a:spcBef>
                  <a:spcPct val="30000"/>
                </a:spcBef>
                <a:buClr>
                  <a:srgbClr val="000000"/>
                </a:buClr>
                <a:buFont typeface="Wingdings" panose="05000000000000000000" pitchFamily="2" charset="2"/>
                <a:buChar char="§"/>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anose="05030102010509060703" pitchFamily="18" charset="2"/>
                <a:buChar char="4"/>
                <a:defRPr>
                  <a:solidFill>
                    <a:srgbClr val="006699"/>
                  </a:solidFill>
                  <a:latin typeface="Arial" panose="020B0604020202020204" pitchFamily="34" charset="0"/>
                </a:defRPr>
              </a:lvl2pPr>
              <a:lvl3pPr marL="1143000" indent="-228600" defTabSz="457200">
                <a:spcBef>
                  <a:spcPct val="20000"/>
                </a:spcBef>
                <a:buFont typeface="Wingdings" panose="05000000000000000000" pitchFamily="2" charset="2"/>
                <a:buChar char="§"/>
                <a:defRPr sz="1600">
                  <a:solidFill>
                    <a:srgbClr val="666666"/>
                  </a:solidFill>
                  <a:latin typeface="Arial" panose="020B0604020202020204" pitchFamily="34" charset="0"/>
                </a:defRPr>
              </a:lvl3pPr>
              <a:lvl4pPr marL="1600200" indent="-228600" defTabSz="457200">
                <a:spcBef>
                  <a:spcPct val="20000"/>
                </a:spcBef>
                <a:buChar char="–"/>
                <a:defRPr sz="1400">
                  <a:solidFill>
                    <a:schemeClr val="tx1"/>
                  </a:solidFill>
                  <a:latin typeface="Arial" panose="020B0604020202020204" pitchFamily="34" charset="0"/>
                </a:defRPr>
              </a:lvl4pPr>
              <a:lvl5pPr marL="2057400" indent="-228600" defTabSz="457200">
                <a:spcBef>
                  <a:spcPct val="20000"/>
                </a:spcBef>
                <a:buChar char="–"/>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Font typeface="Arial" panose="020B0604020202020204" pitchFamily="34" charset="0"/>
                <a:buNone/>
                <a:defRPr/>
              </a:pPr>
              <a:endParaRPr lang="en-US" altLang="en-US" sz="1800" dirty="0">
                <a:solidFill>
                  <a:schemeClr val="bg1"/>
                </a:solidFill>
              </a:endParaRPr>
            </a:p>
          </p:txBody>
        </p:sp>
        <p:sp>
          <p:nvSpPr>
            <p:cNvPr id="8" name="Text Box 3">
              <a:extLst>
                <a:ext uri="{FF2B5EF4-FFF2-40B4-BE49-F238E27FC236}">
                  <a16:creationId xmlns:a16="http://schemas.microsoft.com/office/drawing/2014/main" id="{885431AE-CAAD-4A3B-9438-ABBD1ED99DD4}"/>
                </a:ext>
              </a:extLst>
            </p:cNvPr>
            <p:cNvSpPr txBox="1">
              <a:spLocks noChangeArrowheads="1"/>
            </p:cNvSpPr>
            <p:nvPr/>
          </p:nvSpPr>
          <p:spPr bwMode="auto">
            <a:xfrm>
              <a:off x="6333254" y="5128987"/>
              <a:ext cx="2803526" cy="266059"/>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457200">
                <a:defRPr sz="800" b="1">
                  <a:solidFill>
                    <a:schemeClr val="tx1"/>
                  </a:solidFill>
                  <a:latin typeface="Verdana" panose="020B0604030504040204" pitchFamily="34" charset="0"/>
                </a:defRPr>
              </a:lvl1pPr>
              <a:lvl2pPr marL="742950" indent="-285750" defTabSz="457200">
                <a:defRPr sz="800" b="1">
                  <a:solidFill>
                    <a:schemeClr val="tx1"/>
                  </a:solidFill>
                  <a:latin typeface="Verdana" panose="020B0604030504040204" pitchFamily="34" charset="0"/>
                </a:defRPr>
              </a:lvl2pPr>
              <a:lvl3pPr marL="1143000" indent="-228600" defTabSz="457200">
                <a:defRPr sz="800" b="1">
                  <a:solidFill>
                    <a:schemeClr val="tx1"/>
                  </a:solidFill>
                  <a:latin typeface="Verdana" panose="020B0604030504040204" pitchFamily="34" charset="0"/>
                </a:defRPr>
              </a:lvl3pPr>
              <a:lvl4pPr marL="1600200" indent="-228600" defTabSz="457200">
                <a:defRPr sz="800" b="1">
                  <a:solidFill>
                    <a:schemeClr val="tx1"/>
                  </a:solidFill>
                  <a:latin typeface="Verdana" panose="020B0604030504040204" pitchFamily="34" charset="0"/>
                </a:defRPr>
              </a:lvl4pPr>
              <a:lvl5pPr marL="2057400" indent="-228600" defTabSz="457200">
                <a:defRPr sz="800" b="1">
                  <a:solidFill>
                    <a:schemeClr val="tx1"/>
                  </a:solidFill>
                  <a:latin typeface="Verdana" panose="020B0604030504040204" pitchFamily="34" charset="0"/>
                </a:defRPr>
              </a:lvl5pPr>
              <a:lvl6pPr marL="2514600" indent="-228600" defTabSz="457200" eaLnBrk="0" fontAlgn="base" hangingPunct="0">
                <a:spcBef>
                  <a:spcPct val="0"/>
                </a:spcBef>
                <a:spcAft>
                  <a:spcPct val="0"/>
                </a:spcAft>
                <a:defRPr sz="800" b="1">
                  <a:solidFill>
                    <a:schemeClr val="tx1"/>
                  </a:solidFill>
                  <a:latin typeface="Verdana" panose="020B0604030504040204" pitchFamily="34" charset="0"/>
                </a:defRPr>
              </a:lvl6pPr>
              <a:lvl7pPr marL="2971800" indent="-228600" defTabSz="457200" eaLnBrk="0" fontAlgn="base" hangingPunct="0">
                <a:spcBef>
                  <a:spcPct val="0"/>
                </a:spcBef>
                <a:spcAft>
                  <a:spcPct val="0"/>
                </a:spcAft>
                <a:defRPr sz="800" b="1">
                  <a:solidFill>
                    <a:schemeClr val="tx1"/>
                  </a:solidFill>
                  <a:latin typeface="Verdana" panose="020B0604030504040204" pitchFamily="34" charset="0"/>
                </a:defRPr>
              </a:lvl7pPr>
              <a:lvl8pPr marL="3429000" indent="-228600" defTabSz="457200" eaLnBrk="0" fontAlgn="base" hangingPunct="0">
                <a:spcBef>
                  <a:spcPct val="0"/>
                </a:spcBef>
                <a:spcAft>
                  <a:spcPct val="0"/>
                </a:spcAft>
                <a:defRPr sz="800" b="1">
                  <a:solidFill>
                    <a:schemeClr val="tx1"/>
                  </a:solidFill>
                  <a:latin typeface="Verdana" panose="020B0604030504040204" pitchFamily="34" charset="0"/>
                </a:defRPr>
              </a:lvl8pPr>
              <a:lvl9pPr marL="3886200" indent="-228600" defTabSz="457200" eaLnBrk="0" fontAlgn="base" hangingPunct="0">
                <a:spcBef>
                  <a:spcPct val="0"/>
                </a:spcBef>
                <a:spcAft>
                  <a:spcPct val="0"/>
                </a:spcAft>
                <a:defRPr sz="800" b="1">
                  <a:solidFill>
                    <a:schemeClr val="tx1"/>
                  </a:solidFill>
                  <a:latin typeface="Verdana" panose="020B0604030504040204" pitchFamily="34" charset="0"/>
                </a:defRPr>
              </a:lvl9pPr>
            </a:lstStyle>
            <a:p>
              <a:pPr algn="ctr" eaLnBrk="1" hangingPunct="1">
                <a:defRPr/>
              </a:pPr>
              <a:endParaRPr lang="en-US" altLang="en-US" sz="3200" b="0" dirty="0">
                <a:solidFill>
                  <a:schemeClr val="tx1">
                    <a:lumMod val="50000"/>
                    <a:lumOff val="50000"/>
                  </a:schemeClr>
                </a:solidFill>
                <a:latin typeface="Arial" panose="020B0604020202020204" pitchFamily="34" charset="0"/>
              </a:endParaRPr>
            </a:p>
          </p:txBody>
        </p:sp>
      </p:grpSp>
      <p:grpSp>
        <p:nvGrpSpPr>
          <p:cNvPr id="74755" name="Group 9">
            <a:extLst>
              <a:ext uri="{FF2B5EF4-FFF2-40B4-BE49-F238E27FC236}">
                <a16:creationId xmlns:a16="http://schemas.microsoft.com/office/drawing/2014/main" id="{22CECF38-4F7C-D2D8-EC7D-8134DBEE06DE}"/>
              </a:ext>
            </a:extLst>
          </p:cNvPr>
          <p:cNvGrpSpPr>
            <a:grpSpLocks/>
          </p:cNvGrpSpPr>
          <p:nvPr/>
        </p:nvGrpSpPr>
        <p:grpSpPr bwMode="auto">
          <a:xfrm>
            <a:off x="1563690" y="2498725"/>
            <a:ext cx="2925763" cy="3409950"/>
            <a:chOff x="189955" y="2533576"/>
            <a:chExt cx="2926701" cy="1505023"/>
          </a:xfrm>
        </p:grpSpPr>
        <p:sp>
          <p:nvSpPr>
            <p:cNvPr id="2" name="Rectangle: Rounded Corners 1">
              <a:extLst>
                <a:ext uri="{FF2B5EF4-FFF2-40B4-BE49-F238E27FC236}">
                  <a16:creationId xmlns:a16="http://schemas.microsoft.com/office/drawing/2014/main" id="{A4D13FEB-8B44-479A-AB07-3A02056E0BAA}"/>
                </a:ext>
              </a:extLst>
            </p:cNvPr>
            <p:cNvSpPr/>
            <p:nvPr/>
          </p:nvSpPr>
          <p:spPr bwMode="auto">
            <a:xfrm>
              <a:off x="189955" y="2533576"/>
              <a:ext cx="2926701" cy="1505023"/>
            </a:xfrm>
            <a:prstGeom prst="roundRect">
              <a:avLst/>
            </a:prstGeom>
            <a:solidFill>
              <a:schemeClr val="accent6">
                <a:alpha val="73000"/>
              </a:schemeClr>
            </a:soli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endParaRPr lang="en-US" sz="2400">
                <a:solidFill>
                  <a:schemeClr val="bg1"/>
                </a:solidFill>
                <a:effectLst>
                  <a:outerShdw blurRad="38100" dist="38100" dir="2700000" algn="tl">
                    <a:srgbClr val="000000">
                      <a:alpha val="43137"/>
                    </a:srgbClr>
                  </a:outerShdw>
                </a:effectLst>
              </a:endParaRPr>
            </a:p>
          </p:txBody>
        </p:sp>
        <p:sp>
          <p:nvSpPr>
            <p:cNvPr id="3" name="TextBox 2">
              <a:extLst>
                <a:ext uri="{FF2B5EF4-FFF2-40B4-BE49-F238E27FC236}">
                  <a16:creationId xmlns:a16="http://schemas.microsoft.com/office/drawing/2014/main" id="{124D680E-7619-4941-B2CE-EDCBF567B07B}"/>
                </a:ext>
              </a:extLst>
            </p:cNvPr>
            <p:cNvSpPr txBox="1"/>
            <p:nvPr/>
          </p:nvSpPr>
          <p:spPr>
            <a:xfrm>
              <a:off x="372736" y="2754985"/>
              <a:ext cx="2561137" cy="604492"/>
            </a:xfrm>
            <a:prstGeom prst="rect">
              <a:avLst/>
            </a:prstGeom>
            <a:noFill/>
          </p:spPr>
          <p:txBody>
            <a:bodyPr wrap="none">
              <a:spAutoFit/>
            </a:bodyPr>
            <a:lstStyle/>
            <a:p>
              <a:pPr algn="ctr">
                <a:defRPr/>
              </a:pPr>
              <a:r>
                <a:rPr lang="en-US" sz="2400" dirty="0">
                  <a:solidFill>
                    <a:schemeClr val="bg1"/>
                  </a:solidFill>
                  <a:effectLst>
                    <a:outerShdw blurRad="38100" dist="38100" dir="2700000" algn="tl">
                      <a:srgbClr val="000000">
                        <a:alpha val="43137"/>
                      </a:srgbClr>
                    </a:outerShdw>
                  </a:effectLst>
                  <a:latin typeface="Source Sans Pro Black" panose="020B0604020202020204" pitchFamily="34" charset="0"/>
                </a:rPr>
                <a:t>Modified</a:t>
              </a:r>
            </a:p>
            <a:p>
              <a:pPr algn="ctr">
                <a:defRPr/>
              </a:pPr>
              <a:r>
                <a:rPr lang="en-US" sz="2400" dirty="0">
                  <a:solidFill>
                    <a:schemeClr val="bg1"/>
                  </a:solidFill>
                  <a:effectLst>
                    <a:outerShdw blurRad="38100" dist="38100" dir="2700000" algn="tl">
                      <a:srgbClr val="000000">
                        <a:alpha val="43137"/>
                      </a:srgbClr>
                    </a:outerShdw>
                  </a:effectLst>
                  <a:latin typeface="Abadi" panose="020B0604020104020204" pitchFamily="34" charset="0"/>
                </a:rPr>
                <a:t>Working Directory</a:t>
              </a:r>
              <a:endParaRPr lang="en-US" sz="1100" dirty="0">
                <a:solidFill>
                  <a:schemeClr val="bg1"/>
                </a:solidFill>
                <a:effectLst>
                  <a:outerShdw blurRad="38100" dist="38100" dir="2700000" algn="tl">
                    <a:srgbClr val="000000">
                      <a:alpha val="43137"/>
                    </a:srgbClr>
                  </a:outerShdw>
                </a:effectLst>
                <a:latin typeface="Source Sans Pro Black" panose="020B0604020202020204" pitchFamily="34" charset="0"/>
              </a:endParaRPr>
            </a:p>
            <a:p>
              <a:pPr algn="ctr">
                <a:defRPr/>
              </a:pPr>
              <a:endParaRPr lang="en-US" sz="1100" dirty="0">
                <a:solidFill>
                  <a:schemeClr val="bg1"/>
                </a:solidFill>
                <a:effectLst>
                  <a:outerShdw blurRad="38100" dist="38100" dir="2700000" algn="tl">
                    <a:srgbClr val="000000">
                      <a:alpha val="43137"/>
                    </a:srgbClr>
                  </a:outerShdw>
                </a:effectLst>
                <a:latin typeface="Source Sans Pro Black" panose="020B0604020202020204" pitchFamily="34" charset="0"/>
              </a:endParaRPr>
            </a:p>
            <a:p>
              <a:pPr algn="ctr">
                <a:defRPr/>
              </a:pPr>
              <a:r>
                <a:rPr lang="en-US" sz="2400" b="1" dirty="0">
                  <a:solidFill>
                    <a:srgbClr val="FF000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File1</a:t>
              </a:r>
            </a:p>
          </p:txBody>
        </p:sp>
      </p:grpSp>
      <p:grpSp>
        <p:nvGrpSpPr>
          <p:cNvPr id="74756" name="Group 3">
            <a:extLst>
              <a:ext uri="{FF2B5EF4-FFF2-40B4-BE49-F238E27FC236}">
                <a16:creationId xmlns:a16="http://schemas.microsoft.com/office/drawing/2014/main" id="{C6C2178B-407D-F9D7-35AE-E8D8EB769AF0}"/>
              </a:ext>
            </a:extLst>
          </p:cNvPr>
          <p:cNvGrpSpPr>
            <a:grpSpLocks/>
          </p:cNvGrpSpPr>
          <p:nvPr/>
        </p:nvGrpSpPr>
        <p:grpSpPr bwMode="auto">
          <a:xfrm>
            <a:off x="4577626" y="2506663"/>
            <a:ext cx="2925763" cy="3409950"/>
            <a:chOff x="319398" y="2674065"/>
            <a:chExt cx="2926701" cy="1505023"/>
          </a:xfrm>
        </p:grpSpPr>
        <p:sp>
          <p:nvSpPr>
            <p:cNvPr id="11" name="Rectangle: Rounded Corners 10">
              <a:extLst>
                <a:ext uri="{FF2B5EF4-FFF2-40B4-BE49-F238E27FC236}">
                  <a16:creationId xmlns:a16="http://schemas.microsoft.com/office/drawing/2014/main" id="{7CDC0368-4487-4E8C-BB41-0FC8415F4A1F}"/>
                </a:ext>
              </a:extLst>
            </p:cNvPr>
            <p:cNvSpPr/>
            <p:nvPr/>
          </p:nvSpPr>
          <p:spPr bwMode="auto">
            <a:xfrm>
              <a:off x="319398" y="2674065"/>
              <a:ext cx="2926701" cy="1505023"/>
            </a:xfrm>
            <a:prstGeom prst="roundRect">
              <a:avLst/>
            </a:prstGeom>
            <a:solidFill>
              <a:schemeClr val="accent6">
                <a:alpha val="73000"/>
              </a:schemeClr>
            </a:soli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endParaRPr lang="en-US" sz="2400" dirty="0">
                <a:solidFill>
                  <a:schemeClr val="bg1"/>
                </a:solidFill>
                <a:effectLst>
                  <a:outerShdw blurRad="38100" dist="38100" dir="2700000" algn="tl">
                    <a:srgbClr val="000000">
                      <a:alpha val="43137"/>
                    </a:srgbClr>
                  </a:outerShdw>
                </a:effectLst>
              </a:endParaRPr>
            </a:p>
          </p:txBody>
        </p:sp>
        <p:sp>
          <p:nvSpPr>
            <p:cNvPr id="12" name="TextBox 11">
              <a:extLst>
                <a:ext uri="{FF2B5EF4-FFF2-40B4-BE49-F238E27FC236}">
                  <a16:creationId xmlns:a16="http://schemas.microsoft.com/office/drawing/2014/main" id="{FAA13494-A121-4E73-9456-BF2F8CF0365C}"/>
                </a:ext>
              </a:extLst>
            </p:cNvPr>
            <p:cNvSpPr txBox="1"/>
            <p:nvPr/>
          </p:nvSpPr>
          <p:spPr>
            <a:xfrm>
              <a:off x="866686" y="2907385"/>
              <a:ext cx="1878039" cy="604492"/>
            </a:xfrm>
            <a:prstGeom prst="rect">
              <a:avLst/>
            </a:prstGeom>
            <a:noFill/>
          </p:spPr>
          <p:txBody>
            <a:bodyPr wrap="none">
              <a:spAutoFit/>
            </a:bodyPr>
            <a:lstStyle/>
            <a:p>
              <a:pPr algn="ctr">
                <a:defRPr/>
              </a:pPr>
              <a:r>
                <a:rPr lang="en-US" sz="2400" dirty="0">
                  <a:solidFill>
                    <a:schemeClr val="bg1"/>
                  </a:solidFill>
                  <a:effectLst>
                    <a:outerShdw blurRad="38100" dist="38100" dir="2700000" algn="tl">
                      <a:srgbClr val="000000">
                        <a:alpha val="43137"/>
                      </a:srgbClr>
                    </a:outerShdw>
                  </a:effectLst>
                  <a:latin typeface="Source Sans Pro Black" panose="020B0604020202020204" pitchFamily="34" charset="0"/>
                </a:rPr>
                <a:t>Index</a:t>
              </a:r>
            </a:p>
            <a:p>
              <a:pPr algn="ctr">
                <a:defRPr/>
              </a:pPr>
              <a:r>
                <a:rPr lang="en-US" sz="2400" dirty="0">
                  <a:solidFill>
                    <a:schemeClr val="bg1"/>
                  </a:solidFill>
                  <a:effectLst>
                    <a:outerShdw blurRad="38100" dist="38100" dir="2700000" algn="tl">
                      <a:srgbClr val="000000">
                        <a:alpha val="43137"/>
                      </a:srgbClr>
                    </a:outerShdw>
                  </a:effectLst>
                  <a:latin typeface="Abadi" panose="020B0604020104020204" pitchFamily="34" charset="0"/>
                </a:rPr>
                <a:t>Staging Area</a:t>
              </a:r>
              <a:endParaRPr lang="en-US" sz="1100" dirty="0">
                <a:solidFill>
                  <a:schemeClr val="bg1"/>
                </a:solidFill>
                <a:effectLst>
                  <a:outerShdw blurRad="38100" dist="38100" dir="2700000" algn="tl">
                    <a:srgbClr val="000000">
                      <a:alpha val="43137"/>
                    </a:srgbClr>
                  </a:outerShdw>
                </a:effectLst>
                <a:latin typeface="Source Sans Pro Black" panose="020B0604020202020204" pitchFamily="34" charset="0"/>
              </a:endParaRPr>
            </a:p>
            <a:p>
              <a:pPr algn="ctr">
                <a:defRPr/>
              </a:pPr>
              <a:endParaRPr lang="en-US" sz="1100" dirty="0">
                <a:solidFill>
                  <a:schemeClr val="bg1"/>
                </a:solidFill>
                <a:effectLst>
                  <a:outerShdw blurRad="38100" dist="38100" dir="2700000" algn="tl">
                    <a:srgbClr val="000000">
                      <a:alpha val="43137"/>
                    </a:srgbClr>
                  </a:outerShdw>
                </a:effectLst>
                <a:latin typeface="Source Sans Pro Black" panose="020B0604020202020204" pitchFamily="34" charset="0"/>
              </a:endParaRPr>
            </a:p>
            <a:p>
              <a:pPr algn="ctr">
                <a:defRPr/>
              </a:pPr>
              <a:r>
                <a:rPr lang="en-US" sz="2400" b="1" dirty="0">
                  <a:solidFill>
                    <a:srgbClr val="92D05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File1</a:t>
              </a:r>
            </a:p>
          </p:txBody>
        </p:sp>
      </p:grpSp>
      <p:grpSp>
        <p:nvGrpSpPr>
          <p:cNvPr id="74757" name="Group 8">
            <a:extLst>
              <a:ext uri="{FF2B5EF4-FFF2-40B4-BE49-F238E27FC236}">
                <a16:creationId xmlns:a16="http://schemas.microsoft.com/office/drawing/2014/main" id="{6FD68EE4-144A-FA7D-2CEB-989CA7410AF6}"/>
              </a:ext>
            </a:extLst>
          </p:cNvPr>
          <p:cNvGrpSpPr>
            <a:grpSpLocks/>
          </p:cNvGrpSpPr>
          <p:nvPr/>
        </p:nvGrpSpPr>
        <p:grpSpPr bwMode="auto">
          <a:xfrm>
            <a:off x="7659689" y="2533651"/>
            <a:ext cx="2927350" cy="3409950"/>
            <a:chOff x="342355" y="2685976"/>
            <a:chExt cx="2926701" cy="1505023"/>
          </a:xfrm>
        </p:grpSpPr>
        <p:sp>
          <p:nvSpPr>
            <p:cNvPr id="14" name="Rectangle: Rounded Corners 13">
              <a:extLst>
                <a:ext uri="{FF2B5EF4-FFF2-40B4-BE49-F238E27FC236}">
                  <a16:creationId xmlns:a16="http://schemas.microsoft.com/office/drawing/2014/main" id="{BE58FE9A-42BF-47F2-B0B5-8F9DAF40F603}"/>
                </a:ext>
              </a:extLst>
            </p:cNvPr>
            <p:cNvSpPr/>
            <p:nvPr/>
          </p:nvSpPr>
          <p:spPr bwMode="auto">
            <a:xfrm>
              <a:off x="342355" y="2685976"/>
              <a:ext cx="2926701" cy="1505023"/>
            </a:xfrm>
            <a:prstGeom prst="roundRect">
              <a:avLst/>
            </a:prstGeom>
            <a:solidFill>
              <a:schemeClr val="accent6">
                <a:alpha val="73000"/>
              </a:schemeClr>
            </a:soli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endParaRPr lang="en-US" sz="2400">
                <a:solidFill>
                  <a:schemeClr val="bg1"/>
                </a:solidFill>
                <a:effectLst>
                  <a:outerShdw blurRad="38100" dist="38100" dir="2700000" algn="tl">
                    <a:srgbClr val="000000">
                      <a:alpha val="43137"/>
                    </a:srgbClr>
                  </a:outerShdw>
                </a:effectLst>
              </a:endParaRPr>
            </a:p>
          </p:txBody>
        </p:sp>
        <p:sp>
          <p:nvSpPr>
            <p:cNvPr id="15" name="TextBox 14">
              <a:extLst>
                <a:ext uri="{FF2B5EF4-FFF2-40B4-BE49-F238E27FC236}">
                  <a16:creationId xmlns:a16="http://schemas.microsoft.com/office/drawing/2014/main" id="{E455B50F-CF13-4B4F-8ADC-293CB4C50EFA}"/>
                </a:ext>
              </a:extLst>
            </p:cNvPr>
            <p:cNvSpPr txBox="1"/>
            <p:nvPr/>
          </p:nvSpPr>
          <p:spPr>
            <a:xfrm>
              <a:off x="392810" y="2907385"/>
              <a:ext cx="2825788" cy="937302"/>
            </a:xfrm>
            <a:prstGeom prst="rect">
              <a:avLst/>
            </a:prstGeom>
            <a:noFill/>
          </p:spPr>
          <p:txBody>
            <a:bodyPr wrap="none">
              <a:spAutoFit/>
            </a:bodyPr>
            <a:lstStyle/>
            <a:p>
              <a:pPr algn="ctr">
                <a:defRPr/>
              </a:pPr>
              <a:r>
                <a:rPr lang="en-US" sz="2400" dirty="0">
                  <a:solidFill>
                    <a:schemeClr val="bg1"/>
                  </a:solidFill>
                  <a:effectLst>
                    <a:outerShdw blurRad="38100" dist="38100" dir="2700000" algn="tl">
                      <a:srgbClr val="000000">
                        <a:alpha val="43137"/>
                      </a:srgbClr>
                    </a:outerShdw>
                  </a:effectLst>
                  <a:latin typeface="Source Sans Pro Black" panose="020B0604020202020204" pitchFamily="34" charset="0"/>
                </a:rPr>
                <a:t>History</a:t>
              </a:r>
            </a:p>
            <a:p>
              <a:pPr algn="ctr">
                <a:defRPr/>
              </a:pPr>
              <a:r>
                <a:rPr lang="en-US" sz="2400" dirty="0">
                  <a:solidFill>
                    <a:schemeClr val="bg1"/>
                  </a:solidFill>
                  <a:effectLst>
                    <a:outerShdw blurRad="38100" dist="38100" dir="2700000" algn="tl">
                      <a:srgbClr val="000000">
                        <a:alpha val="43137"/>
                      </a:srgbClr>
                    </a:outerShdw>
                  </a:effectLst>
                  <a:latin typeface="Abadi" panose="020B0604020104020204" pitchFamily="34" charset="0"/>
                </a:rPr>
                <a:t>Committed Changes</a:t>
              </a:r>
            </a:p>
            <a:p>
              <a:pPr algn="ctr">
                <a:defRPr/>
              </a:pPr>
              <a:endParaRPr lang="en-US" sz="2400" dirty="0">
                <a:solidFill>
                  <a:schemeClr val="bg1"/>
                </a:solidFill>
                <a:effectLst>
                  <a:outerShdw blurRad="38100" dist="38100" dir="2700000" algn="tl">
                    <a:srgbClr val="000000">
                      <a:alpha val="43137"/>
                    </a:srgbClr>
                  </a:outerShdw>
                </a:effectLst>
                <a:latin typeface="Abadi" panose="020B0604020104020204" pitchFamily="34" charset="0"/>
              </a:endParaRPr>
            </a:p>
            <a:p>
              <a:pPr algn="ctr">
                <a:defRPr/>
              </a:pPr>
              <a:r>
                <a:rPr lang="en-US" sz="2400" dirty="0">
                  <a:solidFill>
                    <a:srgbClr val="FFFF00"/>
                  </a:solidFill>
                  <a:effectLst>
                    <a:outerShdw blurRad="38100" dist="38100" dir="2700000" algn="tl">
                      <a:srgbClr val="000000">
                        <a:alpha val="43137"/>
                      </a:srgbClr>
                    </a:outerShdw>
                  </a:effectLst>
                  <a:latin typeface="Abadi" panose="020B0604020104020204" pitchFamily="34" charset="0"/>
                </a:rPr>
                <a:t>Commit1</a:t>
              </a:r>
            </a:p>
            <a:p>
              <a:pPr algn="ctr">
                <a:defRPr/>
              </a:pPr>
              <a:r>
                <a:rPr lang="en-US" sz="1800" dirty="0">
                  <a:solidFill>
                    <a:srgbClr val="FFFF00"/>
                  </a:solidFill>
                  <a:effectLst>
                    <a:outerShdw blurRad="38100" dist="38100" dir="2700000" algn="tl">
                      <a:srgbClr val="000000">
                        <a:alpha val="43137"/>
                      </a:srgbClr>
                    </a:outerShdw>
                  </a:effectLst>
                  <a:latin typeface="Abadi" panose="020B0604020104020204" pitchFamily="34" charset="0"/>
                </a:rPr>
                <a:t>(Unique Hash#)</a:t>
              </a:r>
            </a:p>
            <a:p>
              <a:pPr algn="ctr">
                <a:defRPr/>
              </a:pPr>
              <a:r>
                <a:rPr lang="en-US" sz="1800" dirty="0">
                  <a:solidFill>
                    <a:srgbClr val="FFFF00"/>
                  </a:solidFill>
                  <a:effectLst>
                    <a:outerShdw blurRad="38100" dist="38100" dir="2700000" algn="tl">
                      <a:srgbClr val="000000">
                        <a:alpha val="43137"/>
                      </a:srgbClr>
                    </a:outerShdw>
                  </a:effectLst>
                  <a:latin typeface="Abadi" panose="020B0604020104020204" pitchFamily="34" charset="0"/>
                </a:rPr>
                <a:t>File1V1</a:t>
              </a:r>
              <a:r>
                <a:rPr lang="en-US" sz="1400" dirty="0">
                  <a:solidFill>
                    <a:schemeClr val="bg2">
                      <a:lumMod val="40000"/>
                      <a:lumOff val="60000"/>
                    </a:schemeClr>
                  </a:solidFill>
                  <a:effectLst>
                    <a:outerShdw blurRad="38100" dist="38100" dir="2700000" algn="tl">
                      <a:srgbClr val="000000">
                        <a:alpha val="43137"/>
                      </a:srgbClr>
                    </a:outerShdw>
                  </a:effectLst>
                  <a:latin typeface="Abadi" panose="020B0604020104020204" pitchFamily="34" charset="0"/>
                </a:rPr>
                <a:t> </a:t>
              </a:r>
              <a:r>
                <a:rPr lang="en-US" sz="1600" dirty="0">
                  <a:solidFill>
                    <a:schemeClr val="bg2">
                      <a:lumMod val="40000"/>
                      <a:lumOff val="60000"/>
                    </a:schemeClr>
                  </a:solidFill>
                  <a:effectLst>
                    <a:outerShdw blurRad="38100" dist="38100" dir="2700000" algn="tl">
                      <a:srgbClr val="000000">
                        <a:alpha val="43137"/>
                      </a:srgbClr>
                    </a:outerShdw>
                  </a:effectLst>
                  <a:latin typeface="Abadi" panose="020B0604020104020204" pitchFamily="34" charset="0"/>
                </a:rPr>
                <a:t>Comment</a:t>
              </a:r>
              <a:endParaRPr lang="en-US" sz="1400" dirty="0">
                <a:solidFill>
                  <a:schemeClr val="bg2">
                    <a:lumMod val="40000"/>
                    <a:lumOff val="60000"/>
                  </a:schemeClr>
                </a:solidFill>
                <a:effectLst>
                  <a:outerShdw blurRad="38100" dist="38100" dir="2700000" algn="tl">
                    <a:srgbClr val="000000">
                      <a:alpha val="43137"/>
                    </a:srgbClr>
                  </a:outerShdw>
                </a:effectLst>
                <a:latin typeface="Abadi" panose="020B0604020104020204" pitchFamily="34" charset="0"/>
              </a:endParaRPr>
            </a:p>
          </p:txBody>
        </p:sp>
      </p:grpSp>
      <p:sp>
        <p:nvSpPr>
          <p:cNvPr id="74758" name="TextBox 1">
            <a:extLst>
              <a:ext uri="{FF2B5EF4-FFF2-40B4-BE49-F238E27FC236}">
                <a16:creationId xmlns:a16="http://schemas.microsoft.com/office/drawing/2014/main" id="{26A03B55-0B7A-AF1F-8D3F-F4C90C51FBE5}"/>
              </a:ext>
            </a:extLst>
          </p:cNvPr>
          <p:cNvSpPr txBox="1">
            <a:spLocks noChangeArrowheads="1"/>
          </p:cNvSpPr>
          <p:nvPr/>
        </p:nvSpPr>
        <p:spPr bwMode="auto">
          <a:xfrm>
            <a:off x="1806575" y="852488"/>
            <a:ext cx="842645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800" b="1">
                <a:solidFill>
                  <a:schemeClr val="bg2"/>
                </a:solidFill>
                <a:latin typeface="Calibri" panose="020F0502020204030204" pitchFamily="34" charset="0"/>
                <a:cs typeface="Calibri" panose="020F0502020204030204" pitchFamily="34" charset="0"/>
              </a:rPr>
              <a:t>Enter</a:t>
            </a:r>
            <a:r>
              <a:rPr lang="en-US" altLang="en-US" sz="2800">
                <a:solidFill>
                  <a:schemeClr val="bg2"/>
                </a:solidFill>
                <a:latin typeface="Calibri" panose="020F0502020204030204" pitchFamily="34" charset="0"/>
                <a:cs typeface="Calibri" panose="020F0502020204030204" pitchFamily="34" charset="0"/>
              </a:rPr>
              <a:t>: </a:t>
            </a:r>
            <a:r>
              <a:rPr lang="en-US" altLang="en-US" sz="2800" b="1">
                <a:solidFill>
                  <a:srgbClr val="C00000"/>
                </a:solidFill>
                <a:latin typeface="Courier New" panose="02070309020205020404" pitchFamily="49" charset="0"/>
                <a:cs typeface="Courier New" panose="02070309020205020404" pitchFamily="49" charset="0"/>
              </a:rPr>
              <a:t>git diff</a:t>
            </a:r>
          </a:p>
          <a:p>
            <a:pPr>
              <a:buFont typeface="Wingdings" pitchFamily="2" charset="2"/>
              <a:buNone/>
            </a:pPr>
            <a:r>
              <a:rPr lang="en-US" altLang="en-US" sz="2000" b="1">
                <a:solidFill>
                  <a:srgbClr val="C00000"/>
                </a:solidFill>
                <a:latin typeface="Courier New" panose="02070309020205020404" pitchFamily="49" charset="0"/>
                <a:cs typeface="Courier New" panose="02070309020205020404" pitchFamily="49" charset="0"/>
              </a:rPr>
              <a:t>git diff</a:t>
            </a:r>
            <a:r>
              <a:rPr lang="en-US" altLang="en-US" sz="2000">
                <a:latin typeface="Calibri" panose="020F0502020204030204" pitchFamily="34" charset="0"/>
                <a:cs typeface="Calibri" panose="020F0502020204030204" pitchFamily="34" charset="0"/>
              </a:rPr>
              <a:t>  shows changes between files in the Working Directory &amp; the Index</a:t>
            </a:r>
          </a:p>
        </p:txBody>
      </p:sp>
      <p:sp>
        <p:nvSpPr>
          <p:cNvPr id="4" name="Arrow: Down 3">
            <a:extLst>
              <a:ext uri="{FF2B5EF4-FFF2-40B4-BE49-F238E27FC236}">
                <a16:creationId xmlns:a16="http://schemas.microsoft.com/office/drawing/2014/main" id="{96569BDE-FD0B-48AF-AA7E-35D11D7375C4}"/>
              </a:ext>
            </a:extLst>
          </p:cNvPr>
          <p:cNvSpPr/>
          <p:nvPr/>
        </p:nvSpPr>
        <p:spPr bwMode="auto">
          <a:xfrm flipV="1">
            <a:off x="2743200" y="5280026"/>
            <a:ext cx="381000" cy="758825"/>
          </a:xfrm>
          <a:prstGeom prst="downArrow">
            <a:avLst/>
          </a:prstGeom>
          <a:gradFill>
            <a:gsLst>
              <a:gs pos="0">
                <a:srgbClr val="CC3300"/>
              </a:gs>
              <a:gs pos="80000">
                <a:schemeClr val="accent6"/>
              </a:gs>
              <a:gs pos="90000">
                <a:schemeClr val="accent6"/>
              </a:gs>
              <a:gs pos="100000">
                <a:schemeClr val="accent6"/>
              </a:gs>
            </a:gsLst>
            <a:lin ang="5400000" scaled="1"/>
          </a:gradFill>
          <a:ln w="28575" cap="flat" cmpd="sng" algn="ctr">
            <a:noFill/>
            <a:prstDash val="solid"/>
            <a:round/>
            <a:headEnd type="none" w="med" len="med"/>
            <a:tailEnd type="none" w="med" len="med"/>
          </a:ln>
          <a:effectLst/>
        </p:spPr>
        <p:txBody>
          <a:bodyPr wrap="none" anchor="ctr"/>
          <a:lstStyle/>
          <a:p>
            <a:pPr algn="ctr" eaLnBrk="1" hangingPunct="1">
              <a:defRPr/>
            </a:pPr>
            <a:endParaRPr lang="en-US" sz="2400">
              <a:effectLst>
                <a:outerShdw blurRad="38100" dist="38100" dir="2700000" algn="tl">
                  <a:srgbClr val="000000">
                    <a:alpha val="43137"/>
                  </a:srgbClr>
                </a:outerShdw>
              </a:effectLst>
            </a:endParaRPr>
          </a:p>
        </p:txBody>
      </p:sp>
      <p:sp>
        <p:nvSpPr>
          <p:cNvPr id="5" name="TextBox 4">
            <a:extLst>
              <a:ext uri="{FF2B5EF4-FFF2-40B4-BE49-F238E27FC236}">
                <a16:creationId xmlns:a16="http://schemas.microsoft.com/office/drawing/2014/main" id="{598B46C7-DF1A-454F-B6BF-2ACB7FF43775}"/>
              </a:ext>
            </a:extLst>
          </p:cNvPr>
          <p:cNvSpPr txBox="1"/>
          <p:nvPr/>
        </p:nvSpPr>
        <p:spPr>
          <a:xfrm>
            <a:off x="1595438" y="6025303"/>
            <a:ext cx="2607428" cy="646331"/>
          </a:xfrm>
          <a:prstGeom prst="rect">
            <a:avLst/>
          </a:prstGeom>
          <a:solidFill>
            <a:schemeClr val="tx1">
              <a:lumMod val="65000"/>
              <a:lumOff val="35000"/>
              <a:alpha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spAutoFit/>
          </a:bodyPr>
          <a:lstStyle/>
          <a:p>
            <a:pPr algn="ctr">
              <a:defRPr/>
            </a:pPr>
            <a:r>
              <a:rPr lang="en-US" sz="1800" b="1" dirty="0">
                <a:solidFill>
                  <a:srgbClr val="FF505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File1 Contents Changed</a:t>
            </a:r>
          </a:p>
          <a:p>
            <a:pPr algn="ctr">
              <a:defRPr/>
            </a:pPr>
            <a:r>
              <a:rPr lang="en-US" sz="1800" b="1" dirty="0">
                <a:solidFill>
                  <a:srgbClr val="FF505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in the Working Directory</a:t>
            </a:r>
          </a:p>
        </p:txBody>
      </p:sp>
      <p:sp>
        <p:nvSpPr>
          <p:cNvPr id="24" name="Arrow: Curved Left 23">
            <a:extLst>
              <a:ext uri="{FF2B5EF4-FFF2-40B4-BE49-F238E27FC236}">
                <a16:creationId xmlns:a16="http://schemas.microsoft.com/office/drawing/2014/main" id="{A9A32C5D-9B06-4470-A972-111E82EFD8C7}"/>
              </a:ext>
            </a:extLst>
          </p:cNvPr>
          <p:cNvSpPr/>
          <p:nvPr/>
        </p:nvSpPr>
        <p:spPr bwMode="auto">
          <a:xfrm rot="5400000" flipH="1">
            <a:off x="3510678" y="1390064"/>
            <a:ext cx="1828800" cy="3505200"/>
          </a:xfrm>
          <a:prstGeom prst="curvedLeftArrow">
            <a:avLst/>
          </a:prstGeom>
          <a:gradFill>
            <a:gsLst>
              <a:gs pos="0">
                <a:srgbClr val="C00000">
                  <a:alpha val="57000"/>
                </a:srgbClr>
              </a:gs>
              <a:gs pos="74000">
                <a:srgbClr val="C00000"/>
              </a:gs>
              <a:gs pos="43000">
                <a:schemeClr val="bg2"/>
              </a:gs>
              <a:gs pos="100000">
                <a:srgbClr val="C00000">
                  <a:alpha val="10000"/>
                </a:srgbClr>
              </a:gs>
            </a:gsLst>
            <a:lin ang="5400000" scaled="1"/>
          </a:gradFill>
          <a:ln w="28575" cap="flat" cmpd="sng" algn="ctr">
            <a:noFill/>
            <a:prstDash val="solid"/>
            <a:round/>
            <a:headEnd type="none" w="med" len="med"/>
            <a:tailEnd type="none" w="med" len="med"/>
          </a:ln>
          <a:effectLst/>
        </p:spPr>
        <p:txBody>
          <a:bodyPr wrap="none" anchor="ctr"/>
          <a:lstStyle/>
          <a:p>
            <a:pPr algn="ctr" eaLnBrk="1" hangingPunct="1">
              <a:defRPr/>
            </a:pPr>
            <a:endParaRPr lang="en-US" sz="2400" dirty="0">
              <a:effectLst>
                <a:outerShdw blurRad="38100" dist="38100" dir="2700000" algn="tl">
                  <a:srgbClr val="000000">
                    <a:alpha val="43137"/>
                  </a:srgbClr>
                </a:outerShdw>
              </a:effectLst>
            </a:endParaRPr>
          </a:p>
        </p:txBody>
      </p:sp>
      <p:sp>
        <p:nvSpPr>
          <p:cNvPr id="74768" name="Title 1">
            <a:extLst>
              <a:ext uri="{FF2B5EF4-FFF2-40B4-BE49-F238E27FC236}">
                <a16:creationId xmlns:a16="http://schemas.microsoft.com/office/drawing/2014/main" id="{11166EB0-478B-4D64-197A-93C6AA7B5722}"/>
              </a:ext>
            </a:extLst>
          </p:cNvPr>
          <p:cNvSpPr>
            <a:spLocks noGrp="1" noChangeArrowheads="1"/>
          </p:cNvSpPr>
          <p:nvPr>
            <p:ph type="title"/>
          </p:nvPr>
        </p:nvSpPr>
        <p:spPr/>
        <p:txBody>
          <a:bodyPr/>
          <a:lstStyle/>
          <a:p>
            <a:r>
              <a:rPr lang="en-US" altLang="en-US" sz="3000" dirty="0"/>
              <a:t>9. Confirm file changes between the Working Directory &amp; Index</a:t>
            </a:r>
          </a:p>
        </p:txBody>
      </p:sp>
      <p:grpSp>
        <p:nvGrpSpPr>
          <p:cNvPr id="9" name="Group 27">
            <a:extLst>
              <a:ext uri="{FF2B5EF4-FFF2-40B4-BE49-F238E27FC236}">
                <a16:creationId xmlns:a16="http://schemas.microsoft.com/office/drawing/2014/main" id="{28D94152-D79B-A7C0-8ADA-B6967E5BABCF}"/>
              </a:ext>
            </a:extLst>
          </p:cNvPr>
          <p:cNvGrpSpPr>
            <a:grpSpLocks/>
          </p:cNvGrpSpPr>
          <p:nvPr/>
        </p:nvGrpSpPr>
        <p:grpSpPr bwMode="auto">
          <a:xfrm>
            <a:off x="2438400" y="4379457"/>
            <a:ext cx="1104900" cy="883296"/>
            <a:chOff x="914400" y="4191000"/>
            <a:chExt cx="1104900" cy="1046825"/>
          </a:xfrm>
        </p:grpSpPr>
        <p:sp>
          <p:nvSpPr>
            <p:cNvPr id="10" name="TextBox 28">
              <a:extLst>
                <a:ext uri="{FF2B5EF4-FFF2-40B4-BE49-F238E27FC236}">
                  <a16:creationId xmlns:a16="http://schemas.microsoft.com/office/drawing/2014/main" id="{D192688A-203A-BD76-7453-E12CC89CCDE8}"/>
                </a:ext>
              </a:extLst>
            </p:cNvPr>
            <p:cNvSpPr txBox="1">
              <a:spLocks noChangeArrowheads="1"/>
            </p:cNvSpPr>
            <p:nvPr/>
          </p:nvSpPr>
          <p:spPr bwMode="auto">
            <a:xfrm>
              <a:off x="1065938" y="4260022"/>
              <a:ext cx="801823" cy="831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600" dirty="0" err="1">
                  <a:solidFill>
                    <a:schemeClr val="bg1"/>
                  </a:solidFill>
                  <a:latin typeface="Courier New" panose="02070309020205020404" pitchFamily="49" charset="0"/>
                  <a:cs typeface="Courier New" panose="02070309020205020404" pitchFamily="49" charset="0"/>
                </a:rPr>
                <a:t>aaaaa</a:t>
              </a:r>
              <a:endParaRPr lang="en-US" altLang="en-US" sz="1600" dirty="0">
                <a:solidFill>
                  <a:schemeClr val="bg1"/>
                </a:solidFill>
                <a:latin typeface="Courier New" panose="02070309020205020404" pitchFamily="49" charset="0"/>
                <a:cs typeface="Courier New" panose="02070309020205020404" pitchFamily="49" charset="0"/>
              </a:endParaRPr>
            </a:p>
            <a:p>
              <a:r>
                <a:rPr lang="en-US" altLang="en-US" sz="1600" dirty="0">
                  <a:solidFill>
                    <a:schemeClr val="bg1"/>
                  </a:solidFill>
                  <a:latin typeface="Courier New" panose="02070309020205020404" pitchFamily="49" charset="0"/>
                  <a:cs typeface="Courier New" panose="02070309020205020404" pitchFamily="49" charset="0"/>
                </a:rPr>
                <a:t>Line3</a:t>
              </a:r>
            </a:p>
            <a:p>
              <a:r>
                <a:rPr lang="en-US" altLang="en-US" sz="1600" dirty="0">
                  <a:solidFill>
                    <a:schemeClr val="bg1"/>
                  </a:solidFill>
                  <a:latin typeface="Courier New" panose="02070309020205020404" pitchFamily="49" charset="0"/>
                  <a:cs typeface="Courier New" panose="02070309020205020404" pitchFamily="49" charset="0"/>
                </a:rPr>
                <a:t>Line4</a:t>
              </a:r>
              <a:endParaRPr lang="en-US" altLang="en-US" sz="1050" dirty="0">
                <a:solidFill>
                  <a:schemeClr val="bg1"/>
                </a:solidFill>
                <a:latin typeface="Courier New" panose="02070309020205020404" pitchFamily="49" charset="0"/>
                <a:cs typeface="Courier New" panose="02070309020205020404" pitchFamily="49" charset="0"/>
              </a:endParaRPr>
            </a:p>
          </p:txBody>
        </p:sp>
        <p:sp>
          <p:nvSpPr>
            <p:cNvPr id="13" name="Rectangle: Rounded Corners 12">
              <a:extLst>
                <a:ext uri="{FF2B5EF4-FFF2-40B4-BE49-F238E27FC236}">
                  <a16:creationId xmlns:a16="http://schemas.microsoft.com/office/drawing/2014/main" id="{F32B1734-7ADE-2808-883C-CC76AF667C5F}"/>
                </a:ext>
              </a:extLst>
            </p:cNvPr>
            <p:cNvSpPr/>
            <p:nvPr/>
          </p:nvSpPr>
          <p:spPr bwMode="auto">
            <a:xfrm>
              <a:off x="914400" y="4191000"/>
              <a:ext cx="1104900" cy="1046825"/>
            </a:xfrm>
            <a:prstGeom prst="roundRect">
              <a:avLst/>
            </a:prstGeom>
            <a:noFill/>
            <a:ln w="285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endParaRPr lang="en-US" sz="2400">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endParaRPr>
            </a:p>
          </p:txBody>
        </p:sp>
      </p:grpSp>
      <p:grpSp>
        <p:nvGrpSpPr>
          <p:cNvPr id="16" name="Group 33">
            <a:extLst>
              <a:ext uri="{FF2B5EF4-FFF2-40B4-BE49-F238E27FC236}">
                <a16:creationId xmlns:a16="http://schemas.microsoft.com/office/drawing/2014/main" id="{AA1466EF-59FC-B374-D0AC-5728D8679772}"/>
              </a:ext>
            </a:extLst>
          </p:cNvPr>
          <p:cNvGrpSpPr>
            <a:grpSpLocks/>
          </p:cNvGrpSpPr>
          <p:nvPr/>
        </p:nvGrpSpPr>
        <p:grpSpPr bwMode="auto">
          <a:xfrm>
            <a:off x="5521325" y="4369976"/>
            <a:ext cx="1104900" cy="898717"/>
            <a:chOff x="914400" y="4349440"/>
            <a:chExt cx="1104900" cy="899287"/>
          </a:xfrm>
        </p:grpSpPr>
        <p:sp>
          <p:nvSpPr>
            <p:cNvPr id="17" name="TextBox 34">
              <a:extLst>
                <a:ext uri="{FF2B5EF4-FFF2-40B4-BE49-F238E27FC236}">
                  <a16:creationId xmlns:a16="http://schemas.microsoft.com/office/drawing/2014/main" id="{92ED2546-3C7E-83CB-C16E-189C236F68CE}"/>
                </a:ext>
              </a:extLst>
            </p:cNvPr>
            <p:cNvSpPr txBox="1">
              <a:spLocks noChangeArrowheads="1"/>
            </p:cNvSpPr>
            <p:nvPr/>
          </p:nvSpPr>
          <p:spPr bwMode="auto">
            <a:xfrm>
              <a:off x="1066734" y="4417203"/>
              <a:ext cx="801823" cy="831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600" dirty="0">
                  <a:solidFill>
                    <a:schemeClr val="bg1"/>
                  </a:solidFill>
                  <a:latin typeface="Courier New" panose="02070309020205020404" pitchFamily="49" charset="0"/>
                  <a:cs typeface="Courier New" panose="02070309020205020404" pitchFamily="49" charset="0"/>
                </a:rPr>
                <a:t>Line1</a:t>
              </a:r>
            </a:p>
            <a:p>
              <a:r>
                <a:rPr lang="en-US" altLang="en-US" sz="1600" dirty="0">
                  <a:solidFill>
                    <a:schemeClr val="bg1"/>
                  </a:solidFill>
                  <a:latin typeface="Courier New" panose="02070309020205020404" pitchFamily="49" charset="0"/>
                  <a:cs typeface="Courier New" panose="02070309020205020404" pitchFamily="49" charset="0"/>
                </a:rPr>
                <a:t>Line2</a:t>
              </a:r>
            </a:p>
            <a:p>
              <a:r>
                <a:rPr lang="en-US" altLang="en-US" sz="1600" dirty="0">
                  <a:solidFill>
                    <a:schemeClr val="bg1"/>
                  </a:solidFill>
                  <a:latin typeface="Courier New" panose="02070309020205020404" pitchFamily="49" charset="0"/>
                  <a:cs typeface="Courier New" panose="02070309020205020404" pitchFamily="49" charset="0"/>
                </a:rPr>
                <a:t>Line3</a:t>
              </a:r>
            </a:p>
          </p:txBody>
        </p:sp>
        <p:sp>
          <p:nvSpPr>
            <p:cNvPr id="18" name="Rectangle: Rounded Corners 17">
              <a:extLst>
                <a:ext uri="{FF2B5EF4-FFF2-40B4-BE49-F238E27FC236}">
                  <a16:creationId xmlns:a16="http://schemas.microsoft.com/office/drawing/2014/main" id="{55ED9987-3226-453B-1D91-4447580CB1F3}"/>
                </a:ext>
              </a:extLst>
            </p:cNvPr>
            <p:cNvSpPr/>
            <p:nvPr/>
          </p:nvSpPr>
          <p:spPr bwMode="auto">
            <a:xfrm>
              <a:off x="914400" y="4349440"/>
              <a:ext cx="1104900" cy="888385"/>
            </a:xfrm>
            <a:prstGeom prst="roundRect">
              <a:avLst/>
            </a:prstGeom>
            <a:noFill/>
            <a:ln w="28575" cap="flat" cmpd="sng" algn="ctr">
              <a:solidFill>
                <a:srgbClr val="92D05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endParaRPr lang="en-US" sz="2400">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endParaRPr>
            </a:p>
          </p:txBody>
        </p:sp>
      </p:grpSp>
      <p:sp>
        <p:nvSpPr>
          <p:cNvPr id="19" name="TextBox 18">
            <a:extLst>
              <a:ext uri="{FF2B5EF4-FFF2-40B4-BE49-F238E27FC236}">
                <a16:creationId xmlns:a16="http://schemas.microsoft.com/office/drawing/2014/main" id="{E4912690-3A1D-666E-9832-93AD9D49A91B}"/>
              </a:ext>
            </a:extLst>
          </p:cNvPr>
          <p:cNvSpPr txBox="1"/>
          <p:nvPr/>
        </p:nvSpPr>
        <p:spPr>
          <a:xfrm>
            <a:off x="4114800" y="1981200"/>
            <a:ext cx="1143000" cy="533400"/>
          </a:xfrm>
          <a:prstGeom prst="rect">
            <a:avLst/>
          </a:prstGeom>
          <a:solidFill>
            <a:schemeClr val="tx1">
              <a:lumMod val="65000"/>
              <a:lumOff val="35000"/>
              <a:alpha val="18000"/>
            </a:scheme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rtlCol="0">
            <a:noAutofit/>
          </a:bodyPr>
          <a:lstStyle/>
          <a:p>
            <a:pPr algn="l" defTabSz="2438400">
              <a:spcBef>
                <a:spcPts val="2900"/>
              </a:spcBef>
              <a:buSzPct val="100000"/>
            </a:pPr>
            <a:r>
              <a:rPr lang="en-US" kern="0" dirty="0">
                <a:solidFill>
                  <a:srgbClr val="000000"/>
                </a:solidFill>
                <a:latin typeface="Courier New" panose="02070309020205020404" pitchFamily="49" charset="0"/>
                <a:ea typeface="+mj-ea"/>
                <a:cs typeface="Courier New" panose="02070309020205020404" pitchFamily="49" charset="0"/>
                <a:sym typeface="IBM Plex Sans Light"/>
              </a:rPr>
              <a:t>diff</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a:extLst>
              <a:ext uri="{FF2B5EF4-FFF2-40B4-BE49-F238E27FC236}">
                <a16:creationId xmlns:a16="http://schemas.microsoft.com/office/drawing/2014/main" id="{C505C581-2775-130D-8FAE-E929BB2C6302}"/>
              </a:ext>
            </a:extLst>
          </p:cNvPr>
          <p:cNvSpPr>
            <a:spLocks noGrp="1" noChangeArrowheads="1"/>
          </p:cNvSpPr>
          <p:nvPr>
            <p:ph type="title"/>
          </p:nvPr>
        </p:nvSpPr>
        <p:spPr/>
        <p:txBody>
          <a:bodyPr/>
          <a:lstStyle/>
          <a:p>
            <a:r>
              <a:rPr lang="en-US" altLang="en-US" sz="3000"/>
              <a:t>9. Confirm file changes - </a:t>
            </a:r>
            <a:r>
              <a:rPr lang="en-US" altLang="en-US" sz="3000" b="1">
                <a:solidFill>
                  <a:srgbClr val="C00000"/>
                </a:solidFill>
                <a:latin typeface="Courier New" panose="02070309020205020404" pitchFamily="49" charset="0"/>
                <a:cs typeface="Courier New" panose="02070309020205020404" pitchFamily="49" charset="0"/>
              </a:rPr>
              <a:t>git diff </a:t>
            </a:r>
            <a:r>
              <a:rPr lang="en-US" altLang="en-US" sz="3000"/>
              <a:t>output</a:t>
            </a:r>
          </a:p>
        </p:txBody>
      </p:sp>
      <p:sp>
        <p:nvSpPr>
          <p:cNvPr id="58371" name="Content Placeholder 2">
            <a:extLst>
              <a:ext uri="{FF2B5EF4-FFF2-40B4-BE49-F238E27FC236}">
                <a16:creationId xmlns:a16="http://schemas.microsoft.com/office/drawing/2014/main" id="{131D8513-3602-4E24-822F-0626688AB69B}"/>
              </a:ext>
            </a:extLst>
          </p:cNvPr>
          <p:cNvSpPr>
            <a:spLocks noGrp="1" noChangeArrowheads="1"/>
          </p:cNvSpPr>
          <p:nvPr>
            <p:ph idx="1"/>
          </p:nvPr>
        </p:nvSpPr>
        <p:spPr>
          <a:xfrm>
            <a:off x="1524000" y="914400"/>
            <a:ext cx="9144000" cy="5486401"/>
          </a:xfrm>
        </p:spPr>
        <p:txBody>
          <a:bodyPr/>
          <a:lstStyle/>
          <a:p>
            <a:pPr>
              <a:defRPr/>
            </a:pPr>
            <a:r>
              <a:rPr lang="en-US" altLang="en-US" sz="2800" b="1" dirty="0">
                <a:solidFill>
                  <a:srgbClr val="C00000"/>
                </a:solidFill>
                <a:latin typeface="Courier New" panose="02070309020205020404" pitchFamily="49" charset="0"/>
                <a:cs typeface="Courier New" panose="02070309020205020404" pitchFamily="49" charset="0"/>
              </a:rPr>
              <a:t>git diff </a:t>
            </a:r>
            <a:r>
              <a:rPr lang="en-US" altLang="en-US" sz="2800" dirty="0"/>
              <a:t>output is presented as follows…</a:t>
            </a:r>
          </a:p>
          <a:p>
            <a:pPr>
              <a:defRPr/>
            </a:pPr>
            <a:endParaRPr lang="en-US" altLang="en-US" sz="800" b="1" dirty="0">
              <a:solidFill>
                <a:srgbClr val="FF000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endParaRPr>
          </a:p>
          <a:p>
            <a:pPr>
              <a:defRPr/>
            </a:pPr>
            <a:endParaRPr lang="en-US" altLang="en-US" sz="2000" b="1" dirty="0">
              <a:solidFill>
                <a:schemeClr val="bg2"/>
              </a:solidFill>
              <a:latin typeface="Calibri" panose="020F0502020204030204" pitchFamily="34" charset="0"/>
              <a:cs typeface="Calibri" panose="020F0502020204030204" pitchFamily="34" charset="0"/>
            </a:endParaRPr>
          </a:p>
          <a:p>
            <a:pPr>
              <a:defRPr/>
            </a:pPr>
            <a:endParaRPr lang="en-US" altLang="en-US" sz="2400" dirty="0">
              <a:solidFill>
                <a:srgbClr val="FF000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endParaRPr>
          </a:p>
          <a:p>
            <a:pPr>
              <a:defRPr/>
            </a:pPr>
            <a:endParaRPr lang="en-US" altLang="en-US" sz="2400" dirty="0"/>
          </a:p>
        </p:txBody>
      </p:sp>
      <p:pic>
        <p:nvPicPr>
          <p:cNvPr id="64516" name="Picture 1">
            <a:extLst>
              <a:ext uri="{FF2B5EF4-FFF2-40B4-BE49-F238E27FC236}">
                <a16:creationId xmlns:a16="http://schemas.microsoft.com/office/drawing/2014/main" id="{82B89839-2299-4DE2-9908-D8A5F2D981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7400" y="1408112"/>
            <a:ext cx="4953000" cy="4764088"/>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Right Brace 22">
            <a:extLst>
              <a:ext uri="{FF2B5EF4-FFF2-40B4-BE49-F238E27FC236}">
                <a16:creationId xmlns:a16="http://schemas.microsoft.com/office/drawing/2014/main" id="{A1D38EF9-BEFB-4875-BD36-75DAC05DC7DB}"/>
              </a:ext>
            </a:extLst>
          </p:cNvPr>
          <p:cNvSpPr/>
          <p:nvPr/>
        </p:nvSpPr>
        <p:spPr bwMode="auto">
          <a:xfrm flipH="1">
            <a:off x="5687364" y="4052903"/>
            <a:ext cx="484835" cy="2005709"/>
          </a:xfrm>
          <a:prstGeom prst="rightBrace">
            <a:avLst/>
          </a:prstGeom>
          <a:no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grpSp>
        <p:nvGrpSpPr>
          <p:cNvPr id="76808" name="Group 3">
            <a:extLst>
              <a:ext uri="{FF2B5EF4-FFF2-40B4-BE49-F238E27FC236}">
                <a16:creationId xmlns:a16="http://schemas.microsoft.com/office/drawing/2014/main" id="{1FCD62EA-8110-608F-98B5-0CFA8F708BF1}"/>
              </a:ext>
            </a:extLst>
          </p:cNvPr>
          <p:cNvGrpSpPr>
            <a:grpSpLocks/>
          </p:cNvGrpSpPr>
          <p:nvPr/>
        </p:nvGrpSpPr>
        <p:grpSpPr bwMode="auto">
          <a:xfrm>
            <a:off x="4114801" y="1560512"/>
            <a:ext cx="1655763" cy="457200"/>
            <a:chOff x="1600200" y="2743200"/>
            <a:chExt cx="2286000" cy="457200"/>
          </a:xfrm>
        </p:grpSpPr>
        <p:sp>
          <p:nvSpPr>
            <p:cNvPr id="3" name="Arrow: Right 2">
              <a:extLst>
                <a:ext uri="{FF2B5EF4-FFF2-40B4-BE49-F238E27FC236}">
                  <a16:creationId xmlns:a16="http://schemas.microsoft.com/office/drawing/2014/main" id="{52440D6F-5EAA-449D-B758-D823FBE69E13}"/>
                </a:ext>
              </a:extLst>
            </p:cNvPr>
            <p:cNvSpPr/>
            <p:nvPr/>
          </p:nvSpPr>
          <p:spPr bwMode="auto">
            <a:xfrm>
              <a:off x="1600200" y="2743200"/>
              <a:ext cx="2286000" cy="457200"/>
            </a:xfrm>
            <a:prstGeom prst="rightArrow">
              <a:avLst/>
            </a:prstGeom>
            <a:gradFill>
              <a:gsLst>
                <a:gs pos="0">
                  <a:srgbClr val="C00000"/>
                </a:gs>
                <a:gs pos="74000">
                  <a:srgbClr val="92D050"/>
                </a:gs>
                <a:gs pos="83000">
                  <a:srgbClr val="92D050"/>
                </a:gs>
                <a:gs pos="100000">
                  <a:srgbClr val="92D050"/>
                </a:gs>
              </a:gsLst>
              <a:lin ang="5400000" scaled="1"/>
            </a:gradFill>
            <a:ln w="28575" cap="flat" cmpd="sng" algn="ctr">
              <a:noFill/>
              <a:prstDash val="solid"/>
              <a:round/>
              <a:headEnd type="none" w="med" len="med"/>
              <a:tailEnd type="none" w="med" len="med"/>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76828" name="TextBox 3">
              <a:extLst>
                <a:ext uri="{FF2B5EF4-FFF2-40B4-BE49-F238E27FC236}">
                  <a16:creationId xmlns:a16="http://schemas.microsoft.com/office/drawing/2014/main" id="{276BE08D-B0BF-43E3-BADD-3C4400FD7856}"/>
                </a:ext>
              </a:extLst>
            </p:cNvPr>
            <p:cNvSpPr txBox="1">
              <a:spLocks noChangeArrowheads="1"/>
            </p:cNvSpPr>
            <p:nvPr/>
          </p:nvSpPr>
          <p:spPr bwMode="auto">
            <a:xfrm>
              <a:off x="1810608" y="2793044"/>
              <a:ext cx="197033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600">
                  <a:solidFill>
                    <a:schemeClr val="bg1"/>
                  </a:solidFill>
                  <a:latin typeface="Abadi" panose="020B0604020104020204" pitchFamily="34" charset="0"/>
                </a:rPr>
                <a:t>Diff command</a:t>
              </a:r>
            </a:p>
          </p:txBody>
        </p:sp>
      </p:grpSp>
      <p:grpSp>
        <p:nvGrpSpPr>
          <p:cNvPr id="76809" name="Group 8">
            <a:extLst>
              <a:ext uri="{FF2B5EF4-FFF2-40B4-BE49-F238E27FC236}">
                <a16:creationId xmlns:a16="http://schemas.microsoft.com/office/drawing/2014/main" id="{95EDD896-AF59-1FAC-1DF7-723FCA6B8DB1}"/>
              </a:ext>
            </a:extLst>
          </p:cNvPr>
          <p:cNvGrpSpPr>
            <a:grpSpLocks/>
          </p:cNvGrpSpPr>
          <p:nvPr/>
        </p:nvGrpSpPr>
        <p:grpSpPr bwMode="auto">
          <a:xfrm>
            <a:off x="3765551" y="2398712"/>
            <a:ext cx="2005013" cy="457200"/>
            <a:chOff x="1600200" y="2743200"/>
            <a:chExt cx="2286000" cy="457200"/>
          </a:xfrm>
        </p:grpSpPr>
        <p:sp>
          <p:nvSpPr>
            <p:cNvPr id="10" name="Arrow: Right 9">
              <a:extLst>
                <a:ext uri="{FF2B5EF4-FFF2-40B4-BE49-F238E27FC236}">
                  <a16:creationId xmlns:a16="http://schemas.microsoft.com/office/drawing/2014/main" id="{B3E0244C-E121-477E-831B-BFC47D9D5E97}"/>
                </a:ext>
              </a:extLst>
            </p:cNvPr>
            <p:cNvSpPr/>
            <p:nvPr/>
          </p:nvSpPr>
          <p:spPr bwMode="auto">
            <a:xfrm>
              <a:off x="1600200" y="2743200"/>
              <a:ext cx="2286000" cy="457200"/>
            </a:xfrm>
            <a:prstGeom prst="rightArrow">
              <a:avLst/>
            </a:prstGeom>
            <a:gradFill>
              <a:gsLst>
                <a:gs pos="0">
                  <a:srgbClr val="C00000"/>
                </a:gs>
                <a:gs pos="74000">
                  <a:srgbClr val="92D050"/>
                </a:gs>
                <a:gs pos="83000">
                  <a:srgbClr val="92D050"/>
                </a:gs>
                <a:gs pos="100000">
                  <a:srgbClr val="92D050"/>
                </a:gs>
              </a:gsLst>
              <a:lin ang="5400000" scaled="1"/>
            </a:gradFill>
            <a:ln w="28575" cap="flat" cmpd="sng" algn="ctr">
              <a:noFill/>
              <a:prstDash val="solid"/>
              <a:round/>
              <a:headEnd type="none" w="med" len="med"/>
              <a:tailEnd type="none" w="med" len="med"/>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76826" name="TextBox 3">
              <a:extLst>
                <a:ext uri="{FF2B5EF4-FFF2-40B4-BE49-F238E27FC236}">
                  <a16:creationId xmlns:a16="http://schemas.microsoft.com/office/drawing/2014/main" id="{E77DED55-52D7-A276-3B1C-22E3F27A5E99}"/>
                </a:ext>
              </a:extLst>
            </p:cNvPr>
            <p:cNvSpPr txBox="1">
              <a:spLocks noChangeArrowheads="1"/>
            </p:cNvSpPr>
            <p:nvPr/>
          </p:nvSpPr>
          <p:spPr bwMode="auto">
            <a:xfrm>
              <a:off x="1862136" y="2801937"/>
              <a:ext cx="178692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a:r>
                <a:rPr lang="en-US" altLang="en-US" sz="1600">
                  <a:solidFill>
                    <a:schemeClr val="bg1"/>
                  </a:solidFill>
                  <a:latin typeface="Abadi" panose="020B0604020104020204" pitchFamily="34" charset="0"/>
                </a:rPr>
                <a:t>File Metadata</a:t>
              </a:r>
            </a:p>
          </p:txBody>
        </p:sp>
      </p:grpSp>
      <p:grpSp>
        <p:nvGrpSpPr>
          <p:cNvPr id="76810" name="Group 11">
            <a:extLst>
              <a:ext uri="{FF2B5EF4-FFF2-40B4-BE49-F238E27FC236}">
                <a16:creationId xmlns:a16="http://schemas.microsoft.com/office/drawing/2014/main" id="{FAAB1A0F-9CD4-17C5-2A8B-4923B0A2EA87}"/>
              </a:ext>
            </a:extLst>
          </p:cNvPr>
          <p:cNvGrpSpPr>
            <a:grpSpLocks/>
          </p:cNvGrpSpPr>
          <p:nvPr/>
        </p:nvGrpSpPr>
        <p:grpSpPr bwMode="auto">
          <a:xfrm>
            <a:off x="2438401" y="3028950"/>
            <a:ext cx="3332163" cy="457200"/>
            <a:chOff x="1600200" y="2743200"/>
            <a:chExt cx="2286000" cy="457200"/>
          </a:xfrm>
        </p:grpSpPr>
        <p:sp>
          <p:nvSpPr>
            <p:cNvPr id="13" name="Arrow: Right 12">
              <a:extLst>
                <a:ext uri="{FF2B5EF4-FFF2-40B4-BE49-F238E27FC236}">
                  <a16:creationId xmlns:a16="http://schemas.microsoft.com/office/drawing/2014/main" id="{E4D95A8F-7ED9-456E-A191-4B1DFC7D2F7B}"/>
                </a:ext>
              </a:extLst>
            </p:cNvPr>
            <p:cNvSpPr/>
            <p:nvPr/>
          </p:nvSpPr>
          <p:spPr bwMode="auto">
            <a:xfrm>
              <a:off x="1600200" y="2743200"/>
              <a:ext cx="2286000" cy="457200"/>
            </a:xfrm>
            <a:prstGeom prst="rightArrow">
              <a:avLst/>
            </a:prstGeom>
            <a:gradFill>
              <a:gsLst>
                <a:gs pos="0">
                  <a:srgbClr val="C00000"/>
                </a:gs>
                <a:gs pos="74000">
                  <a:srgbClr val="92D050"/>
                </a:gs>
                <a:gs pos="83000">
                  <a:srgbClr val="92D050"/>
                </a:gs>
                <a:gs pos="100000">
                  <a:srgbClr val="92D050"/>
                </a:gs>
              </a:gsLst>
              <a:lin ang="5400000" scaled="1"/>
            </a:gradFill>
            <a:ln w="28575" cap="flat" cmpd="sng" algn="ctr">
              <a:noFill/>
              <a:prstDash val="solid"/>
              <a:round/>
              <a:headEnd type="none" w="med" len="med"/>
              <a:tailEnd type="none" w="med" len="med"/>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76824" name="TextBox 3">
              <a:extLst>
                <a:ext uri="{FF2B5EF4-FFF2-40B4-BE49-F238E27FC236}">
                  <a16:creationId xmlns:a16="http://schemas.microsoft.com/office/drawing/2014/main" id="{4BD07F74-ED18-6489-AA04-CF37D790DB8D}"/>
                </a:ext>
              </a:extLst>
            </p:cNvPr>
            <p:cNvSpPr txBox="1">
              <a:spLocks noChangeArrowheads="1"/>
            </p:cNvSpPr>
            <p:nvPr/>
          </p:nvSpPr>
          <p:spPr bwMode="auto">
            <a:xfrm>
              <a:off x="1652477" y="2802523"/>
              <a:ext cx="213115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a:r>
                <a:rPr lang="en-US" altLang="en-US" sz="1600">
                  <a:solidFill>
                    <a:schemeClr val="bg1"/>
                  </a:solidFill>
                  <a:latin typeface="Abadi" panose="020B0604020104020204" pitchFamily="34" charset="0"/>
                </a:rPr>
                <a:t>Markers for the two file versions</a:t>
              </a:r>
            </a:p>
          </p:txBody>
        </p:sp>
      </p:grpSp>
      <p:grpSp>
        <p:nvGrpSpPr>
          <p:cNvPr id="76811" name="Group 14">
            <a:extLst>
              <a:ext uri="{FF2B5EF4-FFF2-40B4-BE49-F238E27FC236}">
                <a16:creationId xmlns:a16="http://schemas.microsoft.com/office/drawing/2014/main" id="{182965F4-C75A-4B0E-2185-0612FD8400E3}"/>
              </a:ext>
            </a:extLst>
          </p:cNvPr>
          <p:cNvGrpSpPr>
            <a:grpSpLocks/>
          </p:cNvGrpSpPr>
          <p:nvPr/>
        </p:nvGrpSpPr>
        <p:grpSpPr bwMode="auto">
          <a:xfrm>
            <a:off x="3765551" y="3595687"/>
            <a:ext cx="2005013" cy="457200"/>
            <a:chOff x="1600200" y="2743200"/>
            <a:chExt cx="2286000" cy="457200"/>
          </a:xfrm>
        </p:grpSpPr>
        <p:sp>
          <p:nvSpPr>
            <p:cNvPr id="16" name="Arrow: Right 15">
              <a:extLst>
                <a:ext uri="{FF2B5EF4-FFF2-40B4-BE49-F238E27FC236}">
                  <a16:creationId xmlns:a16="http://schemas.microsoft.com/office/drawing/2014/main" id="{966AB177-D693-4C86-A5F8-CC8FCA118E08}"/>
                </a:ext>
              </a:extLst>
            </p:cNvPr>
            <p:cNvSpPr/>
            <p:nvPr/>
          </p:nvSpPr>
          <p:spPr bwMode="auto">
            <a:xfrm>
              <a:off x="1600200" y="2743200"/>
              <a:ext cx="2286000" cy="457200"/>
            </a:xfrm>
            <a:prstGeom prst="rightArrow">
              <a:avLst/>
            </a:prstGeom>
            <a:gradFill>
              <a:gsLst>
                <a:gs pos="0">
                  <a:srgbClr val="C00000"/>
                </a:gs>
                <a:gs pos="74000">
                  <a:srgbClr val="92D050"/>
                </a:gs>
                <a:gs pos="83000">
                  <a:srgbClr val="92D050"/>
                </a:gs>
                <a:gs pos="100000">
                  <a:srgbClr val="92D050"/>
                </a:gs>
              </a:gsLst>
              <a:lin ang="5400000" scaled="1"/>
            </a:gradFill>
            <a:ln w="28575" cap="flat" cmpd="sng" algn="ctr">
              <a:noFill/>
              <a:prstDash val="solid"/>
              <a:round/>
              <a:headEnd type="none" w="med" len="med"/>
              <a:tailEnd type="none" w="med" len="med"/>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76822" name="TextBox 3">
              <a:extLst>
                <a:ext uri="{FF2B5EF4-FFF2-40B4-BE49-F238E27FC236}">
                  <a16:creationId xmlns:a16="http://schemas.microsoft.com/office/drawing/2014/main" id="{C62D3CE4-A44B-2DA0-2FBA-C7003DDC2B46}"/>
                </a:ext>
              </a:extLst>
            </p:cNvPr>
            <p:cNvSpPr txBox="1">
              <a:spLocks noChangeArrowheads="1"/>
            </p:cNvSpPr>
            <p:nvPr/>
          </p:nvSpPr>
          <p:spPr bwMode="auto">
            <a:xfrm>
              <a:off x="1862136" y="2801937"/>
              <a:ext cx="177066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a:r>
                <a:rPr lang="en-US" altLang="en-US" sz="1600">
                  <a:solidFill>
                    <a:schemeClr val="bg1"/>
                  </a:solidFill>
                  <a:latin typeface="Abadi" panose="020B0604020104020204" pitchFamily="34" charset="0"/>
                </a:rPr>
                <a:t>Hunk Header</a:t>
              </a:r>
            </a:p>
          </p:txBody>
        </p:sp>
      </p:grpSp>
      <p:grpSp>
        <p:nvGrpSpPr>
          <p:cNvPr id="76812" name="Group 17">
            <a:extLst>
              <a:ext uri="{FF2B5EF4-FFF2-40B4-BE49-F238E27FC236}">
                <a16:creationId xmlns:a16="http://schemas.microsoft.com/office/drawing/2014/main" id="{E97E7B3C-6BFE-A818-60C0-9D01F83585AD}"/>
              </a:ext>
            </a:extLst>
          </p:cNvPr>
          <p:cNvGrpSpPr>
            <a:grpSpLocks/>
          </p:cNvGrpSpPr>
          <p:nvPr/>
        </p:nvGrpSpPr>
        <p:grpSpPr bwMode="auto">
          <a:xfrm>
            <a:off x="1828800" y="4824412"/>
            <a:ext cx="3911600" cy="457200"/>
            <a:chOff x="1600200" y="2743200"/>
            <a:chExt cx="2286000" cy="456481"/>
          </a:xfrm>
        </p:grpSpPr>
        <p:sp>
          <p:nvSpPr>
            <p:cNvPr id="19" name="Arrow: Right 18">
              <a:extLst>
                <a:ext uri="{FF2B5EF4-FFF2-40B4-BE49-F238E27FC236}">
                  <a16:creationId xmlns:a16="http://schemas.microsoft.com/office/drawing/2014/main" id="{65740D01-3C11-4263-BD6C-9E8DA7D5312D}"/>
                </a:ext>
              </a:extLst>
            </p:cNvPr>
            <p:cNvSpPr/>
            <p:nvPr/>
          </p:nvSpPr>
          <p:spPr bwMode="auto">
            <a:xfrm>
              <a:off x="1600200" y="2743200"/>
              <a:ext cx="2286000" cy="456481"/>
            </a:xfrm>
            <a:prstGeom prst="rightArrow">
              <a:avLst/>
            </a:prstGeom>
            <a:gradFill>
              <a:gsLst>
                <a:gs pos="0">
                  <a:srgbClr val="C00000"/>
                </a:gs>
                <a:gs pos="74000">
                  <a:srgbClr val="92D050"/>
                </a:gs>
                <a:gs pos="83000">
                  <a:srgbClr val="92D050"/>
                </a:gs>
                <a:gs pos="100000">
                  <a:srgbClr val="92D050"/>
                </a:gs>
              </a:gsLst>
              <a:lin ang="5400000" scaled="1"/>
            </a:gradFill>
            <a:ln w="28575" cap="flat" cmpd="sng" algn="ctr">
              <a:noFill/>
              <a:prstDash val="solid"/>
              <a:round/>
              <a:headEnd type="none" w="med" len="med"/>
              <a:tailEnd type="none" w="med" len="med"/>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76820" name="TextBox 3">
              <a:extLst>
                <a:ext uri="{FF2B5EF4-FFF2-40B4-BE49-F238E27FC236}">
                  <a16:creationId xmlns:a16="http://schemas.microsoft.com/office/drawing/2014/main" id="{FC7FDA3E-9F51-FBF9-6779-9DF935B6E001}"/>
                </a:ext>
              </a:extLst>
            </p:cNvPr>
            <p:cNvSpPr txBox="1">
              <a:spLocks noChangeArrowheads="1"/>
            </p:cNvSpPr>
            <p:nvPr/>
          </p:nvSpPr>
          <p:spPr bwMode="auto">
            <a:xfrm>
              <a:off x="1741115" y="2801937"/>
              <a:ext cx="1891691" cy="338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a:r>
                <a:rPr lang="en-US" altLang="en-US" sz="1600">
                  <a:solidFill>
                    <a:schemeClr val="bg1"/>
                  </a:solidFill>
                  <a:latin typeface="Abadi" panose="020B0604020104020204" pitchFamily="34" charset="0"/>
                </a:rPr>
                <a:t>Hunk “changes” to records in a file</a:t>
              </a:r>
            </a:p>
          </p:txBody>
        </p:sp>
      </p:grpSp>
      <p:sp>
        <p:nvSpPr>
          <p:cNvPr id="24" name="Content Placeholder 2">
            <a:extLst>
              <a:ext uri="{FF2B5EF4-FFF2-40B4-BE49-F238E27FC236}">
                <a16:creationId xmlns:a16="http://schemas.microsoft.com/office/drawing/2014/main" id="{BE1B5D46-00D8-4393-8E91-743DBB8AD2E8}"/>
              </a:ext>
            </a:extLst>
          </p:cNvPr>
          <p:cNvSpPr txBox="1">
            <a:spLocks noChangeArrowheads="1"/>
          </p:cNvSpPr>
          <p:nvPr/>
        </p:nvSpPr>
        <p:spPr bwMode="auto">
          <a:xfrm>
            <a:off x="1563689" y="6318250"/>
            <a:ext cx="9561511" cy="471488"/>
          </a:xfrm>
          <a:prstGeom prst="rect">
            <a:avLst/>
          </a:prstGeom>
          <a:noFill/>
          <a:ln>
            <a:noFill/>
          </a:ln>
          <a:effectLst/>
        </p:spPr>
        <p:txBody>
          <a:bodyPr/>
          <a:lstStyle>
            <a:lvl1pPr marL="230188" indent="-230188" algn="l" rtl="0" eaLnBrk="0" fontAlgn="base" hangingPunct="0">
              <a:lnSpc>
                <a:spcPct val="85000"/>
              </a:lnSpc>
              <a:spcBef>
                <a:spcPct val="30000"/>
              </a:spcBef>
              <a:spcAft>
                <a:spcPct val="0"/>
              </a:spcAft>
              <a:buClr>
                <a:srgbClr val="000000"/>
              </a:buClr>
              <a:buFont typeface="Wingdings" panose="05000000000000000000" pitchFamily="2" charset="2"/>
              <a:buChar char="§"/>
              <a:defRPr sz="3200">
                <a:solidFill>
                  <a:schemeClr val="tx1"/>
                </a:solidFill>
                <a:latin typeface="+mn-lt"/>
                <a:ea typeface="+mn-ea"/>
                <a:cs typeface="+mn-cs"/>
              </a:defRPr>
            </a:lvl1pPr>
            <a:lvl2pPr marL="576263" indent="-231775" algn="l" rtl="0" eaLnBrk="0" fontAlgn="base" hangingPunct="0">
              <a:lnSpc>
                <a:spcPct val="85000"/>
              </a:lnSpc>
              <a:spcBef>
                <a:spcPct val="30000"/>
              </a:spcBef>
              <a:spcAft>
                <a:spcPct val="0"/>
              </a:spcAft>
              <a:buClr>
                <a:srgbClr val="006699"/>
              </a:buClr>
              <a:buFont typeface="Webdings" panose="05030102010509060703" pitchFamily="18" charset="2"/>
              <a:buChar char="4"/>
              <a:defRPr sz="2800">
                <a:solidFill>
                  <a:srgbClr val="006699"/>
                </a:solidFill>
                <a:latin typeface="+mn-lt"/>
              </a:defRPr>
            </a:lvl2pPr>
            <a:lvl3pPr marL="909638" indent="-219075" algn="l" rtl="0" eaLnBrk="0" fontAlgn="base" hangingPunct="0">
              <a:spcBef>
                <a:spcPct val="20000"/>
              </a:spcBef>
              <a:spcAft>
                <a:spcPct val="0"/>
              </a:spcAft>
              <a:buFont typeface="Wingdings" panose="05000000000000000000" pitchFamily="2" charset="2"/>
              <a:buChar char="§"/>
              <a:defRPr sz="2400">
                <a:solidFill>
                  <a:srgbClr val="666666"/>
                </a:solidFill>
                <a:latin typeface="+mn-lt"/>
              </a:defRPr>
            </a:lvl3pPr>
            <a:lvl4pPr marL="1255713" indent="-231775" algn="l" rtl="0" eaLnBrk="0" fontAlgn="base" hangingPunct="0">
              <a:spcBef>
                <a:spcPct val="20000"/>
              </a:spcBef>
              <a:spcAft>
                <a:spcPct val="0"/>
              </a:spcAft>
              <a:buChar char="–"/>
              <a:defRPr sz="2000">
                <a:solidFill>
                  <a:schemeClr val="tx1"/>
                </a:solidFill>
                <a:latin typeface="+mn-lt"/>
              </a:defRPr>
            </a:lvl4pPr>
            <a:lvl5pPr marL="1601788" indent="-231775" algn="l" rtl="0" eaLnBrk="0" fontAlgn="base" hangingPunct="0">
              <a:spcBef>
                <a:spcPct val="20000"/>
              </a:spcBef>
              <a:spcAft>
                <a:spcPct val="0"/>
              </a:spcAft>
              <a:buChar char="–"/>
              <a:defRPr sz="2000">
                <a:solidFill>
                  <a:schemeClr val="tx1"/>
                </a:solidFill>
                <a:latin typeface="+mn-lt"/>
              </a:defRPr>
            </a:lvl5pPr>
            <a:lvl6pPr marL="2058988" indent="-231775" algn="l" rtl="0" fontAlgn="base">
              <a:spcBef>
                <a:spcPct val="20000"/>
              </a:spcBef>
              <a:spcAft>
                <a:spcPct val="0"/>
              </a:spcAft>
              <a:buChar char="–"/>
              <a:defRPr sz="2000">
                <a:solidFill>
                  <a:schemeClr val="tx1"/>
                </a:solidFill>
                <a:latin typeface="+mn-lt"/>
              </a:defRPr>
            </a:lvl6pPr>
            <a:lvl7pPr marL="2516188" indent="-231775" algn="l" rtl="0" fontAlgn="base">
              <a:spcBef>
                <a:spcPct val="20000"/>
              </a:spcBef>
              <a:spcAft>
                <a:spcPct val="0"/>
              </a:spcAft>
              <a:buChar char="–"/>
              <a:defRPr sz="2000">
                <a:solidFill>
                  <a:schemeClr val="tx1"/>
                </a:solidFill>
                <a:latin typeface="+mn-lt"/>
              </a:defRPr>
            </a:lvl7pPr>
            <a:lvl8pPr marL="2973388" indent="-231775" algn="l" rtl="0" fontAlgn="base">
              <a:spcBef>
                <a:spcPct val="20000"/>
              </a:spcBef>
              <a:spcAft>
                <a:spcPct val="0"/>
              </a:spcAft>
              <a:buChar char="–"/>
              <a:defRPr sz="2000">
                <a:solidFill>
                  <a:schemeClr val="tx1"/>
                </a:solidFill>
                <a:latin typeface="+mn-lt"/>
              </a:defRPr>
            </a:lvl8pPr>
            <a:lvl9pPr marL="3430588" indent="-231775" algn="l" rtl="0" fontAlgn="base">
              <a:spcBef>
                <a:spcPct val="20000"/>
              </a:spcBef>
              <a:spcAft>
                <a:spcPct val="0"/>
              </a:spcAft>
              <a:buChar char="–"/>
              <a:defRPr sz="2000">
                <a:solidFill>
                  <a:schemeClr val="tx1"/>
                </a:solidFill>
                <a:latin typeface="+mn-lt"/>
              </a:defRPr>
            </a:lvl9pPr>
          </a:lstStyle>
          <a:p>
            <a:pPr marL="0" indent="0">
              <a:buNone/>
              <a:defRPr/>
            </a:pPr>
            <a:r>
              <a:rPr lang="en-US" altLang="en-US" sz="1800" b="1" kern="0" dirty="0">
                <a:latin typeface="Courier New" panose="02070309020205020404" pitchFamily="49" charset="0"/>
                <a:cs typeface="Courier New" panose="02070309020205020404" pitchFamily="49" charset="0"/>
              </a:rPr>
              <a:t>diff</a:t>
            </a:r>
            <a:r>
              <a:rPr lang="en-US" altLang="en-US" sz="1800" kern="0" dirty="0">
                <a:latin typeface="+mj-lt"/>
                <a:cs typeface="Vijaya" panose="020B0502040204020203" pitchFamily="18" charset="0"/>
              </a:rPr>
              <a:t> answers the question “</a:t>
            </a:r>
            <a:r>
              <a:rPr lang="en-US" altLang="en-US" sz="2800" kern="0" dirty="0">
                <a:solidFill>
                  <a:schemeClr val="tx1">
                    <a:lumMod val="50000"/>
                    <a:lumOff val="50000"/>
                  </a:schemeClr>
                </a:solidFill>
                <a:latin typeface="Vijaya" panose="020B0502040204020203" pitchFamily="18" charset="0"/>
                <a:cs typeface="Vijaya" panose="020B0502040204020203" pitchFamily="18" charset="0"/>
              </a:rPr>
              <a:t>What would happen if I Staged a new version of a file?</a:t>
            </a:r>
            <a:r>
              <a:rPr lang="en-US" altLang="en-US" sz="2400" kern="0" dirty="0">
                <a:latin typeface="Vijaya" panose="020B0502040204020203" pitchFamily="18" charset="0"/>
                <a:cs typeface="Vijaya" panose="020B0502040204020203" pitchFamily="18" charset="0"/>
              </a:rPr>
              <a:t>”</a:t>
            </a:r>
          </a:p>
        </p:txBody>
      </p:sp>
      <p:sp>
        <p:nvSpPr>
          <p:cNvPr id="2" name="Rectangle 1">
            <a:extLst>
              <a:ext uri="{FF2B5EF4-FFF2-40B4-BE49-F238E27FC236}">
                <a16:creationId xmlns:a16="http://schemas.microsoft.com/office/drawing/2014/main" id="{E3657D06-5BFE-438D-95E5-C165B2213F8A}"/>
              </a:ext>
            </a:extLst>
          </p:cNvPr>
          <p:cNvSpPr/>
          <p:nvPr/>
        </p:nvSpPr>
        <p:spPr bwMode="auto">
          <a:xfrm>
            <a:off x="6248400" y="1600200"/>
            <a:ext cx="1676400" cy="392112"/>
          </a:xfrm>
          <a:prstGeom prst="rect">
            <a:avLst/>
          </a:prstGeom>
          <a:noFill/>
          <a:ln w="285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76815" name="TextBox 3">
            <a:extLst>
              <a:ext uri="{FF2B5EF4-FFF2-40B4-BE49-F238E27FC236}">
                <a16:creationId xmlns:a16="http://schemas.microsoft.com/office/drawing/2014/main" id="{7F15D678-E61E-3D7A-6FFC-29DCB0BA6F2F}"/>
              </a:ext>
            </a:extLst>
          </p:cNvPr>
          <p:cNvSpPr txBox="1">
            <a:spLocks noChangeArrowheads="1"/>
          </p:cNvSpPr>
          <p:nvPr/>
        </p:nvSpPr>
        <p:spPr bwMode="auto">
          <a:xfrm>
            <a:off x="2074863" y="5132387"/>
            <a:ext cx="36306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0">
                <a:latin typeface="Calibri" panose="020F0502020204030204" pitchFamily="34" charset="0"/>
                <a:cs typeface="Calibri" panose="020F0502020204030204" pitchFamily="34" charset="0"/>
              </a:rPr>
              <a:t>A hunk == a “piece of change”</a:t>
            </a:r>
          </a:p>
        </p:txBody>
      </p:sp>
      <p:grpSp>
        <p:nvGrpSpPr>
          <p:cNvPr id="76816" name="Group 3">
            <a:extLst>
              <a:ext uri="{FF2B5EF4-FFF2-40B4-BE49-F238E27FC236}">
                <a16:creationId xmlns:a16="http://schemas.microsoft.com/office/drawing/2014/main" id="{17A5CCF2-D1C5-B4E7-E506-DD1B830EE433}"/>
              </a:ext>
            </a:extLst>
          </p:cNvPr>
          <p:cNvGrpSpPr>
            <a:grpSpLocks/>
          </p:cNvGrpSpPr>
          <p:nvPr/>
        </p:nvGrpSpPr>
        <p:grpSpPr bwMode="auto">
          <a:xfrm>
            <a:off x="3276600" y="1941512"/>
            <a:ext cx="3124200" cy="457200"/>
            <a:chOff x="1600200" y="2743200"/>
            <a:chExt cx="2861885" cy="457200"/>
          </a:xfrm>
        </p:grpSpPr>
        <p:sp>
          <p:nvSpPr>
            <p:cNvPr id="26" name="Arrow: Right 25">
              <a:extLst>
                <a:ext uri="{FF2B5EF4-FFF2-40B4-BE49-F238E27FC236}">
                  <a16:creationId xmlns:a16="http://schemas.microsoft.com/office/drawing/2014/main" id="{C3081416-D2A1-4B15-B717-FDFA83AE985C}"/>
                </a:ext>
              </a:extLst>
            </p:cNvPr>
            <p:cNvSpPr/>
            <p:nvPr/>
          </p:nvSpPr>
          <p:spPr bwMode="auto">
            <a:xfrm>
              <a:off x="1600200" y="2743200"/>
              <a:ext cx="2286018" cy="457200"/>
            </a:xfrm>
            <a:prstGeom prst="rightArrow">
              <a:avLst/>
            </a:prstGeom>
            <a:gradFill>
              <a:gsLst>
                <a:gs pos="0">
                  <a:srgbClr val="C00000"/>
                </a:gs>
                <a:gs pos="74000">
                  <a:srgbClr val="92D050"/>
                </a:gs>
                <a:gs pos="83000">
                  <a:srgbClr val="92D050"/>
                </a:gs>
                <a:gs pos="100000">
                  <a:srgbClr val="92D050"/>
                </a:gs>
              </a:gsLst>
              <a:lin ang="5400000" scaled="1"/>
            </a:gradFill>
            <a:ln w="28575" cap="flat" cmpd="sng" algn="ctr">
              <a:noFill/>
              <a:prstDash val="solid"/>
              <a:round/>
              <a:headEnd type="none" w="med" len="med"/>
              <a:tailEnd type="none" w="med" len="med"/>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76818" name="TextBox 3">
              <a:extLst>
                <a:ext uri="{FF2B5EF4-FFF2-40B4-BE49-F238E27FC236}">
                  <a16:creationId xmlns:a16="http://schemas.microsoft.com/office/drawing/2014/main" id="{67F13EFB-B1CD-858A-71B0-51E541D2E72D}"/>
                </a:ext>
              </a:extLst>
            </p:cNvPr>
            <p:cNvSpPr txBox="1">
              <a:spLocks noChangeArrowheads="1"/>
            </p:cNvSpPr>
            <p:nvPr/>
          </p:nvSpPr>
          <p:spPr bwMode="auto">
            <a:xfrm>
              <a:off x="1732094" y="2810507"/>
              <a:ext cx="272999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600">
                  <a:solidFill>
                    <a:schemeClr val="bg1"/>
                  </a:solidFill>
                  <a:latin typeface="Abadi" panose="020B0604020104020204" pitchFamily="34" charset="0"/>
                </a:rPr>
                <a:t>Unix Diff command style</a:t>
              </a:r>
            </a:p>
          </p:txBody>
        </p:sp>
      </p:gr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4">
            <a:extLst>
              <a:ext uri="{FF2B5EF4-FFF2-40B4-BE49-F238E27FC236}">
                <a16:creationId xmlns:a16="http://schemas.microsoft.com/office/drawing/2014/main" id="{0E9D7F75-DF9D-C66F-F532-EE210C4D8B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50101" y="1484314"/>
            <a:ext cx="1089025" cy="103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27" name="Picture 5">
            <a:extLst>
              <a:ext uri="{FF2B5EF4-FFF2-40B4-BE49-F238E27FC236}">
                <a16:creationId xmlns:a16="http://schemas.microsoft.com/office/drawing/2014/main" id="{4453F11F-EA2B-255D-06B8-9D5C49FB537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55125" y="1508126"/>
            <a:ext cx="1074738"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28" name="TextBox 6">
            <a:extLst>
              <a:ext uri="{FF2B5EF4-FFF2-40B4-BE49-F238E27FC236}">
                <a16:creationId xmlns:a16="http://schemas.microsoft.com/office/drawing/2014/main" id="{57D52F97-0A1B-9A5C-AD25-541BC4C61083}"/>
              </a:ext>
            </a:extLst>
          </p:cNvPr>
          <p:cNvSpPr txBox="1">
            <a:spLocks noChangeArrowheads="1"/>
          </p:cNvSpPr>
          <p:nvPr/>
        </p:nvSpPr>
        <p:spPr bwMode="auto">
          <a:xfrm>
            <a:off x="6673851" y="762000"/>
            <a:ext cx="1808163"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600" b="1" dirty="0">
                <a:latin typeface="Courier New" panose="02070309020205020404" pitchFamily="49" charset="0"/>
                <a:cs typeface="Courier New" panose="02070309020205020404" pitchFamily="49" charset="0"/>
              </a:rPr>
              <a:t>--- a/File1</a:t>
            </a:r>
          </a:p>
          <a:p>
            <a:pPr algn="ctr"/>
            <a:r>
              <a:rPr lang="en-US" altLang="en-US" sz="1400" b="1" dirty="0">
                <a:latin typeface="Calibri" panose="020F0502020204030204" pitchFamily="34" charset="0"/>
                <a:cs typeface="Calibri" panose="020F0502020204030204" pitchFamily="34" charset="0"/>
              </a:rPr>
              <a:t>Staged</a:t>
            </a:r>
            <a:r>
              <a:rPr lang="en-US" altLang="en-US" sz="1400" dirty="0">
                <a:latin typeface="Calibri" panose="020F0502020204030204" pitchFamily="34" charset="0"/>
                <a:cs typeface="Calibri" panose="020F0502020204030204" pitchFamily="34" charset="0"/>
              </a:rPr>
              <a:t> (Index) version</a:t>
            </a:r>
          </a:p>
          <a:p>
            <a:pPr algn="ctr"/>
            <a:r>
              <a:rPr lang="en-US" altLang="en-US" sz="1400" dirty="0">
                <a:latin typeface="Calibri" panose="020F0502020204030204" pitchFamily="34" charset="0"/>
                <a:cs typeface="Calibri" panose="020F0502020204030204" pitchFamily="34" charset="0"/>
              </a:rPr>
              <a:t>- prefix</a:t>
            </a:r>
          </a:p>
        </p:txBody>
      </p:sp>
      <p:sp>
        <p:nvSpPr>
          <p:cNvPr id="77829" name="TextBox 23">
            <a:extLst>
              <a:ext uri="{FF2B5EF4-FFF2-40B4-BE49-F238E27FC236}">
                <a16:creationId xmlns:a16="http://schemas.microsoft.com/office/drawing/2014/main" id="{270ECF95-6241-3B37-8A34-4412AA0FBBE8}"/>
              </a:ext>
            </a:extLst>
          </p:cNvPr>
          <p:cNvSpPr txBox="1">
            <a:spLocks noChangeArrowheads="1"/>
          </p:cNvSpPr>
          <p:nvPr/>
        </p:nvSpPr>
        <p:spPr bwMode="auto">
          <a:xfrm>
            <a:off x="8542339" y="762000"/>
            <a:ext cx="2117725"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600" b="1">
                <a:latin typeface="Courier New" panose="02070309020205020404" pitchFamily="49" charset="0"/>
                <a:cs typeface="Courier New" panose="02070309020205020404" pitchFamily="49" charset="0"/>
              </a:rPr>
              <a:t>+++ b/File1</a:t>
            </a:r>
          </a:p>
          <a:p>
            <a:pPr algn="ctr"/>
            <a:r>
              <a:rPr lang="en-US" altLang="en-US" sz="1400" b="1">
                <a:latin typeface="Calibri" panose="020F0502020204030204" pitchFamily="34" charset="0"/>
                <a:cs typeface="Calibri" panose="020F0502020204030204" pitchFamily="34" charset="0"/>
              </a:rPr>
              <a:t>Working Directory </a:t>
            </a:r>
            <a:r>
              <a:rPr lang="en-US" altLang="en-US" sz="1400">
                <a:latin typeface="Calibri" panose="020F0502020204030204" pitchFamily="34" charset="0"/>
                <a:cs typeface="Calibri" panose="020F0502020204030204" pitchFamily="34" charset="0"/>
              </a:rPr>
              <a:t>version</a:t>
            </a:r>
          </a:p>
          <a:p>
            <a:pPr algn="ctr"/>
            <a:r>
              <a:rPr lang="en-US" altLang="en-US" sz="1400">
                <a:latin typeface="Calibri" panose="020F0502020204030204" pitchFamily="34" charset="0"/>
                <a:cs typeface="Calibri" panose="020F0502020204030204" pitchFamily="34" charset="0"/>
              </a:rPr>
              <a:t>+ prefix</a:t>
            </a:r>
          </a:p>
        </p:txBody>
      </p:sp>
      <p:sp>
        <p:nvSpPr>
          <p:cNvPr id="77830" name="Title 1">
            <a:extLst>
              <a:ext uri="{FF2B5EF4-FFF2-40B4-BE49-F238E27FC236}">
                <a16:creationId xmlns:a16="http://schemas.microsoft.com/office/drawing/2014/main" id="{0DEA86A3-AD8C-4619-C595-00292E59D7E5}"/>
              </a:ext>
            </a:extLst>
          </p:cNvPr>
          <p:cNvSpPr>
            <a:spLocks noGrp="1" noChangeArrowheads="1"/>
          </p:cNvSpPr>
          <p:nvPr>
            <p:ph type="title"/>
          </p:nvPr>
        </p:nvSpPr>
        <p:spPr>
          <a:xfrm>
            <a:off x="457200" y="337345"/>
            <a:ext cx="8999537" cy="533400"/>
          </a:xfrm>
        </p:spPr>
        <p:txBody>
          <a:bodyPr/>
          <a:lstStyle/>
          <a:p>
            <a:r>
              <a:rPr lang="en-US" altLang="en-US" dirty="0"/>
              <a:t>9. Interpret/Understand </a:t>
            </a:r>
            <a:r>
              <a:rPr lang="en-US" altLang="en-US" b="1" dirty="0"/>
              <a:t>Diff </a:t>
            </a:r>
            <a:r>
              <a:rPr lang="en-US" altLang="en-US" dirty="0"/>
              <a:t>Output</a:t>
            </a:r>
          </a:p>
        </p:txBody>
      </p:sp>
      <p:pic>
        <p:nvPicPr>
          <p:cNvPr id="69639" name="Picture 1">
            <a:extLst>
              <a:ext uri="{FF2B5EF4-FFF2-40B4-BE49-F238E27FC236}">
                <a16:creationId xmlns:a16="http://schemas.microsoft.com/office/drawing/2014/main" id="{74A75AE1-04CA-4AB5-A704-8782115DB1C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77000" y="2743201"/>
            <a:ext cx="4191000" cy="4030663"/>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3967FCE3-507B-4AC8-9346-972575564CC6}"/>
              </a:ext>
            </a:extLst>
          </p:cNvPr>
          <p:cNvSpPr txBox="1"/>
          <p:nvPr/>
        </p:nvSpPr>
        <p:spPr>
          <a:xfrm>
            <a:off x="1654141" y="1752601"/>
            <a:ext cx="5491080" cy="4955203"/>
          </a:xfrm>
          <a:prstGeom prst="rect">
            <a:avLst/>
          </a:prstGeom>
          <a:noFill/>
        </p:spPr>
        <p:txBody>
          <a:bodyPr>
            <a:spAutoFit/>
          </a:bodyPr>
          <a:lstStyle/>
          <a:p>
            <a:pPr>
              <a:defRPr/>
            </a:pPr>
            <a:r>
              <a:rPr lang="en-US" sz="1800" b="1" dirty="0">
                <a:latin typeface="Courier New" panose="02070309020205020404" pitchFamily="49" charset="0"/>
                <a:cs typeface="Courier New" panose="02070309020205020404" pitchFamily="49" charset="0"/>
              </a:rPr>
              <a:t>--- a/File1 </a:t>
            </a:r>
            <a:r>
              <a:rPr lang="en-US" sz="1600" dirty="0">
                <a:latin typeface="Calibri" panose="020F0502020204030204" pitchFamily="34" charset="0"/>
                <a:cs typeface="Calibri" panose="020F0502020204030204" pitchFamily="34" charset="0"/>
              </a:rPr>
              <a:t>Reference to the Staged version of the file</a:t>
            </a:r>
            <a:endParaRPr lang="en-US" sz="1800" dirty="0">
              <a:latin typeface="Calibri" panose="020F0502020204030204" pitchFamily="34" charset="0"/>
              <a:cs typeface="Calibri" panose="020F0502020204030204" pitchFamily="34" charset="0"/>
            </a:endParaRPr>
          </a:p>
          <a:p>
            <a:pPr>
              <a:defRPr/>
            </a:pPr>
            <a:r>
              <a:rPr lang="en-US" sz="1800" b="1" dirty="0">
                <a:latin typeface="Courier New" panose="02070309020205020404" pitchFamily="49" charset="0"/>
                <a:cs typeface="Courier New" panose="02070309020205020404" pitchFamily="49" charset="0"/>
              </a:rPr>
              <a:t>+++ b/File1 </a:t>
            </a:r>
            <a:r>
              <a:rPr lang="en-US" sz="1600" dirty="0">
                <a:latin typeface="Calibri" panose="020F0502020204030204" pitchFamily="34" charset="0"/>
                <a:cs typeface="Calibri" panose="020F0502020204030204" pitchFamily="34" charset="0"/>
              </a:rPr>
              <a:t>Reference to the Working Directory version</a:t>
            </a:r>
            <a:endParaRPr lang="en-US" sz="1800" b="1" dirty="0">
              <a:latin typeface="Courier New" panose="02070309020205020404" pitchFamily="49" charset="0"/>
              <a:cs typeface="Courier New" panose="02070309020205020404" pitchFamily="49" charset="0"/>
            </a:endParaRPr>
          </a:p>
          <a:p>
            <a:pPr>
              <a:defRPr/>
            </a:pPr>
            <a:endParaRPr lang="en-US" sz="1400" b="1" dirty="0">
              <a:latin typeface="Calibri" panose="020F0502020204030204" pitchFamily="34" charset="0"/>
              <a:cs typeface="Calibri" panose="020F0502020204030204" pitchFamily="34" charset="0"/>
            </a:endParaRPr>
          </a:p>
          <a:p>
            <a:pPr>
              <a:defRPr/>
            </a:pPr>
            <a:r>
              <a:rPr lang="en-US" sz="1400" b="1" dirty="0">
                <a:latin typeface="Calibri" panose="020F0502020204030204" pitchFamily="34" charset="0"/>
                <a:cs typeface="Calibri" panose="020F0502020204030204" pitchFamily="34" charset="0"/>
              </a:rPr>
              <a:t> </a:t>
            </a:r>
          </a:p>
          <a:p>
            <a:pPr>
              <a:defRPr/>
            </a:pPr>
            <a:endParaRPr lang="en-US" sz="1400" b="1" dirty="0">
              <a:latin typeface="Calibri" panose="020F0502020204030204" pitchFamily="34" charset="0"/>
              <a:cs typeface="Calibri" panose="020F0502020204030204" pitchFamily="34" charset="0"/>
            </a:endParaRPr>
          </a:p>
          <a:p>
            <a:pPr>
              <a:defRPr/>
            </a:pPr>
            <a:endParaRPr lang="en-US" sz="1400" b="1" dirty="0">
              <a:latin typeface="Calibri" panose="020F0502020204030204" pitchFamily="34" charset="0"/>
              <a:cs typeface="Calibri" panose="020F0502020204030204" pitchFamily="34" charset="0"/>
            </a:endParaRPr>
          </a:p>
          <a:p>
            <a:pPr>
              <a:defRPr/>
            </a:pPr>
            <a:endParaRPr lang="en-US" sz="1400" b="1" dirty="0">
              <a:latin typeface="Calibri" panose="020F0502020204030204" pitchFamily="34" charset="0"/>
              <a:cs typeface="Calibri" panose="020F0502020204030204" pitchFamily="34" charset="0"/>
            </a:endParaRPr>
          </a:p>
          <a:p>
            <a:pPr>
              <a:defRPr/>
            </a:pPr>
            <a:endParaRPr lang="en-US" sz="1400" b="1" dirty="0">
              <a:latin typeface="Calibri" panose="020F0502020204030204" pitchFamily="34" charset="0"/>
              <a:cs typeface="Calibri" panose="020F0502020204030204" pitchFamily="34" charset="0"/>
            </a:endParaRPr>
          </a:p>
          <a:p>
            <a:pPr>
              <a:defRPr/>
            </a:pPr>
            <a:endParaRPr lang="en-US" sz="1400" b="1" dirty="0">
              <a:latin typeface="Calibri" panose="020F0502020204030204" pitchFamily="34" charset="0"/>
              <a:cs typeface="Calibri" panose="020F0502020204030204" pitchFamily="34" charset="0"/>
            </a:endParaRPr>
          </a:p>
          <a:p>
            <a:pPr>
              <a:defRPr/>
            </a:pPr>
            <a:r>
              <a:rPr lang="en-US" sz="1400" b="1" dirty="0">
                <a:solidFill>
                  <a:schemeClr val="bg1"/>
                </a:solidFill>
                <a:highlight>
                  <a:srgbClr val="000000"/>
                </a:highlight>
                <a:latin typeface="Courier New" panose="02070309020205020404" pitchFamily="49" charset="0"/>
                <a:cs typeface="Courier New" panose="02070309020205020404" pitchFamily="49" charset="0"/>
              </a:rPr>
              <a:t>---</a:t>
            </a:r>
            <a:r>
              <a:rPr lang="en-US" sz="1400" b="1" dirty="0">
                <a:solidFill>
                  <a:schemeClr val="bg1"/>
                </a:solidFill>
                <a:highlight>
                  <a:srgbClr val="000000"/>
                </a:highlight>
                <a:latin typeface="Calibri" panose="020F0502020204030204" pitchFamily="34" charset="0"/>
                <a:cs typeface="Calibri" panose="020F0502020204030204" pitchFamily="34" charset="0"/>
              </a:rPr>
              <a:t> a/File1 </a:t>
            </a:r>
            <a:r>
              <a:rPr lang="en-US" sz="1400" b="1" dirty="0">
                <a:latin typeface="Calibri" panose="020F0502020204030204" pitchFamily="34" charset="0"/>
                <a:cs typeface="Calibri" panose="020F0502020204030204" pitchFamily="34" charset="0"/>
                <a:sym typeface="Wingdings" panose="05000000000000000000" pitchFamily="2" charset="2"/>
              </a:rPr>
              <a:t></a:t>
            </a:r>
            <a:r>
              <a:rPr lang="en-US" sz="1400" b="1" dirty="0">
                <a:latin typeface="Calibri" panose="020F0502020204030204" pitchFamily="34" charset="0"/>
                <a:cs typeface="Calibri" panose="020F0502020204030204" pitchFamily="34" charset="0"/>
              </a:rPr>
              <a:t> Staged version of File1</a:t>
            </a:r>
          </a:p>
          <a:p>
            <a:pPr>
              <a:defRPr/>
            </a:pPr>
            <a:r>
              <a:rPr lang="en-US" sz="1400" b="1" dirty="0">
                <a:solidFill>
                  <a:schemeClr val="bg1"/>
                </a:solidFill>
                <a:highlight>
                  <a:srgbClr val="000000"/>
                </a:highlight>
                <a:latin typeface="Courier New" panose="02070309020205020404" pitchFamily="49" charset="0"/>
                <a:cs typeface="Courier New" panose="02070309020205020404" pitchFamily="49" charset="0"/>
              </a:rPr>
              <a:t>+++</a:t>
            </a:r>
            <a:r>
              <a:rPr lang="en-US" sz="1400" b="1" dirty="0">
                <a:solidFill>
                  <a:schemeClr val="bg1"/>
                </a:solidFill>
                <a:highlight>
                  <a:srgbClr val="000000"/>
                </a:highlight>
                <a:latin typeface="Calibri" panose="020F0502020204030204" pitchFamily="34" charset="0"/>
                <a:cs typeface="Calibri" panose="020F0502020204030204" pitchFamily="34" charset="0"/>
              </a:rPr>
              <a:t> b/File1 </a:t>
            </a:r>
            <a:r>
              <a:rPr lang="en-US" sz="1400" b="1" dirty="0">
                <a:latin typeface="Calibri" panose="020F0502020204030204" pitchFamily="34" charset="0"/>
                <a:cs typeface="Calibri" panose="020F0502020204030204" pitchFamily="34" charset="0"/>
                <a:sym typeface="Wingdings" panose="05000000000000000000" pitchFamily="2" charset="2"/>
              </a:rPr>
              <a:t> </a:t>
            </a:r>
            <a:r>
              <a:rPr lang="en-US" sz="1400" b="1" dirty="0">
                <a:latin typeface="Calibri" panose="020F0502020204030204" pitchFamily="34" charset="0"/>
                <a:cs typeface="Calibri" panose="020F0502020204030204" pitchFamily="34" charset="0"/>
              </a:rPr>
              <a:t>Working Directory version of File1</a:t>
            </a:r>
          </a:p>
          <a:p>
            <a:pPr>
              <a:defRPr/>
            </a:pPr>
            <a:r>
              <a:rPr lang="en-US" sz="1400" b="1" dirty="0">
                <a:latin typeface="Calibri" panose="020F0502020204030204" pitchFamily="34" charset="0"/>
                <a:cs typeface="Calibri" panose="020F0502020204030204" pitchFamily="34" charset="0"/>
              </a:rPr>
              <a:t> </a:t>
            </a:r>
          </a:p>
          <a:p>
            <a:pPr>
              <a:defRPr/>
            </a:pPr>
            <a:r>
              <a:rPr lang="en-US" sz="1400" b="1" dirty="0">
                <a:latin typeface="Calibri" panose="020F0502020204030204" pitchFamily="34" charset="0"/>
                <a:cs typeface="Calibri" panose="020F0502020204030204" pitchFamily="34" charset="0"/>
              </a:rPr>
              <a:t>@@ -1,3  + 1,3@@)</a:t>
            </a:r>
          </a:p>
          <a:p>
            <a:pPr marL="285750" indent="-285750">
              <a:buFont typeface="Arial" panose="020B0604020202020204" pitchFamily="34" charset="0"/>
              <a:buChar char="•"/>
              <a:defRPr/>
            </a:pPr>
            <a:r>
              <a:rPr lang="en-US" sz="1400" b="1" dirty="0">
                <a:solidFill>
                  <a:schemeClr val="bg2"/>
                </a:solidFill>
                <a:latin typeface="Calibri" panose="020F0502020204030204" pitchFamily="34" charset="0"/>
                <a:cs typeface="Calibri" panose="020F0502020204030204" pitchFamily="34" charset="0"/>
              </a:rPr>
              <a:t>Staged File1 will have 3 changed lines</a:t>
            </a:r>
          </a:p>
          <a:p>
            <a:pPr marL="285750" indent="-285750">
              <a:buFont typeface="Arial" panose="020B0604020202020204" pitchFamily="34" charset="0"/>
              <a:buChar char="•"/>
              <a:defRPr/>
            </a:pPr>
            <a:r>
              <a:rPr lang="en-US" sz="1400" b="1" dirty="0">
                <a:solidFill>
                  <a:schemeClr val="bg2"/>
                </a:solidFill>
                <a:latin typeface="Calibri" panose="020F0502020204030204" pitchFamily="34" charset="0"/>
                <a:cs typeface="Calibri" panose="020F0502020204030204" pitchFamily="34" charset="0"/>
              </a:rPr>
              <a:t>Working Directory File1 </a:t>
            </a:r>
            <a:r>
              <a:rPr lang="en-US" sz="1400" b="1" u="sng" dirty="0">
                <a:solidFill>
                  <a:schemeClr val="bg2"/>
                </a:solidFill>
                <a:latin typeface="Calibri" panose="020F0502020204030204" pitchFamily="34" charset="0"/>
                <a:cs typeface="Calibri" panose="020F0502020204030204" pitchFamily="34" charset="0"/>
              </a:rPr>
              <a:t>has</a:t>
            </a:r>
            <a:r>
              <a:rPr lang="en-US" sz="1400" b="1" dirty="0">
                <a:solidFill>
                  <a:schemeClr val="bg2"/>
                </a:solidFill>
                <a:latin typeface="Calibri" panose="020F0502020204030204" pitchFamily="34" charset="0"/>
                <a:cs typeface="Calibri" panose="020F0502020204030204" pitchFamily="34" charset="0"/>
              </a:rPr>
              <a:t> 3 changed lines</a:t>
            </a:r>
          </a:p>
          <a:p>
            <a:pPr>
              <a:defRPr/>
            </a:pPr>
            <a:endParaRPr lang="en-US" sz="1400" b="1" dirty="0">
              <a:latin typeface="Calibri" panose="020F0502020204030204" pitchFamily="34" charset="0"/>
              <a:cs typeface="Calibri" panose="020F0502020204030204" pitchFamily="34" charset="0"/>
            </a:endParaRPr>
          </a:p>
          <a:p>
            <a:pPr>
              <a:defRPr/>
            </a:pPr>
            <a:r>
              <a:rPr lang="en-US" sz="1400" b="1" dirty="0">
                <a:solidFill>
                  <a:srgbClr val="C00000"/>
                </a:solidFill>
                <a:cs typeface="Courier New" panose="02070309020205020404" pitchFamily="49" charset="0"/>
              </a:rPr>
              <a:t>- Line1 </a:t>
            </a:r>
            <a:r>
              <a:rPr lang="en-US" sz="1400" b="1" dirty="0">
                <a:latin typeface="Calibri" panose="020F0502020204030204" pitchFamily="34" charset="0"/>
                <a:cs typeface="Calibri" panose="020F0502020204030204" pitchFamily="34" charset="0"/>
                <a:sym typeface="Wingdings" panose="05000000000000000000" pitchFamily="2" charset="2"/>
              </a:rPr>
              <a:t> R</a:t>
            </a:r>
            <a:r>
              <a:rPr lang="en-US" sz="1400" b="1" dirty="0">
                <a:latin typeface="Calibri" panose="020F0502020204030204" pitchFamily="34" charset="0"/>
                <a:cs typeface="Calibri" panose="020F0502020204030204" pitchFamily="34" charset="0"/>
              </a:rPr>
              <a:t>ecord deleted from Staged version of File1</a:t>
            </a:r>
          </a:p>
          <a:p>
            <a:pPr>
              <a:defRPr/>
            </a:pPr>
            <a:r>
              <a:rPr lang="en-US" sz="1400" b="1" dirty="0">
                <a:solidFill>
                  <a:srgbClr val="C00000"/>
                </a:solidFill>
                <a:cs typeface="Calibri" panose="020F0502020204030204" pitchFamily="34" charset="0"/>
              </a:rPr>
              <a:t>- Line2 </a:t>
            </a:r>
            <a:r>
              <a:rPr lang="en-US" sz="1400" b="1" dirty="0">
                <a:latin typeface="Calibri" panose="020F0502020204030204" pitchFamily="34" charset="0"/>
                <a:cs typeface="Calibri" panose="020F0502020204030204" pitchFamily="34" charset="0"/>
                <a:sym typeface="Wingdings" panose="05000000000000000000" pitchFamily="2" charset="2"/>
              </a:rPr>
              <a:t> R</a:t>
            </a:r>
            <a:r>
              <a:rPr lang="en-US" sz="1400" b="1" dirty="0">
                <a:latin typeface="Calibri" panose="020F0502020204030204" pitchFamily="34" charset="0"/>
                <a:cs typeface="Calibri" panose="020F0502020204030204" pitchFamily="34" charset="0"/>
              </a:rPr>
              <a:t>ecord deleted from Staged version of File1</a:t>
            </a:r>
          </a:p>
          <a:p>
            <a:pPr>
              <a:defRPr/>
            </a:pPr>
            <a:endParaRPr lang="en-US" sz="1400" b="1" dirty="0">
              <a:latin typeface="Calibri" panose="020F0502020204030204" pitchFamily="34" charset="0"/>
              <a:cs typeface="Calibri" panose="020F0502020204030204" pitchFamily="34" charset="0"/>
            </a:endParaRPr>
          </a:p>
          <a:p>
            <a:pPr>
              <a:defRPr/>
            </a:pPr>
            <a:r>
              <a:rPr lang="en-US" sz="1400" b="1" dirty="0">
                <a:solidFill>
                  <a:srgbClr val="92D050"/>
                </a:solidFill>
                <a:cs typeface="Calibri" panose="020F0502020204030204" pitchFamily="34" charset="0"/>
              </a:rPr>
              <a:t>+aaaaa</a:t>
            </a:r>
            <a:r>
              <a:rPr lang="en-US" sz="1400" b="1" dirty="0">
                <a:latin typeface="Calibri" panose="020F0502020204030204" pitchFamily="34" charset="0"/>
                <a:cs typeface="Calibri" panose="020F0502020204030204" pitchFamily="34" charset="0"/>
              </a:rPr>
              <a:t> </a:t>
            </a:r>
            <a:r>
              <a:rPr lang="en-US" sz="1400" b="1" dirty="0">
                <a:latin typeface="Calibri" panose="020F0502020204030204" pitchFamily="34" charset="0"/>
                <a:cs typeface="Calibri" panose="020F0502020204030204" pitchFamily="34" charset="0"/>
                <a:sym typeface="Wingdings" panose="05000000000000000000" pitchFamily="2" charset="2"/>
              </a:rPr>
              <a:t>  New record in </a:t>
            </a:r>
            <a:r>
              <a:rPr lang="en-US" sz="1400" b="1" dirty="0">
                <a:latin typeface="Calibri" panose="020F0502020204030204" pitchFamily="34" charset="0"/>
                <a:cs typeface="Calibri" panose="020F0502020204030204" pitchFamily="34" charset="0"/>
              </a:rPr>
              <a:t>Working Directory version of File1</a:t>
            </a:r>
          </a:p>
          <a:p>
            <a:pPr>
              <a:defRPr/>
            </a:pPr>
            <a:r>
              <a:rPr lang="en-US" sz="1400" b="1" dirty="0">
                <a:solidFill>
                  <a:schemeClr val="bg1"/>
                </a:solidFill>
                <a:highlight>
                  <a:srgbClr val="000000"/>
                </a:highlight>
                <a:latin typeface="Calibri" panose="020F0502020204030204" pitchFamily="34" charset="0"/>
                <a:cs typeface="Calibri" panose="020F0502020204030204" pitchFamily="34" charset="0"/>
              </a:rPr>
              <a:t>Line3 </a:t>
            </a:r>
            <a:r>
              <a:rPr lang="en-US" sz="1400" b="1" dirty="0">
                <a:solidFill>
                  <a:schemeClr val="bg1"/>
                </a:solidFill>
                <a:highlight>
                  <a:srgbClr val="000000"/>
                </a:highlight>
                <a:latin typeface="Calibri" panose="020F0502020204030204" pitchFamily="34" charset="0"/>
                <a:cs typeface="Calibri" panose="020F0502020204030204" pitchFamily="34" charset="0"/>
                <a:sym typeface="Wingdings" panose="05000000000000000000" pitchFamily="2" charset="2"/>
              </a:rPr>
              <a:t> </a:t>
            </a:r>
            <a:r>
              <a:rPr lang="en-US" sz="1400" b="1" dirty="0">
                <a:latin typeface="Calibri" panose="020F0502020204030204" pitchFamily="34" charset="0"/>
                <a:cs typeface="Calibri" panose="020F0502020204030204" pitchFamily="34" charset="0"/>
                <a:sym typeface="Wingdings" panose="05000000000000000000" pitchFamily="2" charset="2"/>
              </a:rPr>
              <a:t>      S</a:t>
            </a:r>
            <a:r>
              <a:rPr lang="en-US" sz="1400" b="1" dirty="0">
                <a:latin typeface="Calibri" panose="020F0502020204030204" pitchFamily="34" charset="0"/>
                <a:cs typeface="Calibri" panose="020F0502020204030204" pitchFamily="34" charset="0"/>
              </a:rPr>
              <a:t>ame record –  in both versions</a:t>
            </a:r>
          </a:p>
          <a:p>
            <a:pPr>
              <a:defRPr/>
            </a:pPr>
            <a:r>
              <a:rPr lang="en-US" sz="1400" b="1" dirty="0">
                <a:solidFill>
                  <a:srgbClr val="92D050"/>
                </a:solidFill>
                <a:cs typeface="Calibri" panose="020F0502020204030204" pitchFamily="34" charset="0"/>
              </a:rPr>
              <a:t>+Line4 </a:t>
            </a:r>
            <a:r>
              <a:rPr lang="en-US" sz="1400" b="1" dirty="0">
                <a:latin typeface="Calibri" panose="020F0502020204030204" pitchFamily="34" charset="0"/>
                <a:cs typeface="Calibri" panose="020F0502020204030204" pitchFamily="34" charset="0"/>
              </a:rPr>
              <a:t> </a:t>
            </a:r>
            <a:r>
              <a:rPr lang="en-US" sz="1400" b="1" dirty="0">
                <a:latin typeface="Calibri" panose="020F0502020204030204" pitchFamily="34" charset="0"/>
                <a:cs typeface="Calibri" panose="020F0502020204030204" pitchFamily="34" charset="0"/>
                <a:sym typeface="Wingdings" panose="05000000000000000000" pitchFamily="2" charset="2"/>
              </a:rPr>
              <a:t> New record in</a:t>
            </a:r>
            <a:r>
              <a:rPr lang="en-US" sz="1400" b="1" dirty="0">
                <a:latin typeface="Calibri" panose="020F0502020204030204" pitchFamily="34" charset="0"/>
                <a:cs typeface="Calibri" panose="020F0502020204030204" pitchFamily="34" charset="0"/>
              </a:rPr>
              <a:t> Working Directory version of File1</a:t>
            </a:r>
          </a:p>
        </p:txBody>
      </p:sp>
      <p:sp>
        <p:nvSpPr>
          <p:cNvPr id="13" name="Content Placeholder 2">
            <a:extLst>
              <a:ext uri="{FF2B5EF4-FFF2-40B4-BE49-F238E27FC236}">
                <a16:creationId xmlns:a16="http://schemas.microsoft.com/office/drawing/2014/main" id="{519C9422-525E-4846-8AF1-206B156D55AF}"/>
              </a:ext>
            </a:extLst>
          </p:cNvPr>
          <p:cNvSpPr txBox="1">
            <a:spLocks noChangeArrowheads="1"/>
          </p:cNvSpPr>
          <p:nvPr/>
        </p:nvSpPr>
        <p:spPr bwMode="auto">
          <a:xfrm>
            <a:off x="656728" y="2908300"/>
            <a:ext cx="5419567" cy="59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30188" indent="-230188" algn="l" rtl="0" eaLnBrk="0" fontAlgn="base" hangingPunct="0">
              <a:lnSpc>
                <a:spcPct val="85000"/>
              </a:lnSpc>
              <a:spcBef>
                <a:spcPct val="30000"/>
              </a:spcBef>
              <a:spcAft>
                <a:spcPct val="0"/>
              </a:spcAft>
              <a:buClr>
                <a:srgbClr val="000000"/>
              </a:buClr>
              <a:buFont typeface="Wingdings" panose="05000000000000000000" pitchFamily="2" charset="2"/>
              <a:buChar char="§"/>
              <a:defRPr sz="3200">
                <a:solidFill>
                  <a:schemeClr val="tx1"/>
                </a:solidFill>
                <a:latin typeface="+mn-lt"/>
                <a:ea typeface="+mn-ea"/>
                <a:cs typeface="+mn-cs"/>
              </a:defRPr>
            </a:lvl1pPr>
            <a:lvl2pPr marL="576263" indent="-231775" algn="l" rtl="0" eaLnBrk="0" fontAlgn="base" hangingPunct="0">
              <a:lnSpc>
                <a:spcPct val="85000"/>
              </a:lnSpc>
              <a:spcBef>
                <a:spcPct val="30000"/>
              </a:spcBef>
              <a:spcAft>
                <a:spcPct val="0"/>
              </a:spcAft>
              <a:buClr>
                <a:srgbClr val="006699"/>
              </a:buClr>
              <a:buFont typeface="Webdings" panose="05030102010509060703" pitchFamily="18" charset="2"/>
              <a:buChar char="4"/>
              <a:defRPr sz="2800">
                <a:solidFill>
                  <a:srgbClr val="006699"/>
                </a:solidFill>
                <a:latin typeface="+mn-lt"/>
              </a:defRPr>
            </a:lvl2pPr>
            <a:lvl3pPr marL="909638" indent="-219075" algn="l" rtl="0" eaLnBrk="0" fontAlgn="base" hangingPunct="0">
              <a:spcBef>
                <a:spcPct val="20000"/>
              </a:spcBef>
              <a:spcAft>
                <a:spcPct val="0"/>
              </a:spcAft>
              <a:buFont typeface="Wingdings" panose="05000000000000000000" pitchFamily="2" charset="2"/>
              <a:buChar char="§"/>
              <a:defRPr sz="2400">
                <a:solidFill>
                  <a:srgbClr val="666666"/>
                </a:solidFill>
                <a:latin typeface="+mn-lt"/>
              </a:defRPr>
            </a:lvl3pPr>
            <a:lvl4pPr marL="1255713" indent="-231775" algn="l" rtl="0" eaLnBrk="0" fontAlgn="base" hangingPunct="0">
              <a:spcBef>
                <a:spcPct val="20000"/>
              </a:spcBef>
              <a:spcAft>
                <a:spcPct val="0"/>
              </a:spcAft>
              <a:buChar char="–"/>
              <a:defRPr sz="2000">
                <a:solidFill>
                  <a:schemeClr val="tx1"/>
                </a:solidFill>
                <a:latin typeface="+mn-lt"/>
              </a:defRPr>
            </a:lvl4pPr>
            <a:lvl5pPr marL="1601788" indent="-231775" algn="l" rtl="0" eaLnBrk="0" fontAlgn="base" hangingPunct="0">
              <a:spcBef>
                <a:spcPct val="20000"/>
              </a:spcBef>
              <a:spcAft>
                <a:spcPct val="0"/>
              </a:spcAft>
              <a:buChar char="–"/>
              <a:defRPr sz="2000">
                <a:solidFill>
                  <a:schemeClr val="tx1"/>
                </a:solidFill>
                <a:latin typeface="+mn-lt"/>
              </a:defRPr>
            </a:lvl5pPr>
            <a:lvl6pPr marL="2058988" indent="-231775" algn="l" rtl="0" fontAlgn="base">
              <a:spcBef>
                <a:spcPct val="20000"/>
              </a:spcBef>
              <a:spcAft>
                <a:spcPct val="0"/>
              </a:spcAft>
              <a:buChar char="–"/>
              <a:defRPr sz="2000">
                <a:solidFill>
                  <a:schemeClr val="tx1"/>
                </a:solidFill>
                <a:latin typeface="+mn-lt"/>
              </a:defRPr>
            </a:lvl6pPr>
            <a:lvl7pPr marL="2516188" indent="-231775" algn="l" rtl="0" fontAlgn="base">
              <a:spcBef>
                <a:spcPct val="20000"/>
              </a:spcBef>
              <a:spcAft>
                <a:spcPct val="0"/>
              </a:spcAft>
              <a:buChar char="–"/>
              <a:defRPr sz="2000">
                <a:solidFill>
                  <a:schemeClr val="tx1"/>
                </a:solidFill>
                <a:latin typeface="+mn-lt"/>
              </a:defRPr>
            </a:lvl7pPr>
            <a:lvl8pPr marL="2973388" indent="-231775" algn="l" rtl="0" fontAlgn="base">
              <a:spcBef>
                <a:spcPct val="20000"/>
              </a:spcBef>
              <a:spcAft>
                <a:spcPct val="0"/>
              </a:spcAft>
              <a:buChar char="–"/>
              <a:defRPr sz="2000">
                <a:solidFill>
                  <a:schemeClr val="tx1"/>
                </a:solidFill>
                <a:latin typeface="+mn-lt"/>
              </a:defRPr>
            </a:lvl8pPr>
            <a:lvl9pPr marL="3430588" indent="-231775" algn="l" rtl="0" fontAlgn="base">
              <a:spcBef>
                <a:spcPct val="20000"/>
              </a:spcBef>
              <a:spcAft>
                <a:spcPct val="0"/>
              </a:spcAft>
              <a:buChar char="–"/>
              <a:defRPr sz="2000">
                <a:solidFill>
                  <a:schemeClr val="tx1"/>
                </a:solidFill>
                <a:latin typeface="+mn-lt"/>
              </a:defRPr>
            </a:lvl9pPr>
          </a:lstStyle>
          <a:p>
            <a:pPr marL="0" indent="0">
              <a:buNone/>
              <a:defRPr/>
            </a:pPr>
            <a:r>
              <a:rPr lang="en-US" altLang="en-US" sz="2000" kern="0" dirty="0">
                <a:solidFill>
                  <a:schemeClr val="tx1">
                    <a:lumMod val="50000"/>
                    <a:lumOff val="50000"/>
                  </a:schemeClr>
                </a:solidFill>
                <a:latin typeface="+mj-lt"/>
                <a:cs typeface="Vijaya" panose="020B0502040204020203" pitchFamily="18" charset="0"/>
              </a:rPr>
              <a:t>Diff answers the question: </a:t>
            </a:r>
            <a:r>
              <a:rPr lang="en-US" altLang="en-US" sz="1800" kern="0" dirty="0">
                <a:solidFill>
                  <a:schemeClr val="tx1">
                    <a:lumMod val="50000"/>
                    <a:lumOff val="50000"/>
                  </a:schemeClr>
                </a:solidFill>
                <a:latin typeface="+mj-lt"/>
                <a:cs typeface="Vijaya" panose="020B0502040204020203" pitchFamily="18" charset="0"/>
              </a:rPr>
              <a:t>“</a:t>
            </a:r>
            <a:r>
              <a:rPr lang="en-US" altLang="en-US" sz="2400" kern="0" dirty="0">
                <a:solidFill>
                  <a:schemeClr val="tx1">
                    <a:lumMod val="50000"/>
                    <a:lumOff val="50000"/>
                  </a:schemeClr>
                </a:solidFill>
                <a:latin typeface="Vijaya" panose="020B0502040204020203" pitchFamily="18" charset="0"/>
                <a:cs typeface="Vijaya" panose="020B0502040204020203" pitchFamily="18" charset="0"/>
              </a:rPr>
              <a:t>What would happen to the Staged version of a file upon  </a:t>
            </a:r>
            <a:r>
              <a:rPr lang="en-US" altLang="en-US" sz="2000" b="1" kern="0" dirty="0">
                <a:solidFill>
                  <a:srgbClr val="C00000"/>
                </a:solidFill>
                <a:latin typeface="Courier New" panose="02070309020205020404" pitchFamily="49" charset="0"/>
                <a:cs typeface="Courier New" panose="02070309020205020404" pitchFamily="49" charset="0"/>
              </a:rPr>
              <a:t>git add .</a:t>
            </a:r>
            <a:r>
              <a:rPr lang="en-US" altLang="en-US" sz="2400" kern="0" dirty="0">
                <a:solidFill>
                  <a:schemeClr val="tx1">
                    <a:lumMod val="50000"/>
                    <a:lumOff val="50000"/>
                  </a:schemeClr>
                </a:solidFill>
                <a:latin typeface="Vijaya" panose="020B0502040204020203" pitchFamily="18" charset="0"/>
                <a:cs typeface="Vijaya" panose="020B0502040204020203" pitchFamily="18" charset="0"/>
              </a:rPr>
              <a:t>”</a:t>
            </a:r>
            <a:endParaRPr lang="en-US" altLang="en-US" kern="0" dirty="0">
              <a:solidFill>
                <a:schemeClr val="tx1">
                  <a:lumMod val="50000"/>
                  <a:lumOff val="50000"/>
                </a:schemeClr>
              </a:solidFill>
              <a:latin typeface="Vijaya" panose="020B0502040204020203" pitchFamily="18" charset="0"/>
              <a:cs typeface="Vijaya" panose="020B0502040204020203" pitchFamily="18" charset="0"/>
            </a:endParaRPr>
          </a:p>
        </p:txBody>
      </p:sp>
      <p:sp>
        <p:nvSpPr>
          <p:cNvPr id="3" name="Rectangle 2">
            <a:extLst>
              <a:ext uri="{FF2B5EF4-FFF2-40B4-BE49-F238E27FC236}">
                <a16:creationId xmlns:a16="http://schemas.microsoft.com/office/drawing/2014/main" id="{B713E84F-1834-4DD9-AC27-95E626F485AE}"/>
              </a:ext>
            </a:extLst>
          </p:cNvPr>
          <p:cNvSpPr/>
          <p:nvPr/>
        </p:nvSpPr>
        <p:spPr bwMode="auto">
          <a:xfrm>
            <a:off x="6781801" y="2908300"/>
            <a:ext cx="1457325" cy="312738"/>
          </a:xfrm>
          <a:prstGeom prst="rect">
            <a:avLst/>
          </a:prstGeom>
          <a:noFill/>
          <a:ln w="285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14" name="TextBox 13">
            <a:extLst>
              <a:ext uri="{FF2B5EF4-FFF2-40B4-BE49-F238E27FC236}">
                <a16:creationId xmlns:a16="http://schemas.microsoft.com/office/drawing/2014/main" id="{AB035B1F-45BE-42EF-A54E-17A5559535FF}"/>
              </a:ext>
            </a:extLst>
          </p:cNvPr>
          <p:cNvSpPr txBox="1"/>
          <p:nvPr/>
        </p:nvSpPr>
        <p:spPr>
          <a:xfrm rot="16200000">
            <a:off x="7518036" y="5086162"/>
            <a:ext cx="2635978" cy="892552"/>
          </a:xfrm>
          <a:prstGeom prst="rect">
            <a:avLst/>
          </a:prstGeom>
          <a:noFill/>
        </p:spPr>
        <p:txBody>
          <a:bodyPr wrap="none">
            <a:spAutoFit/>
          </a:bodyPr>
          <a:lstStyle/>
          <a:p>
            <a:pPr>
              <a:defRPr/>
            </a:pPr>
            <a:r>
              <a:rPr lang="en-US" b="1" dirty="0">
                <a:solidFill>
                  <a:schemeClr val="bg2">
                    <a:lumMod val="40000"/>
                    <a:lumOff val="60000"/>
                  </a:schemeClr>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Hunk</a:t>
            </a:r>
          </a:p>
          <a:p>
            <a:pPr algn="ctr">
              <a:defRPr/>
            </a:pPr>
            <a:r>
              <a:rPr lang="en-US" sz="1600" dirty="0">
                <a:solidFill>
                  <a:schemeClr val="bg2">
                    <a:lumMod val="40000"/>
                    <a:lumOff val="60000"/>
                  </a:schemeClr>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Changed records in the file</a:t>
            </a:r>
            <a:endParaRPr lang="en-US" sz="1600" dirty="0">
              <a:solidFill>
                <a:schemeClr val="bg2">
                  <a:lumMod val="40000"/>
                  <a:lumOff val="60000"/>
                </a:schemeClr>
              </a:solidFill>
              <a:latin typeface="Calibri" panose="020F0502020204030204" pitchFamily="34" charset="0"/>
              <a:cs typeface="Calibri" panose="020F0502020204030204" pitchFamily="34" charset="0"/>
            </a:endParaRPr>
          </a:p>
        </p:txBody>
      </p:sp>
      <p:sp>
        <p:nvSpPr>
          <p:cNvPr id="15" name="Right Brace 14">
            <a:extLst>
              <a:ext uri="{FF2B5EF4-FFF2-40B4-BE49-F238E27FC236}">
                <a16:creationId xmlns:a16="http://schemas.microsoft.com/office/drawing/2014/main" id="{80007834-8D7D-44B2-892B-A7431FE78E06}"/>
              </a:ext>
            </a:extLst>
          </p:cNvPr>
          <p:cNvSpPr/>
          <p:nvPr/>
        </p:nvSpPr>
        <p:spPr bwMode="auto">
          <a:xfrm>
            <a:off x="8097842" y="5029200"/>
            <a:ext cx="436558" cy="1600200"/>
          </a:xfrm>
          <a:prstGeom prst="rightBrace">
            <a:avLst/>
          </a:prstGeom>
          <a:noFill/>
          <a:ln w="28575" cap="flat" cmpd="sng" algn="ctr">
            <a:gradFill>
              <a:gsLst>
                <a:gs pos="0">
                  <a:schemeClr val="accent1">
                    <a:lumMod val="5000"/>
                    <a:lumOff val="95000"/>
                    <a:alpha val="29000"/>
                  </a:schemeClr>
                </a:gs>
                <a:gs pos="74000">
                  <a:schemeClr val="accent1">
                    <a:lumMod val="45000"/>
                    <a:lumOff val="55000"/>
                    <a:alpha val="64000"/>
                  </a:schemeClr>
                </a:gs>
                <a:gs pos="83000">
                  <a:schemeClr val="accent1">
                    <a:lumMod val="45000"/>
                    <a:lumOff val="55000"/>
                    <a:alpha val="59000"/>
                  </a:schemeClr>
                </a:gs>
                <a:gs pos="100000">
                  <a:schemeClr val="accent1">
                    <a:lumMod val="30000"/>
                    <a:lumOff val="70000"/>
                    <a:alpha val="35000"/>
                  </a:schemeClr>
                </a:gs>
              </a:gsLst>
              <a:lin ang="5400000" scaled="1"/>
            </a:gra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57DABFE2-5672-4AC6-ADC0-ED2491235886}"/>
              </a:ext>
            </a:extLst>
          </p:cNvPr>
          <p:cNvGrpSpPr/>
          <p:nvPr/>
        </p:nvGrpSpPr>
        <p:grpSpPr>
          <a:xfrm>
            <a:off x="1573530" y="701674"/>
            <a:ext cx="9113520" cy="6003926"/>
            <a:chOff x="6271126" y="4369658"/>
            <a:chExt cx="2941637" cy="2742942"/>
          </a:xfrm>
          <a:gradFill>
            <a:gsLst>
              <a:gs pos="0">
                <a:schemeClr val="accent6">
                  <a:alpha val="13000"/>
                </a:schemeClr>
              </a:gs>
              <a:gs pos="74000">
                <a:schemeClr val="tx1">
                  <a:lumMod val="50000"/>
                  <a:lumOff val="50000"/>
                  <a:alpha val="17000"/>
                </a:schemeClr>
              </a:gs>
              <a:gs pos="43000">
                <a:schemeClr val="accent1">
                  <a:lumMod val="45000"/>
                  <a:lumOff val="55000"/>
                  <a:alpha val="18000"/>
                </a:schemeClr>
              </a:gs>
              <a:gs pos="100000">
                <a:schemeClr val="accent6">
                  <a:alpha val="13000"/>
                </a:schemeClr>
              </a:gs>
            </a:gsLst>
            <a:lin ang="5400000" scaled="1"/>
          </a:gradFill>
        </p:grpSpPr>
        <p:sp>
          <p:nvSpPr>
            <p:cNvPr id="7" name="AutoShape 2">
              <a:extLst>
                <a:ext uri="{FF2B5EF4-FFF2-40B4-BE49-F238E27FC236}">
                  <a16:creationId xmlns:a16="http://schemas.microsoft.com/office/drawing/2014/main" id="{F99C6429-3F2C-42A3-B3AB-994DACFCE119}"/>
                </a:ext>
              </a:extLst>
            </p:cNvPr>
            <p:cNvSpPr>
              <a:spLocks noChangeArrowheads="1"/>
            </p:cNvSpPr>
            <p:nvPr/>
          </p:nvSpPr>
          <p:spPr bwMode="auto">
            <a:xfrm>
              <a:off x="6271126" y="4369658"/>
              <a:ext cx="2941637" cy="2742942"/>
            </a:xfrm>
            <a:prstGeom prst="can">
              <a:avLst>
                <a:gd name="adj" fmla="val 22667"/>
              </a:avLst>
            </a:prstGeom>
            <a:grpFill/>
            <a:ln w="9525">
              <a:solidFill>
                <a:schemeClr val="tx1"/>
              </a:solidFill>
              <a:round/>
              <a:headEnd/>
              <a:tailEnd/>
            </a:ln>
            <a:effectLst/>
          </p:spPr>
          <p:txBody>
            <a:bodyPr wrap="none" anchor="ctr"/>
            <a:lstStyle>
              <a:lvl1pPr defTabSz="457200">
                <a:lnSpc>
                  <a:spcPct val="85000"/>
                </a:lnSpc>
                <a:spcBef>
                  <a:spcPct val="30000"/>
                </a:spcBef>
                <a:buClr>
                  <a:srgbClr val="000000"/>
                </a:buClr>
                <a:buFont typeface="Wingdings" panose="05000000000000000000" pitchFamily="2" charset="2"/>
                <a:buChar char="§"/>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anose="05030102010509060703" pitchFamily="18" charset="2"/>
                <a:buChar char="4"/>
                <a:defRPr>
                  <a:solidFill>
                    <a:srgbClr val="006699"/>
                  </a:solidFill>
                  <a:latin typeface="Arial" panose="020B0604020202020204" pitchFamily="34" charset="0"/>
                </a:defRPr>
              </a:lvl2pPr>
              <a:lvl3pPr marL="1143000" indent="-228600" defTabSz="457200">
                <a:spcBef>
                  <a:spcPct val="20000"/>
                </a:spcBef>
                <a:buFont typeface="Wingdings" panose="05000000000000000000" pitchFamily="2" charset="2"/>
                <a:buChar char="§"/>
                <a:defRPr sz="1600">
                  <a:solidFill>
                    <a:srgbClr val="666666"/>
                  </a:solidFill>
                  <a:latin typeface="Arial" panose="020B0604020202020204" pitchFamily="34" charset="0"/>
                </a:defRPr>
              </a:lvl3pPr>
              <a:lvl4pPr marL="1600200" indent="-228600" defTabSz="457200">
                <a:spcBef>
                  <a:spcPct val="20000"/>
                </a:spcBef>
                <a:buChar char="–"/>
                <a:defRPr sz="1400">
                  <a:solidFill>
                    <a:schemeClr val="tx1"/>
                  </a:solidFill>
                  <a:latin typeface="Arial" panose="020B0604020202020204" pitchFamily="34" charset="0"/>
                </a:defRPr>
              </a:lvl4pPr>
              <a:lvl5pPr marL="2057400" indent="-228600" defTabSz="457200">
                <a:spcBef>
                  <a:spcPct val="20000"/>
                </a:spcBef>
                <a:buChar char="–"/>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Font typeface="Arial" panose="020B0604020202020204" pitchFamily="34" charset="0"/>
                <a:buNone/>
                <a:defRPr/>
              </a:pPr>
              <a:endParaRPr lang="en-US" altLang="en-US" sz="1800" dirty="0">
                <a:solidFill>
                  <a:schemeClr val="bg1"/>
                </a:solidFill>
              </a:endParaRPr>
            </a:p>
          </p:txBody>
        </p:sp>
        <p:sp>
          <p:nvSpPr>
            <p:cNvPr id="8" name="Text Box 3">
              <a:extLst>
                <a:ext uri="{FF2B5EF4-FFF2-40B4-BE49-F238E27FC236}">
                  <a16:creationId xmlns:a16="http://schemas.microsoft.com/office/drawing/2014/main" id="{885431AE-CAAD-4A3B-9438-ABBD1ED99DD4}"/>
                </a:ext>
              </a:extLst>
            </p:cNvPr>
            <p:cNvSpPr txBox="1">
              <a:spLocks noChangeArrowheads="1"/>
            </p:cNvSpPr>
            <p:nvPr/>
          </p:nvSpPr>
          <p:spPr bwMode="auto">
            <a:xfrm>
              <a:off x="6333254" y="5128987"/>
              <a:ext cx="2803526" cy="267159"/>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457200">
                <a:defRPr sz="800" b="1">
                  <a:solidFill>
                    <a:schemeClr val="tx1"/>
                  </a:solidFill>
                  <a:latin typeface="Verdana" panose="020B0604030504040204" pitchFamily="34" charset="0"/>
                </a:defRPr>
              </a:lvl1pPr>
              <a:lvl2pPr marL="742950" indent="-285750" defTabSz="457200">
                <a:defRPr sz="800" b="1">
                  <a:solidFill>
                    <a:schemeClr val="tx1"/>
                  </a:solidFill>
                  <a:latin typeface="Verdana" panose="020B0604030504040204" pitchFamily="34" charset="0"/>
                </a:defRPr>
              </a:lvl2pPr>
              <a:lvl3pPr marL="1143000" indent="-228600" defTabSz="457200">
                <a:defRPr sz="800" b="1">
                  <a:solidFill>
                    <a:schemeClr val="tx1"/>
                  </a:solidFill>
                  <a:latin typeface="Verdana" panose="020B0604030504040204" pitchFamily="34" charset="0"/>
                </a:defRPr>
              </a:lvl3pPr>
              <a:lvl4pPr marL="1600200" indent="-228600" defTabSz="457200">
                <a:defRPr sz="800" b="1">
                  <a:solidFill>
                    <a:schemeClr val="tx1"/>
                  </a:solidFill>
                  <a:latin typeface="Verdana" panose="020B0604030504040204" pitchFamily="34" charset="0"/>
                </a:defRPr>
              </a:lvl4pPr>
              <a:lvl5pPr marL="2057400" indent="-228600" defTabSz="457200">
                <a:defRPr sz="800" b="1">
                  <a:solidFill>
                    <a:schemeClr val="tx1"/>
                  </a:solidFill>
                  <a:latin typeface="Verdana" panose="020B0604030504040204" pitchFamily="34" charset="0"/>
                </a:defRPr>
              </a:lvl5pPr>
              <a:lvl6pPr marL="2514600" indent="-228600" defTabSz="457200" eaLnBrk="0" fontAlgn="base" hangingPunct="0">
                <a:spcBef>
                  <a:spcPct val="0"/>
                </a:spcBef>
                <a:spcAft>
                  <a:spcPct val="0"/>
                </a:spcAft>
                <a:defRPr sz="800" b="1">
                  <a:solidFill>
                    <a:schemeClr val="tx1"/>
                  </a:solidFill>
                  <a:latin typeface="Verdana" panose="020B0604030504040204" pitchFamily="34" charset="0"/>
                </a:defRPr>
              </a:lvl6pPr>
              <a:lvl7pPr marL="2971800" indent="-228600" defTabSz="457200" eaLnBrk="0" fontAlgn="base" hangingPunct="0">
                <a:spcBef>
                  <a:spcPct val="0"/>
                </a:spcBef>
                <a:spcAft>
                  <a:spcPct val="0"/>
                </a:spcAft>
                <a:defRPr sz="800" b="1">
                  <a:solidFill>
                    <a:schemeClr val="tx1"/>
                  </a:solidFill>
                  <a:latin typeface="Verdana" panose="020B0604030504040204" pitchFamily="34" charset="0"/>
                </a:defRPr>
              </a:lvl7pPr>
              <a:lvl8pPr marL="3429000" indent="-228600" defTabSz="457200" eaLnBrk="0" fontAlgn="base" hangingPunct="0">
                <a:spcBef>
                  <a:spcPct val="0"/>
                </a:spcBef>
                <a:spcAft>
                  <a:spcPct val="0"/>
                </a:spcAft>
                <a:defRPr sz="800" b="1">
                  <a:solidFill>
                    <a:schemeClr val="tx1"/>
                  </a:solidFill>
                  <a:latin typeface="Verdana" panose="020B0604030504040204" pitchFamily="34" charset="0"/>
                </a:defRPr>
              </a:lvl8pPr>
              <a:lvl9pPr marL="3886200" indent="-228600" defTabSz="457200" eaLnBrk="0" fontAlgn="base" hangingPunct="0">
                <a:spcBef>
                  <a:spcPct val="0"/>
                </a:spcBef>
                <a:spcAft>
                  <a:spcPct val="0"/>
                </a:spcAft>
                <a:defRPr sz="800" b="1">
                  <a:solidFill>
                    <a:schemeClr val="tx1"/>
                  </a:solidFill>
                  <a:latin typeface="Verdana" panose="020B0604030504040204" pitchFamily="34" charset="0"/>
                </a:defRPr>
              </a:lvl9pPr>
            </a:lstStyle>
            <a:p>
              <a:pPr algn="ctr" eaLnBrk="1" hangingPunct="1">
                <a:defRPr/>
              </a:pPr>
              <a:endParaRPr lang="en-US" altLang="en-US" sz="3200" b="0" dirty="0">
                <a:solidFill>
                  <a:schemeClr val="tx1">
                    <a:lumMod val="50000"/>
                    <a:lumOff val="50000"/>
                  </a:schemeClr>
                </a:solidFill>
                <a:latin typeface="Arial" panose="020B0604020202020204" pitchFamily="34" charset="0"/>
              </a:endParaRPr>
            </a:p>
          </p:txBody>
        </p:sp>
      </p:grpSp>
      <p:sp>
        <p:nvSpPr>
          <p:cNvPr id="78851" name="Title 1">
            <a:extLst>
              <a:ext uri="{FF2B5EF4-FFF2-40B4-BE49-F238E27FC236}">
                <a16:creationId xmlns:a16="http://schemas.microsoft.com/office/drawing/2014/main" id="{4D55BE99-C168-48E7-3450-4F3C08B049C6}"/>
              </a:ext>
            </a:extLst>
          </p:cNvPr>
          <p:cNvSpPr>
            <a:spLocks noGrp="1" noChangeArrowheads="1"/>
          </p:cNvSpPr>
          <p:nvPr>
            <p:ph type="title"/>
            <p:custDataLst>
              <p:tags r:id="rId1"/>
            </p:custDataLst>
          </p:nvPr>
        </p:nvSpPr>
        <p:spPr>
          <a:xfrm>
            <a:off x="533400" y="311944"/>
            <a:ext cx="10977562" cy="533400"/>
          </a:xfrm>
        </p:spPr>
        <p:txBody>
          <a:bodyPr/>
          <a:lstStyle/>
          <a:p>
            <a:r>
              <a:rPr lang="en-US" altLang="en-US" sz="2500" b="1" dirty="0"/>
              <a:t>Stage the file</a:t>
            </a:r>
            <a:r>
              <a:rPr lang="en-US" altLang="en-US" sz="2500" dirty="0"/>
              <a:t> &amp; </a:t>
            </a:r>
            <a:r>
              <a:rPr lang="en-US" altLang="en-US" sz="2500" b="1" dirty="0"/>
              <a:t>compare it to History </a:t>
            </a:r>
            <a:r>
              <a:rPr lang="en-US" altLang="en-US" sz="2500" dirty="0"/>
              <a:t>(Compare to current committed File1)</a:t>
            </a:r>
          </a:p>
        </p:txBody>
      </p:sp>
      <p:sp>
        <p:nvSpPr>
          <p:cNvPr id="78852" name="TextBox 1">
            <a:extLst>
              <a:ext uri="{FF2B5EF4-FFF2-40B4-BE49-F238E27FC236}">
                <a16:creationId xmlns:a16="http://schemas.microsoft.com/office/drawing/2014/main" id="{EBA6D780-096F-C32E-3038-1F25FDC46A2E}"/>
              </a:ext>
            </a:extLst>
          </p:cNvPr>
          <p:cNvSpPr txBox="1">
            <a:spLocks noChangeArrowheads="1"/>
          </p:cNvSpPr>
          <p:nvPr/>
        </p:nvSpPr>
        <p:spPr bwMode="auto">
          <a:xfrm>
            <a:off x="1820864" y="981076"/>
            <a:ext cx="85502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2000" b="1" dirty="0">
                <a:latin typeface="Calibri" panose="020F0502020204030204" pitchFamily="34" charset="0"/>
                <a:cs typeface="Calibri" panose="020F0502020204030204" pitchFamily="34" charset="0"/>
              </a:rPr>
              <a:t>10.</a:t>
            </a:r>
            <a:r>
              <a:rPr lang="en-US" altLang="en-US" sz="2000" dirty="0">
                <a:latin typeface="Calibri" panose="020F0502020204030204" pitchFamily="34" charset="0"/>
                <a:cs typeface="Calibri" panose="020F0502020204030204" pitchFamily="34" charset="0"/>
              </a:rPr>
              <a:t> Add the Working Directory files to the Index: </a:t>
            </a:r>
            <a:r>
              <a:rPr lang="en-US" altLang="en-US" sz="2000" b="1" dirty="0">
                <a:solidFill>
                  <a:srgbClr val="C00000"/>
                </a:solidFill>
                <a:latin typeface="Courier New" panose="02070309020205020404" pitchFamily="49" charset="0"/>
                <a:cs typeface="Courier New" panose="02070309020205020404" pitchFamily="49" charset="0"/>
              </a:rPr>
              <a:t>git add</a:t>
            </a:r>
            <a:r>
              <a:rPr lang="en-US" altLang="en-US" sz="900" b="1" dirty="0">
                <a:solidFill>
                  <a:srgbClr val="C00000"/>
                </a:solidFill>
                <a:latin typeface="Courier New" panose="02070309020205020404" pitchFamily="49" charset="0"/>
                <a:cs typeface="Courier New" panose="02070309020205020404" pitchFamily="49" charset="0"/>
              </a:rPr>
              <a:t> </a:t>
            </a:r>
            <a:r>
              <a:rPr lang="en-US" altLang="en-US" sz="2000" b="1" dirty="0">
                <a:solidFill>
                  <a:srgbClr val="C00000"/>
                </a:solidFill>
                <a:latin typeface="Courier New" panose="02070309020205020404" pitchFamily="49" charset="0"/>
                <a:cs typeface="Courier New" panose="02070309020205020404" pitchFamily="49" charset="0"/>
              </a:rPr>
              <a:t>.</a:t>
            </a:r>
          </a:p>
          <a:p>
            <a:pPr algn="ctr"/>
            <a:r>
              <a:rPr lang="en-US" altLang="en-US" sz="2000" b="1" dirty="0">
                <a:latin typeface="Calibri" panose="020F0502020204030204" pitchFamily="34" charset="0"/>
                <a:cs typeface="Calibri" panose="020F0502020204030204" pitchFamily="34" charset="0"/>
              </a:rPr>
              <a:t>11.</a:t>
            </a:r>
            <a:r>
              <a:rPr lang="en-US" altLang="en-US" sz="2000" dirty="0">
                <a:latin typeface="Calibri" panose="020F0502020204030204" pitchFamily="34" charset="0"/>
                <a:cs typeface="Calibri" panose="020F0502020204030204" pitchFamily="34" charset="0"/>
              </a:rPr>
              <a:t> Compare files in the Index to the previous Commit: </a:t>
            </a:r>
            <a:r>
              <a:rPr lang="en-US" altLang="en-US" sz="2000" b="1" dirty="0">
                <a:solidFill>
                  <a:srgbClr val="C00000"/>
                </a:solidFill>
                <a:latin typeface="Courier New" panose="02070309020205020404" pitchFamily="49" charset="0"/>
                <a:cs typeface="Courier New" panose="02070309020205020404" pitchFamily="49" charset="0"/>
              </a:rPr>
              <a:t>git diff --staged</a:t>
            </a:r>
            <a:endParaRPr lang="en-US" altLang="en-US" sz="2000" b="1" dirty="0">
              <a:solidFill>
                <a:srgbClr val="C00000"/>
              </a:solidFill>
              <a:latin typeface="Calibri" panose="020F0502020204030204" pitchFamily="34" charset="0"/>
              <a:cs typeface="Calibri" panose="020F0502020204030204" pitchFamily="34" charset="0"/>
            </a:endParaRPr>
          </a:p>
        </p:txBody>
      </p:sp>
      <p:pic>
        <p:nvPicPr>
          <p:cNvPr id="78853" name="Picture 9">
            <a:extLst>
              <a:ext uri="{FF2B5EF4-FFF2-40B4-BE49-F238E27FC236}">
                <a16:creationId xmlns:a16="http://schemas.microsoft.com/office/drawing/2014/main" id="{62034EB9-DBF8-624D-1F7B-340F5BC66D7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95439" y="2389188"/>
            <a:ext cx="5749925" cy="2195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Content Placeholder 2">
            <a:extLst>
              <a:ext uri="{FF2B5EF4-FFF2-40B4-BE49-F238E27FC236}">
                <a16:creationId xmlns:a16="http://schemas.microsoft.com/office/drawing/2014/main" id="{9C88527D-7A2F-4B4B-9BA4-B112EEFBEB15}"/>
              </a:ext>
            </a:extLst>
          </p:cNvPr>
          <p:cNvSpPr txBox="1">
            <a:spLocks noChangeArrowheads="1"/>
          </p:cNvSpPr>
          <p:nvPr/>
        </p:nvSpPr>
        <p:spPr bwMode="auto">
          <a:xfrm>
            <a:off x="2438400" y="6059488"/>
            <a:ext cx="7315200" cy="341312"/>
          </a:xfrm>
          <a:prstGeom prst="rect">
            <a:avLst/>
          </a:prstGeom>
          <a:solidFill>
            <a:schemeClr val="tx1">
              <a:lumMod val="65000"/>
              <a:lumOff val="35000"/>
              <a:alpha val="77000"/>
            </a:schemeClr>
          </a:solidFill>
          <a:ln>
            <a:noFill/>
          </a:ln>
          <a:effectLst/>
        </p:spPr>
        <p:txBody>
          <a:bodyPr/>
          <a:lstStyle>
            <a:lvl1pPr marL="230188" indent="-230188" algn="l" rtl="0" eaLnBrk="0" fontAlgn="base" hangingPunct="0">
              <a:lnSpc>
                <a:spcPct val="85000"/>
              </a:lnSpc>
              <a:spcBef>
                <a:spcPct val="30000"/>
              </a:spcBef>
              <a:spcAft>
                <a:spcPct val="0"/>
              </a:spcAft>
              <a:buClr>
                <a:srgbClr val="000000"/>
              </a:buClr>
              <a:buFont typeface="Wingdings" panose="05000000000000000000" pitchFamily="2" charset="2"/>
              <a:buChar char="§"/>
              <a:defRPr sz="3200">
                <a:solidFill>
                  <a:schemeClr val="tx1"/>
                </a:solidFill>
                <a:latin typeface="+mn-lt"/>
                <a:ea typeface="+mn-ea"/>
                <a:cs typeface="+mn-cs"/>
              </a:defRPr>
            </a:lvl1pPr>
            <a:lvl2pPr marL="576263" indent="-231775" algn="l" rtl="0" eaLnBrk="0" fontAlgn="base" hangingPunct="0">
              <a:lnSpc>
                <a:spcPct val="85000"/>
              </a:lnSpc>
              <a:spcBef>
                <a:spcPct val="30000"/>
              </a:spcBef>
              <a:spcAft>
                <a:spcPct val="0"/>
              </a:spcAft>
              <a:buClr>
                <a:srgbClr val="006699"/>
              </a:buClr>
              <a:buFont typeface="Webdings" panose="05030102010509060703" pitchFamily="18" charset="2"/>
              <a:buChar char="4"/>
              <a:defRPr sz="2800">
                <a:solidFill>
                  <a:srgbClr val="006699"/>
                </a:solidFill>
                <a:latin typeface="+mn-lt"/>
              </a:defRPr>
            </a:lvl2pPr>
            <a:lvl3pPr marL="909638" indent="-219075" algn="l" rtl="0" eaLnBrk="0" fontAlgn="base" hangingPunct="0">
              <a:spcBef>
                <a:spcPct val="20000"/>
              </a:spcBef>
              <a:spcAft>
                <a:spcPct val="0"/>
              </a:spcAft>
              <a:buFont typeface="Wingdings" panose="05000000000000000000" pitchFamily="2" charset="2"/>
              <a:buChar char="§"/>
              <a:defRPr sz="2400">
                <a:solidFill>
                  <a:srgbClr val="666666"/>
                </a:solidFill>
                <a:latin typeface="+mn-lt"/>
              </a:defRPr>
            </a:lvl3pPr>
            <a:lvl4pPr marL="1255713" indent="-231775" algn="l" rtl="0" eaLnBrk="0" fontAlgn="base" hangingPunct="0">
              <a:spcBef>
                <a:spcPct val="20000"/>
              </a:spcBef>
              <a:spcAft>
                <a:spcPct val="0"/>
              </a:spcAft>
              <a:buChar char="–"/>
              <a:defRPr sz="2000">
                <a:solidFill>
                  <a:schemeClr val="tx1"/>
                </a:solidFill>
                <a:latin typeface="+mn-lt"/>
              </a:defRPr>
            </a:lvl4pPr>
            <a:lvl5pPr marL="1601788" indent="-231775" algn="l" rtl="0" eaLnBrk="0" fontAlgn="base" hangingPunct="0">
              <a:spcBef>
                <a:spcPct val="20000"/>
              </a:spcBef>
              <a:spcAft>
                <a:spcPct val="0"/>
              </a:spcAft>
              <a:buChar char="–"/>
              <a:defRPr sz="2000">
                <a:solidFill>
                  <a:schemeClr val="tx1"/>
                </a:solidFill>
                <a:latin typeface="+mn-lt"/>
              </a:defRPr>
            </a:lvl5pPr>
            <a:lvl6pPr marL="2058988" indent="-231775" algn="l" rtl="0" fontAlgn="base">
              <a:spcBef>
                <a:spcPct val="20000"/>
              </a:spcBef>
              <a:spcAft>
                <a:spcPct val="0"/>
              </a:spcAft>
              <a:buChar char="–"/>
              <a:defRPr sz="2000">
                <a:solidFill>
                  <a:schemeClr val="tx1"/>
                </a:solidFill>
                <a:latin typeface="+mn-lt"/>
              </a:defRPr>
            </a:lvl6pPr>
            <a:lvl7pPr marL="2516188" indent="-231775" algn="l" rtl="0" fontAlgn="base">
              <a:spcBef>
                <a:spcPct val="20000"/>
              </a:spcBef>
              <a:spcAft>
                <a:spcPct val="0"/>
              </a:spcAft>
              <a:buChar char="–"/>
              <a:defRPr sz="2000">
                <a:solidFill>
                  <a:schemeClr val="tx1"/>
                </a:solidFill>
                <a:latin typeface="+mn-lt"/>
              </a:defRPr>
            </a:lvl7pPr>
            <a:lvl8pPr marL="2973388" indent="-231775" algn="l" rtl="0" fontAlgn="base">
              <a:spcBef>
                <a:spcPct val="20000"/>
              </a:spcBef>
              <a:spcAft>
                <a:spcPct val="0"/>
              </a:spcAft>
              <a:buChar char="–"/>
              <a:defRPr sz="2000">
                <a:solidFill>
                  <a:schemeClr val="tx1"/>
                </a:solidFill>
                <a:latin typeface="+mn-lt"/>
              </a:defRPr>
            </a:lvl8pPr>
            <a:lvl9pPr marL="3430588" indent="-231775" algn="l" rtl="0" fontAlgn="base">
              <a:spcBef>
                <a:spcPct val="20000"/>
              </a:spcBef>
              <a:spcAft>
                <a:spcPct val="0"/>
              </a:spcAft>
              <a:buChar char="–"/>
              <a:defRPr sz="2000">
                <a:solidFill>
                  <a:schemeClr val="tx1"/>
                </a:solidFill>
                <a:latin typeface="+mn-lt"/>
              </a:defRPr>
            </a:lvl9pPr>
          </a:lstStyle>
          <a:p>
            <a:pPr marL="0" indent="0">
              <a:buNone/>
              <a:defRPr/>
            </a:pPr>
            <a:r>
              <a:rPr lang="en-US" altLang="en-US" sz="1600" b="1" kern="0" dirty="0">
                <a:solidFill>
                  <a:schemeClr val="bg1"/>
                </a:solidFill>
                <a:latin typeface="+mj-lt"/>
                <a:cs typeface="Vijaya" panose="020B0502040204020203" pitchFamily="18" charset="0"/>
              </a:rPr>
              <a:t>“</a:t>
            </a:r>
            <a:r>
              <a:rPr lang="en-US" altLang="en-US" sz="2000" b="1" kern="0" dirty="0">
                <a:solidFill>
                  <a:schemeClr val="bg1"/>
                </a:solidFill>
                <a:latin typeface="Vijaya" panose="020B0502040204020203" pitchFamily="18" charset="0"/>
                <a:cs typeface="Vijaya" panose="020B0502040204020203" pitchFamily="18" charset="0"/>
              </a:rPr>
              <a:t>What would happen to the Local Repository’s File1 History upon  </a:t>
            </a:r>
            <a:r>
              <a:rPr lang="en-US" altLang="en-US" sz="1600" b="1" kern="0" dirty="0">
                <a:solidFill>
                  <a:schemeClr val="bg1"/>
                </a:solidFill>
                <a:latin typeface="Courier New" panose="02070309020205020404" pitchFamily="49" charset="0"/>
                <a:cs typeface="Courier New" panose="02070309020205020404" pitchFamily="49" charset="0"/>
              </a:rPr>
              <a:t>git commit </a:t>
            </a:r>
            <a:r>
              <a:rPr lang="en-US" altLang="en-US" sz="2000" b="1" kern="0" dirty="0">
                <a:solidFill>
                  <a:schemeClr val="bg1"/>
                </a:solidFill>
                <a:latin typeface="Vijaya" panose="020B0502040204020203" pitchFamily="18" charset="0"/>
                <a:cs typeface="Vijaya" panose="020B0502040204020203" pitchFamily="18" charset="0"/>
              </a:rPr>
              <a:t>?”</a:t>
            </a:r>
          </a:p>
        </p:txBody>
      </p:sp>
      <p:sp>
        <p:nvSpPr>
          <p:cNvPr id="18" name="Arrow: Curved Left 17">
            <a:extLst>
              <a:ext uri="{FF2B5EF4-FFF2-40B4-BE49-F238E27FC236}">
                <a16:creationId xmlns:a16="http://schemas.microsoft.com/office/drawing/2014/main" id="{700742AD-2C45-4CCF-ADB0-50BDF41E1859}"/>
              </a:ext>
            </a:extLst>
          </p:cNvPr>
          <p:cNvSpPr/>
          <p:nvPr/>
        </p:nvSpPr>
        <p:spPr bwMode="auto">
          <a:xfrm rot="5634961" flipH="1">
            <a:off x="5031018" y="2152903"/>
            <a:ext cx="774071" cy="1982795"/>
          </a:xfrm>
          <a:prstGeom prst="curvedLeftArrow">
            <a:avLst/>
          </a:prstGeom>
          <a:gradFill>
            <a:gsLst>
              <a:gs pos="0">
                <a:srgbClr val="C00000">
                  <a:alpha val="65000"/>
                </a:srgbClr>
              </a:gs>
              <a:gs pos="74000">
                <a:srgbClr val="C00000"/>
              </a:gs>
              <a:gs pos="43000">
                <a:schemeClr val="bg2"/>
              </a:gs>
              <a:gs pos="100000">
                <a:srgbClr val="C00000">
                  <a:alpha val="6000"/>
                </a:srgbClr>
              </a:gs>
            </a:gsLst>
            <a:lin ang="5400000" scaled="1"/>
          </a:gradFill>
          <a:ln w="28575" cap="flat" cmpd="sng" algn="ctr">
            <a:noFill/>
            <a:prstDash val="solid"/>
            <a:round/>
            <a:headEnd type="none" w="med" len="med"/>
            <a:tailEnd type="none" w="med" len="med"/>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3" name="Arrow: Right 2">
            <a:extLst>
              <a:ext uri="{FF2B5EF4-FFF2-40B4-BE49-F238E27FC236}">
                <a16:creationId xmlns:a16="http://schemas.microsoft.com/office/drawing/2014/main" id="{1DCE9D2E-AF6E-4F5F-819C-BD3F98335E0A}"/>
              </a:ext>
            </a:extLst>
          </p:cNvPr>
          <p:cNvSpPr/>
          <p:nvPr/>
        </p:nvSpPr>
        <p:spPr bwMode="auto">
          <a:xfrm>
            <a:off x="2819400" y="3627438"/>
            <a:ext cx="1371600" cy="487363"/>
          </a:xfrm>
          <a:prstGeom prst="rightArrow">
            <a:avLst/>
          </a:prstGeom>
          <a:gradFill>
            <a:gsLst>
              <a:gs pos="0">
                <a:srgbClr val="CCCCCC"/>
              </a:gs>
              <a:gs pos="86000">
                <a:schemeClr val="accent1">
                  <a:lumMod val="20000"/>
                  <a:lumOff val="80000"/>
                  <a:alpha val="41000"/>
                </a:schemeClr>
              </a:gs>
              <a:gs pos="43000">
                <a:schemeClr val="accent1">
                  <a:lumMod val="45000"/>
                  <a:lumOff val="55000"/>
                  <a:alpha val="57000"/>
                </a:schemeClr>
              </a:gs>
              <a:gs pos="100000">
                <a:schemeClr val="tx1">
                  <a:lumMod val="95000"/>
                  <a:lumOff val="5000"/>
                </a:schemeClr>
              </a:gs>
            </a:gsLst>
            <a:lin ang="5400000" scaled="1"/>
          </a:gradFill>
          <a:ln w="28575" cap="flat" cmpd="sng" algn="ctr">
            <a:no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sp>
        <p:nvSpPr>
          <p:cNvPr id="78861" name="TextBox 3">
            <a:extLst>
              <a:ext uri="{FF2B5EF4-FFF2-40B4-BE49-F238E27FC236}">
                <a16:creationId xmlns:a16="http://schemas.microsoft.com/office/drawing/2014/main" id="{2885B65E-2180-E062-9D11-064B8A73C06B}"/>
              </a:ext>
            </a:extLst>
          </p:cNvPr>
          <p:cNvSpPr txBox="1">
            <a:spLocks noChangeArrowheads="1"/>
          </p:cNvSpPr>
          <p:nvPr/>
        </p:nvSpPr>
        <p:spPr bwMode="auto">
          <a:xfrm>
            <a:off x="2819400" y="3732213"/>
            <a:ext cx="14478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200" b="1">
                <a:solidFill>
                  <a:srgbClr val="C00000"/>
                </a:solidFill>
                <a:latin typeface="Courier New" panose="02070309020205020404" pitchFamily="49" charset="0"/>
                <a:cs typeface="Courier New" panose="02070309020205020404" pitchFamily="49" charset="0"/>
              </a:rPr>
              <a:t>10. git add</a:t>
            </a:r>
            <a:r>
              <a:rPr lang="en-US" altLang="en-US" sz="600" b="1">
                <a:solidFill>
                  <a:srgbClr val="C00000"/>
                </a:solidFill>
                <a:latin typeface="Courier New" panose="02070309020205020404" pitchFamily="49" charset="0"/>
                <a:cs typeface="Courier New" panose="02070309020205020404" pitchFamily="49" charset="0"/>
              </a:rPr>
              <a:t> </a:t>
            </a:r>
            <a:r>
              <a:rPr lang="en-US" altLang="en-US" sz="1200" b="1">
                <a:solidFill>
                  <a:srgbClr val="C00000"/>
                </a:solidFill>
                <a:latin typeface="Courier New" panose="02070309020205020404" pitchFamily="49" charset="0"/>
                <a:cs typeface="Courier New" panose="02070309020205020404" pitchFamily="49" charset="0"/>
              </a:rPr>
              <a:t>.</a:t>
            </a:r>
          </a:p>
        </p:txBody>
      </p:sp>
      <p:sp>
        <p:nvSpPr>
          <p:cNvPr id="22" name="TextBox 21">
            <a:extLst>
              <a:ext uri="{FF2B5EF4-FFF2-40B4-BE49-F238E27FC236}">
                <a16:creationId xmlns:a16="http://schemas.microsoft.com/office/drawing/2014/main" id="{95330A14-2E1B-47D6-8BDF-AAD2B2A86A14}"/>
              </a:ext>
            </a:extLst>
          </p:cNvPr>
          <p:cNvSpPr txBox="1"/>
          <p:nvPr/>
        </p:nvSpPr>
        <p:spPr>
          <a:xfrm>
            <a:off x="4419600" y="2435423"/>
            <a:ext cx="2441109" cy="307777"/>
          </a:xfrm>
          <a:prstGeom prst="rect">
            <a:avLst/>
          </a:prstGeom>
          <a:solidFill>
            <a:schemeClr val="bg1">
              <a:lumMod val="75000"/>
              <a:alpha val="84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spAutoFit/>
          </a:bodyPr>
          <a:lstStyle/>
          <a:p>
            <a:pPr>
              <a:defRPr/>
            </a:pPr>
            <a:r>
              <a:rPr lang="en-US" altLang="en-US" sz="1400" b="1" dirty="0">
                <a:solidFill>
                  <a:srgbClr val="C00000"/>
                </a:solidFill>
                <a:latin typeface="Courier New" panose="02070309020205020404" pitchFamily="49" charset="0"/>
                <a:cs typeface="Courier New" panose="02070309020205020404" pitchFamily="49" charset="0"/>
              </a:rPr>
              <a:t>11. git diff --staged</a:t>
            </a:r>
          </a:p>
        </p:txBody>
      </p:sp>
      <p:sp>
        <p:nvSpPr>
          <p:cNvPr id="4" name="TextBox 3">
            <a:extLst>
              <a:ext uri="{FF2B5EF4-FFF2-40B4-BE49-F238E27FC236}">
                <a16:creationId xmlns:a16="http://schemas.microsoft.com/office/drawing/2014/main" id="{B6E52A98-9E28-43CE-B858-7F99107E8BF4}"/>
              </a:ext>
            </a:extLst>
          </p:cNvPr>
          <p:cNvSpPr txBox="1"/>
          <p:nvPr/>
        </p:nvSpPr>
        <p:spPr>
          <a:xfrm>
            <a:off x="5732772" y="4010025"/>
            <a:ext cx="591829" cy="261610"/>
          </a:xfrm>
          <a:prstGeom prst="rect">
            <a:avLst/>
          </a:prstGeom>
          <a:solidFill>
            <a:srgbClr val="03A8C9"/>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a:spAutoFit/>
          </a:bodyPr>
          <a:lstStyle/>
          <a:p>
            <a:pPr>
              <a:defRPr/>
            </a:pPr>
            <a:r>
              <a:rPr lang="en-US" sz="1100" dirty="0">
                <a:solidFill>
                  <a:srgbClr val="FFFF00"/>
                </a:solidFill>
                <a:latin typeface="Calibri" panose="020F0502020204030204" pitchFamily="34" charset="0"/>
                <a:cs typeface="Calibri" panose="020F0502020204030204" pitchFamily="34" charset="0"/>
              </a:rPr>
              <a:t>File1v1</a:t>
            </a:r>
          </a:p>
        </p:txBody>
      </p:sp>
      <p:pic>
        <p:nvPicPr>
          <p:cNvPr id="78868" name="Picture 4">
            <a:extLst>
              <a:ext uri="{FF2B5EF4-FFF2-40B4-BE49-F238E27FC236}">
                <a16:creationId xmlns:a16="http://schemas.microsoft.com/office/drawing/2014/main" id="{B3C15803-CBC6-5103-7689-2069EDFDDCF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42226" y="2459039"/>
            <a:ext cx="3025775" cy="348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57DABFE2-5672-4AC6-ADC0-ED2491235886}"/>
              </a:ext>
            </a:extLst>
          </p:cNvPr>
          <p:cNvGrpSpPr/>
          <p:nvPr/>
        </p:nvGrpSpPr>
        <p:grpSpPr>
          <a:xfrm>
            <a:off x="1573530" y="701674"/>
            <a:ext cx="9113520" cy="6003926"/>
            <a:chOff x="6271126" y="4369658"/>
            <a:chExt cx="2941637" cy="2742942"/>
          </a:xfrm>
          <a:gradFill>
            <a:gsLst>
              <a:gs pos="0">
                <a:schemeClr val="accent6">
                  <a:alpha val="13000"/>
                </a:schemeClr>
              </a:gs>
              <a:gs pos="74000">
                <a:schemeClr val="tx1">
                  <a:lumMod val="50000"/>
                  <a:lumOff val="50000"/>
                  <a:alpha val="17000"/>
                </a:schemeClr>
              </a:gs>
              <a:gs pos="43000">
                <a:schemeClr val="accent1">
                  <a:lumMod val="45000"/>
                  <a:lumOff val="55000"/>
                  <a:alpha val="18000"/>
                </a:schemeClr>
              </a:gs>
              <a:gs pos="100000">
                <a:schemeClr val="accent6">
                  <a:alpha val="13000"/>
                </a:schemeClr>
              </a:gs>
            </a:gsLst>
            <a:lin ang="5400000" scaled="1"/>
          </a:gradFill>
        </p:grpSpPr>
        <p:sp>
          <p:nvSpPr>
            <p:cNvPr id="7" name="AutoShape 2">
              <a:extLst>
                <a:ext uri="{FF2B5EF4-FFF2-40B4-BE49-F238E27FC236}">
                  <a16:creationId xmlns:a16="http://schemas.microsoft.com/office/drawing/2014/main" id="{F99C6429-3F2C-42A3-B3AB-994DACFCE119}"/>
                </a:ext>
              </a:extLst>
            </p:cNvPr>
            <p:cNvSpPr>
              <a:spLocks noChangeArrowheads="1"/>
            </p:cNvSpPr>
            <p:nvPr/>
          </p:nvSpPr>
          <p:spPr bwMode="auto">
            <a:xfrm>
              <a:off x="6271126" y="4369658"/>
              <a:ext cx="2941637" cy="2742942"/>
            </a:xfrm>
            <a:prstGeom prst="can">
              <a:avLst>
                <a:gd name="adj" fmla="val 22667"/>
              </a:avLst>
            </a:prstGeom>
            <a:grpFill/>
            <a:ln w="9525">
              <a:solidFill>
                <a:schemeClr val="tx1"/>
              </a:solidFill>
              <a:round/>
              <a:headEnd/>
              <a:tailEnd/>
            </a:ln>
            <a:effectLst/>
          </p:spPr>
          <p:txBody>
            <a:bodyPr wrap="none" anchor="ctr"/>
            <a:lstStyle>
              <a:lvl1pPr defTabSz="457200">
                <a:lnSpc>
                  <a:spcPct val="85000"/>
                </a:lnSpc>
                <a:spcBef>
                  <a:spcPct val="30000"/>
                </a:spcBef>
                <a:buClr>
                  <a:srgbClr val="000000"/>
                </a:buClr>
                <a:buFont typeface="Wingdings" panose="05000000000000000000" pitchFamily="2" charset="2"/>
                <a:buChar char="§"/>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anose="05030102010509060703" pitchFamily="18" charset="2"/>
                <a:buChar char="4"/>
                <a:defRPr>
                  <a:solidFill>
                    <a:srgbClr val="006699"/>
                  </a:solidFill>
                  <a:latin typeface="Arial" panose="020B0604020202020204" pitchFamily="34" charset="0"/>
                </a:defRPr>
              </a:lvl2pPr>
              <a:lvl3pPr marL="1143000" indent="-228600" defTabSz="457200">
                <a:spcBef>
                  <a:spcPct val="20000"/>
                </a:spcBef>
                <a:buFont typeface="Wingdings" panose="05000000000000000000" pitchFamily="2" charset="2"/>
                <a:buChar char="§"/>
                <a:defRPr sz="1600">
                  <a:solidFill>
                    <a:srgbClr val="666666"/>
                  </a:solidFill>
                  <a:latin typeface="Arial" panose="020B0604020202020204" pitchFamily="34" charset="0"/>
                </a:defRPr>
              </a:lvl3pPr>
              <a:lvl4pPr marL="1600200" indent="-228600" defTabSz="457200">
                <a:spcBef>
                  <a:spcPct val="20000"/>
                </a:spcBef>
                <a:buChar char="–"/>
                <a:defRPr sz="1400">
                  <a:solidFill>
                    <a:schemeClr val="tx1"/>
                  </a:solidFill>
                  <a:latin typeface="Arial" panose="020B0604020202020204" pitchFamily="34" charset="0"/>
                </a:defRPr>
              </a:lvl4pPr>
              <a:lvl5pPr marL="2057400" indent="-228600" defTabSz="457200">
                <a:spcBef>
                  <a:spcPct val="20000"/>
                </a:spcBef>
                <a:buChar char="–"/>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Font typeface="Arial" panose="020B0604020202020204" pitchFamily="34" charset="0"/>
                <a:buNone/>
                <a:defRPr/>
              </a:pPr>
              <a:endParaRPr lang="en-US" altLang="en-US" sz="1800" dirty="0">
                <a:solidFill>
                  <a:schemeClr val="bg1"/>
                </a:solidFill>
              </a:endParaRPr>
            </a:p>
          </p:txBody>
        </p:sp>
        <p:sp>
          <p:nvSpPr>
            <p:cNvPr id="8" name="Text Box 3">
              <a:extLst>
                <a:ext uri="{FF2B5EF4-FFF2-40B4-BE49-F238E27FC236}">
                  <a16:creationId xmlns:a16="http://schemas.microsoft.com/office/drawing/2014/main" id="{885431AE-CAAD-4A3B-9438-ABBD1ED99DD4}"/>
                </a:ext>
              </a:extLst>
            </p:cNvPr>
            <p:cNvSpPr txBox="1">
              <a:spLocks noChangeArrowheads="1"/>
            </p:cNvSpPr>
            <p:nvPr/>
          </p:nvSpPr>
          <p:spPr bwMode="auto">
            <a:xfrm>
              <a:off x="6333254" y="5128987"/>
              <a:ext cx="2803526" cy="267159"/>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457200">
                <a:defRPr sz="800" b="1">
                  <a:solidFill>
                    <a:schemeClr val="tx1"/>
                  </a:solidFill>
                  <a:latin typeface="Verdana" panose="020B0604030504040204" pitchFamily="34" charset="0"/>
                </a:defRPr>
              </a:lvl1pPr>
              <a:lvl2pPr marL="742950" indent="-285750" defTabSz="457200">
                <a:defRPr sz="800" b="1">
                  <a:solidFill>
                    <a:schemeClr val="tx1"/>
                  </a:solidFill>
                  <a:latin typeface="Verdana" panose="020B0604030504040204" pitchFamily="34" charset="0"/>
                </a:defRPr>
              </a:lvl2pPr>
              <a:lvl3pPr marL="1143000" indent="-228600" defTabSz="457200">
                <a:defRPr sz="800" b="1">
                  <a:solidFill>
                    <a:schemeClr val="tx1"/>
                  </a:solidFill>
                  <a:latin typeface="Verdana" panose="020B0604030504040204" pitchFamily="34" charset="0"/>
                </a:defRPr>
              </a:lvl3pPr>
              <a:lvl4pPr marL="1600200" indent="-228600" defTabSz="457200">
                <a:defRPr sz="800" b="1">
                  <a:solidFill>
                    <a:schemeClr val="tx1"/>
                  </a:solidFill>
                  <a:latin typeface="Verdana" panose="020B0604030504040204" pitchFamily="34" charset="0"/>
                </a:defRPr>
              </a:lvl4pPr>
              <a:lvl5pPr marL="2057400" indent="-228600" defTabSz="457200">
                <a:defRPr sz="800" b="1">
                  <a:solidFill>
                    <a:schemeClr val="tx1"/>
                  </a:solidFill>
                  <a:latin typeface="Verdana" panose="020B0604030504040204" pitchFamily="34" charset="0"/>
                </a:defRPr>
              </a:lvl5pPr>
              <a:lvl6pPr marL="2514600" indent="-228600" defTabSz="457200" eaLnBrk="0" fontAlgn="base" hangingPunct="0">
                <a:spcBef>
                  <a:spcPct val="0"/>
                </a:spcBef>
                <a:spcAft>
                  <a:spcPct val="0"/>
                </a:spcAft>
                <a:defRPr sz="800" b="1">
                  <a:solidFill>
                    <a:schemeClr val="tx1"/>
                  </a:solidFill>
                  <a:latin typeface="Verdana" panose="020B0604030504040204" pitchFamily="34" charset="0"/>
                </a:defRPr>
              </a:lvl6pPr>
              <a:lvl7pPr marL="2971800" indent="-228600" defTabSz="457200" eaLnBrk="0" fontAlgn="base" hangingPunct="0">
                <a:spcBef>
                  <a:spcPct val="0"/>
                </a:spcBef>
                <a:spcAft>
                  <a:spcPct val="0"/>
                </a:spcAft>
                <a:defRPr sz="800" b="1">
                  <a:solidFill>
                    <a:schemeClr val="tx1"/>
                  </a:solidFill>
                  <a:latin typeface="Verdana" panose="020B0604030504040204" pitchFamily="34" charset="0"/>
                </a:defRPr>
              </a:lvl7pPr>
              <a:lvl8pPr marL="3429000" indent="-228600" defTabSz="457200" eaLnBrk="0" fontAlgn="base" hangingPunct="0">
                <a:spcBef>
                  <a:spcPct val="0"/>
                </a:spcBef>
                <a:spcAft>
                  <a:spcPct val="0"/>
                </a:spcAft>
                <a:defRPr sz="800" b="1">
                  <a:solidFill>
                    <a:schemeClr val="tx1"/>
                  </a:solidFill>
                  <a:latin typeface="Verdana" panose="020B0604030504040204" pitchFamily="34" charset="0"/>
                </a:defRPr>
              </a:lvl8pPr>
              <a:lvl9pPr marL="3886200" indent="-228600" defTabSz="457200" eaLnBrk="0" fontAlgn="base" hangingPunct="0">
                <a:spcBef>
                  <a:spcPct val="0"/>
                </a:spcBef>
                <a:spcAft>
                  <a:spcPct val="0"/>
                </a:spcAft>
                <a:defRPr sz="800" b="1">
                  <a:solidFill>
                    <a:schemeClr val="tx1"/>
                  </a:solidFill>
                  <a:latin typeface="Verdana" panose="020B0604030504040204" pitchFamily="34" charset="0"/>
                </a:defRPr>
              </a:lvl9pPr>
            </a:lstStyle>
            <a:p>
              <a:pPr algn="ctr" eaLnBrk="1" hangingPunct="1">
                <a:defRPr/>
              </a:pPr>
              <a:endParaRPr lang="en-US" altLang="en-US" sz="3200" b="0" dirty="0">
                <a:solidFill>
                  <a:schemeClr val="tx1">
                    <a:lumMod val="50000"/>
                    <a:lumOff val="50000"/>
                  </a:schemeClr>
                </a:solidFill>
                <a:latin typeface="Arial" panose="020B0604020202020204" pitchFamily="34" charset="0"/>
              </a:endParaRPr>
            </a:p>
          </p:txBody>
        </p:sp>
      </p:grpSp>
      <p:sp>
        <p:nvSpPr>
          <p:cNvPr id="80899" name="Title 1">
            <a:extLst>
              <a:ext uri="{FF2B5EF4-FFF2-40B4-BE49-F238E27FC236}">
                <a16:creationId xmlns:a16="http://schemas.microsoft.com/office/drawing/2014/main" id="{84934410-CECD-1D65-910D-9F6E781260D5}"/>
              </a:ext>
            </a:extLst>
          </p:cNvPr>
          <p:cNvSpPr>
            <a:spLocks noGrp="1" noChangeArrowheads="1"/>
          </p:cNvSpPr>
          <p:nvPr>
            <p:ph type="title"/>
            <p:custDataLst>
              <p:tags r:id="rId1"/>
            </p:custDataLst>
          </p:nvPr>
        </p:nvSpPr>
        <p:spPr>
          <a:xfrm>
            <a:off x="1595438" y="76200"/>
            <a:ext cx="9072562" cy="533400"/>
          </a:xfrm>
        </p:spPr>
        <p:txBody>
          <a:bodyPr/>
          <a:lstStyle/>
          <a:p>
            <a:r>
              <a:rPr lang="en-US" altLang="en-US" b="1"/>
              <a:t>Stage the file</a:t>
            </a:r>
            <a:r>
              <a:rPr lang="en-US" altLang="en-US"/>
              <a:t> &amp; </a:t>
            </a:r>
            <a:r>
              <a:rPr lang="en-US" altLang="en-US" b="1"/>
              <a:t>Compare to History </a:t>
            </a:r>
            <a:r>
              <a:rPr lang="en-US" altLang="en-US"/>
              <a:t>(Compare to current committed version)</a:t>
            </a:r>
            <a:endParaRPr lang="en-US" altLang="en-US" sz="2800"/>
          </a:p>
        </p:txBody>
      </p:sp>
      <p:sp>
        <p:nvSpPr>
          <p:cNvPr id="80900" name="TextBox 1">
            <a:extLst>
              <a:ext uri="{FF2B5EF4-FFF2-40B4-BE49-F238E27FC236}">
                <a16:creationId xmlns:a16="http://schemas.microsoft.com/office/drawing/2014/main" id="{4D47A723-6E45-8F56-8180-D059C7266521}"/>
              </a:ext>
            </a:extLst>
          </p:cNvPr>
          <p:cNvSpPr txBox="1">
            <a:spLocks noChangeArrowheads="1"/>
          </p:cNvSpPr>
          <p:nvPr/>
        </p:nvSpPr>
        <p:spPr bwMode="auto">
          <a:xfrm>
            <a:off x="1820864" y="981076"/>
            <a:ext cx="85502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2000" b="1">
                <a:solidFill>
                  <a:schemeClr val="bg2"/>
                </a:solidFill>
                <a:latin typeface="Calibri" panose="020F0502020204030204" pitchFamily="34" charset="0"/>
                <a:cs typeface="Calibri" panose="020F0502020204030204" pitchFamily="34" charset="0"/>
              </a:rPr>
              <a:t>10.</a:t>
            </a:r>
            <a:r>
              <a:rPr lang="en-US" altLang="en-US" sz="2000">
                <a:solidFill>
                  <a:schemeClr val="bg2"/>
                </a:solidFill>
                <a:latin typeface="Calibri" panose="020F0502020204030204" pitchFamily="34" charset="0"/>
                <a:cs typeface="Calibri" panose="020F0502020204030204" pitchFamily="34" charset="0"/>
              </a:rPr>
              <a:t> Add the Working Directory files to the Index: </a:t>
            </a:r>
            <a:r>
              <a:rPr lang="en-US" altLang="en-US" sz="2000" b="1">
                <a:solidFill>
                  <a:srgbClr val="C00000"/>
                </a:solidFill>
                <a:latin typeface="Courier New" panose="02070309020205020404" pitchFamily="49" charset="0"/>
                <a:cs typeface="Courier New" panose="02070309020205020404" pitchFamily="49" charset="0"/>
              </a:rPr>
              <a:t>git add</a:t>
            </a:r>
            <a:r>
              <a:rPr lang="en-US" altLang="en-US" sz="900" b="1">
                <a:solidFill>
                  <a:srgbClr val="C00000"/>
                </a:solidFill>
                <a:latin typeface="Courier New" panose="02070309020205020404" pitchFamily="49" charset="0"/>
                <a:cs typeface="Courier New" panose="02070309020205020404" pitchFamily="49" charset="0"/>
              </a:rPr>
              <a:t> </a:t>
            </a:r>
            <a:r>
              <a:rPr lang="en-US" altLang="en-US" sz="2000" b="1">
                <a:solidFill>
                  <a:srgbClr val="C00000"/>
                </a:solidFill>
                <a:latin typeface="Courier New" panose="02070309020205020404" pitchFamily="49" charset="0"/>
                <a:cs typeface="Courier New" panose="02070309020205020404" pitchFamily="49" charset="0"/>
              </a:rPr>
              <a:t>.</a:t>
            </a:r>
          </a:p>
          <a:p>
            <a:pPr algn="ctr"/>
            <a:r>
              <a:rPr lang="en-US" altLang="en-US" sz="2000" b="1">
                <a:solidFill>
                  <a:schemeClr val="bg2"/>
                </a:solidFill>
                <a:latin typeface="Calibri" panose="020F0502020204030204" pitchFamily="34" charset="0"/>
                <a:cs typeface="Calibri" panose="020F0502020204030204" pitchFamily="34" charset="0"/>
              </a:rPr>
              <a:t>11.</a:t>
            </a:r>
            <a:r>
              <a:rPr lang="en-US" altLang="en-US" sz="2000">
                <a:solidFill>
                  <a:schemeClr val="bg2"/>
                </a:solidFill>
                <a:latin typeface="Calibri" panose="020F0502020204030204" pitchFamily="34" charset="0"/>
                <a:cs typeface="Calibri" panose="020F0502020204030204" pitchFamily="34" charset="0"/>
              </a:rPr>
              <a:t> Compare files in the Index to the previous Commit: </a:t>
            </a:r>
            <a:r>
              <a:rPr lang="en-US" altLang="en-US" sz="2000" b="1">
                <a:solidFill>
                  <a:srgbClr val="C00000"/>
                </a:solidFill>
                <a:latin typeface="Courier New" panose="02070309020205020404" pitchFamily="49" charset="0"/>
                <a:cs typeface="Courier New" panose="02070309020205020404" pitchFamily="49" charset="0"/>
              </a:rPr>
              <a:t>git diff --staged</a:t>
            </a:r>
            <a:endParaRPr lang="en-US" altLang="en-US" sz="2000" b="1">
              <a:solidFill>
                <a:srgbClr val="C00000"/>
              </a:solidFill>
              <a:latin typeface="Calibri" panose="020F0502020204030204" pitchFamily="34" charset="0"/>
              <a:cs typeface="Calibri" panose="020F0502020204030204" pitchFamily="34" charset="0"/>
            </a:endParaRPr>
          </a:p>
        </p:txBody>
      </p:sp>
      <p:pic>
        <p:nvPicPr>
          <p:cNvPr id="80901" name="Picture 9">
            <a:extLst>
              <a:ext uri="{FF2B5EF4-FFF2-40B4-BE49-F238E27FC236}">
                <a16:creationId xmlns:a16="http://schemas.microsoft.com/office/drawing/2014/main" id="{4D7A6283-441A-4BB0-B94B-8D550088F42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95439" y="2389188"/>
            <a:ext cx="5749925" cy="2195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902" name="Picture 12">
            <a:extLst>
              <a:ext uri="{FF2B5EF4-FFF2-40B4-BE49-F238E27FC236}">
                <a16:creationId xmlns:a16="http://schemas.microsoft.com/office/drawing/2014/main" id="{90F62211-EC5F-03CB-3C53-5D8C3C8BB6A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31050" y="2895600"/>
            <a:ext cx="3556000" cy="408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9" name="TextBox 17">
            <a:extLst>
              <a:ext uri="{FF2B5EF4-FFF2-40B4-BE49-F238E27FC236}">
                <a16:creationId xmlns:a16="http://schemas.microsoft.com/office/drawing/2014/main" id="{DD15C159-5F18-4A66-9962-1C31CC8FB533}"/>
              </a:ext>
            </a:extLst>
          </p:cNvPr>
          <p:cNvSpPr txBox="1">
            <a:spLocks noChangeArrowheads="1"/>
          </p:cNvSpPr>
          <p:nvPr/>
        </p:nvSpPr>
        <p:spPr bwMode="auto">
          <a:xfrm>
            <a:off x="8201488" y="5733872"/>
            <a:ext cx="2466512" cy="1200329"/>
          </a:xfrm>
          <a:prstGeom prst="rect">
            <a:avLst/>
          </a:prstGeom>
          <a:noFill/>
          <a:ln>
            <a:noFill/>
          </a:ln>
          <a:effectLst/>
          <a:scene3d>
            <a:camera prst="orthographicFront">
              <a:rot lat="0" lon="0" rev="0"/>
            </a:camera>
            <a:lightRig rig="chilly" dir="t">
              <a:rot lat="0" lon="0" rev="18480000"/>
            </a:lightRig>
          </a:scene3d>
          <a:sp3d prstMaterial="clear">
            <a:bevelT h="63500"/>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defRPr/>
            </a:pPr>
            <a:r>
              <a:rPr lang="en-US" altLang="en-US" sz="1600" b="1" dirty="0">
                <a:solidFill>
                  <a:schemeClr val="bg1"/>
                </a:solidFill>
                <a:latin typeface="Courier New" panose="02070309020205020404" pitchFamily="49" charset="0"/>
                <a:cs typeface="Courier New" panose="02070309020205020404" pitchFamily="49" charset="0"/>
              </a:rPr>
              <a:t>git diff –-staged</a:t>
            </a:r>
          </a:p>
          <a:p>
            <a:pPr>
              <a:defRPr/>
            </a:pPr>
            <a:endParaRPr lang="en-US" altLang="en-US" sz="1400" dirty="0">
              <a:solidFill>
                <a:schemeClr val="bg1"/>
              </a:solidFill>
              <a:latin typeface="Calibri" panose="020F0502020204030204" pitchFamily="34" charset="0"/>
              <a:cs typeface="Calibri" panose="020F0502020204030204" pitchFamily="34" charset="0"/>
            </a:endParaRPr>
          </a:p>
          <a:p>
            <a:pPr>
              <a:defRPr/>
            </a:pPr>
            <a:r>
              <a:rPr lang="en-US" altLang="en-US" sz="1400" dirty="0">
                <a:solidFill>
                  <a:schemeClr val="bg1"/>
                </a:solidFill>
                <a:latin typeface="Calibri" panose="020F0502020204030204" pitchFamily="34" charset="0"/>
                <a:cs typeface="Calibri" panose="020F0502020204030204" pitchFamily="34" charset="0"/>
              </a:rPr>
              <a:t>Used to compare Index (Staged file) version to previous commit point in History</a:t>
            </a:r>
          </a:p>
        </p:txBody>
      </p:sp>
      <p:sp>
        <p:nvSpPr>
          <p:cNvPr id="19" name="Content Placeholder 2">
            <a:extLst>
              <a:ext uri="{FF2B5EF4-FFF2-40B4-BE49-F238E27FC236}">
                <a16:creationId xmlns:a16="http://schemas.microsoft.com/office/drawing/2014/main" id="{9C88527D-7A2F-4B4B-9BA4-B112EEFBEB15}"/>
              </a:ext>
            </a:extLst>
          </p:cNvPr>
          <p:cNvSpPr txBox="1">
            <a:spLocks noChangeArrowheads="1"/>
          </p:cNvSpPr>
          <p:nvPr/>
        </p:nvSpPr>
        <p:spPr bwMode="auto">
          <a:xfrm>
            <a:off x="2286000" y="5364164"/>
            <a:ext cx="4845050" cy="738187"/>
          </a:xfrm>
          <a:prstGeom prst="rect">
            <a:avLst/>
          </a:prstGeom>
          <a:solidFill>
            <a:schemeClr val="accent2">
              <a:alpha val="77000"/>
            </a:schemeClr>
          </a:solidFill>
          <a:ln>
            <a:noFill/>
          </a:ln>
          <a:effectLst/>
        </p:spPr>
        <p:txBody>
          <a:bodyPr/>
          <a:lstStyle>
            <a:lvl1pPr marL="230188" indent="-230188" algn="l" rtl="0" eaLnBrk="0" fontAlgn="base" hangingPunct="0">
              <a:lnSpc>
                <a:spcPct val="85000"/>
              </a:lnSpc>
              <a:spcBef>
                <a:spcPct val="30000"/>
              </a:spcBef>
              <a:spcAft>
                <a:spcPct val="0"/>
              </a:spcAft>
              <a:buClr>
                <a:srgbClr val="000000"/>
              </a:buClr>
              <a:buFont typeface="Wingdings" panose="05000000000000000000" pitchFamily="2" charset="2"/>
              <a:buChar char="§"/>
              <a:defRPr sz="3200">
                <a:solidFill>
                  <a:schemeClr val="tx1"/>
                </a:solidFill>
                <a:latin typeface="+mn-lt"/>
                <a:ea typeface="+mn-ea"/>
                <a:cs typeface="+mn-cs"/>
              </a:defRPr>
            </a:lvl1pPr>
            <a:lvl2pPr marL="576263" indent="-231775" algn="l" rtl="0" eaLnBrk="0" fontAlgn="base" hangingPunct="0">
              <a:lnSpc>
                <a:spcPct val="85000"/>
              </a:lnSpc>
              <a:spcBef>
                <a:spcPct val="30000"/>
              </a:spcBef>
              <a:spcAft>
                <a:spcPct val="0"/>
              </a:spcAft>
              <a:buClr>
                <a:srgbClr val="006699"/>
              </a:buClr>
              <a:buFont typeface="Webdings" panose="05030102010509060703" pitchFamily="18" charset="2"/>
              <a:buChar char="4"/>
              <a:defRPr sz="2800">
                <a:solidFill>
                  <a:srgbClr val="006699"/>
                </a:solidFill>
                <a:latin typeface="+mn-lt"/>
              </a:defRPr>
            </a:lvl2pPr>
            <a:lvl3pPr marL="909638" indent="-219075" algn="l" rtl="0" eaLnBrk="0" fontAlgn="base" hangingPunct="0">
              <a:spcBef>
                <a:spcPct val="20000"/>
              </a:spcBef>
              <a:spcAft>
                <a:spcPct val="0"/>
              </a:spcAft>
              <a:buFont typeface="Wingdings" panose="05000000000000000000" pitchFamily="2" charset="2"/>
              <a:buChar char="§"/>
              <a:defRPr sz="2400">
                <a:solidFill>
                  <a:srgbClr val="666666"/>
                </a:solidFill>
                <a:latin typeface="+mn-lt"/>
              </a:defRPr>
            </a:lvl3pPr>
            <a:lvl4pPr marL="1255713" indent="-231775" algn="l" rtl="0" eaLnBrk="0" fontAlgn="base" hangingPunct="0">
              <a:spcBef>
                <a:spcPct val="20000"/>
              </a:spcBef>
              <a:spcAft>
                <a:spcPct val="0"/>
              </a:spcAft>
              <a:buChar char="–"/>
              <a:defRPr sz="2000">
                <a:solidFill>
                  <a:schemeClr val="tx1"/>
                </a:solidFill>
                <a:latin typeface="+mn-lt"/>
              </a:defRPr>
            </a:lvl4pPr>
            <a:lvl5pPr marL="1601788" indent="-231775" algn="l" rtl="0" eaLnBrk="0" fontAlgn="base" hangingPunct="0">
              <a:spcBef>
                <a:spcPct val="20000"/>
              </a:spcBef>
              <a:spcAft>
                <a:spcPct val="0"/>
              </a:spcAft>
              <a:buChar char="–"/>
              <a:defRPr sz="2000">
                <a:solidFill>
                  <a:schemeClr val="tx1"/>
                </a:solidFill>
                <a:latin typeface="+mn-lt"/>
              </a:defRPr>
            </a:lvl5pPr>
            <a:lvl6pPr marL="2058988" indent="-231775" algn="l" rtl="0" fontAlgn="base">
              <a:spcBef>
                <a:spcPct val="20000"/>
              </a:spcBef>
              <a:spcAft>
                <a:spcPct val="0"/>
              </a:spcAft>
              <a:buChar char="–"/>
              <a:defRPr sz="2000">
                <a:solidFill>
                  <a:schemeClr val="tx1"/>
                </a:solidFill>
                <a:latin typeface="+mn-lt"/>
              </a:defRPr>
            </a:lvl6pPr>
            <a:lvl7pPr marL="2516188" indent="-231775" algn="l" rtl="0" fontAlgn="base">
              <a:spcBef>
                <a:spcPct val="20000"/>
              </a:spcBef>
              <a:spcAft>
                <a:spcPct val="0"/>
              </a:spcAft>
              <a:buChar char="–"/>
              <a:defRPr sz="2000">
                <a:solidFill>
                  <a:schemeClr val="tx1"/>
                </a:solidFill>
                <a:latin typeface="+mn-lt"/>
              </a:defRPr>
            </a:lvl7pPr>
            <a:lvl8pPr marL="2973388" indent="-231775" algn="l" rtl="0" fontAlgn="base">
              <a:spcBef>
                <a:spcPct val="20000"/>
              </a:spcBef>
              <a:spcAft>
                <a:spcPct val="0"/>
              </a:spcAft>
              <a:buChar char="–"/>
              <a:defRPr sz="2000">
                <a:solidFill>
                  <a:schemeClr val="tx1"/>
                </a:solidFill>
                <a:latin typeface="+mn-lt"/>
              </a:defRPr>
            </a:lvl8pPr>
            <a:lvl9pPr marL="3430588" indent="-231775" algn="l" rtl="0" fontAlgn="base">
              <a:spcBef>
                <a:spcPct val="20000"/>
              </a:spcBef>
              <a:spcAft>
                <a:spcPct val="0"/>
              </a:spcAft>
              <a:buChar char="–"/>
              <a:defRPr sz="2000">
                <a:solidFill>
                  <a:schemeClr val="tx1"/>
                </a:solidFill>
                <a:latin typeface="+mn-lt"/>
              </a:defRPr>
            </a:lvl9pPr>
          </a:lstStyle>
          <a:p>
            <a:pPr marL="0" indent="0">
              <a:buNone/>
              <a:defRPr/>
            </a:pPr>
            <a:r>
              <a:rPr lang="en-US" altLang="en-US" sz="1800" kern="0" dirty="0">
                <a:solidFill>
                  <a:schemeClr val="bg1"/>
                </a:solidFill>
                <a:latin typeface="+mj-lt"/>
                <a:cs typeface="Vijaya" panose="020B0502040204020203" pitchFamily="18" charset="0"/>
              </a:rPr>
              <a:t>“</a:t>
            </a:r>
            <a:r>
              <a:rPr lang="en-US" altLang="en-US" sz="2400" kern="0" dirty="0">
                <a:solidFill>
                  <a:schemeClr val="bg1"/>
                </a:solidFill>
                <a:latin typeface="Vijaya" panose="020B0502040204020203" pitchFamily="18" charset="0"/>
                <a:cs typeface="Vijaya" panose="020B0502040204020203" pitchFamily="18" charset="0"/>
              </a:rPr>
              <a:t>What would happen to the Local Repository’s </a:t>
            </a:r>
            <a:r>
              <a:rPr lang="en-US" altLang="en-US" sz="2400" b="1" kern="0" dirty="0">
                <a:solidFill>
                  <a:srgbClr val="FFFF00"/>
                </a:solidFill>
                <a:latin typeface="Vijaya" panose="020B0502040204020203" pitchFamily="18" charset="0"/>
                <a:cs typeface="Vijaya" panose="020B0502040204020203" pitchFamily="18" charset="0"/>
              </a:rPr>
              <a:t>History of File1 </a:t>
            </a:r>
            <a:r>
              <a:rPr lang="en-US" altLang="en-US" sz="2400" kern="0" dirty="0">
                <a:solidFill>
                  <a:schemeClr val="bg1"/>
                </a:solidFill>
                <a:latin typeface="Vijaya" panose="020B0502040204020203" pitchFamily="18" charset="0"/>
                <a:cs typeface="Vijaya" panose="020B0502040204020203" pitchFamily="18" charset="0"/>
              </a:rPr>
              <a:t>upon  </a:t>
            </a:r>
            <a:r>
              <a:rPr lang="en-US" altLang="en-US" sz="1800" b="1" kern="0" dirty="0">
                <a:solidFill>
                  <a:schemeClr val="bg1"/>
                </a:solidFill>
                <a:latin typeface="Courier New" panose="02070309020205020404" pitchFamily="49" charset="0"/>
                <a:cs typeface="Courier New" panose="02070309020205020404" pitchFamily="49" charset="0"/>
              </a:rPr>
              <a:t>git commit </a:t>
            </a:r>
            <a:r>
              <a:rPr lang="en-US" altLang="en-US" sz="2400" kern="0" dirty="0">
                <a:solidFill>
                  <a:schemeClr val="bg1"/>
                </a:solidFill>
                <a:latin typeface="Vijaya" panose="020B0502040204020203" pitchFamily="18" charset="0"/>
                <a:cs typeface="Vijaya" panose="020B0502040204020203" pitchFamily="18" charset="0"/>
              </a:rPr>
              <a:t>?”</a:t>
            </a:r>
          </a:p>
        </p:txBody>
      </p:sp>
      <p:sp>
        <p:nvSpPr>
          <p:cNvPr id="2" name="Rectangle 1">
            <a:extLst>
              <a:ext uri="{FF2B5EF4-FFF2-40B4-BE49-F238E27FC236}">
                <a16:creationId xmlns:a16="http://schemas.microsoft.com/office/drawing/2014/main" id="{3500A6AF-3E87-4E4B-BA01-E5ECFC17AE62}"/>
              </a:ext>
            </a:extLst>
          </p:cNvPr>
          <p:cNvSpPr/>
          <p:nvPr/>
        </p:nvSpPr>
        <p:spPr bwMode="auto">
          <a:xfrm>
            <a:off x="7345364" y="2971801"/>
            <a:ext cx="2255837" cy="912813"/>
          </a:xfrm>
          <a:prstGeom prst="rect">
            <a:avLst/>
          </a:prstGeom>
          <a:noFill/>
          <a:ln w="285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18" name="Arrow: Curved Left 17">
            <a:extLst>
              <a:ext uri="{FF2B5EF4-FFF2-40B4-BE49-F238E27FC236}">
                <a16:creationId xmlns:a16="http://schemas.microsoft.com/office/drawing/2014/main" id="{700742AD-2C45-4CCF-ADB0-50BDF41E1859}"/>
              </a:ext>
            </a:extLst>
          </p:cNvPr>
          <p:cNvSpPr/>
          <p:nvPr/>
        </p:nvSpPr>
        <p:spPr bwMode="auto">
          <a:xfrm rot="5634961" flipH="1">
            <a:off x="5031018" y="2152903"/>
            <a:ext cx="774071" cy="1982795"/>
          </a:xfrm>
          <a:prstGeom prst="curvedLeftArrow">
            <a:avLst/>
          </a:prstGeom>
          <a:gradFill>
            <a:gsLst>
              <a:gs pos="0">
                <a:srgbClr val="C00000">
                  <a:alpha val="65000"/>
                </a:srgbClr>
              </a:gs>
              <a:gs pos="74000">
                <a:srgbClr val="C00000"/>
              </a:gs>
              <a:gs pos="43000">
                <a:schemeClr val="bg2"/>
              </a:gs>
              <a:gs pos="100000">
                <a:srgbClr val="C00000">
                  <a:alpha val="6000"/>
                </a:srgbClr>
              </a:gs>
            </a:gsLst>
            <a:lin ang="5400000" scaled="1"/>
          </a:gradFill>
          <a:ln w="28575" cap="flat" cmpd="sng" algn="ctr">
            <a:noFill/>
            <a:prstDash val="solid"/>
            <a:round/>
            <a:headEnd type="none" w="med" len="med"/>
            <a:tailEnd type="none" w="med" len="med"/>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3" name="Arrow: Right 2">
            <a:extLst>
              <a:ext uri="{FF2B5EF4-FFF2-40B4-BE49-F238E27FC236}">
                <a16:creationId xmlns:a16="http://schemas.microsoft.com/office/drawing/2014/main" id="{1DCE9D2E-AF6E-4F5F-819C-BD3F98335E0A}"/>
              </a:ext>
            </a:extLst>
          </p:cNvPr>
          <p:cNvSpPr/>
          <p:nvPr/>
        </p:nvSpPr>
        <p:spPr bwMode="auto">
          <a:xfrm>
            <a:off x="2819400" y="3627438"/>
            <a:ext cx="1371600" cy="487363"/>
          </a:xfrm>
          <a:prstGeom prst="rightArrow">
            <a:avLst/>
          </a:prstGeom>
          <a:gradFill>
            <a:gsLst>
              <a:gs pos="0">
                <a:srgbClr val="CCCCCC"/>
              </a:gs>
              <a:gs pos="86000">
                <a:schemeClr val="accent1">
                  <a:lumMod val="20000"/>
                  <a:lumOff val="80000"/>
                  <a:alpha val="41000"/>
                </a:schemeClr>
              </a:gs>
              <a:gs pos="43000">
                <a:schemeClr val="accent1">
                  <a:lumMod val="45000"/>
                  <a:lumOff val="55000"/>
                  <a:alpha val="57000"/>
                </a:schemeClr>
              </a:gs>
              <a:gs pos="100000">
                <a:schemeClr val="tx1">
                  <a:lumMod val="95000"/>
                  <a:lumOff val="5000"/>
                </a:schemeClr>
              </a:gs>
            </a:gsLst>
            <a:lin ang="5400000" scaled="1"/>
          </a:gradFill>
          <a:ln w="28575" cap="flat" cmpd="sng" algn="ctr">
            <a:no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sp>
        <p:nvSpPr>
          <p:cNvPr id="80912" name="TextBox 3">
            <a:extLst>
              <a:ext uri="{FF2B5EF4-FFF2-40B4-BE49-F238E27FC236}">
                <a16:creationId xmlns:a16="http://schemas.microsoft.com/office/drawing/2014/main" id="{C2871F9E-E016-ED83-2B2D-51F85F827BE2}"/>
              </a:ext>
            </a:extLst>
          </p:cNvPr>
          <p:cNvSpPr txBox="1">
            <a:spLocks noChangeArrowheads="1"/>
          </p:cNvSpPr>
          <p:nvPr/>
        </p:nvSpPr>
        <p:spPr bwMode="auto">
          <a:xfrm>
            <a:off x="2819400" y="3732213"/>
            <a:ext cx="14478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200" b="1">
                <a:solidFill>
                  <a:srgbClr val="C00000"/>
                </a:solidFill>
                <a:latin typeface="Courier New" panose="02070309020205020404" pitchFamily="49" charset="0"/>
                <a:cs typeface="Courier New" panose="02070309020205020404" pitchFamily="49" charset="0"/>
              </a:rPr>
              <a:t>10. git add</a:t>
            </a:r>
            <a:r>
              <a:rPr lang="en-US" altLang="en-US" sz="600" b="1">
                <a:solidFill>
                  <a:srgbClr val="C00000"/>
                </a:solidFill>
                <a:latin typeface="Courier New" panose="02070309020205020404" pitchFamily="49" charset="0"/>
                <a:cs typeface="Courier New" panose="02070309020205020404" pitchFamily="49" charset="0"/>
              </a:rPr>
              <a:t> </a:t>
            </a:r>
            <a:r>
              <a:rPr lang="en-US" altLang="en-US" sz="1200" b="1">
                <a:solidFill>
                  <a:srgbClr val="C00000"/>
                </a:solidFill>
                <a:latin typeface="Courier New" panose="02070309020205020404" pitchFamily="49" charset="0"/>
                <a:cs typeface="Courier New" panose="02070309020205020404" pitchFamily="49" charset="0"/>
              </a:rPr>
              <a:t>.</a:t>
            </a:r>
          </a:p>
        </p:txBody>
      </p:sp>
      <p:sp>
        <p:nvSpPr>
          <p:cNvPr id="22" name="TextBox 21">
            <a:extLst>
              <a:ext uri="{FF2B5EF4-FFF2-40B4-BE49-F238E27FC236}">
                <a16:creationId xmlns:a16="http://schemas.microsoft.com/office/drawing/2014/main" id="{95330A14-2E1B-47D6-8BDF-AAD2B2A86A14}"/>
              </a:ext>
            </a:extLst>
          </p:cNvPr>
          <p:cNvSpPr txBox="1"/>
          <p:nvPr/>
        </p:nvSpPr>
        <p:spPr>
          <a:xfrm>
            <a:off x="4493091" y="2461861"/>
            <a:ext cx="2133600" cy="276999"/>
          </a:xfrm>
          <a:prstGeom prst="rect">
            <a:avLst/>
          </a:prstGeom>
          <a:solidFill>
            <a:schemeClr val="bg1">
              <a:lumMod val="75000"/>
              <a:alpha val="84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spAutoFit/>
          </a:bodyPr>
          <a:lstStyle/>
          <a:p>
            <a:pPr>
              <a:defRPr/>
            </a:pPr>
            <a:r>
              <a:rPr lang="en-US" altLang="en-US" sz="1200" b="1" dirty="0">
                <a:solidFill>
                  <a:srgbClr val="C00000"/>
                </a:solidFill>
                <a:latin typeface="Courier New" panose="02070309020205020404" pitchFamily="49" charset="0"/>
                <a:cs typeface="Courier New" panose="02070309020205020404" pitchFamily="49" charset="0"/>
              </a:rPr>
              <a:t>11. git diff --staged</a:t>
            </a:r>
          </a:p>
        </p:txBody>
      </p:sp>
      <p:sp>
        <p:nvSpPr>
          <p:cNvPr id="4" name="TextBox 3">
            <a:extLst>
              <a:ext uri="{FF2B5EF4-FFF2-40B4-BE49-F238E27FC236}">
                <a16:creationId xmlns:a16="http://schemas.microsoft.com/office/drawing/2014/main" id="{B6E52A98-9E28-43CE-B858-7F99107E8BF4}"/>
              </a:ext>
            </a:extLst>
          </p:cNvPr>
          <p:cNvSpPr txBox="1"/>
          <p:nvPr/>
        </p:nvSpPr>
        <p:spPr>
          <a:xfrm>
            <a:off x="5732772" y="4010025"/>
            <a:ext cx="591829" cy="261610"/>
          </a:xfrm>
          <a:prstGeom prst="rect">
            <a:avLst/>
          </a:prstGeom>
          <a:solidFill>
            <a:srgbClr val="03A8C9"/>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a:spAutoFit/>
          </a:bodyPr>
          <a:lstStyle/>
          <a:p>
            <a:pPr>
              <a:defRPr/>
            </a:pPr>
            <a:r>
              <a:rPr lang="en-US" sz="1100" dirty="0">
                <a:solidFill>
                  <a:srgbClr val="FFFF00"/>
                </a:solidFill>
                <a:latin typeface="Calibri" panose="020F0502020204030204" pitchFamily="34" charset="0"/>
                <a:cs typeface="Calibri" panose="020F0502020204030204" pitchFamily="34" charset="0"/>
              </a:rPr>
              <a:t>File1v1</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57DABFE2-5672-4AC6-ADC0-ED2491235886}"/>
              </a:ext>
            </a:extLst>
          </p:cNvPr>
          <p:cNvGrpSpPr/>
          <p:nvPr/>
        </p:nvGrpSpPr>
        <p:grpSpPr>
          <a:xfrm>
            <a:off x="457200" y="737181"/>
            <a:ext cx="11201399" cy="6028745"/>
            <a:chOff x="6254750" y="4378325"/>
            <a:chExt cx="2941637" cy="2742942"/>
          </a:xfrm>
          <a:gradFill>
            <a:gsLst>
              <a:gs pos="0">
                <a:schemeClr val="accent6">
                  <a:alpha val="13000"/>
                </a:schemeClr>
              </a:gs>
              <a:gs pos="74000">
                <a:schemeClr val="tx1">
                  <a:lumMod val="50000"/>
                  <a:lumOff val="50000"/>
                  <a:alpha val="17000"/>
                </a:schemeClr>
              </a:gs>
              <a:gs pos="43000">
                <a:schemeClr val="accent1">
                  <a:lumMod val="45000"/>
                  <a:lumOff val="55000"/>
                  <a:alpha val="18000"/>
                </a:schemeClr>
              </a:gs>
              <a:gs pos="100000">
                <a:schemeClr val="accent6">
                  <a:alpha val="13000"/>
                </a:schemeClr>
              </a:gs>
            </a:gsLst>
            <a:lin ang="5400000" scaled="1"/>
          </a:gradFill>
        </p:grpSpPr>
        <p:sp>
          <p:nvSpPr>
            <p:cNvPr id="7" name="AutoShape 2">
              <a:extLst>
                <a:ext uri="{FF2B5EF4-FFF2-40B4-BE49-F238E27FC236}">
                  <a16:creationId xmlns:a16="http://schemas.microsoft.com/office/drawing/2014/main" id="{F99C6429-3F2C-42A3-B3AB-994DACFCE119}"/>
                </a:ext>
              </a:extLst>
            </p:cNvPr>
            <p:cNvSpPr>
              <a:spLocks noChangeArrowheads="1"/>
            </p:cNvSpPr>
            <p:nvPr/>
          </p:nvSpPr>
          <p:spPr bwMode="auto">
            <a:xfrm>
              <a:off x="6254750" y="4378325"/>
              <a:ext cx="2941637" cy="2742942"/>
            </a:xfrm>
            <a:prstGeom prst="can">
              <a:avLst>
                <a:gd name="adj" fmla="val 22667"/>
              </a:avLst>
            </a:prstGeom>
            <a:grpFill/>
            <a:ln w="9525">
              <a:solidFill>
                <a:schemeClr val="tx1"/>
              </a:solidFill>
              <a:round/>
              <a:headEnd/>
              <a:tailEnd/>
            </a:ln>
            <a:effectLst/>
          </p:spPr>
          <p:txBody>
            <a:bodyPr wrap="none" anchor="ctr"/>
            <a:lstStyle>
              <a:lvl1pPr defTabSz="457200">
                <a:lnSpc>
                  <a:spcPct val="85000"/>
                </a:lnSpc>
                <a:spcBef>
                  <a:spcPct val="30000"/>
                </a:spcBef>
                <a:buClr>
                  <a:srgbClr val="000000"/>
                </a:buClr>
                <a:buFont typeface="Wingdings" panose="05000000000000000000" pitchFamily="2" charset="2"/>
                <a:buChar char="§"/>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anose="05030102010509060703" pitchFamily="18" charset="2"/>
                <a:buChar char="4"/>
                <a:defRPr>
                  <a:solidFill>
                    <a:srgbClr val="006699"/>
                  </a:solidFill>
                  <a:latin typeface="Arial" panose="020B0604020202020204" pitchFamily="34" charset="0"/>
                </a:defRPr>
              </a:lvl2pPr>
              <a:lvl3pPr marL="1143000" indent="-228600" defTabSz="457200">
                <a:spcBef>
                  <a:spcPct val="20000"/>
                </a:spcBef>
                <a:buFont typeface="Wingdings" panose="05000000000000000000" pitchFamily="2" charset="2"/>
                <a:buChar char="§"/>
                <a:defRPr sz="1600">
                  <a:solidFill>
                    <a:srgbClr val="666666"/>
                  </a:solidFill>
                  <a:latin typeface="Arial" panose="020B0604020202020204" pitchFamily="34" charset="0"/>
                </a:defRPr>
              </a:lvl3pPr>
              <a:lvl4pPr marL="1600200" indent="-228600" defTabSz="457200">
                <a:spcBef>
                  <a:spcPct val="20000"/>
                </a:spcBef>
                <a:buChar char="–"/>
                <a:defRPr sz="1400">
                  <a:solidFill>
                    <a:schemeClr val="tx1"/>
                  </a:solidFill>
                  <a:latin typeface="Arial" panose="020B0604020202020204" pitchFamily="34" charset="0"/>
                </a:defRPr>
              </a:lvl4pPr>
              <a:lvl5pPr marL="2057400" indent="-228600" defTabSz="457200">
                <a:spcBef>
                  <a:spcPct val="20000"/>
                </a:spcBef>
                <a:buChar char="–"/>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Font typeface="Arial" panose="020B0604020202020204" pitchFamily="34" charset="0"/>
                <a:buNone/>
                <a:defRPr/>
              </a:pPr>
              <a:endParaRPr lang="en-US" altLang="en-US" sz="1800" dirty="0">
                <a:solidFill>
                  <a:schemeClr val="bg1"/>
                </a:solidFill>
                <a:latin typeface="+mn-lt"/>
              </a:endParaRPr>
            </a:p>
          </p:txBody>
        </p:sp>
        <p:sp>
          <p:nvSpPr>
            <p:cNvPr id="8" name="Text Box 3">
              <a:extLst>
                <a:ext uri="{FF2B5EF4-FFF2-40B4-BE49-F238E27FC236}">
                  <a16:creationId xmlns:a16="http://schemas.microsoft.com/office/drawing/2014/main" id="{885431AE-CAAD-4A3B-9438-ABBD1ED99DD4}"/>
                </a:ext>
              </a:extLst>
            </p:cNvPr>
            <p:cNvSpPr txBox="1">
              <a:spLocks noChangeArrowheads="1"/>
            </p:cNvSpPr>
            <p:nvPr/>
          </p:nvSpPr>
          <p:spPr bwMode="auto">
            <a:xfrm>
              <a:off x="6333254" y="5128987"/>
              <a:ext cx="2803526" cy="266059"/>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457200">
                <a:defRPr sz="800" b="1">
                  <a:solidFill>
                    <a:schemeClr val="tx1"/>
                  </a:solidFill>
                  <a:latin typeface="Verdana" panose="020B0604030504040204" pitchFamily="34" charset="0"/>
                </a:defRPr>
              </a:lvl1pPr>
              <a:lvl2pPr marL="742950" indent="-285750" defTabSz="457200">
                <a:defRPr sz="800" b="1">
                  <a:solidFill>
                    <a:schemeClr val="tx1"/>
                  </a:solidFill>
                  <a:latin typeface="Verdana" panose="020B0604030504040204" pitchFamily="34" charset="0"/>
                </a:defRPr>
              </a:lvl2pPr>
              <a:lvl3pPr marL="1143000" indent="-228600" defTabSz="457200">
                <a:defRPr sz="800" b="1">
                  <a:solidFill>
                    <a:schemeClr val="tx1"/>
                  </a:solidFill>
                  <a:latin typeface="Verdana" panose="020B0604030504040204" pitchFamily="34" charset="0"/>
                </a:defRPr>
              </a:lvl3pPr>
              <a:lvl4pPr marL="1600200" indent="-228600" defTabSz="457200">
                <a:defRPr sz="800" b="1">
                  <a:solidFill>
                    <a:schemeClr val="tx1"/>
                  </a:solidFill>
                  <a:latin typeface="Verdana" panose="020B0604030504040204" pitchFamily="34" charset="0"/>
                </a:defRPr>
              </a:lvl4pPr>
              <a:lvl5pPr marL="2057400" indent="-228600" defTabSz="457200">
                <a:defRPr sz="800" b="1">
                  <a:solidFill>
                    <a:schemeClr val="tx1"/>
                  </a:solidFill>
                  <a:latin typeface="Verdana" panose="020B0604030504040204" pitchFamily="34" charset="0"/>
                </a:defRPr>
              </a:lvl5pPr>
              <a:lvl6pPr marL="2514600" indent="-228600" defTabSz="457200" eaLnBrk="0" fontAlgn="base" hangingPunct="0">
                <a:spcBef>
                  <a:spcPct val="0"/>
                </a:spcBef>
                <a:spcAft>
                  <a:spcPct val="0"/>
                </a:spcAft>
                <a:defRPr sz="800" b="1">
                  <a:solidFill>
                    <a:schemeClr val="tx1"/>
                  </a:solidFill>
                  <a:latin typeface="Verdana" panose="020B0604030504040204" pitchFamily="34" charset="0"/>
                </a:defRPr>
              </a:lvl6pPr>
              <a:lvl7pPr marL="2971800" indent="-228600" defTabSz="457200" eaLnBrk="0" fontAlgn="base" hangingPunct="0">
                <a:spcBef>
                  <a:spcPct val="0"/>
                </a:spcBef>
                <a:spcAft>
                  <a:spcPct val="0"/>
                </a:spcAft>
                <a:defRPr sz="800" b="1">
                  <a:solidFill>
                    <a:schemeClr val="tx1"/>
                  </a:solidFill>
                  <a:latin typeface="Verdana" panose="020B0604030504040204" pitchFamily="34" charset="0"/>
                </a:defRPr>
              </a:lvl7pPr>
              <a:lvl8pPr marL="3429000" indent="-228600" defTabSz="457200" eaLnBrk="0" fontAlgn="base" hangingPunct="0">
                <a:spcBef>
                  <a:spcPct val="0"/>
                </a:spcBef>
                <a:spcAft>
                  <a:spcPct val="0"/>
                </a:spcAft>
                <a:defRPr sz="800" b="1">
                  <a:solidFill>
                    <a:schemeClr val="tx1"/>
                  </a:solidFill>
                  <a:latin typeface="Verdana" panose="020B0604030504040204" pitchFamily="34" charset="0"/>
                </a:defRPr>
              </a:lvl8pPr>
              <a:lvl9pPr marL="3886200" indent="-228600" defTabSz="457200" eaLnBrk="0" fontAlgn="base" hangingPunct="0">
                <a:spcBef>
                  <a:spcPct val="0"/>
                </a:spcBef>
                <a:spcAft>
                  <a:spcPct val="0"/>
                </a:spcAft>
                <a:defRPr sz="800" b="1">
                  <a:solidFill>
                    <a:schemeClr val="tx1"/>
                  </a:solidFill>
                  <a:latin typeface="Verdana" panose="020B0604030504040204" pitchFamily="34" charset="0"/>
                </a:defRPr>
              </a:lvl9pPr>
            </a:lstStyle>
            <a:p>
              <a:pPr algn="ctr" eaLnBrk="1" hangingPunct="1">
                <a:defRPr/>
              </a:pPr>
              <a:endParaRPr lang="en-US" altLang="en-US" sz="3200" b="0" dirty="0">
                <a:solidFill>
                  <a:schemeClr val="tx1">
                    <a:lumMod val="50000"/>
                    <a:lumOff val="50000"/>
                  </a:schemeClr>
                </a:solidFill>
                <a:latin typeface="+mn-lt"/>
              </a:endParaRPr>
            </a:p>
          </p:txBody>
        </p:sp>
      </p:grpSp>
      <p:sp>
        <p:nvSpPr>
          <p:cNvPr id="82947" name="Title 1">
            <a:extLst>
              <a:ext uri="{FF2B5EF4-FFF2-40B4-BE49-F238E27FC236}">
                <a16:creationId xmlns:a16="http://schemas.microsoft.com/office/drawing/2014/main" id="{161454FB-9C89-647C-C4E6-94B52622EE5B}"/>
              </a:ext>
            </a:extLst>
          </p:cNvPr>
          <p:cNvSpPr>
            <a:spLocks noGrp="1" noChangeArrowheads="1"/>
          </p:cNvSpPr>
          <p:nvPr>
            <p:ph type="title"/>
            <p:custDataLst>
              <p:tags r:id="rId1"/>
            </p:custDataLst>
          </p:nvPr>
        </p:nvSpPr>
        <p:spPr>
          <a:xfrm>
            <a:off x="988190" y="92075"/>
            <a:ext cx="10213210" cy="533400"/>
          </a:xfrm>
        </p:spPr>
        <p:txBody>
          <a:bodyPr/>
          <a:lstStyle/>
          <a:p>
            <a:r>
              <a:rPr lang="en-US" altLang="en-US" sz="2800" dirty="0">
                <a:latin typeface="+mn-lt"/>
              </a:rPr>
              <a:t>Compare the </a:t>
            </a:r>
            <a:r>
              <a:rPr lang="en-US" altLang="en-US" sz="2800" b="1" dirty="0">
                <a:latin typeface="+mn-lt"/>
              </a:rPr>
              <a:t>Working Directory </a:t>
            </a:r>
            <a:r>
              <a:rPr lang="en-US" altLang="en-US" sz="2800" dirty="0">
                <a:latin typeface="+mn-lt"/>
              </a:rPr>
              <a:t>Version to the (</a:t>
            </a:r>
            <a:r>
              <a:rPr lang="en-US" altLang="en-US" sz="2800" b="1" dirty="0">
                <a:latin typeface="+mn-lt"/>
              </a:rPr>
              <a:t>Latest</a:t>
            </a:r>
            <a:r>
              <a:rPr lang="en-US" altLang="en-US" sz="2800" dirty="0">
                <a:latin typeface="+mn-lt"/>
              </a:rPr>
              <a:t>) </a:t>
            </a:r>
            <a:r>
              <a:rPr lang="en-US" altLang="en-US" sz="2800" b="1" dirty="0">
                <a:latin typeface="+mn-lt"/>
              </a:rPr>
              <a:t>Commit</a:t>
            </a:r>
          </a:p>
        </p:txBody>
      </p:sp>
      <p:grpSp>
        <p:nvGrpSpPr>
          <p:cNvPr id="82948" name="Group 9">
            <a:extLst>
              <a:ext uri="{FF2B5EF4-FFF2-40B4-BE49-F238E27FC236}">
                <a16:creationId xmlns:a16="http://schemas.microsoft.com/office/drawing/2014/main" id="{BFA4DC71-89B7-E792-EF08-24B53D1C29B8}"/>
              </a:ext>
            </a:extLst>
          </p:cNvPr>
          <p:cNvGrpSpPr>
            <a:grpSpLocks/>
          </p:cNvGrpSpPr>
          <p:nvPr/>
        </p:nvGrpSpPr>
        <p:grpSpPr bwMode="auto">
          <a:xfrm>
            <a:off x="1563690" y="2595563"/>
            <a:ext cx="2925763" cy="3409950"/>
            <a:chOff x="189955" y="2533576"/>
            <a:chExt cx="2926701" cy="1505023"/>
          </a:xfrm>
        </p:grpSpPr>
        <p:sp>
          <p:nvSpPr>
            <p:cNvPr id="2" name="Rectangle: Rounded Corners 1">
              <a:extLst>
                <a:ext uri="{FF2B5EF4-FFF2-40B4-BE49-F238E27FC236}">
                  <a16:creationId xmlns:a16="http://schemas.microsoft.com/office/drawing/2014/main" id="{A4D13FEB-8B44-479A-AB07-3A02056E0BAA}"/>
                </a:ext>
              </a:extLst>
            </p:cNvPr>
            <p:cNvSpPr/>
            <p:nvPr/>
          </p:nvSpPr>
          <p:spPr bwMode="auto">
            <a:xfrm>
              <a:off x="189955" y="2533576"/>
              <a:ext cx="2926701" cy="1505023"/>
            </a:xfrm>
            <a:prstGeom prst="roundRect">
              <a:avLst/>
            </a:prstGeom>
            <a:solidFill>
              <a:schemeClr val="accent6">
                <a:alpha val="73000"/>
              </a:schemeClr>
            </a:soli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endParaRPr lang="en-US" sz="2400">
                <a:solidFill>
                  <a:schemeClr val="bg1"/>
                </a:solidFill>
                <a:effectLst>
                  <a:outerShdw blurRad="38100" dist="38100" dir="2700000" algn="tl">
                    <a:srgbClr val="000000">
                      <a:alpha val="43137"/>
                    </a:srgbClr>
                  </a:outerShdw>
                </a:effectLst>
              </a:endParaRPr>
            </a:p>
          </p:txBody>
        </p:sp>
        <p:sp>
          <p:nvSpPr>
            <p:cNvPr id="3" name="TextBox 2">
              <a:extLst>
                <a:ext uri="{FF2B5EF4-FFF2-40B4-BE49-F238E27FC236}">
                  <a16:creationId xmlns:a16="http://schemas.microsoft.com/office/drawing/2014/main" id="{124D680E-7619-4941-B2CE-EDCBF567B07B}"/>
                </a:ext>
              </a:extLst>
            </p:cNvPr>
            <p:cNvSpPr txBox="1"/>
            <p:nvPr/>
          </p:nvSpPr>
          <p:spPr>
            <a:xfrm>
              <a:off x="343070" y="2754985"/>
              <a:ext cx="2620468" cy="604492"/>
            </a:xfrm>
            <a:prstGeom prst="rect">
              <a:avLst/>
            </a:prstGeom>
            <a:noFill/>
          </p:spPr>
          <p:txBody>
            <a:bodyPr wrap="none">
              <a:spAutoFit/>
            </a:bodyPr>
            <a:lstStyle/>
            <a:p>
              <a:pPr algn="ctr">
                <a:defRPr/>
              </a:pPr>
              <a:r>
                <a:rPr lang="en-US" sz="2400" dirty="0">
                  <a:solidFill>
                    <a:schemeClr val="bg1"/>
                  </a:solidFill>
                  <a:effectLst>
                    <a:outerShdw blurRad="38100" dist="38100" dir="2700000" algn="tl">
                      <a:srgbClr val="000000">
                        <a:alpha val="43137"/>
                      </a:srgbClr>
                    </a:outerShdw>
                  </a:effectLst>
                </a:rPr>
                <a:t>Modified</a:t>
              </a:r>
            </a:p>
            <a:p>
              <a:pPr algn="ctr">
                <a:defRPr/>
              </a:pPr>
              <a:r>
                <a:rPr lang="en-US" sz="2400" dirty="0">
                  <a:solidFill>
                    <a:schemeClr val="bg1"/>
                  </a:solidFill>
                  <a:effectLst>
                    <a:outerShdw blurRad="38100" dist="38100" dir="2700000" algn="tl">
                      <a:srgbClr val="000000">
                        <a:alpha val="43137"/>
                      </a:srgbClr>
                    </a:outerShdw>
                  </a:effectLst>
                </a:rPr>
                <a:t>Working Directory</a:t>
              </a:r>
              <a:endParaRPr lang="en-US" sz="1100" dirty="0">
                <a:solidFill>
                  <a:schemeClr val="bg1"/>
                </a:solidFill>
                <a:effectLst>
                  <a:outerShdw blurRad="38100" dist="38100" dir="2700000" algn="tl">
                    <a:srgbClr val="000000">
                      <a:alpha val="43137"/>
                    </a:srgbClr>
                  </a:outerShdw>
                </a:effectLst>
              </a:endParaRPr>
            </a:p>
            <a:p>
              <a:pPr algn="ctr">
                <a:defRPr/>
              </a:pPr>
              <a:endParaRPr lang="en-US" sz="1100" dirty="0">
                <a:solidFill>
                  <a:schemeClr val="bg1"/>
                </a:solidFill>
                <a:effectLst>
                  <a:outerShdw blurRad="38100" dist="38100" dir="2700000" algn="tl">
                    <a:srgbClr val="000000">
                      <a:alpha val="43137"/>
                    </a:srgbClr>
                  </a:outerShdw>
                </a:effectLst>
              </a:endParaRPr>
            </a:p>
            <a:p>
              <a:pPr algn="ctr">
                <a:defRPr/>
              </a:pPr>
              <a:r>
                <a:rPr lang="en-US" sz="2400" b="1" dirty="0">
                  <a:solidFill>
                    <a:srgbClr val="FF0000"/>
                  </a:solidFill>
                  <a:effectLst>
                    <a:outerShdw blurRad="38100" dist="38100" dir="2700000" algn="tl">
                      <a:srgbClr val="000000">
                        <a:alpha val="43137"/>
                      </a:srgbClr>
                    </a:outerShdw>
                  </a:effectLst>
                  <a:cs typeface="Courier New" panose="02070309020205020404" pitchFamily="49" charset="0"/>
                </a:rPr>
                <a:t>File1</a:t>
              </a:r>
            </a:p>
          </p:txBody>
        </p:sp>
      </p:grpSp>
      <p:grpSp>
        <p:nvGrpSpPr>
          <p:cNvPr id="82949" name="Group 3">
            <a:extLst>
              <a:ext uri="{FF2B5EF4-FFF2-40B4-BE49-F238E27FC236}">
                <a16:creationId xmlns:a16="http://schemas.microsoft.com/office/drawing/2014/main" id="{564B09C3-A883-29E0-069A-5EF9A829481B}"/>
              </a:ext>
            </a:extLst>
          </p:cNvPr>
          <p:cNvGrpSpPr>
            <a:grpSpLocks/>
          </p:cNvGrpSpPr>
          <p:nvPr/>
        </p:nvGrpSpPr>
        <p:grpSpPr bwMode="auto">
          <a:xfrm>
            <a:off x="4600576" y="2630488"/>
            <a:ext cx="2925763" cy="3409950"/>
            <a:chOff x="342355" y="2685976"/>
            <a:chExt cx="2926701" cy="1505023"/>
          </a:xfrm>
        </p:grpSpPr>
        <p:sp>
          <p:nvSpPr>
            <p:cNvPr id="11" name="Rectangle: Rounded Corners 10">
              <a:extLst>
                <a:ext uri="{FF2B5EF4-FFF2-40B4-BE49-F238E27FC236}">
                  <a16:creationId xmlns:a16="http://schemas.microsoft.com/office/drawing/2014/main" id="{7CDC0368-4487-4E8C-BB41-0FC8415F4A1F}"/>
                </a:ext>
              </a:extLst>
            </p:cNvPr>
            <p:cNvSpPr/>
            <p:nvPr/>
          </p:nvSpPr>
          <p:spPr bwMode="auto">
            <a:xfrm>
              <a:off x="342355" y="2685976"/>
              <a:ext cx="2926701" cy="1505023"/>
            </a:xfrm>
            <a:prstGeom prst="roundRect">
              <a:avLst/>
            </a:prstGeom>
            <a:solidFill>
              <a:schemeClr val="accent6">
                <a:alpha val="73000"/>
              </a:schemeClr>
            </a:soli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endParaRPr lang="en-US" sz="2400">
                <a:solidFill>
                  <a:schemeClr val="bg1"/>
                </a:solidFill>
                <a:effectLst>
                  <a:outerShdw blurRad="38100" dist="38100" dir="2700000" algn="tl">
                    <a:srgbClr val="000000">
                      <a:alpha val="43137"/>
                    </a:srgbClr>
                  </a:outerShdw>
                </a:effectLst>
              </a:endParaRPr>
            </a:p>
          </p:txBody>
        </p:sp>
        <p:sp>
          <p:nvSpPr>
            <p:cNvPr id="12" name="TextBox 11">
              <a:extLst>
                <a:ext uri="{FF2B5EF4-FFF2-40B4-BE49-F238E27FC236}">
                  <a16:creationId xmlns:a16="http://schemas.microsoft.com/office/drawing/2014/main" id="{FAA13494-A121-4E73-9456-BF2F8CF0365C}"/>
                </a:ext>
              </a:extLst>
            </p:cNvPr>
            <p:cNvSpPr txBox="1"/>
            <p:nvPr/>
          </p:nvSpPr>
          <p:spPr>
            <a:xfrm>
              <a:off x="853858" y="2907385"/>
              <a:ext cx="1903695" cy="604492"/>
            </a:xfrm>
            <a:prstGeom prst="rect">
              <a:avLst/>
            </a:prstGeom>
            <a:noFill/>
          </p:spPr>
          <p:txBody>
            <a:bodyPr wrap="none">
              <a:spAutoFit/>
            </a:bodyPr>
            <a:lstStyle/>
            <a:p>
              <a:pPr algn="ctr">
                <a:defRPr/>
              </a:pPr>
              <a:r>
                <a:rPr lang="en-US" sz="2400" dirty="0">
                  <a:solidFill>
                    <a:schemeClr val="bg1"/>
                  </a:solidFill>
                  <a:effectLst>
                    <a:outerShdw blurRad="38100" dist="38100" dir="2700000" algn="tl">
                      <a:srgbClr val="000000">
                        <a:alpha val="43137"/>
                      </a:srgbClr>
                    </a:outerShdw>
                  </a:effectLst>
                </a:rPr>
                <a:t>Index</a:t>
              </a:r>
            </a:p>
            <a:p>
              <a:pPr algn="ctr">
                <a:defRPr/>
              </a:pPr>
              <a:r>
                <a:rPr lang="en-US" sz="2400" dirty="0">
                  <a:solidFill>
                    <a:schemeClr val="bg1"/>
                  </a:solidFill>
                  <a:effectLst>
                    <a:outerShdw blurRad="38100" dist="38100" dir="2700000" algn="tl">
                      <a:srgbClr val="000000">
                        <a:alpha val="43137"/>
                      </a:srgbClr>
                    </a:outerShdw>
                  </a:effectLst>
                </a:rPr>
                <a:t>Staging Area</a:t>
              </a:r>
              <a:endParaRPr lang="en-US" sz="1100" dirty="0">
                <a:solidFill>
                  <a:schemeClr val="bg1"/>
                </a:solidFill>
                <a:effectLst>
                  <a:outerShdw blurRad="38100" dist="38100" dir="2700000" algn="tl">
                    <a:srgbClr val="000000">
                      <a:alpha val="43137"/>
                    </a:srgbClr>
                  </a:outerShdw>
                </a:effectLst>
              </a:endParaRPr>
            </a:p>
            <a:p>
              <a:pPr algn="ctr">
                <a:defRPr/>
              </a:pPr>
              <a:endParaRPr lang="en-US" sz="1100" dirty="0">
                <a:solidFill>
                  <a:schemeClr val="bg1"/>
                </a:solidFill>
                <a:effectLst>
                  <a:outerShdw blurRad="38100" dist="38100" dir="2700000" algn="tl">
                    <a:srgbClr val="000000">
                      <a:alpha val="43137"/>
                    </a:srgbClr>
                  </a:outerShdw>
                </a:effectLst>
              </a:endParaRPr>
            </a:p>
            <a:p>
              <a:pPr algn="ctr">
                <a:defRPr/>
              </a:pPr>
              <a:r>
                <a:rPr lang="en-US" sz="2400" b="1" dirty="0">
                  <a:solidFill>
                    <a:srgbClr val="92D050"/>
                  </a:solidFill>
                  <a:effectLst>
                    <a:outerShdw blurRad="38100" dist="38100" dir="2700000" algn="tl">
                      <a:srgbClr val="000000">
                        <a:alpha val="43137"/>
                      </a:srgbClr>
                    </a:outerShdw>
                  </a:effectLst>
                  <a:cs typeface="Courier New" panose="02070309020205020404" pitchFamily="49" charset="0"/>
                </a:rPr>
                <a:t>File1</a:t>
              </a:r>
            </a:p>
          </p:txBody>
        </p:sp>
      </p:grpSp>
      <p:grpSp>
        <p:nvGrpSpPr>
          <p:cNvPr id="82950" name="Group 8">
            <a:extLst>
              <a:ext uri="{FF2B5EF4-FFF2-40B4-BE49-F238E27FC236}">
                <a16:creationId xmlns:a16="http://schemas.microsoft.com/office/drawing/2014/main" id="{AA1D50A8-EE7B-F91A-60F1-37B8FC564857}"/>
              </a:ext>
            </a:extLst>
          </p:cNvPr>
          <p:cNvGrpSpPr>
            <a:grpSpLocks/>
          </p:cNvGrpSpPr>
          <p:nvPr/>
        </p:nvGrpSpPr>
        <p:grpSpPr bwMode="auto">
          <a:xfrm>
            <a:off x="7646836" y="2630488"/>
            <a:ext cx="2953053" cy="3409950"/>
            <a:chOff x="329505" y="2685976"/>
            <a:chExt cx="2952398" cy="1505023"/>
          </a:xfrm>
        </p:grpSpPr>
        <p:sp>
          <p:nvSpPr>
            <p:cNvPr id="14" name="Rectangle: Rounded Corners 13">
              <a:extLst>
                <a:ext uri="{FF2B5EF4-FFF2-40B4-BE49-F238E27FC236}">
                  <a16:creationId xmlns:a16="http://schemas.microsoft.com/office/drawing/2014/main" id="{BE58FE9A-42BF-47F2-B0B5-8F9DAF40F603}"/>
                </a:ext>
              </a:extLst>
            </p:cNvPr>
            <p:cNvSpPr/>
            <p:nvPr/>
          </p:nvSpPr>
          <p:spPr bwMode="auto">
            <a:xfrm>
              <a:off x="342355" y="2685976"/>
              <a:ext cx="2926701" cy="1505023"/>
            </a:xfrm>
            <a:prstGeom prst="roundRect">
              <a:avLst/>
            </a:prstGeom>
            <a:solidFill>
              <a:schemeClr val="accent6">
                <a:alpha val="73000"/>
              </a:schemeClr>
            </a:soli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endParaRPr lang="en-US" sz="2400">
                <a:solidFill>
                  <a:schemeClr val="bg1"/>
                </a:solidFill>
                <a:effectLst>
                  <a:outerShdw blurRad="38100" dist="38100" dir="2700000" algn="tl">
                    <a:srgbClr val="000000">
                      <a:alpha val="43137"/>
                    </a:srgbClr>
                  </a:outerShdw>
                </a:effectLst>
              </a:endParaRPr>
            </a:p>
          </p:txBody>
        </p:sp>
        <p:sp>
          <p:nvSpPr>
            <p:cNvPr id="15" name="TextBox 14">
              <a:extLst>
                <a:ext uri="{FF2B5EF4-FFF2-40B4-BE49-F238E27FC236}">
                  <a16:creationId xmlns:a16="http://schemas.microsoft.com/office/drawing/2014/main" id="{E455B50F-CF13-4B4F-8ADC-293CB4C50EFA}"/>
                </a:ext>
              </a:extLst>
            </p:cNvPr>
            <p:cNvSpPr txBox="1"/>
            <p:nvPr/>
          </p:nvSpPr>
          <p:spPr>
            <a:xfrm>
              <a:off x="329505" y="2907385"/>
              <a:ext cx="2952398" cy="903342"/>
            </a:xfrm>
            <a:prstGeom prst="rect">
              <a:avLst/>
            </a:prstGeom>
            <a:noFill/>
          </p:spPr>
          <p:txBody>
            <a:bodyPr wrap="none">
              <a:spAutoFit/>
            </a:bodyPr>
            <a:lstStyle/>
            <a:p>
              <a:pPr algn="ctr">
                <a:defRPr/>
              </a:pPr>
              <a:r>
                <a:rPr lang="en-US" sz="2400" dirty="0">
                  <a:solidFill>
                    <a:schemeClr val="bg1"/>
                  </a:solidFill>
                  <a:effectLst>
                    <a:outerShdw blurRad="38100" dist="38100" dir="2700000" algn="tl">
                      <a:srgbClr val="000000">
                        <a:alpha val="43137"/>
                      </a:srgbClr>
                    </a:outerShdw>
                  </a:effectLst>
                </a:rPr>
                <a:t>History</a:t>
              </a:r>
            </a:p>
            <a:p>
              <a:pPr algn="ctr">
                <a:defRPr/>
              </a:pPr>
              <a:r>
                <a:rPr lang="en-US" sz="2400" dirty="0">
                  <a:solidFill>
                    <a:schemeClr val="bg1"/>
                  </a:solidFill>
                  <a:effectLst>
                    <a:outerShdw blurRad="38100" dist="38100" dir="2700000" algn="tl">
                      <a:srgbClr val="000000">
                        <a:alpha val="43137"/>
                      </a:srgbClr>
                    </a:outerShdw>
                  </a:effectLst>
                </a:rPr>
                <a:t>Committed Changes</a:t>
              </a:r>
            </a:p>
            <a:p>
              <a:pPr algn="ctr">
                <a:defRPr/>
              </a:pPr>
              <a:endParaRPr lang="en-US" sz="2400" dirty="0">
                <a:solidFill>
                  <a:schemeClr val="bg1"/>
                </a:solidFill>
                <a:effectLst>
                  <a:outerShdw blurRad="38100" dist="38100" dir="2700000" algn="tl">
                    <a:srgbClr val="000000">
                      <a:alpha val="43137"/>
                    </a:srgbClr>
                  </a:outerShdw>
                </a:effectLst>
              </a:endParaRPr>
            </a:p>
            <a:p>
              <a:pPr algn="ctr">
                <a:defRPr/>
              </a:pPr>
              <a:endParaRPr lang="en-US" sz="300" dirty="0">
                <a:solidFill>
                  <a:schemeClr val="bg1"/>
                </a:solidFill>
                <a:effectLst>
                  <a:outerShdw blurRad="38100" dist="38100" dir="2700000" algn="tl">
                    <a:srgbClr val="000000">
                      <a:alpha val="43137"/>
                    </a:srgbClr>
                  </a:outerShdw>
                </a:effectLst>
              </a:endParaRPr>
            </a:p>
            <a:p>
              <a:pPr algn="ctr">
                <a:defRPr/>
              </a:pPr>
              <a:r>
                <a:rPr lang="en-US" sz="2400" dirty="0">
                  <a:solidFill>
                    <a:srgbClr val="FFFF00"/>
                  </a:solidFill>
                  <a:effectLst>
                    <a:outerShdw blurRad="38100" dist="38100" dir="2700000" algn="tl">
                      <a:srgbClr val="000000">
                        <a:alpha val="43137"/>
                      </a:srgbClr>
                    </a:outerShdw>
                  </a:effectLst>
                </a:rPr>
                <a:t>Commit1</a:t>
              </a:r>
            </a:p>
            <a:p>
              <a:pPr algn="ctr">
                <a:defRPr/>
              </a:pPr>
              <a:r>
                <a:rPr lang="en-US" sz="1400" b="1" dirty="0">
                  <a:solidFill>
                    <a:srgbClr val="FFFF00"/>
                  </a:solidFill>
                  <a:effectLst>
                    <a:outerShdw blurRad="38100" dist="38100" dir="2700000" algn="tl">
                      <a:srgbClr val="000000">
                        <a:alpha val="43137"/>
                      </a:srgbClr>
                    </a:outerShdw>
                  </a:effectLst>
                </a:rPr>
                <a:t>(Unique Hash#)</a:t>
              </a:r>
            </a:p>
            <a:p>
              <a:pPr algn="ctr">
                <a:defRPr/>
              </a:pPr>
              <a:r>
                <a:rPr lang="en-US" sz="1400" b="1" dirty="0">
                  <a:solidFill>
                    <a:srgbClr val="FFFF00"/>
                  </a:solidFill>
                  <a:effectLst>
                    <a:outerShdw blurRad="38100" dist="38100" dir="2700000" algn="tl">
                      <a:srgbClr val="000000">
                        <a:alpha val="43137"/>
                      </a:srgbClr>
                    </a:outerShdw>
                  </a:effectLst>
                </a:rPr>
                <a:t>File1V1</a:t>
              </a:r>
              <a:r>
                <a:rPr lang="en-US" sz="1100" b="1" dirty="0">
                  <a:solidFill>
                    <a:schemeClr val="bg2">
                      <a:lumMod val="40000"/>
                      <a:lumOff val="60000"/>
                    </a:schemeClr>
                  </a:solidFill>
                  <a:effectLst>
                    <a:outerShdw blurRad="38100" dist="38100" dir="2700000" algn="tl">
                      <a:srgbClr val="000000">
                        <a:alpha val="43137"/>
                      </a:srgbClr>
                    </a:outerShdw>
                  </a:effectLst>
                </a:rPr>
                <a:t> </a:t>
              </a:r>
              <a:r>
                <a:rPr lang="en-US" sz="1200" b="1" dirty="0">
                  <a:solidFill>
                    <a:schemeClr val="bg2">
                      <a:lumMod val="40000"/>
                      <a:lumOff val="60000"/>
                    </a:schemeClr>
                  </a:solidFill>
                  <a:effectLst>
                    <a:outerShdw blurRad="38100" dist="38100" dir="2700000" algn="tl">
                      <a:srgbClr val="000000">
                        <a:alpha val="43137"/>
                      </a:srgbClr>
                    </a:outerShdw>
                  </a:effectLst>
                </a:rPr>
                <a:t>Comment</a:t>
              </a:r>
              <a:endParaRPr lang="en-US" sz="1400" b="1" dirty="0">
                <a:solidFill>
                  <a:schemeClr val="bg2">
                    <a:lumMod val="40000"/>
                    <a:lumOff val="60000"/>
                  </a:schemeClr>
                </a:solidFill>
                <a:effectLst>
                  <a:outerShdw blurRad="38100" dist="38100" dir="2700000" algn="tl">
                    <a:srgbClr val="000000">
                      <a:alpha val="43137"/>
                    </a:srgbClr>
                  </a:outerShdw>
                </a:effectLst>
              </a:endParaRPr>
            </a:p>
          </p:txBody>
        </p:sp>
      </p:grpSp>
      <p:sp>
        <p:nvSpPr>
          <p:cNvPr id="82951" name="TextBox 1">
            <a:extLst>
              <a:ext uri="{FF2B5EF4-FFF2-40B4-BE49-F238E27FC236}">
                <a16:creationId xmlns:a16="http://schemas.microsoft.com/office/drawing/2014/main" id="{DAE5ED5D-058D-A6AA-67B0-9AA93EA437E9}"/>
              </a:ext>
            </a:extLst>
          </p:cNvPr>
          <p:cNvSpPr txBox="1">
            <a:spLocks noChangeArrowheads="1"/>
          </p:cNvSpPr>
          <p:nvPr/>
        </p:nvSpPr>
        <p:spPr bwMode="auto">
          <a:xfrm>
            <a:off x="988190" y="879476"/>
            <a:ext cx="10150536"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2000" b="1" dirty="0">
                <a:latin typeface="+mn-lt"/>
                <a:cs typeface="Calibri" panose="020F0502020204030204" pitchFamily="34" charset="0"/>
              </a:rPr>
              <a:t>Enter the following command</a:t>
            </a:r>
            <a:r>
              <a:rPr lang="en-US" altLang="en-US" sz="2000" dirty="0">
                <a:latin typeface="+mn-lt"/>
                <a:cs typeface="Calibri" panose="020F0502020204030204" pitchFamily="34" charset="0"/>
              </a:rPr>
              <a:t>:  </a:t>
            </a:r>
            <a:r>
              <a:rPr lang="en-US" altLang="en-US" sz="2200" b="1" dirty="0">
                <a:solidFill>
                  <a:srgbClr val="C00000"/>
                </a:solidFill>
                <a:latin typeface="+mn-lt"/>
                <a:cs typeface="Courier New" panose="02070309020205020404" pitchFamily="49" charset="0"/>
              </a:rPr>
              <a:t>git diff HEAD</a:t>
            </a:r>
          </a:p>
          <a:p>
            <a:pPr algn="ctr"/>
            <a:r>
              <a:rPr lang="en-US" altLang="en-US" sz="2200" dirty="0">
                <a:latin typeface="+mn-lt"/>
                <a:cs typeface="Calibri" panose="020F0502020204030204" pitchFamily="34" charset="0"/>
              </a:rPr>
              <a:t>Compares the Working Directory version of a file to the latest committed version</a:t>
            </a:r>
          </a:p>
          <a:p>
            <a:pPr algn="ctr"/>
            <a:endParaRPr lang="en-US" altLang="en-US" sz="2200" dirty="0">
              <a:solidFill>
                <a:srgbClr val="FF0000"/>
              </a:solidFill>
              <a:latin typeface="+mn-lt"/>
              <a:cs typeface="Courier New" panose="02070309020205020404" pitchFamily="49" charset="0"/>
            </a:endParaRPr>
          </a:p>
        </p:txBody>
      </p:sp>
      <p:grpSp>
        <p:nvGrpSpPr>
          <p:cNvPr id="82952" name="Group 27">
            <a:extLst>
              <a:ext uri="{FF2B5EF4-FFF2-40B4-BE49-F238E27FC236}">
                <a16:creationId xmlns:a16="http://schemas.microsoft.com/office/drawing/2014/main" id="{5555C85D-1C8C-BE79-C5CE-3D4AF890C2AC}"/>
              </a:ext>
            </a:extLst>
          </p:cNvPr>
          <p:cNvGrpSpPr>
            <a:grpSpLocks/>
          </p:cNvGrpSpPr>
          <p:nvPr/>
        </p:nvGrpSpPr>
        <p:grpSpPr bwMode="auto">
          <a:xfrm>
            <a:off x="2438400" y="4308476"/>
            <a:ext cx="1104900" cy="1046163"/>
            <a:chOff x="914400" y="4191000"/>
            <a:chExt cx="1104900" cy="1046825"/>
          </a:xfrm>
        </p:grpSpPr>
        <p:sp>
          <p:nvSpPr>
            <p:cNvPr id="82959" name="TextBox 28">
              <a:extLst>
                <a:ext uri="{FF2B5EF4-FFF2-40B4-BE49-F238E27FC236}">
                  <a16:creationId xmlns:a16="http://schemas.microsoft.com/office/drawing/2014/main" id="{4932D059-4E4A-AEDC-CD4A-88DFD6023ED8}"/>
                </a:ext>
              </a:extLst>
            </p:cNvPr>
            <p:cNvSpPr txBox="1">
              <a:spLocks noChangeArrowheads="1"/>
            </p:cNvSpPr>
            <p:nvPr/>
          </p:nvSpPr>
          <p:spPr bwMode="auto">
            <a:xfrm>
              <a:off x="1143000" y="4302194"/>
              <a:ext cx="721672" cy="831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600" dirty="0" err="1">
                  <a:solidFill>
                    <a:schemeClr val="bg1"/>
                  </a:solidFill>
                  <a:latin typeface="+mn-lt"/>
                  <a:cs typeface="Tahoma" panose="020B0604030504040204" pitchFamily="34" charset="0"/>
                </a:rPr>
                <a:t>aaaaa</a:t>
              </a:r>
              <a:endParaRPr lang="en-US" altLang="en-US" sz="1600" dirty="0">
                <a:solidFill>
                  <a:schemeClr val="bg1"/>
                </a:solidFill>
                <a:latin typeface="+mn-lt"/>
                <a:cs typeface="Tahoma" panose="020B0604030504040204" pitchFamily="34" charset="0"/>
              </a:endParaRPr>
            </a:p>
            <a:p>
              <a:r>
                <a:rPr lang="en-US" altLang="en-US" sz="1600" dirty="0">
                  <a:solidFill>
                    <a:schemeClr val="bg1"/>
                  </a:solidFill>
                  <a:latin typeface="+mn-lt"/>
                  <a:cs typeface="Tahoma" panose="020B0604030504040204" pitchFamily="34" charset="0"/>
                </a:rPr>
                <a:t>Line3</a:t>
              </a:r>
            </a:p>
            <a:p>
              <a:r>
                <a:rPr lang="en-US" altLang="en-US" sz="1600" dirty="0">
                  <a:solidFill>
                    <a:schemeClr val="bg1"/>
                  </a:solidFill>
                  <a:latin typeface="+mn-lt"/>
                  <a:cs typeface="Tahoma" panose="020B0604030504040204" pitchFamily="34" charset="0"/>
                </a:rPr>
                <a:t>Line4</a:t>
              </a:r>
            </a:p>
          </p:txBody>
        </p:sp>
        <p:sp>
          <p:nvSpPr>
            <p:cNvPr id="30" name="Rectangle: Rounded Corners 29">
              <a:extLst>
                <a:ext uri="{FF2B5EF4-FFF2-40B4-BE49-F238E27FC236}">
                  <a16:creationId xmlns:a16="http://schemas.microsoft.com/office/drawing/2014/main" id="{7C601581-F7B7-43C8-8E7E-30B173B7D5CD}"/>
                </a:ext>
              </a:extLst>
            </p:cNvPr>
            <p:cNvSpPr/>
            <p:nvPr/>
          </p:nvSpPr>
          <p:spPr bwMode="auto">
            <a:xfrm>
              <a:off x="914400" y="4191000"/>
              <a:ext cx="1104900" cy="1046825"/>
            </a:xfrm>
            <a:prstGeom prst="roundRect">
              <a:avLst/>
            </a:prstGeom>
            <a:noFill/>
            <a:ln w="285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endParaRPr lang="en-US" sz="4000">
                <a:effectLst>
                  <a:outerShdw blurRad="38100" dist="38100" dir="2700000" algn="tl">
                    <a:srgbClr val="000000">
                      <a:alpha val="43137"/>
                    </a:srgbClr>
                  </a:outerShdw>
                </a:effectLst>
              </a:endParaRPr>
            </a:p>
          </p:txBody>
        </p:sp>
      </p:grpSp>
      <p:grpSp>
        <p:nvGrpSpPr>
          <p:cNvPr id="82953" name="Group 33">
            <a:extLst>
              <a:ext uri="{FF2B5EF4-FFF2-40B4-BE49-F238E27FC236}">
                <a16:creationId xmlns:a16="http://schemas.microsoft.com/office/drawing/2014/main" id="{7AB98BEA-0FC0-3508-D7E3-5B2CD0047370}"/>
              </a:ext>
            </a:extLst>
          </p:cNvPr>
          <p:cNvGrpSpPr>
            <a:grpSpLocks/>
          </p:cNvGrpSpPr>
          <p:nvPr/>
        </p:nvGrpSpPr>
        <p:grpSpPr bwMode="auto">
          <a:xfrm>
            <a:off x="5521325" y="4358728"/>
            <a:ext cx="1104900" cy="995912"/>
            <a:chOff x="914400" y="4191000"/>
            <a:chExt cx="1104900" cy="1046825"/>
          </a:xfrm>
        </p:grpSpPr>
        <p:sp>
          <p:nvSpPr>
            <p:cNvPr id="82957" name="TextBox 34">
              <a:extLst>
                <a:ext uri="{FF2B5EF4-FFF2-40B4-BE49-F238E27FC236}">
                  <a16:creationId xmlns:a16="http://schemas.microsoft.com/office/drawing/2014/main" id="{09747CCE-8DF1-1ACF-1B62-B7A05D693B58}"/>
                </a:ext>
              </a:extLst>
            </p:cNvPr>
            <p:cNvSpPr txBox="1">
              <a:spLocks noChangeArrowheads="1"/>
            </p:cNvSpPr>
            <p:nvPr/>
          </p:nvSpPr>
          <p:spPr bwMode="auto">
            <a:xfrm>
              <a:off x="1143000" y="4302194"/>
              <a:ext cx="721672" cy="873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600" dirty="0" err="1">
                  <a:solidFill>
                    <a:schemeClr val="bg1"/>
                  </a:solidFill>
                  <a:latin typeface="+mn-lt"/>
                  <a:cs typeface="Tahoma" panose="020B0604030504040204" pitchFamily="34" charset="0"/>
                </a:rPr>
                <a:t>aaaaa</a:t>
              </a:r>
              <a:endParaRPr lang="en-US" altLang="en-US" sz="1600" dirty="0">
                <a:solidFill>
                  <a:schemeClr val="bg1"/>
                </a:solidFill>
                <a:latin typeface="+mn-lt"/>
                <a:cs typeface="Tahoma" panose="020B0604030504040204" pitchFamily="34" charset="0"/>
              </a:endParaRPr>
            </a:p>
            <a:p>
              <a:r>
                <a:rPr lang="en-US" altLang="en-US" sz="1600" dirty="0">
                  <a:solidFill>
                    <a:schemeClr val="bg1"/>
                  </a:solidFill>
                  <a:latin typeface="+mn-lt"/>
                  <a:cs typeface="Tahoma" panose="020B0604030504040204" pitchFamily="34" charset="0"/>
                </a:rPr>
                <a:t>Line3</a:t>
              </a:r>
            </a:p>
            <a:p>
              <a:r>
                <a:rPr lang="en-US" altLang="en-US" sz="1600" dirty="0">
                  <a:solidFill>
                    <a:schemeClr val="bg1"/>
                  </a:solidFill>
                  <a:latin typeface="+mn-lt"/>
                  <a:cs typeface="Tahoma" panose="020B0604030504040204" pitchFamily="34" charset="0"/>
                </a:rPr>
                <a:t>Line4</a:t>
              </a:r>
            </a:p>
          </p:txBody>
        </p:sp>
        <p:sp>
          <p:nvSpPr>
            <p:cNvPr id="36" name="Rectangle: Rounded Corners 35">
              <a:extLst>
                <a:ext uri="{FF2B5EF4-FFF2-40B4-BE49-F238E27FC236}">
                  <a16:creationId xmlns:a16="http://schemas.microsoft.com/office/drawing/2014/main" id="{6CE31CDC-A9CD-4055-83F6-30D24351722A}"/>
                </a:ext>
              </a:extLst>
            </p:cNvPr>
            <p:cNvSpPr/>
            <p:nvPr/>
          </p:nvSpPr>
          <p:spPr bwMode="auto">
            <a:xfrm>
              <a:off x="914400" y="4191000"/>
              <a:ext cx="1104900" cy="1046825"/>
            </a:xfrm>
            <a:prstGeom prst="roundRect">
              <a:avLst/>
            </a:prstGeom>
            <a:noFill/>
            <a:ln w="28575" cap="flat" cmpd="sng" algn="ctr">
              <a:solidFill>
                <a:srgbClr val="92D05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endParaRPr lang="en-US" sz="4000">
                <a:effectLst>
                  <a:outerShdw blurRad="38100" dist="38100" dir="2700000" algn="tl">
                    <a:srgbClr val="000000">
                      <a:alpha val="43137"/>
                    </a:srgbClr>
                  </a:outerShdw>
                </a:effectLst>
              </a:endParaRPr>
            </a:p>
          </p:txBody>
        </p:sp>
      </p:grpSp>
      <p:sp>
        <p:nvSpPr>
          <p:cNvPr id="24" name="Arrow: Curved Left 23">
            <a:extLst>
              <a:ext uri="{FF2B5EF4-FFF2-40B4-BE49-F238E27FC236}">
                <a16:creationId xmlns:a16="http://schemas.microsoft.com/office/drawing/2014/main" id="{9CE94169-6178-4DEE-822B-B67AC96882DB}"/>
              </a:ext>
            </a:extLst>
          </p:cNvPr>
          <p:cNvSpPr/>
          <p:nvPr/>
        </p:nvSpPr>
        <p:spPr bwMode="auto">
          <a:xfrm rot="5400000" flipH="1">
            <a:off x="4925787" y="27214"/>
            <a:ext cx="1808620" cy="6630995"/>
          </a:xfrm>
          <a:prstGeom prst="curvedLeftArrow">
            <a:avLst/>
          </a:prstGeom>
          <a:gradFill>
            <a:gsLst>
              <a:gs pos="0">
                <a:srgbClr val="C00000">
                  <a:alpha val="72000"/>
                </a:srgbClr>
              </a:gs>
              <a:gs pos="74000">
                <a:srgbClr val="C00000"/>
              </a:gs>
              <a:gs pos="43000">
                <a:schemeClr val="bg2"/>
              </a:gs>
              <a:gs pos="100000">
                <a:srgbClr val="C00000">
                  <a:alpha val="74000"/>
                </a:srgbClr>
              </a:gs>
            </a:gsLst>
            <a:lin ang="5400000" scaled="1"/>
          </a:gradFill>
          <a:ln w="28575" cap="flat" cmpd="sng" algn="ctr">
            <a:noFill/>
            <a:prstDash val="solid"/>
            <a:round/>
            <a:headEnd type="none" w="med" len="med"/>
            <a:tailEnd type="none" w="med" len="med"/>
          </a:ln>
          <a:effectLst/>
        </p:spPr>
        <p:txBody>
          <a:bodyPr wrap="none" anchor="ctr"/>
          <a:lstStyle/>
          <a:p>
            <a:pPr algn="ctr" eaLnBrk="1" hangingPunct="1">
              <a:defRPr/>
            </a:pPr>
            <a:endParaRPr lang="en-US" sz="2400">
              <a:effectLst>
                <a:outerShdw blurRad="38100" dist="38100" dir="2700000" algn="tl">
                  <a:srgbClr val="000000">
                    <a:alpha val="43137"/>
                  </a:srgbClr>
                </a:outerShdw>
              </a:effectLst>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8">
            <a:extLst>
              <a:ext uri="{FF2B5EF4-FFF2-40B4-BE49-F238E27FC236}">
                <a16:creationId xmlns:a16="http://schemas.microsoft.com/office/drawing/2014/main" id="{E56DF225-5D51-FF02-F6C8-5D8A4A34D69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11639" y="1743076"/>
            <a:ext cx="6423025"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5">
            <a:extLst>
              <a:ext uri="{FF2B5EF4-FFF2-40B4-BE49-F238E27FC236}">
                <a16:creationId xmlns:a16="http://schemas.microsoft.com/office/drawing/2014/main" id="{57DABFE2-5672-4AC6-ADC0-ED2491235886}"/>
              </a:ext>
            </a:extLst>
          </p:cNvPr>
          <p:cNvGrpSpPr/>
          <p:nvPr/>
        </p:nvGrpSpPr>
        <p:grpSpPr>
          <a:xfrm>
            <a:off x="1497563" y="730830"/>
            <a:ext cx="9170437" cy="6028745"/>
            <a:chOff x="6265666" y="4366423"/>
            <a:chExt cx="2941637" cy="2742942"/>
          </a:xfrm>
          <a:gradFill>
            <a:gsLst>
              <a:gs pos="0">
                <a:schemeClr val="accent6">
                  <a:alpha val="13000"/>
                </a:schemeClr>
              </a:gs>
              <a:gs pos="74000">
                <a:schemeClr val="tx1">
                  <a:lumMod val="50000"/>
                  <a:lumOff val="50000"/>
                  <a:alpha val="17000"/>
                </a:schemeClr>
              </a:gs>
              <a:gs pos="43000">
                <a:schemeClr val="accent1">
                  <a:lumMod val="45000"/>
                  <a:lumOff val="55000"/>
                  <a:alpha val="18000"/>
                </a:schemeClr>
              </a:gs>
              <a:gs pos="100000">
                <a:schemeClr val="accent6">
                  <a:alpha val="13000"/>
                </a:schemeClr>
              </a:gs>
            </a:gsLst>
            <a:lin ang="5400000" scaled="1"/>
          </a:gradFill>
        </p:grpSpPr>
        <p:sp>
          <p:nvSpPr>
            <p:cNvPr id="7" name="AutoShape 2">
              <a:extLst>
                <a:ext uri="{FF2B5EF4-FFF2-40B4-BE49-F238E27FC236}">
                  <a16:creationId xmlns:a16="http://schemas.microsoft.com/office/drawing/2014/main" id="{F99C6429-3F2C-42A3-B3AB-994DACFCE119}"/>
                </a:ext>
              </a:extLst>
            </p:cNvPr>
            <p:cNvSpPr>
              <a:spLocks noChangeArrowheads="1"/>
            </p:cNvSpPr>
            <p:nvPr/>
          </p:nvSpPr>
          <p:spPr bwMode="auto">
            <a:xfrm>
              <a:off x="6265666" y="4366423"/>
              <a:ext cx="2941637" cy="2742942"/>
            </a:xfrm>
            <a:prstGeom prst="can">
              <a:avLst>
                <a:gd name="adj" fmla="val 22667"/>
              </a:avLst>
            </a:prstGeom>
            <a:grpFill/>
            <a:ln w="9525">
              <a:solidFill>
                <a:schemeClr val="tx1"/>
              </a:solidFill>
              <a:round/>
              <a:headEnd/>
              <a:tailEnd/>
            </a:ln>
            <a:effectLst/>
          </p:spPr>
          <p:txBody>
            <a:bodyPr wrap="none" anchor="ctr"/>
            <a:lstStyle>
              <a:lvl1pPr defTabSz="457200">
                <a:lnSpc>
                  <a:spcPct val="85000"/>
                </a:lnSpc>
                <a:spcBef>
                  <a:spcPct val="30000"/>
                </a:spcBef>
                <a:buClr>
                  <a:srgbClr val="000000"/>
                </a:buClr>
                <a:buFont typeface="Wingdings" panose="05000000000000000000" pitchFamily="2" charset="2"/>
                <a:buChar char="§"/>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anose="05030102010509060703" pitchFamily="18" charset="2"/>
                <a:buChar char="4"/>
                <a:defRPr>
                  <a:solidFill>
                    <a:srgbClr val="006699"/>
                  </a:solidFill>
                  <a:latin typeface="Arial" panose="020B0604020202020204" pitchFamily="34" charset="0"/>
                </a:defRPr>
              </a:lvl2pPr>
              <a:lvl3pPr marL="1143000" indent="-228600" defTabSz="457200">
                <a:spcBef>
                  <a:spcPct val="20000"/>
                </a:spcBef>
                <a:buFont typeface="Wingdings" panose="05000000000000000000" pitchFamily="2" charset="2"/>
                <a:buChar char="§"/>
                <a:defRPr sz="1600">
                  <a:solidFill>
                    <a:srgbClr val="666666"/>
                  </a:solidFill>
                  <a:latin typeface="Arial" panose="020B0604020202020204" pitchFamily="34" charset="0"/>
                </a:defRPr>
              </a:lvl3pPr>
              <a:lvl4pPr marL="1600200" indent="-228600" defTabSz="457200">
                <a:spcBef>
                  <a:spcPct val="20000"/>
                </a:spcBef>
                <a:buChar char="–"/>
                <a:defRPr sz="1400">
                  <a:solidFill>
                    <a:schemeClr val="tx1"/>
                  </a:solidFill>
                  <a:latin typeface="Arial" panose="020B0604020202020204" pitchFamily="34" charset="0"/>
                </a:defRPr>
              </a:lvl4pPr>
              <a:lvl5pPr marL="2057400" indent="-228600" defTabSz="457200">
                <a:spcBef>
                  <a:spcPct val="20000"/>
                </a:spcBef>
                <a:buChar char="–"/>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Font typeface="Arial" panose="020B0604020202020204" pitchFamily="34" charset="0"/>
                <a:buNone/>
                <a:defRPr/>
              </a:pPr>
              <a:endParaRPr lang="en-US" altLang="en-US" sz="1800" dirty="0">
                <a:solidFill>
                  <a:schemeClr val="bg1"/>
                </a:solidFill>
                <a:latin typeface="+mj-lt"/>
              </a:endParaRPr>
            </a:p>
          </p:txBody>
        </p:sp>
        <p:sp>
          <p:nvSpPr>
            <p:cNvPr id="8" name="Text Box 3">
              <a:extLst>
                <a:ext uri="{FF2B5EF4-FFF2-40B4-BE49-F238E27FC236}">
                  <a16:creationId xmlns:a16="http://schemas.microsoft.com/office/drawing/2014/main" id="{885431AE-CAAD-4A3B-9438-ABBD1ED99DD4}"/>
                </a:ext>
              </a:extLst>
            </p:cNvPr>
            <p:cNvSpPr txBox="1">
              <a:spLocks noChangeArrowheads="1"/>
            </p:cNvSpPr>
            <p:nvPr/>
          </p:nvSpPr>
          <p:spPr bwMode="auto">
            <a:xfrm>
              <a:off x="6333254" y="5128987"/>
              <a:ext cx="2803526" cy="266059"/>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457200">
                <a:defRPr sz="800" b="1">
                  <a:solidFill>
                    <a:schemeClr val="tx1"/>
                  </a:solidFill>
                  <a:latin typeface="Verdana" panose="020B0604030504040204" pitchFamily="34" charset="0"/>
                </a:defRPr>
              </a:lvl1pPr>
              <a:lvl2pPr marL="742950" indent="-285750" defTabSz="457200">
                <a:defRPr sz="800" b="1">
                  <a:solidFill>
                    <a:schemeClr val="tx1"/>
                  </a:solidFill>
                  <a:latin typeface="Verdana" panose="020B0604030504040204" pitchFamily="34" charset="0"/>
                </a:defRPr>
              </a:lvl2pPr>
              <a:lvl3pPr marL="1143000" indent="-228600" defTabSz="457200">
                <a:defRPr sz="800" b="1">
                  <a:solidFill>
                    <a:schemeClr val="tx1"/>
                  </a:solidFill>
                  <a:latin typeface="Verdana" panose="020B0604030504040204" pitchFamily="34" charset="0"/>
                </a:defRPr>
              </a:lvl3pPr>
              <a:lvl4pPr marL="1600200" indent="-228600" defTabSz="457200">
                <a:defRPr sz="800" b="1">
                  <a:solidFill>
                    <a:schemeClr val="tx1"/>
                  </a:solidFill>
                  <a:latin typeface="Verdana" panose="020B0604030504040204" pitchFamily="34" charset="0"/>
                </a:defRPr>
              </a:lvl4pPr>
              <a:lvl5pPr marL="2057400" indent="-228600" defTabSz="457200">
                <a:defRPr sz="800" b="1">
                  <a:solidFill>
                    <a:schemeClr val="tx1"/>
                  </a:solidFill>
                  <a:latin typeface="Verdana" panose="020B0604030504040204" pitchFamily="34" charset="0"/>
                </a:defRPr>
              </a:lvl5pPr>
              <a:lvl6pPr marL="2514600" indent="-228600" defTabSz="457200" eaLnBrk="0" fontAlgn="base" hangingPunct="0">
                <a:spcBef>
                  <a:spcPct val="0"/>
                </a:spcBef>
                <a:spcAft>
                  <a:spcPct val="0"/>
                </a:spcAft>
                <a:defRPr sz="800" b="1">
                  <a:solidFill>
                    <a:schemeClr val="tx1"/>
                  </a:solidFill>
                  <a:latin typeface="Verdana" panose="020B0604030504040204" pitchFamily="34" charset="0"/>
                </a:defRPr>
              </a:lvl6pPr>
              <a:lvl7pPr marL="2971800" indent="-228600" defTabSz="457200" eaLnBrk="0" fontAlgn="base" hangingPunct="0">
                <a:spcBef>
                  <a:spcPct val="0"/>
                </a:spcBef>
                <a:spcAft>
                  <a:spcPct val="0"/>
                </a:spcAft>
                <a:defRPr sz="800" b="1">
                  <a:solidFill>
                    <a:schemeClr val="tx1"/>
                  </a:solidFill>
                  <a:latin typeface="Verdana" panose="020B0604030504040204" pitchFamily="34" charset="0"/>
                </a:defRPr>
              </a:lvl7pPr>
              <a:lvl8pPr marL="3429000" indent="-228600" defTabSz="457200" eaLnBrk="0" fontAlgn="base" hangingPunct="0">
                <a:spcBef>
                  <a:spcPct val="0"/>
                </a:spcBef>
                <a:spcAft>
                  <a:spcPct val="0"/>
                </a:spcAft>
                <a:defRPr sz="800" b="1">
                  <a:solidFill>
                    <a:schemeClr val="tx1"/>
                  </a:solidFill>
                  <a:latin typeface="Verdana" panose="020B0604030504040204" pitchFamily="34" charset="0"/>
                </a:defRPr>
              </a:lvl8pPr>
              <a:lvl9pPr marL="3886200" indent="-228600" defTabSz="457200" eaLnBrk="0" fontAlgn="base" hangingPunct="0">
                <a:spcBef>
                  <a:spcPct val="0"/>
                </a:spcBef>
                <a:spcAft>
                  <a:spcPct val="0"/>
                </a:spcAft>
                <a:defRPr sz="800" b="1">
                  <a:solidFill>
                    <a:schemeClr val="tx1"/>
                  </a:solidFill>
                  <a:latin typeface="Verdana" panose="020B0604030504040204" pitchFamily="34" charset="0"/>
                </a:defRPr>
              </a:lvl9pPr>
            </a:lstStyle>
            <a:p>
              <a:pPr algn="ctr" eaLnBrk="1" hangingPunct="1">
                <a:defRPr/>
              </a:pPr>
              <a:endParaRPr lang="en-US" altLang="en-US" sz="3200" b="0" dirty="0">
                <a:solidFill>
                  <a:schemeClr val="tx1">
                    <a:lumMod val="50000"/>
                    <a:lumOff val="50000"/>
                  </a:schemeClr>
                </a:solidFill>
                <a:latin typeface="+mj-lt"/>
              </a:endParaRPr>
            </a:p>
          </p:txBody>
        </p:sp>
      </p:grpSp>
      <p:sp>
        <p:nvSpPr>
          <p:cNvPr id="84996" name="Title 1">
            <a:extLst>
              <a:ext uri="{FF2B5EF4-FFF2-40B4-BE49-F238E27FC236}">
                <a16:creationId xmlns:a16="http://schemas.microsoft.com/office/drawing/2014/main" id="{09F2B222-4D57-DABF-6B9A-9D82AB47F44E}"/>
              </a:ext>
            </a:extLst>
          </p:cNvPr>
          <p:cNvSpPr>
            <a:spLocks noGrp="1" noChangeArrowheads="1"/>
          </p:cNvSpPr>
          <p:nvPr>
            <p:ph type="title"/>
            <p:custDataLst>
              <p:tags r:id="rId1"/>
            </p:custDataLst>
          </p:nvPr>
        </p:nvSpPr>
        <p:spPr>
          <a:xfrm>
            <a:off x="1595439" y="98425"/>
            <a:ext cx="9682161" cy="533400"/>
          </a:xfrm>
          <a:pattFill prst="pct5">
            <a:fgClr>
              <a:schemeClr val="accent1"/>
            </a:fgClr>
            <a:bgClr>
              <a:schemeClr val="bg1"/>
            </a:bgClr>
          </a:pattFill>
        </p:spPr>
        <p:txBody>
          <a:bodyPr/>
          <a:lstStyle/>
          <a:p>
            <a:r>
              <a:rPr lang="en-US" altLang="en-US" sz="2600" b="1" dirty="0"/>
              <a:t>Commit </a:t>
            </a:r>
            <a:r>
              <a:rPr lang="en-US" altLang="en-US" sz="2600" dirty="0"/>
              <a:t>the</a:t>
            </a:r>
            <a:r>
              <a:rPr lang="en-US" altLang="en-US" sz="2600" b="1" dirty="0"/>
              <a:t> </a:t>
            </a:r>
            <a:r>
              <a:rPr lang="en-US" altLang="en-US" sz="2600" dirty="0"/>
              <a:t>Staged Files -</a:t>
            </a:r>
            <a:r>
              <a:rPr lang="en-US" altLang="en-US" sz="2600" b="1" dirty="0"/>
              <a:t> </a:t>
            </a:r>
            <a:r>
              <a:rPr lang="en-US" altLang="en-US" sz="2600" dirty="0"/>
              <a:t>View</a:t>
            </a:r>
            <a:r>
              <a:rPr lang="en-US" altLang="en-US" sz="2600" b="1" dirty="0"/>
              <a:t> </a:t>
            </a:r>
            <a:r>
              <a:rPr lang="en-US" altLang="en-US" sz="2600" dirty="0"/>
              <a:t>the Repository Status using  </a:t>
            </a:r>
            <a:r>
              <a:rPr lang="en-US" altLang="en-US" sz="2600" b="1" dirty="0">
                <a:solidFill>
                  <a:srgbClr val="C00000"/>
                </a:solidFill>
                <a:effectLst>
                  <a:outerShdw blurRad="38100" dist="38100" dir="2700000" algn="tl">
                    <a:srgbClr val="000000">
                      <a:alpha val="43137"/>
                    </a:srgbClr>
                  </a:outerShdw>
                </a:effectLst>
                <a:cs typeface="Courier New" panose="02070309020205020404" pitchFamily="49" charset="0"/>
              </a:rPr>
              <a:t>git log</a:t>
            </a:r>
          </a:p>
        </p:txBody>
      </p:sp>
      <p:sp>
        <p:nvSpPr>
          <p:cNvPr id="84997" name="TextBox 1">
            <a:extLst>
              <a:ext uri="{FF2B5EF4-FFF2-40B4-BE49-F238E27FC236}">
                <a16:creationId xmlns:a16="http://schemas.microsoft.com/office/drawing/2014/main" id="{649C9B30-FEA2-3FDD-79C4-E40833D2FCE0}"/>
              </a:ext>
            </a:extLst>
          </p:cNvPr>
          <p:cNvSpPr txBox="1">
            <a:spLocks noChangeArrowheads="1"/>
          </p:cNvSpPr>
          <p:nvPr/>
        </p:nvSpPr>
        <p:spPr bwMode="auto">
          <a:xfrm>
            <a:off x="2286001" y="914401"/>
            <a:ext cx="734377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2200" b="1" dirty="0">
                <a:latin typeface="+mj-lt"/>
                <a:cs typeface="Calibri" panose="020F0502020204030204" pitchFamily="34" charset="0"/>
              </a:rPr>
              <a:t>12. </a:t>
            </a:r>
            <a:r>
              <a:rPr lang="en-US" altLang="en-US" sz="2200" dirty="0">
                <a:latin typeface="+mj-lt"/>
                <a:cs typeface="Calibri" panose="020F0502020204030204" pitchFamily="34" charset="0"/>
              </a:rPr>
              <a:t>Commit the Staged files: </a:t>
            </a:r>
            <a:r>
              <a:rPr lang="en-US" altLang="en-US" sz="2200" b="1" dirty="0">
                <a:solidFill>
                  <a:srgbClr val="C00000"/>
                </a:solidFill>
                <a:latin typeface="+mj-lt"/>
                <a:cs typeface="Courier New" panose="02070309020205020404" pitchFamily="49" charset="0"/>
              </a:rPr>
              <a:t>git commit –m "File1V2</a:t>
            </a:r>
            <a:r>
              <a:rPr lang="en-US" altLang="en-US" sz="2200" b="1" dirty="0">
                <a:solidFill>
                  <a:srgbClr val="FF0000"/>
                </a:solidFill>
                <a:latin typeface="+mj-lt"/>
                <a:cs typeface="Courier New" panose="02070309020205020404" pitchFamily="49" charset="0"/>
              </a:rPr>
              <a:t>"</a:t>
            </a:r>
          </a:p>
        </p:txBody>
      </p:sp>
      <p:sp>
        <p:nvSpPr>
          <p:cNvPr id="84998" name="TextBox 1">
            <a:extLst>
              <a:ext uri="{FF2B5EF4-FFF2-40B4-BE49-F238E27FC236}">
                <a16:creationId xmlns:a16="http://schemas.microsoft.com/office/drawing/2014/main" id="{C2A34136-5636-0D6B-4CA2-08559010714A}"/>
              </a:ext>
            </a:extLst>
          </p:cNvPr>
          <p:cNvSpPr txBox="1">
            <a:spLocks noChangeArrowheads="1"/>
          </p:cNvSpPr>
          <p:nvPr/>
        </p:nvSpPr>
        <p:spPr bwMode="auto">
          <a:xfrm>
            <a:off x="2518495" y="1371601"/>
            <a:ext cx="704071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2200" b="1" dirty="0">
                <a:latin typeface="+mj-lt"/>
                <a:cs typeface="Calibri" panose="020F0502020204030204" pitchFamily="34" charset="0"/>
              </a:rPr>
              <a:t>13. </a:t>
            </a:r>
            <a:r>
              <a:rPr lang="en-US" altLang="en-US" sz="2200" dirty="0">
                <a:latin typeface="+mj-lt"/>
                <a:cs typeface="Calibri" panose="020F0502020204030204" pitchFamily="34" charset="0"/>
              </a:rPr>
              <a:t>Obtain a status of the Repository’s Commits: </a:t>
            </a:r>
            <a:r>
              <a:rPr lang="en-US" altLang="en-US" sz="2200" b="1" dirty="0">
                <a:solidFill>
                  <a:srgbClr val="C00000"/>
                </a:solidFill>
                <a:latin typeface="+mj-lt"/>
                <a:cs typeface="Courier New" panose="02070309020205020404" pitchFamily="49" charset="0"/>
              </a:rPr>
              <a:t>git log</a:t>
            </a:r>
          </a:p>
        </p:txBody>
      </p:sp>
      <p:pic>
        <p:nvPicPr>
          <p:cNvPr id="84999" name="Picture 9">
            <a:extLst>
              <a:ext uri="{FF2B5EF4-FFF2-40B4-BE49-F238E27FC236}">
                <a16:creationId xmlns:a16="http://schemas.microsoft.com/office/drawing/2014/main" id="{A195DC26-A006-9122-5C2B-0F99AD8FD10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1" y="3200400"/>
            <a:ext cx="5095875"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2">
            <a:extLst>
              <a:ext uri="{FF2B5EF4-FFF2-40B4-BE49-F238E27FC236}">
                <a16:creationId xmlns:a16="http://schemas.microsoft.com/office/drawing/2014/main" id="{736ED2D2-86B9-41CB-B863-61B369A52B44}"/>
              </a:ext>
            </a:extLst>
          </p:cNvPr>
          <p:cNvSpPr/>
          <p:nvPr/>
        </p:nvSpPr>
        <p:spPr bwMode="auto">
          <a:xfrm>
            <a:off x="8991600" y="2819400"/>
            <a:ext cx="1219200" cy="1181100"/>
          </a:xfrm>
          <a:prstGeom prst="rect">
            <a:avLst/>
          </a:prstGeom>
          <a:noFill/>
          <a:ln w="285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endParaRPr lang="en-US">
              <a:effectLst>
                <a:outerShdw blurRad="38100" dist="38100" dir="2700000" algn="tl">
                  <a:srgbClr val="000000">
                    <a:alpha val="43137"/>
                  </a:srgbClr>
                </a:outerShdw>
              </a:effectLst>
              <a:latin typeface="+mj-lt"/>
            </a:endParaRPr>
          </a:p>
        </p:txBody>
      </p:sp>
      <p:grpSp>
        <p:nvGrpSpPr>
          <p:cNvPr id="85001" name="Group 1">
            <a:extLst>
              <a:ext uri="{FF2B5EF4-FFF2-40B4-BE49-F238E27FC236}">
                <a16:creationId xmlns:a16="http://schemas.microsoft.com/office/drawing/2014/main" id="{4232C615-1C25-89A4-AE32-F491F91ACEFC}"/>
              </a:ext>
            </a:extLst>
          </p:cNvPr>
          <p:cNvGrpSpPr>
            <a:grpSpLocks/>
          </p:cNvGrpSpPr>
          <p:nvPr/>
        </p:nvGrpSpPr>
        <p:grpSpPr bwMode="auto">
          <a:xfrm>
            <a:off x="6619876" y="4038599"/>
            <a:ext cx="3362325" cy="1447800"/>
            <a:chOff x="5095876" y="4038600"/>
            <a:chExt cx="3362323" cy="1447801"/>
          </a:xfrm>
        </p:grpSpPr>
        <p:sp>
          <p:nvSpPr>
            <p:cNvPr id="19" name="Arrow: Bent-Up 18">
              <a:extLst>
                <a:ext uri="{FF2B5EF4-FFF2-40B4-BE49-F238E27FC236}">
                  <a16:creationId xmlns:a16="http://schemas.microsoft.com/office/drawing/2014/main" id="{E83A4BF2-D1A8-4AE5-86ED-0480F6665EB1}"/>
                </a:ext>
              </a:extLst>
            </p:cNvPr>
            <p:cNvSpPr/>
            <p:nvPr/>
          </p:nvSpPr>
          <p:spPr bwMode="auto">
            <a:xfrm rot="16200000" flipH="1">
              <a:off x="6053137" y="3081339"/>
              <a:ext cx="1447801" cy="3362323"/>
            </a:xfrm>
            <a:prstGeom prst="bentUpArrow">
              <a:avLst/>
            </a:prstGeom>
            <a:gradFill>
              <a:gsLst>
                <a:gs pos="0">
                  <a:schemeClr val="tx1">
                    <a:alpha val="55000"/>
                  </a:schemeClr>
                </a:gs>
                <a:gs pos="74000">
                  <a:schemeClr val="bg2">
                    <a:lumMod val="60000"/>
                    <a:lumOff val="40000"/>
                  </a:schemeClr>
                </a:gs>
                <a:gs pos="30000">
                  <a:schemeClr val="bg2"/>
                </a:gs>
                <a:gs pos="100000">
                  <a:srgbClr val="C00000">
                    <a:alpha val="0"/>
                  </a:srgbClr>
                </a:gs>
              </a:gsLst>
              <a:lin ang="5400000" scaled="1"/>
            </a:gradFill>
            <a:ln w="28575" cap="flat" cmpd="sng" algn="ctr">
              <a:noFill/>
              <a:prstDash val="solid"/>
              <a:round/>
              <a:headEnd type="none" w="med" len="med"/>
              <a:tailEnd type="none" w="med" len="med"/>
            </a:ln>
            <a:effectLst/>
          </p:spPr>
          <p:txBody>
            <a:bodyPr wrap="none" anchor="ct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29" name="TextBox 28">
              <a:extLst>
                <a:ext uri="{FF2B5EF4-FFF2-40B4-BE49-F238E27FC236}">
                  <a16:creationId xmlns:a16="http://schemas.microsoft.com/office/drawing/2014/main" id="{E97A41A3-3AEF-41AC-BBB9-330653C6CE72}"/>
                </a:ext>
              </a:extLst>
            </p:cNvPr>
            <p:cNvSpPr txBox="1"/>
            <p:nvPr/>
          </p:nvSpPr>
          <p:spPr>
            <a:xfrm>
              <a:off x="5191126" y="4827590"/>
              <a:ext cx="1491113" cy="523220"/>
            </a:xfrm>
            <a:prstGeom prst="rect">
              <a:avLst/>
            </a:prstGeom>
            <a:noFill/>
          </p:spPr>
          <p:txBody>
            <a:bodyPr wrap="none">
              <a:spAutoFit/>
            </a:bodyPr>
            <a:lstStyle/>
            <a:p>
              <a:pPr>
                <a:defRPr/>
              </a:pPr>
              <a:r>
                <a:rPr lang="en-US" altLang="en-US" sz="2800" b="1" dirty="0">
                  <a:solidFill>
                    <a:schemeClr val="bg1"/>
                  </a:solidFill>
                  <a:effectLst>
                    <a:outerShdw blurRad="38100" dist="38100" dir="2700000" algn="tl">
                      <a:srgbClr val="000000">
                        <a:alpha val="43137"/>
                      </a:srgbClr>
                    </a:outerShdw>
                  </a:effectLst>
                  <a:latin typeface="+mj-lt"/>
                  <a:cs typeface="Courier New" panose="02070309020205020404" pitchFamily="49" charset="0"/>
                </a:rPr>
                <a:t>    git log</a:t>
              </a:r>
              <a:endParaRPr lang="en-US" sz="2800" dirty="0">
                <a:solidFill>
                  <a:schemeClr val="bg1"/>
                </a:solidFill>
                <a:effectLst>
                  <a:outerShdw blurRad="38100" dist="38100" dir="2700000" algn="tl">
                    <a:srgbClr val="000000">
                      <a:alpha val="43137"/>
                    </a:srgbClr>
                  </a:outerShdw>
                </a:effectLst>
                <a:latin typeface="+mj-lt"/>
              </a:endParaRPr>
            </a:p>
          </p:txBody>
        </p:sp>
      </p:grpSp>
      <p:sp>
        <p:nvSpPr>
          <p:cNvPr id="33" name="TextBox 32">
            <a:extLst>
              <a:ext uri="{FF2B5EF4-FFF2-40B4-BE49-F238E27FC236}">
                <a16:creationId xmlns:a16="http://schemas.microsoft.com/office/drawing/2014/main" id="{985EB3C8-D518-45E0-AE25-53AD5A470324}"/>
              </a:ext>
            </a:extLst>
          </p:cNvPr>
          <p:cNvSpPr txBox="1"/>
          <p:nvPr/>
        </p:nvSpPr>
        <p:spPr>
          <a:xfrm>
            <a:off x="5313364" y="5562601"/>
            <a:ext cx="1266693" cy="276999"/>
          </a:xfrm>
          <a:prstGeom prst="rect">
            <a:avLst/>
          </a:prstGeom>
          <a:noFill/>
        </p:spPr>
        <p:txBody>
          <a:bodyPr wrap="none">
            <a:spAutoFit/>
          </a:bodyPr>
          <a:lstStyle/>
          <a:p>
            <a:pPr>
              <a:defRPr/>
            </a:pPr>
            <a:r>
              <a:rPr lang="en-US" sz="1200" b="1" dirty="0">
                <a:solidFill>
                  <a:srgbClr val="FFFF00"/>
                </a:solidFill>
                <a:effectLst>
                  <a:outerShdw blurRad="38100" dist="38100" dir="2700000" algn="tl">
                    <a:srgbClr val="000000">
                      <a:alpha val="43137"/>
                    </a:srgbClr>
                  </a:outerShdw>
                </a:effectLst>
                <a:latin typeface="+mj-lt"/>
                <a:cs typeface="Calibri" panose="020F0502020204030204" pitchFamily="34" charset="0"/>
                <a:sym typeface="Wingdings" panose="05000000000000000000" pitchFamily="2" charset="2"/>
              </a:rPr>
              <a:t> </a:t>
            </a:r>
            <a:r>
              <a:rPr lang="en-US" sz="1200" b="1" dirty="0">
                <a:solidFill>
                  <a:srgbClr val="FFFF00"/>
                </a:solidFill>
                <a:effectLst>
                  <a:outerShdw blurRad="38100" dist="38100" dir="2700000" algn="tl">
                    <a:srgbClr val="000000">
                      <a:alpha val="43137"/>
                    </a:srgbClr>
                  </a:outerShdw>
                </a:effectLst>
                <a:latin typeface="+mj-lt"/>
                <a:cs typeface="Calibri" panose="020F0502020204030204" pitchFamily="34" charset="0"/>
              </a:rPr>
              <a:t>Prior commit</a:t>
            </a:r>
            <a:endParaRPr lang="en-US" sz="1200" dirty="0">
              <a:solidFill>
                <a:srgbClr val="FFFF00"/>
              </a:solidFill>
              <a:effectLst>
                <a:outerShdw blurRad="38100" dist="38100" dir="2700000" algn="tl">
                  <a:srgbClr val="000000">
                    <a:alpha val="43137"/>
                  </a:srgbClr>
                </a:outerShdw>
              </a:effectLst>
              <a:latin typeface="+mj-lt"/>
              <a:cs typeface="Calibri" panose="020F0502020204030204" pitchFamily="34" charset="0"/>
            </a:endParaRPr>
          </a:p>
        </p:txBody>
      </p:sp>
      <p:sp>
        <p:nvSpPr>
          <p:cNvPr id="34" name="TextBox 33">
            <a:extLst>
              <a:ext uri="{FF2B5EF4-FFF2-40B4-BE49-F238E27FC236}">
                <a16:creationId xmlns:a16="http://schemas.microsoft.com/office/drawing/2014/main" id="{076F3188-9E2D-4736-B06A-E096001C31FF}"/>
              </a:ext>
            </a:extLst>
          </p:cNvPr>
          <p:cNvSpPr txBox="1"/>
          <p:nvPr/>
        </p:nvSpPr>
        <p:spPr>
          <a:xfrm>
            <a:off x="5270500" y="4295776"/>
            <a:ext cx="1454244" cy="276999"/>
          </a:xfrm>
          <a:prstGeom prst="rect">
            <a:avLst/>
          </a:prstGeom>
          <a:noFill/>
        </p:spPr>
        <p:txBody>
          <a:bodyPr wrap="none">
            <a:spAutoFit/>
          </a:bodyPr>
          <a:lstStyle/>
          <a:p>
            <a:pPr>
              <a:defRPr/>
            </a:pPr>
            <a:r>
              <a:rPr lang="en-US" sz="1200" b="1" dirty="0">
                <a:solidFill>
                  <a:srgbClr val="FFFF00"/>
                </a:solidFill>
                <a:effectLst>
                  <a:outerShdw blurRad="38100" dist="38100" dir="2700000" algn="tl">
                    <a:srgbClr val="000000">
                      <a:alpha val="43137"/>
                    </a:srgbClr>
                  </a:outerShdw>
                </a:effectLst>
                <a:latin typeface="+mj-lt"/>
                <a:cs typeface="Calibri" panose="020F0502020204030204" pitchFamily="34" charset="0"/>
                <a:sym typeface="Wingdings" panose="05000000000000000000" pitchFamily="2" charset="2"/>
              </a:rPr>
              <a:t> Current</a:t>
            </a:r>
            <a:r>
              <a:rPr lang="en-US" sz="1200" b="1" dirty="0">
                <a:solidFill>
                  <a:srgbClr val="FFFF00"/>
                </a:solidFill>
                <a:effectLst>
                  <a:outerShdw blurRad="38100" dist="38100" dir="2700000" algn="tl">
                    <a:srgbClr val="000000">
                      <a:alpha val="43137"/>
                    </a:srgbClr>
                  </a:outerShdw>
                </a:effectLst>
                <a:latin typeface="+mj-lt"/>
                <a:cs typeface="Calibri" panose="020F0502020204030204" pitchFamily="34" charset="0"/>
              </a:rPr>
              <a:t> commit</a:t>
            </a:r>
            <a:endParaRPr lang="en-US" sz="1200" dirty="0">
              <a:solidFill>
                <a:srgbClr val="FFFF00"/>
              </a:solidFill>
              <a:effectLst>
                <a:outerShdw blurRad="38100" dist="38100" dir="2700000" algn="tl">
                  <a:srgbClr val="000000">
                    <a:alpha val="43137"/>
                  </a:srgbClr>
                </a:outerShdw>
              </a:effectLst>
              <a:latin typeface="+mj-lt"/>
              <a:cs typeface="Calibri" panose="020F0502020204030204" pitchFamily="34" charset="0"/>
            </a:endParaRPr>
          </a:p>
        </p:txBody>
      </p:sp>
      <p:sp>
        <p:nvSpPr>
          <p:cNvPr id="20" name="TextBox 19">
            <a:extLst>
              <a:ext uri="{FF2B5EF4-FFF2-40B4-BE49-F238E27FC236}">
                <a16:creationId xmlns:a16="http://schemas.microsoft.com/office/drawing/2014/main" id="{E382F5D2-FDF0-4B04-95F9-CB0805E654CD}"/>
              </a:ext>
            </a:extLst>
          </p:cNvPr>
          <p:cNvSpPr txBox="1"/>
          <p:nvPr/>
        </p:nvSpPr>
        <p:spPr>
          <a:xfrm>
            <a:off x="1842651" y="6369058"/>
            <a:ext cx="772969" cy="307777"/>
          </a:xfrm>
          <a:prstGeom prst="rect">
            <a:avLst/>
          </a:prstGeom>
          <a:solidFill>
            <a:schemeClr val="tx2">
              <a:lumMod val="85000"/>
              <a:lumOff val="1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a:spAutoFit/>
          </a:bodyPr>
          <a:lstStyle/>
          <a:p>
            <a:pPr>
              <a:defRPr/>
            </a:pPr>
            <a:r>
              <a:rPr lang="en-US" sz="1400" dirty="0">
                <a:solidFill>
                  <a:schemeClr val="bg1"/>
                </a:solidFill>
                <a:latin typeface="+mj-lt"/>
                <a:cs typeface="Calibri" panose="020F0502020204030204" pitchFamily="34" charset="0"/>
              </a:rPr>
              <a:t>File1v1</a:t>
            </a:r>
          </a:p>
        </p:txBody>
      </p:sp>
      <p:sp>
        <p:nvSpPr>
          <p:cNvPr id="21" name="TextBox 20">
            <a:extLst>
              <a:ext uri="{FF2B5EF4-FFF2-40B4-BE49-F238E27FC236}">
                <a16:creationId xmlns:a16="http://schemas.microsoft.com/office/drawing/2014/main" id="{C7DA1A3C-29B2-4DB2-AE0C-B6212C28FE96}"/>
              </a:ext>
            </a:extLst>
          </p:cNvPr>
          <p:cNvSpPr txBox="1"/>
          <p:nvPr/>
        </p:nvSpPr>
        <p:spPr>
          <a:xfrm>
            <a:off x="1842650" y="5176482"/>
            <a:ext cx="772969" cy="307777"/>
          </a:xfrm>
          <a:prstGeom prst="rect">
            <a:avLst/>
          </a:prstGeom>
          <a:solidFill>
            <a:schemeClr val="tx2">
              <a:lumMod val="85000"/>
              <a:lumOff val="1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a:spAutoFit/>
          </a:bodyPr>
          <a:lstStyle/>
          <a:p>
            <a:pPr>
              <a:defRPr/>
            </a:pPr>
            <a:r>
              <a:rPr lang="en-US" sz="1400" dirty="0">
                <a:solidFill>
                  <a:schemeClr val="bg1"/>
                </a:solidFill>
                <a:latin typeface="+mj-lt"/>
                <a:cs typeface="Calibri" panose="020F0502020204030204" pitchFamily="34" charset="0"/>
              </a:rPr>
              <a:t>File1v2</a:t>
            </a:r>
          </a:p>
        </p:txBody>
      </p:sp>
      <p:sp>
        <p:nvSpPr>
          <p:cNvPr id="22" name="Arrow: Right 21">
            <a:extLst>
              <a:ext uri="{FF2B5EF4-FFF2-40B4-BE49-F238E27FC236}">
                <a16:creationId xmlns:a16="http://schemas.microsoft.com/office/drawing/2014/main" id="{F8D0FE71-B2C4-4DC5-9304-AA22CD220F52}"/>
              </a:ext>
            </a:extLst>
          </p:cNvPr>
          <p:cNvSpPr/>
          <p:nvPr/>
        </p:nvSpPr>
        <p:spPr bwMode="auto">
          <a:xfrm>
            <a:off x="7821613" y="3248025"/>
            <a:ext cx="1295400" cy="635000"/>
          </a:xfrm>
          <a:prstGeom prst="rightArrow">
            <a:avLst/>
          </a:prstGeom>
          <a:solidFill>
            <a:schemeClr val="bg1">
              <a:alpha val="26000"/>
            </a:schemeClr>
          </a:solidFill>
          <a:ln w="28575" cap="flat" cmpd="sng" algn="ctr">
            <a:noFill/>
            <a:prstDash val="solid"/>
            <a:round/>
            <a:headEnd type="none" w="med" len="med"/>
            <a:tailEnd type="none" w="med" len="med"/>
          </a:ln>
          <a:effectLst/>
        </p:spPr>
        <p:txBody>
          <a:bodyPr wrap="none" anchor="ctr"/>
          <a:lstStyle/>
          <a:p>
            <a:pPr algn="r" eaLnBrk="1" hangingPunct="1">
              <a:defRPr/>
            </a:pPr>
            <a:r>
              <a:rPr lang="en-US" sz="1100" dirty="0">
                <a:solidFill>
                  <a:srgbClr val="FF0000"/>
                </a:solidFill>
                <a:latin typeface="+mj-lt"/>
                <a:cs typeface="Courier New" panose="02070309020205020404" pitchFamily="49" charset="0"/>
              </a:rPr>
              <a:t>git commit…</a:t>
            </a:r>
            <a:endParaRPr lang="en-US" sz="1100" b="1" dirty="0">
              <a:solidFill>
                <a:srgbClr val="FF0000"/>
              </a:solidFill>
              <a:latin typeface="+mj-lt"/>
              <a:cs typeface="Courier New" panose="02070309020205020404" pitchFamily="49" charset="0"/>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57DABFE2-5672-4AC6-ADC0-ED2491235886}"/>
              </a:ext>
            </a:extLst>
          </p:cNvPr>
          <p:cNvGrpSpPr/>
          <p:nvPr/>
        </p:nvGrpSpPr>
        <p:grpSpPr>
          <a:xfrm>
            <a:off x="1549242" y="762001"/>
            <a:ext cx="9118759" cy="6044244"/>
            <a:chOff x="6254750" y="4378325"/>
            <a:chExt cx="2941637" cy="2742942"/>
          </a:xfrm>
          <a:gradFill>
            <a:gsLst>
              <a:gs pos="0">
                <a:schemeClr val="accent6">
                  <a:alpha val="13000"/>
                </a:schemeClr>
              </a:gs>
              <a:gs pos="74000">
                <a:schemeClr val="tx1">
                  <a:lumMod val="50000"/>
                  <a:lumOff val="50000"/>
                  <a:alpha val="17000"/>
                </a:schemeClr>
              </a:gs>
              <a:gs pos="43000">
                <a:schemeClr val="accent1">
                  <a:lumMod val="45000"/>
                  <a:lumOff val="55000"/>
                  <a:alpha val="18000"/>
                </a:schemeClr>
              </a:gs>
              <a:gs pos="100000">
                <a:schemeClr val="accent6">
                  <a:alpha val="13000"/>
                </a:schemeClr>
              </a:gs>
            </a:gsLst>
            <a:lin ang="5400000" scaled="1"/>
          </a:gradFill>
        </p:grpSpPr>
        <p:sp>
          <p:nvSpPr>
            <p:cNvPr id="8" name="Text Box 3">
              <a:extLst>
                <a:ext uri="{FF2B5EF4-FFF2-40B4-BE49-F238E27FC236}">
                  <a16:creationId xmlns:a16="http://schemas.microsoft.com/office/drawing/2014/main" id="{885431AE-CAAD-4A3B-9438-ABBD1ED99DD4}"/>
                </a:ext>
              </a:extLst>
            </p:cNvPr>
            <p:cNvSpPr txBox="1">
              <a:spLocks noChangeArrowheads="1"/>
            </p:cNvSpPr>
            <p:nvPr/>
          </p:nvSpPr>
          <p:spPr bwMode="auto">
            <a:xfrm>
              <a:off x="6333254" y="5128987"/>
              <a:ext cx="2803526" cy="265377"/>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457200">
                <a:defRPr sz="800" b="1">
                  <a:solidFill>
                    <a:schemeClr val="tx1"/>
                  </a:solidFill>
                  <a:latin typeface="Verdana" panose="020B0604030504040204" pitchFamily="34" charset="0"/>
                </a:defRPr>
              </a:lvl1pPr>
              <a:lvl2pPr marL="742950" indent="-285750" defTabSz="457200">
                <a:defRPr sz="800" b="1">
                  <a:solidFill>
                    <a:schemeClr val="tx1"/>
                  </a:solidFill>
                  <a:latin typeface="Verdana" panose="020B0604030504040204" pitchFamily="34" charset="0"/>
                </a:defRPr>
              </a:lvl2pPr>
              <a:lvl3pPr marL="1143000" indent="-228600" defTabSz="457200">
                <a:defRPr sz="800" b="1">
                  <a:solidFill>
                    <a:schemeClr val="tx1"/>
                  </a:solidFill>
                  <a:latin typeface="Verdana" panose="020B0604030504040204" pitchFamily="34" charset="0"/>
                </a:defRPr>
              </a:lvl3pPr>
              <a:lvl4pPr marL="1600200" indent="-228600" defTabSz="457200">
                <a:defRPr sz="800" b="1">
                  <a:solidFill>
                    <a:schemeClr val="tx1"/>
                  </a:solidFill>
                  <a:latin typeface="Verdana" panose="020B0604030504040204" pitchFamily="34" charset="0"/>
                </a:defRPr>
              </a:lvl4pPr>
              <a:lvl5pPr marL="2057400" indent="-228600" defTabSz="457200">
                <a:defRPr sz="800" b="1">
                  <a:solidFill>
                    <a:schemeClr val="tx1"/>
                  </a:solidFill>
                  <a:latin typeface="Verdana" panose="020B0604030504040204" pitchFamily="34" charset="0"/>
                </a:defRPr>
              </a:lvl5pPr>
              <a:lvl6pPr marL="2514600" indent="-228600" defTabSz="457200" eaLnBrk="0" fontAlgn="base" hangingPunct="0">
                <a:spcBef>
                  <a:spcPct val="0"/>
                </a:spcBef>
                <a:spcAft>
                  <a:spcPct val="0"/>
                </a:spcAft>
                <a:defRPr sz="800" b="1">
                  <a:solidFill>
                    <a:schemeClr val="tx1"/>
                  </a:solidFill>
                  <a:latin typeface="Verdana" panose="020B0604030504040204" pitchFamily="34" charset="0"/>
                </a:defRPr>
              </a:lvl6pPr>
              <a:lvl7pPr marL="2971800" indent="-228600" defTabSz="457200" eaLnBrk="0" fontAlgn="base" hangingPunct="0">
                <a:spcBef>
                  <a:spcPct val="0"/>
                </a:spcBef>
                <a:spcAft>
                  <a:spcPct val="0"/>
                </a:spcAft>
                <a:defRPr sz="800" b="1">
                  <a:solidFill>
                    <a:schemeClr val="tx1"/>
                  </a:solidFill>
                  <a:latin typeface="Verdana" panose="020B0604030504040204" pitchFamily="34" charset="0"/>
                </a:defRPr>
              </a:lvl7pPr>
              <a:lvl8pPr marL="3429000" indent="-228600" defTabSz="457200" eaLnBrk="0" fontAlgn="base" hangingPunct="0">
                <a:spcBef>
                  <a:spcPct val="0"/>
                </a:spcBef>
                <a:spcAft>
                  <a:spcPct val="0"/>
                </a:spcAft>
                <a:defRPr sz="800" b="1">
                  <a:solidFill>
                    <a:schemeClr val="tx1"/>
                  </a:solidFill>
                  <a:latin typeface="Verdana" panose="020B0604030504040204" pitchFamily="34" charset="0"/>
                </a:defRPr>
              </a:lvl8pPr>
              <a:lvl9pPr marL="3886200" indent="-228600" defTabSz="457200" eaLnBrk="0" fontAlgn="base" hangingPunct="0">
                <a:spcBef>
                  <a:spcPct val="0"/>
                </a:spcBef>
                <a:spcAft>
                  <a:spcPct val="0"/>
                </a:spcAft>
                <a:defRPr sz="800" b="1">
                  <a:solidFill>
                    <a:schemeClr val="tx1"/>
                  </a:solidFill>
                  <a:latin typeface="Verdana" panose="020B0604030504040204" pitchFamily="34" charset="0"/>
                </a:defRPr>
              </a:lvl9pPr>
            </a:lstStyle>
            <a:p>
              <a:pPr algn="ctr" eaLnBrk="1" hangingPunct="1">
                <a:defRPr/>
              </a:pPr>
              <a:endParaRPr lang="en-US" altLang="en-US" sz="3200" b="0" dirty="0">
                <a:solidFill>
                  <a:schemeClr val="tx1">
                    <a:lumMod val="50000"/>
                    <a:lumOff val="50000"/>
                  </a:schemeClr>
                </a:solidFill>
                <a:latin typeface="Arial" panose="020B0604020202020204" pitchFamily="34" charset="0"/>
              </a:endParaRPr>
            </a:p>
          </p:txBody>
        </p:sp>
        <p:sp>
          <p:nvSpPr>
            <p:cNvPr id="7" name="AutoShape 2">
              <a:extLst>
                <a:ext uri="{FF2B5EF4-FFF2-40B4-BE49-F238E27FC236}">
                  <a16:creationId xmlns:a16="http://schemas.microsoft.com/office/drawing/2014/main" id="{F99C6429-3F2C-42A3-B3AB-994DACFCE119}"/>
                </a:ext>
              </a:extLst>
            </p:cNvPr>
            <p:cNvSpPr>
              <a:spLocks noChangeArrowheads="1"/>
            </p:cNvSpPr>
            <p:nvPr/>
          </p:nvSpPr>
          <p:spPr bwMode="auto">
            <a:xfrm>
              <a:off x="6254750" y="4378325"/>
              <a:ext cx="2941637" cy="2742942"/>
            </a:xfrm>
            <a:prstGeom prst="can">
              <a:avLst>
                <a:gd name="adj" fmla="val 22667"/>
              </a:avLst>
            </a:prstGeom>
            <a:grpFill/>
            <a:ln w="9525">
              <a:solidFill>
                <a:schemeClr val="tx1"/>
              </a:solidFill>
              <a:round/>
              <a:headEnd/>
              <a:tailEnd/>
            </a:ln>
            <a:effectLst/>
          </p:spPr>
          <p:txBody>
            <a:bodyPr wrap="none" anchor="ctr"/>
            <a:lstStyle>
              <a:lvl1pPr defTabSz="457200">
                <a:lnSpc>
                  <a:spcPct val="85000"/>
                </a:lnSpc>
                <a:spcBef>
                  <a:spcPct val="30000"/>
                </a:spcBef>
                <a:buClr>
                  <a:srgbClr val="000000"/>
                </a:buClr>
                <a:buFont typeface="Wingdings" panose="05000000000000000000" pitchFamily="2" charset="2"/>
                <a:buChar char="§"/>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anose="05030102010509060703" pitchFamily="18" charset="2"/>
                <a:buChar char="4"/>
                <a:defRPr>
                  <a:solidFill>
                    <a:srgbClr val="006699"/>
                  </a:solidFill>
                  <a:latin typeface="Arial" panose="020B0604020202020204" pitchFamily="34" charset="0"/>
                </a:defRPr>
              </a:lvl2pPr>
              <a:lvl3pPr marL="1143000" indent="-228600" defTabSz="457200">
                <a:spcBef>
                  <a:spcPct val="20000"/>
                </a:spcBef>
                <a:buFont typeface="Wingdings" panose="05000000000000000000" pitchFamily="2" charset="2"/>
                <a:buChar char="§"/>
                <a:defRPr sz="1600">
                  <a:solidFill>
                    <a:srgbClr val="666666"/>
                  </a:solidFill>
                  <a:latin typeface="Arial" panose="020B0604020202020204" pitchFamily="34" charset="0"/>
                </a:defRPr>
              </a:lvl3pPr>
              <a:lvl4pPr marL="1600200" indent="-228600" defTabSz="457200">
                <a:spcBef>
                  <a:spcPct val="20000"/>
                </a:spcBef>
                <a:buChar char="–"/>
                <a:defRPr sz="1400">
                  <a:solidFill>
                    <a:schemeClr val="tx1"/>
                  </a:solidFill>
                  <a:latin typeface="Arial" panose="020B0604020202020204" pitchFamily="34" charset="0"/>
                </a:defRPr>
              </a:lvl4pPr>
              <a:lvl5pPr marL="2057400" indent="-228600" defTabSz="457200">
                <a:spcBef>
                  <a:spcPct val="20000"/>
                </a:spcBef>
                <a:buChar char="–"/>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Font typeface="Arial" panose="020B0604020202020204" pitchFamily="34" charset="0"/>
                <a:buNone/>
                <a:defRPr/>
              </a:pPr>
              <a:endParaRPr lang="en-US" altLang="en-US" sz="1800" dirty="0">
                <a:solidFill>
                  <a:schemeClr val="bg1"/>
                </a:solidFill>
              </a:endParaRPr>
            </a:p>
          </p:txBody>
        </p:sp>
      </p:grpSp>
      <p:sp>
        <p:nvSpPr>
          <p:cNvPr id="87043" name="Title 1">
            <a:extLst>
              <a:ext uri="{FF2B5EF4-FFF2-40B4-BE49-F238E27FC236}">
                <a16:creationId xmlns:a16="http://schemas.microsoft.com/office/drawing/2014/main" id="{53D8BEEC-4F12-DF7A-2365-E516DB80A7F2}"/>
              </a:ext>
            </a:extLst>
          </p:cNvPr>
          <p:cNvSpPr>
            <a:spLocks noGrp="1" noChangeArrowheads="1"/>
          </p:cNvSpPr>
          <p:nvPr>
            <p:ph type="title"/>
            <p:custDataLst>
              <p:tags r:id="rId1"/>
            </p:custDataLst>
          </p:nvPr>
        </p:nvSpPr>
        <p:spPr>
          <a:xfrm>
            <a:off x="685800" y="228600"/>
            <a:ext cx="9982200" cy="533400"/>
          </a:xfrm>
        </p:spPr>
        <p:txBody>
          <a:bodyPr/>
          <a:lstStyle/>
          <a:p>
            <a:r>
              <a:rPr lang="en-US" altLang="en-US" sz="2600" b="1" dirty="0"/>
              <a:t>Commit </a:t>
            </a:r>
            <a:r>
              <a:rPr lang="en-US" altLang="en-US" sz="2600" dirty="0"/>
              <a:t>Staged files - View</a:t>
            </a:r>
            <a:r>
              <a:rPr lang="en-US" altLang="en-US" sz="2600" b="1" dirty="0"/>
              <a:t> </a:t>
            </a:r>
            <a:r>
              <a:rPr lang="en-US" altLang="en-US" sz="2600" dirty="0"/>
              <a:t>the Repository’s status using  </a:t>
            </a:r>
            <a:r>
              <a:rPr lang="en-US" altLang="en-US" sz="2600" b="1" dirty="0">
                <a:solidFill>
                  <a:srgbClr val="C00000"/>
                </a:solidFill>
                <a:latin typeface="Courier New" panose="02070309020205020404" pitchFamily="49" charset="0"/>
                <a:cs typeface="Courier New" panose="02070309020205020404" pitchFamily="49" charset="0"/>
              </a:rPr>
              <a:t>git show</a:t>
            </a:r>
          </a:p>
        </p:txBody>
      </p:sp>
      <p:sp>
        <p:nvSpPr>
          <p:cNvPr id="87044" name="TextBox 1">
            <a:extLst>
              <a:ext uri="{FF2B5EF4-FFF2-40B4-BE49-F238E27FC236}">
                <a16:creationId xmlns:a16="http://schemas.microsoft.com/office/drawing/2014/main" id="{5C0F1171-71F2-676C-45F1-463673EE4268}"/>
              </a:ext>
            </a:extLst>
          </p:cNvPr>
          <p:cNvSpPr txBox="1">
            <a:spLocks noChangeArrowheads="1"/>
          </p:cNvSpPr>
          <p:nvPr/>
        </p:nvSpPr>
        <p:spPr bwMode="auto">
          <a:xfrm>
            <a:off x="1524000" y="1014413"/>
            <a:ext cx="913765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800" b="1" dirty="0">
                <a:solidFill>
                  <a:srgbClr val="FF0000"/>
                </a:solidFill>
                <a:latin typeface="Courier New" panose="02070309020205020404" pitchFamily="49" charset="0"/>
                <a:cs typeface="Courier New" panose="02070309020205020404" pitchFamily="49" charset="0"/>
              </a:rPr>
              <a:t>git log </a:t>
            </a:r>
            <a:r>
              <a:rPr lang="en-US" altLang="en-US" sz="1800" dirty="0">
                <a:latin typeface="Calibri" panose="020F0502020204030204" pitchFamily="34" charset="0"/>
                <a:cs typeface="Calibri" panose="020F0502020204030204" pitchFamily="34" charset="0"/>
              </a:rPr>
              <a:t>displays the commit author, hash# and message</a:t>
            </a:r>
          </a:p>
          <a:p>
            <a:pPr algn="ctr"/>
            <a:r>
              <a:rPr lang="en-US" altLang="en-US" sz="1800" dirty="0">
                <a:latin typeface="Calibri" panose="020F0502020204030204" pitchFamily="34" charset="0"/>
                <a:cs typeface="Calibri" panose="020F0502020204030204" pitchFamily="34" charset="0"/>
              </a:rPr>
              <a:t>To view that plus file changes made between the current &amp; previous commit use:</a:t>
            </a:r>
            <a:r>
              <a:rPr lang="en-US" altLang="en-US" sz="1800" dirty="0">
                <a:solidFill>
                  <a:schemeClr val="bg2"/>
                </a:solidFill>
                <a:latin typeface="Calibri" panose="020F0502020204030204" pitchFamily="34" charset="0"/>
                <a:cs typeface="Calibri" panose="020F0502020204030204" pitchFamily="34" charset="0"/>
              </a:rPr>
              <a:t> </a:t>
            </a:r>
            <a:r>
              <a:rPr lang="en-US" altLang="en-US" sz="2100" b="1" dirty="0">
                <a:solidFill>
                  <a:srgbClr val="C00000"/>
                </a:solidFill>
                <a:latin typeface="Courier New" panose="02070309020205020404" pitchFamily="49" charset="0"/>
                <a:cs typeface="Courier New" panose="02070309020205020404" pitchFamily="49" charset="0"/>
              </a:rPr>
              <a:t>git show</a:t>
            </a:r>
          </a:p>
        </p:txBody>
      </p:sp>
      <p:sp>
        <p:nvSpPr>
          <p:cNvPr id="19" name="Arrow: Bent-Up 18">
            <a:extLst>
              <a:ext uri="{FF2B5EF4-FFF2-40B4-BE49-F238E27FC236}">
                <a16:creationId xmlns:a16="http://schemas.microsoft.com/office/drawing/2014/main" id="{E83A4BF2-D1A8-4AE5-86ED-0480F6665EB1}"/>
              </a:ext>
            </a:extLst>
          </p:cNvPr>
          <p:cNvSpPr/>
          <p:nvPr/>
        </p:nvSpPr>
        <p:spPr bwMode="auto">
          <a:xfrm rot="16200000" flipH="1">
            <a:off x="7324726" y="3163888"/>
            <a:ext cx="1433512" cy="3128963"/>
          </a:xfrm>
          <a:prstGeom prst="bentUpArrow">
            <a:avLst/>
          </a:prstGeom>
          <a:gradFill>
            <a:gsLst>
              <a:gs pos="0">
                <a:schemeClr val="tx1">
                  <a:alpha val="55000"/>
                </a:schemeClr>
              </a:gs>
              <a:gs pos="74000">
                <a:schemeClr val="bg2">
                  <a:lumMod val="60000"/>
                  <a:lumOff val="40000"/>
                </a:schemeClr>
              </a:gs>
              <a:gs pos="30000">
                <a:schemeClr val="bg2"/>
              </a:gs>
              <a:gs pos="100000">
                <a:srgbClr val="C00000">
                  <a:alpha val="0"/>
                </a:srgbClr>
              </a:gs>
            </a:gsLst>
            <a:lin ang="5400000" scaled="1"/>
          </a:gradFill>
          <a:ln w="28575" cap="flat" cmpd="sng" algn="ctr">
            <a:noFill/>
            <a:prstDash val="solid"/>
            <a:round/>
            <a:headEnd type="none" w="med" len="med"/>
            <a:tailEnd type="none" w="med" len="med"/>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29" name="TextBox 28">
            <a:extLst>
              <a:ext uri="{FF2B5EF4-FFF2-40B4-BE49-F238E27FC236}">
                <a16:creationId xmlns:a16="http://schemas.microsoft.com/office/drawing/2014/main" id="{E97A41A3-3AEF-41AC-BBB9-330653C6CE72}"/>
              </a:ext>
            </a:extLst>
          </p:cNvPr>
          <p:cNvSpPr txBox="1"/>
          <p:nvPr/>
        </p:nvSpPr>
        <p:spPr>
          <a:xfrm>
            <a:off x="6715126" y="4813301"/>
            <a:ext cx="2117725" cy="523875"/>
          </a:xfrm>
          <a:prstGeom prst="rect">
            <a:avLst/>
          </a:prstGeom>
          <a:noFill/>
        </p:spPr>
        <p:txBody>
          <a:bodyPr wrap="none">
            <a:spAutoFit/>
          </a:bodyPr>
          <a:lstStyle/>
          <a:p>
            <a:pPr>
              <a:defRPr/>
            </a:pPr>
            <a:r>
              <a:rPr lang="en-US" altLang="en-US" sz="2800" b="1" dirty="0">
                <a:solidFill>
                  <a:schemeClr val="bg1"/>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 git show</a:t>
            </a:r>
            <a:endParaRPr lang="en-US" sz="2800" dirty="0">
              <a:solidFill>
                <a:schemeClr val="bg1"/>
              </a:solidFill>
              <a:effectLst>
                <a:outerShdw blurRad="38100" dist="38100" dir="2700000" algn="tl">
                  <a:srgbClr val="000000">
                    <a:alpha val="43137"/>
                  </a:srgbClr>
                </a:outerShdw>
              </a:effectLst>
            </a:endParaRPr>
          </a:p>
        </p:txBody>
      </p:sp>
      <p:pic>
        <p:nvPicPr>
          <p:cNvPr id="87047" name="Picture 8">
            <a:extLst>
              <a:ext uri="{FF2B5EF4-FFF2-40B4-BE49-F238E27FC236}">
                <a16:creationId xmlns:a16="http://schemas.microsoft.com/office/drawing/2014/main" id="{73053C1D-7474-D833-8481-4DD95037FAF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11639" y="1743076"/>
            <a:ext cx="6423025"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48" name="Picture 2">
            <a:extLst>
              <a:ext uri="{FF2B5EF4-FFF2-40B4-BE49-F238E27FC236}">
                <a16:creationId xmlns:a16="http://schemas.microsoft.com/office/drawing/2014/main" id="{6EA8275D-852E-1A7A-E20D-5B308AD1118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2412" y="3200401"/>
            <a:ext cx="4954588" cy="367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33">
            <a:extLst>
              <a:ext uri="{FF2B5EF4-FFF2-40B4-BE49-F238E27FC236}">
                <a16:creationId xmlns:a16="http://schemas.microsoft.com/office/drawing/2014/main" id="{076F3188-9E2D-4736-B06A-E096001C31FF}"/>
              </a:ext>
            </a:extLst>
          </p:cNvPr>
          <p:cNvSpPr txBox="1"/>
          <p:nvPr/>
        </p:nvSpPr>
        <p:spPr>
          <a:xfrm>
            <a:off x="4572001" y="3955294"/>
            <a:ext cx="1855313" cy="338554"/>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a:spAutoFit/>
          </a:bodyPr>
          <a:lstStyle/>
          <a:p>
            <a:pPr>
              <a:defRPr/>
            </a:pPr>
            <a:r>
              <a:rPr lang="en-US" sz="1600" b="1" dirty="0">
                <a:solidFill>
                  <a:srgbClr val="FFFF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Wingdings" panose="05000000000000000000" pitchFamily="2" charset="2"/>
              </a:rPr>
              <a:t>Current</a:t>
            </a:r>
            <a:r>
              <a:rPr lang="en-US" sz="1600" b="1" dirty="0">
                <a:solidFill>
                  <a:srgbClr val="FFFF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commit log</a:t>
            </a:r>
            <a:endParaRPr lang="en-US" sz="1600" dirty="0">
              <a:solidFill>
                <a:srgbClr val="FFFF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p:txBody>
      </p:sp>
      <p:sp>
        <p:nvSpPr>
          <p:cNvPr id="33" name="TextBox 32">
            <a:extLst>
              <a:ext uri="{FF2B5EF4-FFF2-40B4-BE49-F238E27FC236}">
                <a16:creationId xmlns:a16="http://schemas.microsoft.com/office/drawing/2014/main" id="{985EB3C8-D518-45E0-AE25-53AD5A470324}"/>
              </a:ext>
            </a:extLst>
          </p:cNvPr>
          <p:cNvSpPr txBox="1"/>
          <p:nvPr/>
        </p:nvSpPr>
        <p:spPr>
          <a:xfrm>
            <a:off x="4211639" y="5638801"/>
            <a:ext cx="2215675" cy="1015663"/>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a:spAutoFit/>
          </a:bodyPr>
          <a:lstStyle/>
          <a:p>
            <a:pPr>
              <a:defRPr/>
            </a:pPr>
            <a:r>
              <a:rPr lang="en-US" sz="1600" b="1" dirty="0">
                <a:solidFill>
                  <a:srgbClr val="FFFF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Diff</a:t>
            </a:r>
            <a:r>
              <a:rPr lang="en-US" sz="1400" b="1" dirty="0">
                <a:solidFill>
                  <a:srgbClr val="FFFF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r>
              <a:rPr lang="en-US" sz="1600" b="1" dirty="0">
                <a:solidFill>
                  <a:srgbClr val="FFFF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between Commit Points in History:</a:t>
            </a:r>
            <a:endParaRPr lang="en-US" sz="1400" b="1" dirty="0">
              <a:solidFill>
                <a:srgbClr val="FFFF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p>
            <a:pPr marL="171450" indent="-171450">
              <a:buFont typeface="Arial" panose="020B0604020202020204" pitchFamily="34" charset="0"/>
              <a:buChar char="•"/>
              <a:defRPr/>
            </a:pPr>
            <a:r>
              <a:rPr lang="en-US" sz="1400" b="1" dirty="0">
                <a:solidFill>
                  <a:srgbClr val="FFFF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Current</a:t>
            </a:r>
          </a:p>
          <a:p>
            <a:pPr marL="171450" indent="-171450">
              <a:buFont typeface="Arial" panose="020B0604020202020204" pitchFamily="34" charset="0"/>
              <a:buChar char="•"/>
              <a:defRPr/>
            </a:pPr>
            <a:r>
              <a:rPr lang="en-US" sz="1400" b="1" dirty="0">
                <a:solidFill>
                  <a:srgbClr val="FFFF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Prior</a:t>
            </a:r>
            <a:endParaRPr lang="en-US" sz="1400" dirty="0">
              <a:solidFill>
                <a:srgbClr val="FFFF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p:txBody>
      </p:sp>
      <p:sp>
        <p:nvSpPr>
          <p:cNvPr id="2" name="Right Brace 1">
            <a:extLst>
              <a:ext uri="{FF2B5EF4-FFF2-40B4-BE49-F238E27FC236}">
                <a16:creationId xmlns:a16="http://schemas.microsoft.com/office/drawing/2014/main" id="{6AC064E5-D89C-4BDA-800E-5D6444709E45}"/>
              </a:ext>
            </a:extLst>
          </p:cNvPr>
          <p:cNvSpPr/>
          <p:nvPr/>
        </p:nvSpPr>
        <p:spPr bwMode="auto">
          <a:xfrm>
            <a:off x="3746500" y="4864100"/>
            <a:ext cx="400050" cy="1905000"/>
          </a:xfrm>
          <a:prstGeom prst="rightBrace">
            <a:avLst>
              <a:gd name="adj1" fmla="val 8333"/>
              <a:gd name="adj2" fmla="val 50462"/>
            </a:avLst>
          </a:prstGeom>
          <a:noFill/>
          <a:ln w="28575" cap="flat" cmpd="sng" algn="ctr">
            <a:solidFill>
              <a:srgbClr val="FFFF00">
                <a:alpha val="52000"/>
              </a:srgb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16" name="Arrow: Curved Left 15">
            <a:extLst>
              <a:ext uri="{FF2B5EF4-FFF2-40B4-BE49-F238E27FC236}">
                <a16:creationId xmlns:a16="http://schemas.microsoft.com/office/drawing/2014/main" id="{F60480EA-C08F-49B9-801A-9BF575CBF0DE}"/>
              </a:ext>
            </a:extLst>
          </p:cNvPr>
          <p:cNvSpPr/>
          <p:nvPr/>
        </p:nvSpPr>
        <p:spPr bwMode="auto">
          <a:xfrm flipH="1">
            <a:off x="8915400" y="2895600"/>
            <a:ext cx="304800" cy="685800"/>
          </a:xfrm>
          <a:prstGeom prst="curvedLeftArrow">
            <a:avLst/>
          </a:prstGeom>
          <a:gradFill>
            <a:gsLst>
              <a:gs pos="0">
                <a:srgbClr val="C00000"/>
              </a:gs>
              <a:gs pos="74000">
                <a:srgbClr val="C00000"/>
              </a:gs>
              <a:gs pos="43000">
                <a:schemeClr val="bg2"/>
              </a:gs>
              <a:gs pos="100000">
                <a:srgbClr val="C00000"/>
              </a:gs>
            </a:gsLst>
            <a:lin ang="5400000" scaled="1"/>
          </a:gradFill>
          <a:ln w="28575" cap="flat" cmpd="sng" algn="ctr">
            <a:noFill/>
            <a:prstDash val="solid"/>
            <a:round/>
            <a:headEnd type="none" w="med" len="med"/>
            <a:tailEnd type="none" w="med" len="med"/>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15" name="TextBox 14">
            <a:extLst>
              <a:ext uri="{FF2B5EF4-FFF2-40B4-BE49-F238E27FC236}">
                <a16:creationId xmlns:a16="http://schemas.microsoft.com/office/drawing/2014/main" id="{06151FD0-1CB2-4DEF-A997-834879057A87}"/>
              </a:ext>
            </a:extLst>
          </p:cNvPr>
          <p:cNvSpPr txBox="1"/>
          <p:nvPr/>
        </p:nvSpPr>
        <p:spPr>
          <a:xfrm>
            <a:off x="7239000" y="6224585"/>
            <a:ext cx="3434458" cy="646331"/>
          </a:xfrm>
          <a:prstGeom prst="rect">
            <a:avLst/>
          </a:prstGeom>
          <a:solidFill>
            <a:schemeClr val="tx1">
              <a:lumMod val="65000"/>
              <a:lumOff val="35000"/>
              <a:alpha val="91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spAutoFit/>
          </a:bodyPr>
          <a:lstStyle/>
          <a:p>
            <a:pPr algn="ctr">
              <a:defRPr/>
            </a:pPr>
            <a:r>
              <a:rPr lang="en-US" sz="2000" b="1" dirty="0">
                <a:solidFill>
                  <a:srgbClr val="FDDC69"/>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git show </a:t>
            </a:r>
            <a:r>
              <a:rPr lang="en-US" sz="1600"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provides a Diff between the last two commit points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B78B1764-1A5E-F3C3-BCF6-C0546E804482}"/>
              </a:ext>
            </a:extLst>
          </p:cNvPr>
          <p:cNvSpPr>
            <a:spLocks noChangeArrowheads="1"/>
          </p:cNvSpPr>
          <p:nvPr/>
        </p:nvSpPr>
        <p:spPr bwMode="auto">
          <a:xfrm>
            <a:off x="9601200" y="6324600"/>
            <a:ext cx="971550" cy="533400"/>
          </a:xfrm>
          <a:prstGeom prst="rect">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endParaRPr lang="en-US" altLang="en-US"/>
          </a:p>
        </p:txBody>
      </p:sp>
      <p:sp>
        <p:nvSpPr>
          <p:cNvPr id="16387" name="Rectangle 2">
            <a:extLst>
              <a:ext uri="{FF2B5EF4-FFF2-40B4-BE49-F238E27FC236}">
                <a16:creationId xmlns:a16="http://schemas.microsoft.com/office/drawing/2014/main" id="{78A692AB-4488-8903-A8A0-FE0AB8308A2D}"/>
              </a:ext>
            </a:extLst>
          </p:cNvPr>
          <p:cNvSpPr>
            <a:spLocks noGrp="1" noChangeArrowheads="1"/>
          </p:cNvSpPr>
          <p:nvPr>
            <p:ph type="title"/>
          </p:nvPr>
        </p:nvSpPr>
        <p:spPr>
          <a:xfrm>
            <a:off x="393192" y="393192"/>
            <a:ext cx="11293592" cy="1325563"/>
          </a:xfrm>
        </p:spPr>
        <p:txBody>
          <a:bodyPr/>
          <a:lstStyle/>
          <a:p>
            <a:pPr eaLnBrk="1" hangingPunct="1"/>
            <a:r>
              <a:rPr lang="en-US" altLang="en-US" sz="3600" dirty="0">
                <a:sym typeface="Webdings" pitchFamily="2" charset="2"/>
              </a:rPr>
              <a:t>Installing the Education Workspace</a:t>
            </a:r>
            <a:br>
              <a:rPr lang="en-US" altLang="en-US" sz="3600" dirty="0">
                <a:sym typeface="Webdings" pitchFamily="2" charset="2"/>
              </a:rPr>
            </a:br>
            <a:r>
              <a:rPr lang="en-US" altLang="en-US" sz="2800" dirty="0">
                <a:solidFill>
                  <a:schemeClr val="tx1">
                    <a:lumMod val="50000"/>
                    <a:lumOff val="50000"/>
                  </a:schemeClr>
                </a:solidFill>
                <a:sym typeface="Webdings" pitchFamily="2" charset="2"/>
              </a:rPr>
              <a:t>Needed for the hands-on labs/workshops</a:t>
            </a:r>
            <a:endParaRPr lang="en-US" altLang="en-US" sz="3600" dirty="0">
              <a:solidFill>
                <a:schemeClr val="tx1">
                  <a:lumMod val="50000"/>
                  <a:lumOff val="50000"/>
                </a:schemeClr>
              </a:solidFill>
            </a:endParaRPr>
          </a:p>
        </p:txBody>
      </p:sp>
      <p:sp>
        <p:nvSpPr>
          <p:cNvPr id="3448835" name="Rectangle 3">
            <a:extLst>
              <a:ext uri="{FF2B5EF4-FFF2-40B4-BE49-F238E27FC236}">
                <a16:creationId xmlns:a16="http://schemas.microsoft.com/office/drawing/2014/main" id="{1E3C7199-6C11-CB10-1B5A-E199A7498B73}"/>
              </a:ext>
            </a:extLst>
          </p:cNvPr>
          <p:cNvSpPr>
            <a:spLocks noGrp="1" noChangeArrowheads="1"/>
          </p:cNvSpPr>
          <p:nvPr>
            <p:ph idx="1"/>
          </p:nvPr>
        </p:nvSpPr>
        <p:spPr>
          <a:xfrm>
            <a:off x="425849" y="1371600"/>
            <a:ext cx="6660751" cy="5867400"/>
          </a:xfrm>
        </p:spPr>
        <p:txBody>
          <a:bodyPr/>
          <a:lstStyle/>
          <a:p>
            <a:pPr marL="457200" indent="-457200">
              <a:buFont typeface="Wingdings" pitchFamily="2" charset="2"/>
              <a:buAutoNum type="arabicPeriod"/>
              <a:defRPr/>
            </a:pPr>
            <a:r>
              <a:rPr lang="en-US" b="1" dirty="0"/>
              <a:t>Download the Education Workspace</a:t>
            </a:r>
          </a:p>
          <a:p>
            <a:pPr marL="457200" indent="-457200">
              <a:buFont typeface="Wingdings" pitchFamily="2" charset="2"/>
              <a:buAutoNum type="arabicPeriod"/>
              <a:defRPr/>
            </a:pPr>
            <a:endParaRPr lang="en-US" b="1" dirty="0"/>
          </a:p>
          <a:p>
            <a:pPr marL="457200" indent="-457200">
              <a:buFont typeface="Wingdings" pitchFamily="2" charset="2"/>
              <a:buAutoNum type="arabicPeriod"/>
              <a:defRPr/>
            </a:pPr>
            <a:r>
              <a:rPr lang="en-US" b="1" dirty="0"/>
              <a:t>Unzip the workspace to your PC: </a:t>
            </a:r>
          </a:p>
          <a:p>
            <a:pPr marL="827532" lvl="3" indent="-457200">
              <a:defRPr/>
            </a:pPr>
            <a:r>
              <a:rPr lang="en-US" dirty="0"/>
              <a:t>In the screen shots, the workspace is being unzipped directly on the C drive. This requires write-access  to C: and may not be suitable for your install. </a:t>
            </a:r>
          </a:p>
          <a:p>
            <a:pPr marL="827532" lvl="3" indent="-457200">
              <a:defRPr/>
            </a:pPr>
            <a:r>
              <a:rPr lang="en-US" dirty="0"/>
              <a:t>Note that many file compression/zip products will create a folder named the same as the zip file.</a:t>
            </a:r>
            <a:endParaRPr lang="en-US" sz="1800" i="1" dirty="0"/>
          </a:p>
          <a:p>
            <a:pPr marL="690563" lvl="2" indent="0">
              <a:buNone/>
              <a:defRPr/>
            </a:pPr>
            <a:endParaRPr lang="en-US" sz="800" dirty="0"/>
          </a:p>
          <a:p>
            <a:pPr>
              <a:defRPr/>
            </a:pPr>
            <a:r>
              <a:rPr lang="en-US" dirty="0"/>
              <a:t>3. When the unzip completes, use Windows to find the </a:t>
            </a:r>
            <a:r>
              <a:rPr lang="en-US" b="1" dirty="0"/>
              <a:t>education_workspace</a:t>
            </a:r>
            <a:r>
              <a:rPr lang="en-US" dirty="0"/>
              <a:t> folder that contains the </a:t>
            </a:r>
            <a:r>
              <a:rPr lang="en-US" b="1" dirty="0"/>
              <a:t>.metadata subfolder </a:t>
            </a:r>
            <a:r>
              <a:rPr lang="en-US" b="1" dirty="0">
                <a:sym typeface="Wingdings" panose="05000000000000000000" pitchFamily="2" charset="2"/>
              </a:rPr>
              <a:t>  </a:t>
            </a:r>
            <a:r>
              <a:rPr lang="en-US" b="1" i="1" dirty="0">
                <a:sym typeface="Wingdings" panose="05000000000000000000" pitchFamily="2" charset="2"/>
              </a:rPr>
              <a:t> </a:t>
            </a:r>
            <a:r>
              <a:rPr lang="en-US" i="1" dirty="0">
                <a:sym typeface="Wingdings" panose="05000000000000000000" pitchFamily="2" charset="2"/>
              </a:rPr>
              <a:t>Remember this directory/location.</a:t>
            </a:r>
          </a:p>
          <a:p>
            <a:pPr>
              <a:defRPr/>
            </a:pPr>
            <a:r>
              <a:rPr lang="en-US" dirty="0">
                <a:sym typeface="Wingdings" panose="05000000000000000000" pitchFamily="2" charset="2"/>
              </a:rPr>
              <a:t>The </a:t>
            </a:r>
            <a:r>
              <a:rPr lang="en-US" b="1" dirty="0"/>
              <a:t>.metadata subfolder </a:t>
            </a:r>
            <a:r>
              <a:rPr lang="en-US" dirty="0"/>
              <a:t>is your marker to let you                          know you are in your workspace directory. </a:t>
            </a:r>
            <a:endParaRPr lang="en-US" dirty="0">
              <a:sym typeface="Wingdings" panose="05000000000000000000" pitchFamily="2" charset="2"/>
            </a:endParaRPr>
          </a:p>
          <a:p>
            <a:pPr>
              <a:defRPr/>
            </a:pPr>
            <a:endParaRPr lang="en-US" sz="1600" b="1" dirty="0">
              <a:sym typeface="Wingdings" panose="05000000000000000000" pitchFamily="2" charset="2"/>
            </a:endParaRPr>
          </a:p>
          <a:p>
            <a:pPr>
              <a:defRPr/>
            </a:pPr>
            <a:endParaRPr lang="en-US" sz="1600" b="1" dirty="0">
              <a:sym typeface="Wingdings" panose="05000000000000000000" pitchFamily="2" charset="2"/>
            </a:endParaRPr>
          </a:p>
          <a:p>
            <a:pPr>
              <a:defRPr/>
            </a:pPr>
            <a:endParaRPr lang="en-US" sz="1600" b="1" dirty="0">
              <a:sym typeface="Wingdings" panose="05000000000000000000" pitchFamily="2" charset="2"/>
            </a:endParaRPr>
          </a:p>
          <a:p>
            <a:pPr>
              <a:defRPr/>
            </a:pPr>
            <a:endParaRPr lang="en-US" sz="2400" b="1" dirty="0">
              <a:sym typeface="Wingdings" panose="05000000000000000000" pitchFamily="2" charset="2"/>
            </a:endParaRPr>
          </a:p>
          <a:p>
            <a:pPr>
              <a:defRPr/>
            </a:pPr>
            <a:endParaRPr lang="en-US" sz="2800" b="1" dirty="0">
              <a:sym typeface="Wingdings" panose="05000000000000000000" pitchFamily="2" charset="2"/>
            </a:endParaRPr>
          </a:p>
          <a:p>
            <a:pPr>
              <a:defRPr/>
            </a:pPr>
            <a:endParaRPr lang="en-US" sz="800" b="1" dirty="0">
              <a:sym typeface="Wingdings" panose="05000000000000000000" pitchFamily="2" charset="2"/>
            </a:endParaRPr>
          </a:p>
          <a:p>
            <a:pPr>
              <a:defRPr/>
            </a:pPr>
            <a:endParaRPr lang="en-US" b="1" dirty="0">
              <a:sym typeface="Wingdings" panose="05000000000000000000" pitchFamily="2" charset="2"/>
            </a:endParaRPr>
          </a:p>
          <a:p>
            <a:pPr>
              <a:defRPr/>
            </a:pPr>
            <a:endParaRPr lang="en-US" sz="800" b="1" dirty="0">
              <a:sym typeface="Wingdings" panose="05000000000000000000" pitchFamily="2" charset="2"/>
            </a:endParaRPr>
          </a:p>
          <a:p>
            <a:pPr>
              <a:defRPr/>
            </a:pPr>
            <a:r>
              <a:rPr lang="en-US" dirty="0">
                <a:solidFill>
                  <a:srgbClr val="FF0000"/>
                </a:solidFill>
                <a:sym typeface="Wingdings" panose="05000000000000000000" pitchFamily="2" charset="2"/>
              </a:rPr>
              <a:t>When you launch ADFz/IDz you will be prompted for a Workspace location.   Browse to your folder: </a:t>
            </a:r>
            <a:r>
              <a:rPr lang="en-US" b="1" dirty="0">
                <a:solidFill>
                  <a:srgbClr val="FF0000"/>
                </a:solidFill>
                <a:sym typeface="Wingdings" panose="05000000000000000000" pitchFamily="2" charset="2"/>
              </a:rPr>
              <a:t>education_workspace </a:t>
            </a:r>
            <a:r>
              <a:rPr lang="en-US" dirty="0">
                <a:solidFill>
                  <a:srgbClr val="FF0000"/>
                </a:solidFill>
                <a:sym typeface="Wingdings" panose="05000000000000000000" pitchFamily="2" charset="2"/>
              </a:rPr>
              <a:t>– </a:t>
            </a:r>
            <a:r>
              <a:rPr lang="en-US" b="1" dirty="0">
                <a:solidFill>
                  <a:srgbClr val="FF0000"/>
                </a:solidFill>
                <a:sym typeface="Wingdings" panose="05000000000000000000" pitchFamily="2" charset="2"/>
              </a:rPr>
              <a:t>the parent folder of .metada</a:t>
            </a:r>
            <a:endParaRPr lang="en-US" b="1" dirty="0">
              <a:solidFill>
                <a:srgbClr val="FF0000"/>
              </a:solidFill>
            </a:endParaRPr>
          </a:p>
          <a:p>
            <a:pPr eaLnBrk="1" hangingPunct="1">
              <a:defRPr/>
            </a:pPr>
            <a:endParaRPr lang="en-US" sz="2200" dirty="0"/>
          </a:p>
          <a:p>
            <a:pPr eaLnBrk="1" hangingPunct="1">
              <a:defRPr/>
            </a:pPr>
            <a:endParaRPr lang="en-US" sz="2400" dirty="0"/>
          </a:p>
        </p:txBody>
      </p:sp>
      <p:pic>
        <p:nvPicPr>
          <p:cNvPr id="16389" name="Picture 1">
            <a:extLst>
              <a:ext uri="{FF2B5EF4-FFF2-40B4-BE49-F238E27FC236}">
                <a16:creationId xmlns:a16="http://schemas.microsoft.com/office/drawing/2014/main" id="{D4C206FE-A571-CA9D-E737-8D1411BA88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6600" y="1219200"/>
            <a:ext cx="4070350" cy="1493838"/>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xtLst>
            <a:ext uri="{909E8E84-426E-40DD-AFC4-6F175D3DCCD1}">
              <a14:hiddenFill xmlns:a14="http://schemas.microsoft.com/office/drawing/2010/main">
                <a:solidFill>
                  <a:srgbClr val="FFFFFF"/>
                </a:solidFill>
              </a14:hiddenFill>
            </a:ext>
          </a:extLst>
        </p:spPr>
      </p:pic>
      <p:grpSp>
        <p:nvGrpSpPr>
          <p:cNvPr id="16390" name="Group 3">
            <a:extLst>
              <a:ext uri="{FF2B5EF4-FFF2-40B4-BE49-F238E27FC236}">
                <a16:creationId xmlns:a16="http://schemas.microsoft.com/office/drawing/2014/main" id="{FA9153A7-3BBE-E5AD-5AB5-9C23EA45928A}"/>
              </a:ext>
            </a:extLst>
          </p:cNvPr>
          <p:cNvGrpSpPr>
            <a:grpSpLocks/>
          </p:cNvGrpSpPr>
          <p:nvPr/>
        </p:nvGrpSpPr>
        <p:grpSpPr bwMode="auto">
          <a:xfrm>
            <a:off x="5562600" y="4906963"/>
            <a:ext cx="6591300" cy="1951037"/>
            <a:chOff x="2552700" y="3992563"/>
            <a:chExt cx="6591300" cy="1951037"/>
          </a:xfrm>
        </p:grpSpPr>
        <p:pic>
          <p:nvPicPr>
            <p:cNvPr id="16391" name="Picture 3">
              <a:extLst>
                <a:ext uri="{FF2B5EF4-FFF2-40B4-BE49-F238E27FC236}">
                  <a16:creationId xmlns:a16="http://schemas.microsoft.com/office/drawing/2014/main" id="{563FC913-BAFD-51BB-15DA-46466A35CF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2700" y="3992563"/>
              <a:ext cx="6591300" cy="1951037"/>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xtLst>
              <a:ext uri="{909E8E84-426E-40DD-AFC4-6F175D3DCCD1}">
                <a14:hiddenFill xmlns:a14="http://schemas.microsoft.com/office/drawing/2010/main">
                  <a:solidFill>
                    <a:srgbClr val="FFFFFF"/>
                  </a:solidFill>
                </a14:hiddenFill>
              </a:ext>
            </a:extLst>
          </p:spPr>
        </p:pic>
        <p:sp>
          <p:nvSpPr>
            <p:cNvPr id="16392" name="Rectangle 1">
              <a:extLst>
                <a:ext uri="{FF2B5EF4-FFF2-40B4-BE49-F238E27FC236}">
                  <a16:creationId xmlns:a16="http://schemas.microsoft.com/office/drawing/2014/main" id="{5758E0E0-7D52-6551-42E9-E5E3FE076F0B}"/>
                </a:ext>
              </a:extLst>
            </p:cNvPr>
            <p:cNvSpPr>
              <a:spLocks noChangeArrowheads="1"/>
            </p:cNvSpPr>
            <p:nvPr/>
          </p:nvSpPr>
          <p:spPr bwMode="auto">
            <a:xfrm>
              <a:off x="3810000" y="4572000"/>
              <a:ext cx="4267200" cy="228600"/>
            </a:xfrm>
            <a:prstGeom prst="rect">
              <a:avLst/>
            </a:prstGeom>
            <a:solidFill>
              <a:srgbClr val="C00000">
                <a:alpha val="7843"/>
              </a:srgbClr>
            </a:solidFill>
            <a:ln w="9525"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round/>
              <a:headEnd/>
              <a:tailEnd/>
            </a:ln>
          </p:spPr>
          <p:txBody>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endParaRPr lang="en-US" altLang="en-US"/>
            </a:p>
          </p:txBody>
        </p:sp>
      </p:gr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89090" name="Title 1">
            <a:extLst>
              <a:ext uri="{FF2B5EF4-FFF2-40B4-BE49-F238E27FC236}">
                <a16:creationId xmlns:a16="http://schemas.microsoft.com/office/drawing/2014/main" id="{CB02DC03-AD21-F5D7-7112-9733CC189CA6}"/>
              </a:ext>
            </a:extLst>
          </p:cNvPr>
          <p:cNvSpPr>
            <a:spLocks noGrp="1" noChangeArrowheads="1"/>
          </p:cNvSpPr>
          <p:nvPr>
            <p:ph type="title"/>
            <p:custDataLst>
              <p:tags r:id="rId1"/>
            </p:custDataLst>
          </p:nvPr>
        </p:nvSpPr>
        <p:spPr>
          <a:xfrm>
            <a:off x="627062" y="296070"/>
            <a:ext cx="10040937" cy="533400"/>
          </a:xfrm>
        </p:spPr>
        <p:txBody>
          <a:bodyPr/>
          <a:lstStyle/>
          <a:p>
            <a:r>
              <a:rPr lang="en-US" altLang="en-US" sz="3200" b="1" dirty="0"/>
              <a:t>HEAD~n  - </a:t>
            </a:r>
            <a:r>
              <a:rPr lang="en-US" altLang="en-US" sz="2800" dirty="0"/>
              <a:t>An Option for diff between </a:t>
            </a:r>
            <a:r>
              <a:rPr lang="en-US" altLang="en-US" sz="2800" b="1" dirty="0"/>
              <a:t>Specific Commit Points</a:t>
            </a:r>
            <a:endParaRPr lang="en-US" altLang="en-US" sz="3200" b="1" dirty="0"/>
          </a:p>
        </p:txBody>
      </p:sp>
      <p:sp>
        <p:nvSpPr>
          <p:cNvPr id="68613" name="TextBox 1">
            <a:extLst>
              <a:ext uri="{FF2B5EF4-FFF2-40B4-BE49-F238E27FC236}">
                <a16:creationId xmlns:a16="http://schemas.microsoft.com/office/drawing/2014/main" id="{710EABEF-766C-4836-A9A3-071521E0A2A4}"/>
              </a:ext>
            </a:extLst>
          </p:cNvPr>
          <p:cNvSpPr txBox="1">
            <a:spLocks noChangeArrowheads="1"/>
          </p:cNvSpPr>
          <p:nvPr/>
        </p:nvSpPr>
        <p:spPr bwMode="auto">
          <a:xfrm>
            <a:off x="838199" y="1066800"/>
            <a:ext cx="5561013" cy="4970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defRPr/>
            </a:pPr>
            <a:r>
              <a:rPr lang="en-US" altLang="en-US" sz="2000" b="1" dirty="0">
                <a:solidFill>
                  <a:srgbClr val="C00000"/>
                </a:solidFill>
                <a:latin typeface="+mj-lt"/>
                <a:cs typeface="Courier New" panose="02070309020205020404" pitchFamily="49" charset="0"/>
              </a:rPr>
              <a:t>git log </a:t>
            </a:r>
            <a:r>
              <a:rPr lang="en-US" altLang="en-US" sz="1600" dirty="0">
                <a:latin typeface="+mj-lt"/>
                <a:cs typeface="Calibri" panose="020F0502020204030204" pitchFamily="34" charset="0"/>
              </a:rPr>
              <a:t>returns a list of all Commit Points in the Repository History</a:t>
            </a:r>
          </a:p>
          <a:p>
            <a:pPr>
              <a:defRPr/>
            </a:pPr>
            <a:endParaRPr lang="en-US" altLang="en-US" sz="400" dirty="0">
              <a:effectLst>
                <a:outerShdw blurRad="38100" dist="38100" dir="2700000" algn="tl">
                  <a:srgbClr val="000000">
                    <a:alpha val="43137"/>
                  </a:srgbClr>
                </a:outerShdw>
              </a:effectLst>
              <a:latin typeface="+mj-lt"/>
              <a:cs typeface="Calibri" panose="020F0502020204030204" pitchFamily="34" charset="0"/>
            </a:endParaRPr>
          </a:p>
          <a:p>
            <a:pPr>
              <a:defRPr/>
            </a:pPr>
            <a:endParaRPr lang="en-US" altLang="en-US" sz="400" dirty="0">
              <a:effectLst>
                <a:outerShdw blurRad="38100" dist="38100" dir="2700000" algn="tl">
                  <a:srgbClr val="000000">
                    <a:alpha val="43137"/>
                  </a:srgbClr>
                </a:outerShdw>
              </a:effectLst>
              <a:latin typeface="+mj-lt"/>
              <a:cs typeface="Calibri" panose="020F0502020204030204" pitchFamily="34" charset="0"/>
            </a:endParaRPr>
          </a:p>
          <a:p>
            <a:pPr>
              <a:defRPr/>
            </a:pPr>
            <a:endParaRPr lang="en-US" altLang="en-US" sz="400" dirty="0">
              <a:effectLst>
                <a:outerShdw blurRad="38100" dist="38100" dir="2700000" algn="tl">
                  <a:srgbClr val="000000">
                    <a:alpha val="43137"/>
                  </a:srgbClr>
                </a:outerShdw>
              </a:effectLst>
              <a:latin typeface="+mj-lt"/>
              <a:cs typeface="Calibri" panose="020F0502020204030204" pitchFamily="34" charset="0"/>
            </a:endParaRPr>
          </a:p>
          <a:p>
            <a:pPr>
              <a:defRPr/>
            </a:pPr>
            <a:r>
              <a:rPr lang="en-US" altLang="en-US" sz="1800" dirty="0">
                <a:latin typeface="+mj-lt"/>
                <a:cs typeface="Calibri" panose="020F0502020204030204" pitchFamily="34" charset="0"/>
              </a:rPr>
              <a:t>You can obtain a </a:t>
            </a:r>
            <a:r>
              <a:rPr lang="en-US" altLang="en-US" sz="1800" b="1" dirty="0">
                <a:latin typeface="+mj-lt"/>
                <a:cs typeface="Calibri" panose="020F0502020204030204" pitchFamily="34" charset="0"/>
              </a:rPr>
              <a:t>diff</a:t>
            </a:r>
            <a:r>
              <a:rPr lang="en-US" altLang="en-US" sz="1800" dirty="0">
                <a:latin typeface="+mj-lt"/>
                <a:cs typeface="Calibri" panose="020F0502020204030204" pitchFamily="34" charset="0"/>
              </a:rPr>
              <a:t> between different Commit Points in one of two ways:</a:t>
            </a:r>
          </a:p>
          <a:p>
            <a:pPr>
              <a:defRPr/>
            </a:pPr>
            <a:endParaRPr lang="en-US" altLang="en-US" sz="500" dirty="0">
              <a:latin typeface="+mj-lt"/>
              <a:cs typeface="Calibri" panose="020F0502020204030204" pitchFamily="34" charset="0"/>
            </a:endParaRPr>
          </a:p>
          <a:p>
            <a:pPr marL="342900" indent="-342900">
              <a:buFontTx/>
              <a:buAutoNum type="arabicPeriod"/>
              <a:defRPr/>
            </a:pPr>
            <a:r>
              <a:rPr lang="en-US" altLang="en-US" sz="1800" dirty="0">
                <a:latin typeface="+mj-lt"/>
                <a:cs typeface="Calibri" panose="020F0502020204030204" pitchFamily="34" charset="0"/>
              </a:rPr>
              <a:t>Reference the Hash# unique to each Commit point</a:t>
            </a:r>
          </a:p>
          <a:p>
            <a:pPr marL="342900" indent="-342900">
              <a:buFontTx/>
              <a:buAutoNum type="arabicPeriod"/>
              <a:defRPr/>
            </a:pPr>
            <a:r>
              <a:rPr lang="en-US" altLang="en-US" sz="1800" dirty="0">
                <a:latin typeface="+mj-lt"/>
                <a:cs typeface="Calibri" panose="020F0502020204030204" pitchFamily="34" charset="0"/>
              </a:rPr>
              <a:t>Utilize a relative pointer syntax using the reserved word: </a:t>
            </a:r>
            <a:r>
              <a:rPr lang="en-US" altLang="en-US" sz="1800" b="1" dirty="0">
                <a:latin typeface="+mj-lt"/>
                <a:cs typeface="Calibri" panose="020F0502020204030204" pitchFamily="34" charset="0"/>
              </a:rPr>
              <a:t>HEAD</a:t>
            </a:r>
            <a:r>
              <a:rPr lang="en-US" altLang="en-US" sz="1800" dirty="0">
                <a:latin typeface="+mj-lt"/>
                <a:cs typeface="Calibri" panose="020F0502020204030204" pitchFamily="34" charset="0"/>
              </a:rPr>
              <a:t>  </a:t>
            </a:r>
          </a:p>
          <a:p>
            <a:pPr>
              <a:defRPr/>
            </a:pPr>
            <a:r>
              <a:rPr lang="en-US" altLang="en-US" sz="1800" dirty="0">
                <a:latin typeface="+mj-lt"/>
                <a:cs typeface="Calibri" panose="020F0502020204030204" pitchFamily="34" charset="0"/>
              </a:rPr>
              <a:t>                                               </a:t>
            </a:r>
            <a:r>
              <a:rPr lang="en-US" altLang="en-US" sz="1800" dirty="0">
                <a:solidFill>
                  <a:schemeClr val="bg1">
                    <a:lumMod val="50000"/>
                  </a:schemeClr>
                </a:solidFill>
                <a:latin typeface="+mj-lt"/>
                <a:cs typeface="Calibri" panose="020F0502020204030204" pitchFamily="34" charset="0"/>
              </a:rPr>
              <a:t>(all caps)</a:t>
            </a:r>
          </a:p>
          <a:p>
            <a:pPr>
              <a:defRPr/>
            </a:pPr>
            <a:r>
              <a:rPr lang="en-US" altLang="en-US" sz="1800" dirty="0">
                <a:latin typeface="+mj-lt"/>
                <a:cs typeface="Calibri" panose="020F0502020204030204" pitchFamily="34" charset="0"/>
              </a:rPr>
              <a:t>       and the tilde </a:t>
            </a:r>
            <a:r>
              <a:rPr lang="en-US" altLang="en-US" sz="2000" b="1" dirty="0">
                <a:latin typeface="+mj-lt"/>
                <a:cs typeface="Calibri" panose="020F0502020204030204" pitchFamily="34" charset="0"/>
              </a:rPr>
              <a:t>~</a:t>
            </a:r>
            <a:r>
              <a:rPr lang="en-US" altLang="en-US" sz="1800" dirty="0">
                <a:latin typeface="+mj-lt"/>
                <a:cs typeface="Calibri" panose="020F0502020204030204" pitchFamily="34" charset="0"/>
              </a:rPr>
              <a:t> character</a:t>
            </a:r>
          </a:p>
          <a:p>
            <a:pPr marL="342900" indent="-342900">
              <a:buFontTx/>
              <a:buAutoNum type="arabicPeriod"/>
              <a:defRPr/>
            </a:pPr>
            <a:endParaRPr lang="en-US" altLang="en-US" sz="1800" dirty="0">
              <a:latin typeface="+mj-lt"/>
              <a:cs typeface="Calibri" panose="020F0502020204030204" pitchFamily="34" charset="0"/>
            </a:endParaRPr>
          </a:p>
          <a:p>
            <a:pPr marL="342900" indent="-342900">
              <a:buFontTx/>
              <a:buAutoNum type="arabicPeriod"/>
              <a:defRPr/>
            </a:pPr>
            <a:endParaRPr lang="en-US" altLang="en-US" sz="1800" dirty="0">
              <a:latin typeface="+mj-lt"/>
              <a:cs typeface="Calibri" panose="020F0502020204030204" pitchFamily="34" charset="0"/>
            </a:endParaRPr>
          </a:p>
          <a:p>
            <a:pPr marL="342900" indent="-342900">
              <a:buFontTx/>
              <a:buAutoNum type="arabicPeriod"/>
              <a:defRPr/>
            </a:pPr>
            <a:endParaRPr lang="en-US" altLang="en-US" sz="1800" dirty="0">
              <a:latin typeface="+mj-lt"/>
              <a:cs typeface="Calibri" panose="020F0502020204030204" pitchFamily="34" charset="0"/>
            </a:endParaRPr>
          </a:p>
          <a:p>
            <a:pPr>
              <a:defRPr/>
            </a:pPr>
            <a:endParaRPr lang="en-US" altLang="en-US" sz="1800" dirty="0">
              <a:latin typeface="+mj-lt"/>
              <a:cs typeface="Calibri" panose="020F0502020204030204" pitchFamily="34" charset="0"/>
            </a:endParaRPr>
          </a:p>
          <a:p>
            <a:pPr>
              <a:defRPr/>
            </a:pPr>
            <a:endParaRPr lang="en-US" altLang="en-US" sz="1800" dirty="0">
              <a:latin typeface="+mj-lt"/>
              <a:cs typeface="Calibri" panose="020F0502020204030204" pitchFamily="34" charset="0"/>
            </a:endParaRPr>
          </a:p>
          <a:p>
            <a:pPr algn="ctr">
              <a:defRPr/>
            </a:pPr>
            <a:r>
              <a:rPr lang="en-US" altLang="en-US" sz="1400" dirty="0">
                <a:solidFill>
                  <a:schemeClr val="accent6"/>
                </a:solidFill>
                <a:latin typeface="+mj-lt"/>
                <a:cs typeface="Calibri" panose="020F0502020204030204" pitchFamily="34" charset="0"/>
              </a:rPr>
              <a:t>Note that relative referencing with the HEAD pointer is similar to the relative DSN(0)  (-1)  (-2) notation for z/OS GDG </a:t>
            </a:r>
            <a:r>
              <a:rPr lang="en-US" altLang="en-US" sz="1400" dirty="0" err="1">
                <a:solidFill>
                  <a:schemeClr val="accent6"/>
                </a:solidFill>
                <a:latin typeface="+mj-lt"/>
                <a:cs typeface="Calibri" panose="020F0502020204030204" pitchFamily="34" charset="0"/>
              </a:rPr>
              <a:t>Datasetsub</a:t>
            </a:r>
            <a:endParaRPr lang="en-US" altLang="en-US" sz="1400" b="1" dirty="0">
              <a:solidFill>
                <a:schemeClr val="accent6"/>
              </a:solidFill>
              <a:effectLst>
                <a:outerShdw blurRad="38100" dist="38100" dir="2700000" algn="tl">
                  <a:srgbClr val="000000">
                    <a:alpha val="43137"/>
                  </a:srgbClr>
                </a:outerShdw>
              </a:effectLst>
              <a:latin typeface="+mj-lt"/>
              <a:cs typeface="Courier New" panose="02070309020205020404" pitchFamily="49" charset="0"/>
            </a:endParaRPr>
          </a:p>
        </p:txBody>
      </p:sp>
      <p:sp>
        <p:nvSpPr>
          <p:cNvPr id="3" name="TextBox 2">
            <a:extLst>
              <a:ext uri="{FF2B5EF4-FFF2-40B4-BE49-F238E27FC236}">
                <a16:creationId xmlns:a16="http://schemas.microsoft.com/office/drawing/2014/main" id="{4287BAC6-9398-414D-995D-482E23B0068D}"/>
              </a:ext>
            </a:extLst>
          </p:cNvPr>
          <p:cNvSpPr txBox="1"/>
          <p:nvPr/>
        </p:nvSpPr>
        <p:spPr>
          <a:xfrm>
            <a:off x="6988946" y="1066801"/>
            <a:ext cx="5203054" cy="5262979"/>
          </a:xfrm>
          <a:prstGeom prst="rect">
            <a:avLst/>
          </a:prstGeom>
          <a:solidFill>
            <a:schemeClr val="tx1">
              <a:lumMod val="50000"/>
              <a:lumOff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spAutoFit/>
          </a:bodyPr>
          <a:lstStyle/>
          <a:p>
            <a:pPr>
              <a:defRPr/>
            </a:pPr>
            <a:r>
              <a:rPr lang="en-US" sz="1400" b="1"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git log</a:t>
            </a:r>
          </a:p>
          <a:p>
            <a:pPr>
              <a:defRPr/>
            </a:pPr>
            <a:r>
              <a:rPr lang="en-US" sz="1400" b="1"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commit c1a11e6a98cd404e230ba70cb529fb (HEAD -&gt; master)</a:t>
            </a:r>
          </a:p>
          <a:p>
            <a:pPr>
              <a:defRPr/>
            </a:pPr>
            <a:r>
              <a:rPr lang="en-US" sz="1400" b="1"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Author: Jon &lt;jsayles@us.ibm.com&gt;</a:t>
            </a:r>
          </a:p>
          <a:p>
            <a:pPr>
              <a:defRPr/>
            </a:pPr>
            <a:r>
              <a:rPr lang="en-US" sz="1400" b="1"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Date:   Sun Apr 21 10:20:46 2019 -0400</a:t>
            </a:r>
          </a:p>
          <a:p>
            <a:pPr>
              <a:defRPr/>
            </a:pPr>
            <a:endParaRPr lang="en-US" sz="1400" b="1"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p>
            <a:pPr>
              <a:defRPr/>
            </a:pPr>
            <a:r>
              <a:rPr lang="en-US" sz="1400" b="1"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File3</a:t>
            </a:r>
          </a:p>
          <a:p>
            <a:pPr>
              <a:defRPr/>
            </a:pPr>
            <a:endParaRPr lang="en-US" sz="1400" b="1"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p>
            <a:pPr>
              <a:defRPr/>
            </a:pPr>
            <a:r>
              <a:rPr lang="en-US" sz="1400" b="1"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commit 05169171a0f6137133e5842bf54ab51fa11267ec</a:t>
            </a:r>
          </a:p>
          <a:p>
            <a:pPr>
              <a:defRPr/>
            </a:pPr>
            <a:r>
              <a:rPr lang="en-US" sz="1400" b="1"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Author: Jon &lt;jsayles@us.ibm.com&gt;</a:t>
            </a:r>
          </a:p>
          <a:p>
            <a:pPr>
              <a:defRPr/>
            </a:pPr>
            <a:r>
              <a:rPr lang="en-US" sz="1400" b="1"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Date:   Sun Apr 21 10:15:00 2019 -0400</a:t>
            </a:r>
          </a:p>
          <a:p>
            <a:pPr>
              <a:defRPr/>
            </a:pPr>
            <a:endParaRPr lang="en-US" sz="1400" b="1"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p>
            <a:pPr>
              <a:defRPr/>
            </a:pPr>
            <a:r>
              <a:rPr lang="en-US" sz="1400" b="1"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File2V2</a:t>
            </a:r>
          </a:p>
          <a:p>
            <a:pPr>
              <a:defRPr/>
            </a:pPr>
            <a:endParaRPr lang="en-US" sz="1400" b="1"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p>
            <a:pPr>
              <a:defRPr/>
            </a:pPr>
            <a:r>
              <a:rPr lang="en-US" sz="1400" b="1"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commit 2c558a16003b39be4718c06e8d3bf51b9b42ca6d</a:t>
            </a:r>
          </a:p>
          <a:p>
            <a:pPr>
              <a:defRPr/>
            </a:pPr>
            <a:r>
              <a:rPr lang="en-US" sz="1400" b="1"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Author: Jon &lt;jsayles@us.ibm.com&gt;</a:t>
            </a:r>
          </a:p>
          <a:p>
            <a:pPr>
              <a:defRPr/>
            </a:pPr>
            <a:r>
              <a:rPr lang="en-US" sz="1400" b="1"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Date:   Sun Apr 21 10:08:22 2019 -0400</a:t>
            </a:r>
          </a:p>
          <a:p>
            <a:pPr>
              <a:defRPr/>
            </a:pPr>
            <a:endParaRPr lang="en-US" sz="1400" b="1"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p>
            <a:pPr>
              <a:defRPr/>
            </a:pPr>
            <a:r>
              <a:rPr lang="en-US" sz="1400" b="1"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File2</a:t>
            </a:r>
          </a:p>
          <a:p>
            <a:pPr>
              <a:defRPr/>
            </a:pPr>
            <a:endParaRPr lang="en-US" sz="1400" b="1"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p>
            <a:pPr>
              <a:defRPr/>
            </a:pPr>
            <a:r>
              <a:rPr lang="en-US" sz="1400" b="1"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commit a206fdd0d596010183ae15f4c37d7de0269eb986</a:t>
            </a:r>
          </a:p>
          <a:p>
            <a:pPr>
              <a:defRPr/>
            </a:pPr>
            <a:r>
              <a:rPr lang="en-US" sz="1400" b="1"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Author: Jon &lt;jsayles@us.ibm.com&gt;</a:t>
            </a:r>
          </a:p>
          <a:p>
            <a:pPr>
              <a:defRPr/>
            </a:pPr>
            <a:r>
              <a:rPr lang="en-US" sz="1400" b="1"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Date:   Sun Apr 21 09:54:11 2019 -0400</a:t>
            </a:r>
          </a:p>
          <a:p>
            <a:pPr>
              <a:defRPr/>
            </a:pPr>
            <a:endParaRPr lang="en-US" sz="1400" b="1"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p>
            <a:pPr>
              <a:defRPr/>
            </a:pPr>
            <a:r>
              <a:rPr lang="en-US" sz="1400" b="1"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File1</a:t>
            </a:r>
          </a:p>
        </p:txBody>
      </p:sp>
      <p:sp>
        <p:nvSpPr>
          <p:cNvPr id="5" name="Rectangle: Rounded Corners 4">
            <a:extLst>
              <a:ext uri="{FF2B5EF4-FFF2-40B4-BE49-F238E27FC236}">
                <a16:creationId xmlns:a16="http://schemas.microsoft.com/office/drawing/2014/main" id="{0A0B7F6A-A2C1-488B-909C-51FA1F113AA4}"/>
              </a:ext>
            </a:extLst>
          </p:cNvPr>
          <p:cNvSpPr/>
          <p:nvPr/>
        </p:nvSpPr>
        <p:spPr bwMode="auto">
          <a:xfrm>
            <a:off x="7086600" y="1334671"/>
            <a:ext cx="4495800" cy="1110230"/>
          </a:xfrm>
          <a:prstGeom prst="roundRect">
            <a:avLst/>
          </a:prstGeom>
          <a:gradFill>
            <a:gsLst>
              <a:gs pos="0">
                <a:srgbClr val="C00000">
                  <a:alpha val="6000"/>
                </a:srgbClr>
              </a:gs>
              <a:gs pos="74000">
                <a:srgbClr val="006699">
                  <a:alpha val="10000"/>
                </a:srgbClr>
              </a:gs>
              <a:gs pos="43000">
                <a:schemeClr val="accent1">
                  <a:lumMod val="60000"/>
                  <a:lumOff val="40000"/>
                  <a:alpha val="17000"/>
                </a:schemeClr>
              </a:gs>
              <a:gs pos="100000">
                <a:srgbClr val="C00000">
                  <a:alpha val="10000"/>
                </a:srgbClr>
              </a:gs>
            </a:gsLst>
            <a:lin ang="5400000" scaled="1"/>
          </a:gradFill>
          <a:ln w="28575" cap="flat" cmpd="sng" algn="ctr">
            <a:no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sp>
        <p:nvSpPr>
          <p:cNvPr id="9" name="Right Brace 8">
            <a:extLst>
              <a:ext uri="{FF2B5EF4-FFF2-40B4-BE49-F238E27FC236}">
                <a16:creationId xmlns:a16="http://schemas.microsoft.com/office/drawing/2014/main" id="{DCAE2ACD-0A32-463A-9880-2DEFE97B03E7}"/>
              </a:ext>
            </a:extLst>
          </p:cNvPr>
          <p:cNvSpPr/>
          <p:nvPr/>
        </p:nvSpPr>
        <p:spPr bwMode="auto">
          <a:xfrm>
            <a:off x="11812588" y="1335088"/>
            <a:ext cx="228600" cy="914400"/>
          </a:xfrm>
          <a:prstGeom prst="rightBrace">
            <a:avLst/>
          </a:prstGeom>
          <a:noFill/>
          <a:ln w="285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20" name="Right Brace 19">
            <a:extLst>
              <a:ext uri="{FF2B5EF4-FFF2-40B4-BE49-F238E27FC236}">
                <a16:creationId xmlns:a16="http://schemas.microsoft.com/office/drawing/2014/main" id="{57579DBC-6095-45C4-942B-75838EC4219E}"/>
              </a:ext>
            </a:extLst>
          </p:cNvPr>
          <p:cNvSpPr/>
          <p:nvPr/>
        </p:nvSpPr>
        <p:spPr bwMode="auto">
          <a:xfrm>
            <a:off x="11828463" y="2590800"/>
            <a:ext cx="228600" cy="914400"/>
          </a:xfrm>
          <a:prstGeom prst="rightBrace">
            <a:avLst/>
          </a:prstGeom>
          <a:noFill/>
          <a:ln w="285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21" name="Right Brace 20">
            <a:extLst>
              <a:ext uri="{FF2B5EF4-FFF2-40B4-BE49-F238E27FC236}">
                <a16:creationId xmlns:a16="http://schemas.microsoft.com/office/drawing/2014/main" id="{D8136F29-B927-4780-8A4A-23ABD33F9997}"/>
              </a:ext>
            </a:extLst>
          </p:cNvPr>
          <p:cNvSpPr/>
          <p:nvPr/>
        </p:nvSpPr>
        <p:spPr bwMode="auto">
          <a:xfrm>
            <a:off x="11812588" y="3962400"/>
            <a:ext cx="228600" cy="914400"/>
          </a:xfrm>
          <a:prstGeom prst="rightBrace">
            <a:avLst/>
          </a:prstGeom>
          <a:noFill/>
          <a:ln w="285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22" name="Right Brace 21">
            <a:extLst>
              <a:ext uri="{FF2B5EF4-FFF2-40B4-BE49-F238E27FC236}">
                <a16:creationId xmlns:a16="http://schemas.microsoft.com/office/drawing/2014/main" id="{AAC46A7C-C813-4AB1-99FA-371631D18CDD}"/>
              </a:ext>
            </a:extLst>
          </p:cNvPr>
          <p:cNvSpPr/>
          <p:nvPr/>
        </p:nvSpPr>
        <p:spPr bwMode="auto">
          <a:xfrm>
            <a:off x="11828463" y="5257800"/>
            <a:ext cx="228600" cy="914400"/>
          </a:xfrm>
          <a:prstGeom prst="rightBrace">
            <a:avLst/>
          </a:prstGeom>
          <a:noFill/>
          <a:ln w="285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endParaRPr lang="en-US" dirty="0">
              <a:effectLst>
                <a:outerShdw blurRad="38100" dist="38100" dir="2700000" algn="tl">
                  <a:srgbClr val="000000">
                    <a:alpha val="43137"/>
                  </a:srgbClr>
                </a:outerShdw>
              </a:effectLst>
            </a:endParaRPr>
          </a:p>
        </p:txBody>
      </p:sp>
      <p:sp>
        <p:nvSpPr>
          <p:cNvPr id="89102" name="TextBox 9">
            <a:extLst>
              <a:ext uri="{FF2B5EF4-FFF2-40B4-BE49-F238E27FC236}">
                <a16:creationId xmlns:a16="http://schemas.microsoft.com/office/drawing/2014/main" id="{416338D7-5388-7463-E914-63BEC15C18DB}"/>
              </a:ext>
            </a:extLst>
          </p:cNvPr>
          <p:cNvSpPr txBox="1">
            <a:spLocks noChangeArrowheads="1"/>
          </p:cNvSpPr>
          <p:nvPr/>
        </p:nvSpPr>
        <p:spPr bwMode="auto">
          <a:xfrm rot="16200000">
            <a:off x="11437145" y="1604170"/>
            <a:ext cx="5984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400">
                <a:solidFill>
                  <a:srgbClr val="FFFF00"/>
                </a:solidFill>
                <a:latin typeface="Calibri" panose="020F0502020204030204" pitchFamily="34" charset="0"/>
                <a:cs typeface="Calibri" panose="020F0502020204030204" pitchFamily="34" charset="0"/>
              </a:rPr>
              <a:t>HEAD</a:t>
            </a:r>
          </a:p>
        </p:txBody>
      </p:sp>
      <p:sp>
        <p:nvSpPr>
          <p:cNvPr id="89103" name="TextBox 22">
            <a:extLst>
              <a:ext uri="{FF2B5EF4-FFF2-40B4-BE49-F238E27FC236}">
                <a16:creationId xmlns:a16="http://schemas.microsoft.com/office/drawing/2014/main" id="{93F1E49F-5B6C-52DE-4666-DFB4BDB6ACC6}"/>
              </a:ext>
            </a:extLst>
          </p:cNvPr>
          <p:cNvSpPr txBox="1">
            <a:spLocks noChangeArrowheads="1"/>
          </p:cNvSpPr>
          <p:nvPr/>
        </p:nvSpPr>
        <p:spPr bwMode="auto">
          <a:xfrm rot="16200000">
            <a:off x="11346657" y="2899570"/>
            <a:ext cx="7794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400">
                <a:solidFill>
                  <a:srgbClr val="FFFF00"/>
                </a:solidFill>
                <a:latin typeface="Calibri" panose="020F0502020204030204" pitchFamily="34" charset="0"/>
                <a:cs typeface="Calibri" panose="020F0502020204030204" pitchFamily="34" charset="0"/>
              </a:rPr>
              <a:t>HEAD~1</a:t>
            </a:r>
          </a:p>
        </p:txBody>
      </p:sp>
      <p:sp>
        <p:nvSpPr>
          <p:cNvPr id="89104" name="TextBox 23">
            <a:extLst>
              <a:ext uri="{FF2B5EF4-FFF2-40B4-BE49-F238E27FC236}">
                <a16:creationId xmlns:a16="http://schemas.microsoft.com/office/drawing/2014/main" id="{43C40845-83AF-A06F-41CB-E485F81B8743}"/>
              </a:ext>
            </a:extLst>
          </p:cNvPr>
          <p:cNvSpPr txBox="1">
            <a:spLocks noChangeArrowheads="1"/>
          </p:cNvSpPr>
          <p:nvPr/>
        </p:nvSpPr>
        <p:spPr bwMode="auto">
          <a:xfrm rot="16200000">
            <a:off x="11346657" y="4271170"/>
            <a:ext cx="7794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400">
                <a:solidFill>
                  <a:srgbClr val="FFFF00"/>
                </a:solidFill>
                <a:latin typeface="Calibri" panose="020F0502020204030204" pitchFamily="34" charset="0"/>
                <a:cs typeface="Calibri" panose="020F0502020204030204" pitchFamily="34" charset="0"/>
              </a:rPr>
              <a:t>HEAD~2</a:t>
            </a:r>
          </a:p>
        </p:txBody>
      </p:sp>
      <p:sp>
        <p:nvSpPr>
          <p:cNvPr id="89105" name="TextBox 24">
            <a:extLst>
              <a:ext uri="{FF2B5EF4-FFF2-40B4-BE49-F238E27FC236}">
                <a16:creationId xmlns:a16="http://schemas.microsoft.com/office/drawing/2014/main" id="{480BACC6-19C0-93E8-A971-151AB8286D6A}"/>
              </a:ext>
            </a:extLst>
          </p:cNvPr>
          <p:cNvSpPr txBox="1">
            <a:spLocks noChangeArrowheads="1"/>
          </p:cNvSpPr>
          <p:nvPr/>
        </p:nvSpPr>
        <p:spPr bwMode="auto">
          <a:xfrm rot="16200000">
            <a:off x="11346657" y="5566570"/>
            <a:ext cx="7794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400">
                <a:solidFill>
                  <a:srgbClr val="FFFF00"/>
                </a:solidFill>
                <a:latin typeface="Calibri" panose="020F0502020204030204" pitchFamily="34" charset="0"/>
                <a:cs typeface="Calibri" panose="020F0502020204030204" pitchFamily="34" charset="0"/>
              </a:rPr>
              <a:t>HEAD~3</a:t>
            </a:r>
          </a:p>
        </p:txBody>
      </p:sp>
      <p:sp>
        <p:nvSpPr>
          <p:cNvPr id="26" name="Rectangle: Rounded Corners 25">
            <a:extLst>
              <a:ext uri="{FF2B5EF4-FFF2-40B4-BE49-F238E27FC236}">
                <a16:creationId xmlns:a16="http://schemas.microsoft.com/office/drawing/2014/main" id="{E37F43FC-12D1-4D29-A775-8BB913461BD9}"/>
              </a:ext>
            </a:extLst>
          </p:cNvPr>
          <p:cNvSpPr/>
          <p:nvPr/>
        </p:nvSpPr>
        <p:spPr bwMode="auto">
          <a:xfrm>
            <a:off x="7086600" y="5138170"/>
            <a:ext cx="4495800" cy="1110230"/>
          </a:xfrm>
          <a:prstGeom prst="roundRect">
            <a:avLst/>
          </a:prstGeom>
          <a:gradFill>
            <a:gsLst>
              <a:gs pos="0">
                <a:srgbClr val="C00000">
                  <a:alpha val="6000"/>
                </a:srgbClr>
              </a:gs>
              <a:gs pos="74000">
                <a:srgbClr val="006699">
                  <a:alpha val="10000"/>
                </a:srgbClr>
              </a:gs>
              <a:gs pos="43000">
                <a:schemeClr val="accent1">
                  <a:lumMod val="60000"/>
                  <a:lumOff val="40000"/>
                  <a:alpha val="17000"/>
                </a:schemeClr>
              </a:gs>
              <a:gs pos="100000">
                <a:srgbClr val="C00000">
                  <a:alpha val="10000"/>
                </a:srgbClr>
              </a:gs>
            </a:gsLst>
            <a:lin ang="5400000" scaled="1"/>
          </a:gradFill>
          <a:ln w="28575" cap="flat" cmpd="sng" algn="ctr">
            <a:no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sp>
        <p:nvSpPr>
          <p:cNvPr id="27" name="Rectangle: Rounded Corners 26">
            <a:extLst>
              <a:ext uri="{FF2B5EF4-FFF2-40B4-BE49-F238E27FC236}">
                <a16:creationId xmlns:a16="http://schemas.microsoft.com/office/drawing/2014/main" id="{EF91A85F-8C5D-4733-9706-9F1733B5C933}"/>
              </a:ext>
            </a:extLst>
          </p:cNvPr>
          <p:cNvSpPr/>
          <p:nvPr/>
        </p:nvSpPr>
        <p:spPr bwMode="auto">
          <a:xfrm>
            <a:off x="7086600" y="3886200"/>
            <a:ext cx="4495800" cy="1110230"/>
          </a:xfrm>
          <a:prstGeom prst="roundRect">
            <a:avLst/>
          </a:prstGeom>
          <a:gradFill>
            <a:gsLst>
              <a:gs pos="0">
                <a:srgbClr val="C00000">
                  <a:alpha val="6000"/>
                </a:srgbClr>
              </a:gs>
              <a:gs pos="74000">
                <a:srgbClr val="006699">
                  <a:alpha val="10000"/>
                </a:srgbClr>
              </a:gs>
              <a:gs pos="43000">
                <a:schemeClr val="accent1">
                  <a:lumMod val="60000"/>
                  <a:lumOff val="40000"/>
                  <a:alpha val="17000"/>
                </a:schemeClr>
              </a:gs>
              <a:gs pos="100000">
                <a:srgbClr val="C00000">
                  <a:alpha val="10000"/>
                </a:srgbClr>
              </a:gs>
            </a:gsLst>
            <a:lin ang="5400000" scaled="1"/>
          </a:gradFill>
          <a:ln w="28575" cap="flat" cmpd="sng" algn="ctr">
            <a:no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sp>
        <p:nvSpPr>
          <p:cNvPr id="28" name="Rectangle: Rounded Corners 27">
            <a:extLst>
              <a:ext uri="{FF2B5EF4-FFF2-40B4-BE49-F238E27FC236}">
                <a16:creationId xmlns:a16="http://schemas.microsoft.com/office/drawing/2014/main" id="{853521EA-38BB-47BE-9ADC-14482E0150B2}"/>
              </a:ext>
            </a:extLst>
          </p:cNvPr>
          <p:cNvSpPr/>
          <p:nvPr/>
        </p:nvSpPr>
        <p:spPr bwMode="auto">
          <a:xfrm>
            <a:off x="7086600" y="2623570"/>
            <a:ext cx="4495800" cy="1110230"/>
          </a:xfrm>
          <a:prstGeom prst="roundRect">
            <a:avLst/>
          </a:prstGeom>
          <a:gradFill>
            <a:gsLst>
              <a:gs pos="0">
                <a:srgbClr val="C00000">
                  <a:alpha val="6000"/>
                </a:srgbClr>
              </a:gs>
              <a:gs pos="74000">
                <a:srgbClr val="006699">
                  <a:alpha val="10000"/>
                </a:srgbClr>
              </a:gs>
              <a:gs pos="43000">
                <a:schemeClr val="accent1">
                  <a:lumMod val="60000"/>
                  <a:lumOff val="40000"/>
                  <a:alpha val="17000"/>
                </a:schemeClr>
              </a:gs>
              <a:gs pos="100000">
                <a:srgbClr val="C00000">
                  <a:alpha val="10000"/>
                </a:srgbClr>
              </a:gs>
            </a:gsLst>
            <a:lin ang="5400000" scaled="1"/>
          </a:gradFill>
          <a:ln w="28575" cap="flat" cmpd="sng" algn="ctr">
            <a:no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sp>
        <p:nvSpPr>
          <p:cNvPr id="89115" name="TextBox 29">
            <a:extLst>
              <a:ext uri="{FF2B5EF4-FFF2-40B4-BE49-F238E27FC236}">
                <a16:creationId xmlns:a16="http://schemas.microsoft.com/office/drawing/2014/main" id="{2C606E9F-D6C7-6E48-20BD-E2B28F71D281}"/>
              </a:ext>
            </a:extLst>
          </p:cNvPr>
          <p:cNvSpPr txBox="1">
            <a:spLocks noChangeArrowheads="1"/>
          </p:cNvSpPr>
          <p:nvPr/>
        </p:nvSpPr>
        <p:spPr bwMode="auto">
          <a:xfrm rot="16200000">
            <a:off x="6323807" y="1697832"/>
            <a:ext cx="10112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0">
                <a:solidFill>
                  <a:schemeClr val="bg1"/>
                </a:solidFill>
                <a:latin typeface="Calibri" panose="020F0502020204030204" pitchFamily="34" charset="0"/>
                <a:cs typeface="Calibri" panose="020F0502020204030204" pitchFamily="34" charset="0"/>
              </a:rPr>
              <a:t>Commit</a:t>
            </a:r>
          </a:p>
        </p:txBody>
      </p:sp>
      <p:sp>
        <p:nvSpPr>
          <p:cNvPr id="89116" name="TextBox 30">
            <a:extLst>
              <a:ext uri="{FF2B5EF4-FFF2-40B4-BE49-F238E27FC236}">
                <a16:creationId xmlns:a16="http://schemas.microsoft.com/office/drawing/2014/main" id="{5A7862A3-677F-CEAE-9A60-0590B972509F}"/>
              </a:ext>
            </a:extLst>
          </p:cNvPr>
          <p:cNvSpPr txBox="1">
            <a:spLocks noChangeArrowheads="1"/>
          </p:cNvSpPr>
          <p:nvPr/>
        </p:nvSpPr>
        <p:spPr bwMode="auto">
          <a:xfrm rot="16200000">
            <a:off x="6323807" y="2951957"/>
            <a:ext cx="10112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0">
                <a:solidFill>
                  <a:schemeClr val="bg1"/>
                </a:solidFill>
                <a:latin typeface="Calibri" panose="020F0502020204030204" pitchFamily="34" charset="0"/>
                <a:cs typeface="Calibri" panose="020F0502020204030204" pitchFamily="34" charset="0"/>
              </a:rPr>
              <a:t>Commit</a:t>
            </a:r>
          </a:p>
        </p:txBody>
      </p:sp>
      <p:sp>
        <p:nvSpPr>
          <p:cNvPr id="89117" name="TextBox 31">
            <a:extLst>
              <a:ext uri="{FF2B5EF4-FFF2-40B4-BE49-F238E27FC236}">
                <a16:creationId xmlns:a16="http://schemas.microsoft.com/office/drawing/2014/main" id="{1EF7922F-85C0-D006-3D10-CD3EB72A3A14}"/>
              </a:ext>
            </a:extLst>
          </p:cNvPr>
          <p:cNvSpPr txBox="1">
            <a:spLocks noChangeArrowheads="1"/>
          </p:cNvSpPr>
          <p:nvPr/>
        </p:nvSpPr>
        <p:spPr bwMode="auto">
          <a:xfrm rot="16200000">
            <a:off x="6323807" y="4171157"/>
            <a:ext cx="10112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0">
                <a:solidFill>
                  <a:schemeClr val="bg1"/>
                </a:solidFill>
                <a:latin typeface="Calibri" panose="020F0502020204030204" pitchFamily="34" charset="0"/>
                <a:cs typeface="Calibri" panose="020F0502020204030204" pitchFamily="34" charset="0"/>
              </a:rPr>
              <a:t>Commit</a:t>
            </a:r>
          </a:p>
        </p:txBody>
      </p:sp>
      <p:sp>
        <p:nvSpPr>
          <p:cNvPr id="89118" name="TextBox 34">
            <a:extLst>
              <a:ext uri="{FF2B5EF4-FFF2-40B4-BE49-F238E27FC236}">
                <a16:creationId xmlns:a16="http://schemas.microsoft.com/office/drawing/2014/main" id="{3DCF7E7A-3CCD-D17D-9270-6030F9C97E56}"/>
              </a:ext>
            </a:extLst>
          </p:cNvPr>
          <p:cNvSpPr txBox="1">
            <a:spLocks noChangeArrowheads="1"/>
          </p:cNvSpPr>
          <p:nvPr/>
        </p:nvSpPr>
        <p:spPr bwMode="auto">
          <a:xfrm rot="16200000">
            <a:off x="6323807" y="5466557"/>
            <a:ext cx="10112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0">
                <a:solidFill>
                  <a:schemeClr val="bg1"/>
                </a:solidFill>
                <a:latin typeface="Calibri" panose="020F0502020204030204" pitchFamily="34" charset="0"/>
                <a:cs typeface="Calibri" panose="020F0502020204030204" pitchFamily="34" charset="0"/>
              </a:rPr>
              <a:t>Commit</a:t>
            </a:r>
          </a:p>
        </p:txBody>
      </p:sp>
      <p:sp>
        <p:nvSpPr>
          <p:cNvPr id="11" name="TextBox 10">
            <a:extLst>
              <a:ext uri="{FF2B5EF4-FFF2-40B4-BE49-F238E27FC236}">
                <a16:creationId xmlns:a16="http://schemas.microsoft.com/office/drawing/2014/main" id="{903DEA19-5440-46C9-8AD5-E12515CAC0A6}"/>
              </a:ext>
            </a:extLst>
          </p:cNvPr>
          <p:cNvSpPr txBox="1"/>
          <p:nvPr/>
        </p:nvSpPr>
        <p:spPr>
          <a:xfrm>
            <a:off x="2150053" y="4292024"/>
            <a:ext cx="2801280" cy="1169551"/>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wrap="none">
            <a:spAutoFit/>
          </a:bodyPr>
          <a:lstStyle/>
          <a:p>
            <a:pPr>
              <a:defRPr/>
            </a:pPr>
            <a:r>
              <a:rPr lang="en-US" altLang="en-US" sz="1400" b="1" dirty="0">
                <a:latin typeface="Calibri" panose="020F0502020204030204" pitchFamily="34" charset="0"/>
                <a:cs typeface="Calibri" panose="020F0502020204030204" pitchFamily="34" charset="0"/>
              </a:rPr>
              <a:t>HEAD</a:t>
            </a:r>
            <a:r>
              <a:rPr lang="en-US" altLang="en-US" sz="1400" dirty="0">
                <a:latin typeface="Calibri" panose="020F0502020204030204" pitchFamily="34" charset="0"/>
                <a:cs typeface="Calibri" panose="020F0502020204030204" pitchFamily="34" charset="0"/>
              </a:rPr>
              <a:t> </a:t>
            </a:r>
            <a:r>
              <a:rPr lang="en-US" altLang="en-US" sz="1400" dirty="0">
                <a:latin typeface="Calibri" panose="020F0502020204030204" pitchFamily="34" charset="0"/>
                <a:cs typeface="Calibri" panose="020F0502020204030204" pitchFamily="34" charset="0"/>
                <a:sym typeface="Wingdings" panose="05000000000000000000" pitchFamily="2" charset="2"/>
              </a:rPr>
              <a:t></a:t>
            </a:r>
            <a:r>
              <a:rPr lang="en-US" altLang="en-US" sz="1400" dirty="0">
                <a:latin typeface="Calibri" panose="020F0502020204030204" pitchFamily="34" charset="0"/>
                <a:cs typeface="Calibri" panose="020F0502020204030204" pitchFamily="34" charset="0"/>
              </a:rPr>
              <a:t> Latest Commit Point</a:t>
            </a:r>
          </a:p>
          <a:p>
            <a:pPr>
              <a:defRPr/>
            </a:pPr>
            <a:r>
              <a:rPr lang="en-US" altLang="en-US" sz="1400" b="1" dirty="0">
                <a:latin typeface="Calibri" panose="020F0502020204030204" pitchFamily="34" charset="0"/>
                <a:cs typeface="Calibri" panose="020F0502020204030204" pitchFamily="34" charset="0"/>
              </a:rPr>
              <a:t>HEAD~1 </a:t>
            </a:r>
            <a:r>
              <a:rPr lang="en-US" altLang="en-US" sz="1400" dirty="0">
                <a:latin typeface="Calibri" panose="020F0502020204030204" pitchFamily="34" charset="0"/>
                <a:cs typeface="Calibri" panose="020F0502020204030204" pitchFamily="34" charset="0"/>
                <a:sym typeface="Wingdings" panose="05000000000000000000" pitchFamily="2" charset="2"/>
              </a:rPr>
              <a:t></a:t>
            </a:r>
            <a:r>
              <a:rPr lang="en-US" altLang="en-US" sz="1400" dirty="0">
                <a:latin typeface="Calibri" panose="020F0502020204030204" pitchFamily="34" charset="0"/>
                <a:cs typeface="Calibri" panose="020F0502020204030204" pitchFamily="34" charset="0"/>
              </a:rPr>
              <a:t> Previous Commit Point</a:t>
            </a:r>
          </a:p>
          <a:p>
            <a:pPr>
              <a:defRPr/>
            </a:pPr>
            <a:r>
              <a:rPr lang="en-US" altLang="en-US" sz="1400" b="1" dirty="0">
                <a:latin typeface="Calibri" panose="020F0502020204030204" pitchFamily="34" charset="0"/>
                <a:cs typeface="Calibri" panose="020F0502020204030204" pitchFamily="34" charset="0"/>
              </a:rPr>
              <a:t>HEAD~2 </a:t>
            </a:r>
            <a:r>
              <a:rPr lang="en-US" altLang="en-US" sz="1400" dirty="0">
                <a:latin typeface="Calibri" panose="020F0502020204030204" pitchFamily="34" charset="0"/>
                <a:cs typeface="Calibri" panose="020F0502020204030204" pitchFamily="34" charset="0"/>
                <a:sym typeface="Wingdings" panose="05000000000000000000" pitchFamily="2" charset="2"/>
              </a:rPr>
              <a:t></a:t>
            </a:r>
            <a:r>
              <a:rPr lang="en-US" altLang="en-US" sz="1400" dirty="0">
                <a:latin typeface="Calibri" panose="020F0502020204030204" pitchFamily="34" charset="0"/>
                <a:cs typeface="Calibri" panose="020F0502020204030204" pitchFamily="34" charset="0"/>
              </a:rPr>
              <a:t> Previous Commit Point</a:t>
            </a:r>
          </a:p>
          <a:p>
            <a:pPr>
              <a:defRPr/>
            </a:pPr>
            <a:r>
              <a:rPr lang="en-US" altLang="en-US" sz="1400" b="1" dirty="0">
                <a:latin typeface="Calibri" panose="020F0502020204030204" pitchFamily="34" charset="0"/>
                <a:cs typeface="Calibri" panose="020F0502020204030204" pitchFamily="34" charset="0"/>
              </a:rPr>
              <a:t>HEAD~3 </a:t>
            </a:r>
            <a:r>
              <a:rPr lang="en-US" altLang="en-US" sz="1400" dirty="0">
                <a:latin typeface="Calibri" panose="020F0502020204030204" pitchFamily="34" charset="0"/>
                <a:cs typeface="Calibri" panose="020F0502020204030204" pitchFamily="34" charset="0"/>
                <a:sym typeface="Wingdings" panose="05000000000000000000" pitchFamily="2" charset="2"/>
              </a:rPr>
              <a:t></a:t>
            </a:r>
            <a:r>
              <a:rPr lang="en-US" altLang="en-US" sz="1400" dirty="0">
                <a:latin typeface="Calibri" panose="020F0502020204030204" pitchFamily="34" charset="0"/>
                <a:cs typeface="Calibri" panose="020F0502020204030204" pitchFamily="34" charset="0"/>
              </a:rPr>
              <a:t> Previous Commit Point</a:t>
            </a:r>
          </a:p>
          <a:p>
            <a:pPr>
              <a:defRPr/>
            </a:pPr>
            <a:r>
              <a:rPr lang="en-US" altLang="en-US" sz="1400" dirty="0">
                <a:latin typeface="Calibri" panose="020F0502020204030204" pitchFamily="34" charset="0"/>
                <a:cs typeface="Calibri" panose="020F0502020204030204" pitchFamily="34" charset="0"/>
              </a:rPr>
              <a:t>…</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5" name="Arrow: Down 4">
            <a:extLst>
              <a:ext uri="{FF2B5EF4-FFF2-40B4-BE49-F238E27FC236}">
                <a16:creationId xmlns:a16="http://schemas.microsoft.com/office/drawing/2014/main" id="{6D7B2050-DAB8-45AC-B012-30E335A8AA43}"/>
              </a:ext>
            </a:extLst>
          </p:cNvPr>
          <p:cNvSpPr/>
          <p:nvPr/>
        </p:nvSpPr>
        <p:spPr bwMode="auto">
          <a:xfrm flipV="1">
            <a:off x="4770438" y="1219201"/>
            <a:ext cx="304800" cy="315913"/>
          </a:xfrm>
          <a:prstGeom prst="downArrow">
            <a:avLst>
              <a:gd name="adj1" fmla="val 44175"/>
              <a:gd name="adj2" fmla="val 50000"/>
            </a:avLst>
          </a:prstGeom>
          <a:gradFill>
            <a:gsLst>
              <a:gs pos="0">
                <a:schemeClr val="bg1">
                  <a:lumMod val="5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28575" cap="flat" cmpd="sng" algn="ctr">
            <a:no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sp>
        <p:nvSpPr>
          <p:cNvPr id="91139" name="Title 1">
            <a:extLst>
              <a:ext uri="{FF2B5EF4-FFF2-40B4-BE49-F238E27FC236}">
                <a16:creationId xmlns:a16="http://schemas.microsoft.com/office/drawing/2014/main" id="{3709E1E1-3623-FDD4-0AA1-EA5D38B45558}"/>
              </a:ext>
            </a:extLst>
          </p:cNvPr>
          <p:cNvSpPr>
            <a:spLocks noGrp="1" noChangeArrowheads="1"/>
          </p:cNvSpPr>
          <p:nvPr>
            <p:ph type="title"/>
            <p:custDataLst>
              <p:tags r:id="rId1"/>
            </p:custDataLst>
          </p:nvPr>
        </p:nvSpPr>
        <p:spPr>
          <a:xfrm>
            <a:off x="304800" y="235410"/>
            <a:ext cx="5657850" cy="533400"/>
          </a:xfrm>
        </p:spPr>
        <p:txBody>
          <a:bodyPr/>
          <a:lstStyle/>
          <a:p>
            <a:r>
              <a:rPr lang="en-US" altLang="en-US" sz="3600" b="1" dirty="0">
                <a:solidFill>
                  <a:srgbClr val="C00000"/>
                </a:solidFill>
                <a:latin typeface="Courier New" panose="02070309020205020404" pitchFamily="49" charset="0"/>
                <a:cs typeface="Courier New" panose="02070309020205020404" pitchFamily="49" charset="0"/>
              </a:rPr>
              <a:t>git diff </a:t>
            </a:r>
            <a:r>
              <a:rPr lang="en-US" altLang="en-US" sz="3600" b="1" dirty="0">
                <a:latin typeface="Courier New" panose="02070309020205020404" pitchFamily="49" charset="0"/>
                <a:cs typeface="Courier New" panose="02070309020205020404" pitchFamily="49" charset="0"/>
              </a:rPr>
              <a:t>HEAD HEAD~n</a:t>
            </a:r>
          </a:p>
        </p:txBody>
      </p:sp>
      <p:sp>
        <p:nvSpPr>
          <p:cNvPr id="11" name="TextBox 10">
            <a:extLst>
              <a:ext uri="{FF2B5EF4-FFF2-40B4-BE49-F238E27FC236}">
                <a16:creationId xmlns:a16="http://schemas.microsoft.com/office/drawing/2014/main" id="{903DEA19-5440-46C9-8AD5-E12515CAC0A6}"/>
              </a:ext>
            </a:extLst>
          </p:cNvPr>
          <p:cNvSpPr txBox="1"/>
          <p:nvPr/>
        </p:nvSpPr>
        <p:spPr>
          <a:xfrm>
            <a:off x="6107488" y="289679"/>
            <a:ext cx="6056438" cy="3139321"/>
          </a:xfrm>
          <a:prstGeom prst="rect">
            <a:avLst/>
          </a:prstGeom>
          <a:solidFill>
            <a:schemeClr val="tx1">
              <a:alpha val="63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spAutoFit/>
          </a:bodyPr>
          <a:lstStyle/>
          <a:p>
            <a:pPr>
              <a:defRPr/>
            </a:pPr>
            <a:r>
              <a:rPr lang="en-US" sz="1800" b="1" dirty="0">
                <a:solidFill>
                  <a:schemeClr val="bg1">
                    <a:lumMod val="85000"/>
                  </a:schemeClr>
                </a:solidFill>
                <a:latin typeface="Courier New" panose="02070309020205020404" pitchFamily="49" charset="0"/>
                <a:cs typeface="Courier New" panose="02070309020205020404" pitchFamily="49" charset="0"/>
              </a:rPr>
              <a:t>$ git diff HEAD HEAD~2 -- File1</a:t>
            </a:r>
          </a:p>
          <a:p>
            <a:pPr>
              <a:defRPr/>
            </a:pPr>
            <a:r>
              <a:rPr lang="en-US" sz="1800" dirty="0">
                <a:solidFill>
                  <a:schemeClr val="bg1"/>
                </a:solidFill>
                <a:latin typeface="Courier New" panose="02070309020205020404" pitchFamily="49" charset="0"/>
                <a:cs typeface="Courier New" panose="02070309020205020404" pitchFamily="49" charset="0"/>
              </a:rPr>
              <a:t>diff --git a/File1 b/File1</a:t>
            </a:r>
          </a:p>
          <a:p>
            <a:pPr>
              <a:defRPr/>
            </a:pPr>
            <a:r>
              <a:rPr lang="en-US" sz="1800" dirty="0">
                <a:solidFill>
                  <a:schemeClr val="bg1"/>
                </a:solidFill>
                <a:latin typeface="Courier New" panose="02070309020205020404" pitchFamily="49" charset="0"/>
                <a:cs typeface="Courier New" panose="02070309020205020404" pitchFamily="49" charset="0"/>
              </a:rPr>
              <a:t>index e4be987..66328ee 100644</a:t>
            </a:r>
          </a:p>
          <a:p>
            <a:pPr>
              <a:defRPr/>
            </a:pPr>
            <a:r>
              <a:rPr lang="en-US" sz="1800" dirty="0">
                <a:solidFill>
                  <a:schemeClr val="bg1"/>
                </a:solidFill>
                <a:latin typeface="Courier New" panose="02070309020205020404" pitchFamily="49" charset="0"/>
                <a:cs typeface="Courier New" panose="02070309020205020404" pitchFamily="49" charset="0"/>
              </a:rPr>
              <a:t>--- a/File1</a:t>
            </a:r>
          </a:p>
          <a:p>
            <a:pPr>
              <a:defRPr/>
            </a:pPr>
            <a:r>
              <a:rPr lang="en-US" sz="1800" dirty="0">
                <a:solidFill>
                  <a:schemeClr val="bg1"/>
                </a:solidFill>
                <a:latin typeface="Courier New" panose="02070309020205020404" pitchFamily="49" charset="0"/>
                <a:cs typeface="Courier New" panose="02070309020205020404" pitchFamily="49" charset="0"/>
              </a:rPr>
              <a:t>+++ b/File1</a:t>
            </a:r>
          </a:p>
          <a:p>
            <a:pPr>
              <a:defRPr/>
            </a:pPr>
            <a:r>
              <a:rPr lang="en-US" sz="1800" dirty="0">
                <a:solidFill>
                  <a:srgbClr val="0099CC"/>
                </a:solidFill>
                <a:latin typeface="Courier New" panose="02070309020205020404" pitchFamily="49" charset="0"/>
                <a:cs typeface="Courier New" panose="02070309020205020404" pitchFamily="49" charset="0"/>
              </a:rPr>
              <a:t>@@ -1,4 +1,3 @@</a:t>
            </a:r>
          </a:p>
          <a:p>
            <a:pPr>
              <a:defRPr/>
            </a:pPr>
            <a:r>
              <a:rPr lang="en-US" sz="1800" dirty="0">
                <a:solidFill>
                  <a:schemeClr val="bg1"/>
                </a:solidFill>
                <a:latin typeface="Courier New" panose="02070309020205020404" pitchFamily="49" charset="0"/>
                <a:cs typeface="Courier New" panose="02070309020205020404" pitchFamily="49" charset="0"/>
              </a:rPr>
              <a:t> Line1a</a:t>
            </a:r>
          </a:p>
          <a:p>
            <a:pPr>
              <a:defRPr/>
            </a:pPr>
            <a:r>
              <a:rPr lang="en-US" sz="1800" dirty="0">
                <a:solidFill>
                  <a:schemeClr val="bg1"/>
                </a:solidFill>
                <a:latin typeface="Courier New" panose="02070309020205020404" pitchFamily="49" charset="0"/>
                <a:cs typeface="Courier New" panose="02070309020205020404" pitchFamily="49" charset="0"/>
              </a:rPr>
              <a:t> Line3</a:t>
            </a:r>
          </a:p>
          <a:p>
            <a:pPr>
              <a:defRPr/>
            </a:pPr>
            <a:r>
              <a:rPr lang="en-US" sz="1800" dirty="0">
                <a:solidFill>
                  <a:srgbClr val="FF0000"/>
                </a:solidFill>
                <a:latin typeface="Courier New" panose="02070309020205020404" pitchFamily="49" charset="0"/>
                <a:cs typeface="Courier New" panose="02070309020205020404" pitchFamily="49" charset="0"/>
              </a:rPr>
              <a:t>-Line4a</a:t>
            </a:r>
          </a:p>
          <a:p>
            <a:pPr>
              <a:defRPr/>
            </a:pPr>
            <a:r>
              <a:rPr lang="en-US" sz="1800" dirty="0">
                <a:solidFill>
                  <a:srgbClr val="FF0000"/>
                </a:solidFill>
                <a:latin typeface="Courier New" panose="02070309020205020404" pitchFamily="49" charset="0"/>
                <a:cs typeface="Courier New" panose="02070309020205020404" pitchFamily="49" charset="0"/>
              </a:rPr>
              <a:t>-Line5</a:t>
            </a:r>
          </a:p>
          <a:p>
            <a:pPr>
              <a:defRPr/>
            </a:pPr>
            <a:r>
              <a:rPr lang="en-US" sz="1800" dirty="0">
                <a:solidFill>
                  <a:srgbClr val="92D050"/>
                </a:solidFill>
                <a:latin typeface="Courier New" panose="02070309020205020404" pitchFamily="49" charset="0"/>
                <a:cs typeface="Courier New" panose="02070309020205020404" pitchFamily="49" charset="0"/>
              </a:rPr>
              <a:t>+Line4</a:t>
            </a:r>
          </a:p>
        </p:txBody>
      </p:sp>
      <p:sp>
        <p:nvSpPr>
          <p:cNvPr id="91143" name="TextBox 1">
            <a:extLst>
              <a:ext uri="{FF2B5EF4-FFF2-40B4-BE49-F238E27FC236}">
                <a16:creationId xmlns:a16="http://schemas.microsoft.com/office/drawing/2014/main" id="{36EACB70-44AA-888F-2BA2-AA9B1764DD23}"/>
              </a:ext>
            </a:extLst>
          </p:cNvPr>
          <p:cNvSpPr txBox="1">
            <a:spLocks noChangeArrowheads="1"/>
          </p:cNvSpPr>
          <p:nvPr/>
        </p:nvSpPr>
        <p:spPr bwMode="auto">
          <a:xfrm>
            <a:off x="5848349" y="4668838"/>
            <a:ext cx="4895849"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0" dirty="0">
                <a:latin typeface="+mj-lt"/>
                <a:cs typeface="Courier New" panose="02070309020205020404" pitchFamily="49" charset="0"/>
              </a:rPr>
              <a:t>Compare a copy of File1 from the most recent Commit Point to a copy two Commit Points back in History</a:t>
            </a:r>
            <a:endParaRPr lang="en-US" altLang="en-US" sz="400" dirty="0">
              <a:latin typeface="+mj-lt"/>
              <a:cs typeface="Calibri" panose="020F0502020204030204" pitchFamily="34" charset="0"/>
            </a:endParaRPr>
          </a:p>
        </p:txBody>
      </p:sp>
      <p:sp>
        <p:nvSpPr>
          <p:cNvPr id="68613" name="TextBox 1">
            <a:extLst>
              <a:ext uri="{FF2B5EF4-FFF2-40B4-BE49-F238E27FC236}">
                <a16:creationId xmlns:a16="http://schemas.microsoft.com/office/drawing/2014/main" id="{710EABEF-766C-4836-A9A3-071521E0A2A4}"/>
              </a:ext>
            </a:extLst>
          </p:cNvPr>
          <p:cNvSpPr txBox="1">
            <a:spLocks noChangeArrowheads="1"/>
          </p:cNvSpPr>
          <p:nvPr/>
        </p:nvSpPr>
        <p:spPr bwMode="auto">
          <a:xfrm>
            <a:off x="1458912" y="703264"/>
            <a:ext cx="4651376" cy="769937"/>
          </a:xfrm>
          <a:prstGeom prst="rect">
            <a:avLst/>
          </a:prstGeom>
          <a:solidFill>
            <a:schemeClr val="bg1">
              <a:alpha val="29000"/>
            </a:schemeClr>
          </a:solidFill>
          <a:ln>
            <a:noFill/>
          </a:ln>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defRPr/>
            </a:pPr>
            <a:endParaRPr lang="en-US" altLang="en-US" sz="2000" b="1" dirty="0">
              <a:solidFill>
                <a:srgbClr val="C00000"/>
              </a:solidFill>
              <a:latin typeface="Courier New" panose="02070309020205020404" pitchFamily="49" charset="0"/>
              <a:cs typeface="Courier New" panose="02070309020205020404" pitchFamily="49" charset="0"/>
            </a:endParaRPr>
          </a:p>
          <a:p>
            <a:pPr>
              <a:defRPr/>
            </a:pPr>
            <a:r>
              <a:rPr lang="en-US" altLang="en-US" sz="2000" b="1" dirty="0">
                <a:solidFill>
                  <a:srgbClr val="C00000"/>
                </a:solidFill>
                <a:latin typeface="Courier New" panose="02070309020205020404" pitchFamily="49" charset="0"/>
                <a:cs typeface="Courier New" panose="02070309020205020404" pitchFamily="49" charset="0"/>
              </a:rPr>
              <a:t>git diff HEAD HEAD~2 –- File1</a:t>
            </a:r>
            <a:endParaRPr lang="en-US" altLang="en-US" sz="4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p>
            <a:pPr>
              <a:defRPr/>
            </a:pPr>
            <a:endParaRPr lang="en-US" altLang="en-US" sz="4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p:txBody>
      </p:sp>
      <p:pic>
        <p:nvPicPr>
          <p:cNvPr id="91145" name="Picture 2">
            <a:extLst>
              <a:ext uri="{FF2B5EF4-FFF2-40B4-BE49-F238E27FC236}">
                <a16:creationId xmlns:a16="http://schemas.microsoft.com/office/drawing/2014/main" id="{0A11E507-0697-9866-6C3B-F39703FE3A7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0826" y="1905000"/>
            <a:ext cx="4117975" cy="51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46" name="Picture 1">
            <a:extLst>
              <a:ext uri="{FF2B5EF4-FFF2-40B4-BE49-F238E27FC236}">
                <a16:creationId xmlns:a16="http://schemas.microsoft.com/office/drawing/2014/main" id="{492B5329-F17F-B21E-D19E-D340EDD6861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30426" y="4038600"/>
            <a:ext cx="2898775" cy="295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1147" name="Group 13">
            <a:extLst>
              <a:ext uri="{FF2B5EF4-FFF2-40B4-BE49-F238E27FC236}">
                <a16:creationId xmlns:a16="http://schemas.microsoft.com/office/drawing/2014/main" id="{637DC188-4A51-33FE-B840-72FC9C926D69}"/>
              </a:ext>
            </a:extLst>
          </p:cNvPr>
          <p:cNvGrpSpPr>
            <a:grpSpLocks/>
          </p:cNvGrpSpPr>
          <p:nvPr/>
        </p:nvGrpSpPr>
        <p:grpSpPr bwMode="auto">
          <a:xfrm>
            <a:off x="4933950" y="4435475"/>
            <a:ext cx="914400" cy="1454150"/>
            <a:chOff x="3410507" y="4306785"/>
            <a:chExt cx="914398" cy="1453896"/>
          </a:xfrm>
        </p:grpSpPr>
        <p:cxnSp>
          <p:nvCxnSpPr>
            <p:cNvPr id="91149" name="Straight Connector 4">
              <a:extLst>
                <a:ext uri="{FF2B5EF4-FFF2-40B4-BE49-F238E27FC236}">
                  <a16:creationId xmlns:a16="http://schemas.microsoft.com/office/drawing/2014/main" id="{0D5A2A7A-8536-7831-DCC7-EFB885329797}"/>
                </a:ext>
              </a:extLst>
            </p:cNvPr>
            <p:cNvCxnSpPr>
              <a:cxnSpLocks noChangeShapeType="1"/>
            </p:cNvCxnSpPr>
            <p:nvPr/>
          </p:nvCxnSpPr>
          <p:spPr bwMode="auto">
            <a:xfrm>
              <a:off x="3410507" y="4306785"/>
              <a:ext cx="914398" cy="0"/>
            </a:xfrm>
            <a:prstGeom prst="line">
              <a:avLst/>
            </a:prstGeom>
            <a:noFill/>
            <a:ln w="28575" algn="ctr">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150" name="Straight Connector 11">
              <a:extLst>
                <a:ext uri="{FF2B5EF4-FFF2-40B4-BE49-F238E27FC236}">
                  <a16:creationId xmlns:a16="http://schemas.microsoft.com/office/drawing/2014/main" id="{4D459E9B-B78E-9322-A394-63732F6F835A}"/>
                </a:ext>
              </a:extLst>
            </p:cNvPr>
            <p:cNvCxnSpPr>
              <a:cxnSpLocks noChangeShapeType="1"/>
            </p:cNvCxnSpPr>
            <p:nvPr/>
          </p:nvCxnSpPr>
          <p:spPr bwMode="auto">
            <a:xfrm>
              <a:off x="3410507" y="5751576"/>
              <a:ext cx="914398" cy="0"/>
            </a:xfrm>
            <a:prstGeom prst="line">
              <a:avLst/>
            </a:prstGeom>
            <a:noFill/>
            <a:ln w="28575" algn="ctr">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151" name="Straight Connector 8">
              <a:extLst>
                <a:ext uri="{FF2B5EF4-FFF2-40B4-BE49-F238E27FC236}">
                  <a16:creationId xmlns:a16="http://schemas.microsoft.com/office/drawing/2014/main" id="{205B28EC-1BEB-78DB-7ED1-38DE9A52EB9E}"/>
                </a:ext>
              </a:extLst>
            </p:cNvPr>
            <p:cNvCxnSpPr>
              <a:cxnSpLocks/>
            </p:cNvCxnSpPr>
            <p:nvPr/>
          </p:nvCxnSpPr>
          <p:spPr bwMode="auto">
            <a:xfrm>
              <a:off x="4324905" y="4306785"/>
              <a:ext cx="0" cy="1453896"/>
            </a:xfrm>
            <a:prstGeom prst="line">
              <a:avLst/>
            </a:prstGeom>
            <a:noFill/>
            <a:ln w="28575" algn="ctr">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 name="TextBox 1">
            <a:extLst>
              <a:ext uri="{FF2B5EF4-FFF2-40B4-BE49-F238E27FC236}">
                <a16:creationId xmlns:a16="http://schemas.microsoft.com/office/drawing/2014/main" id="{A1C6DB01-50C8-4834-8952-E0752E7AB886}"/>
              </a:ext>
            </a:extLst>
          </p:cNvPr>
          <p:cNvSpPr txBox="1"/>
          <p:nvPr/>
        </p:nvSpPr>
        <p:spPr>
          <a:xfrm>
            <a:off x="2362200" y="1535668"/>
            <a:ext cx="3775393" cy="369332"/>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wrap="none">
            <a:spAutoFit/>
          </a:bodyPr>
          <a:lstStyle/>
          <a:p>
            <a:pPr>
              <a:defRPr/>
            </a:pPr>
            <a:r>
              <a:rPr lang="en-US" sz="1800" dirty="0">
                <a:latin typeface="+mj-lt"/>
                <a:cs typeface="Calibri" panose="020F0502020204030204" pitchFamily="34" charset="0"/>
              </a:rPr>
              <a:t>Two dashes w/space before &amp; after</a:t>
            </a:r>
          </a:p>
        </p:txBody>
      </p:sp>
      <p:sp>
        <p:nvSpPr>
          <p:cNvPr id="3" name="Rectangle 2">
            <a:extLst>
              <a:ext uri="{FF2B5EF4-FFF2-40B4-BE49-F238E27FC236}">
                <a16:creationId xmlns:a16="http://schemas.microsoft.com/office/drawing/2014/main" id="{98944A85-3E1C-AF58-8245-B152BC1553E7}"/>
              </a:ext>
            </a:extLst>
          </p:cNvPr>
          <p:cNvSpPr/>
          <p:nvPr/>
        </p:nvSpPr>
        <p:spPr bwMode="auto">
          <a:xfrm>
            <a:off x="6137593" y="289679"/>
            <a:ext cx="4530407" cy="369332"/>
          </a:xfrm>
          <a:prstGeom prst="rect">
            <a:avLst/>
          </a:prstGeom>
          <a:solidFill>
            <a:schemeClr val="accent6">
              <a:lumMod val="40000"/>
              <a:lumOff val="60000"/>
              <a:alpha val="10000"/>
            </a:schemeClr>
          </a:solidFill>
          <a:ln w="1905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903DEA19-5440-46C9-8AD5-E12515CAC0A6}"/>
              </a:ext>
            </a:extLst>
          </p:cNvPr>
          <p:cNvSpPr txBox="1"/>
          <p:nvPr/>
        </p:nvSpPr>
        <p:spPr>
          <a:xfrm>
            <a:off x="4953000" y="1373372"/>
            <a:ext cx="5710746" cy="5332229"/>
          </a:xfrm>
          <a:prstGeom prst="rect">
            <a:avLst/>
          </a:prstGeom>
          <a:solidFill>
            <a:schemeClr val="tx1">
              <a:alpha val="67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spAutoFit/>
          </a:bodyPr>
          <a:lstStyle/>
          <a:p>
            <a:pPr>
              <a:defRPr/>
            </a:pPr>
            <a:r>
              <a:rPr lang="en-US" sz="1100" dirty="0">
                <a:solidFill>
                  <a:schemeClr val="bg1"/>
                </a:solidFill>
                <a:latin typeface="Courier New" panose="02070309020205020404" pitchFamily="49" charset="0"/>
                <a:cs typeface="Courier New" panose="02070309020205020404" pitchFamily="49" charset="0"/>
              </a:rPr>
              <a:t>$ git log</a:t>
            </a:r>
          </a:p>
          <a:p>
            <a:pPr>
              <a:defRPr/>
            </a:pPr>
            <a:r>
              <a:rPr lang="en-US" sz="1100" dirty="0">
                <a:solidFill>
                  <a:schemeClr val="bg1"/>
                </a:solidFill>
                <a:latin typeface="Courier New" panose="02070309020205020404" pitchFamily="49" charset="0"/>
                <a:cs typeface="Courier New" panose="02070309020205020404" pitchFamily="49" charset="0"/>
              </a:rPr>
              <a:t>commit 94750e922d1cf68244ae745afd86ba311c0bce43 (HEAD -&gt; master)</a:t>
            </a:r>
          </a:p>
          <a:p>
            <a:pPr>
              <a:defRPr/>
            </a:pPr>
            <a:r>
              <a:rPr lang="en-US" sz="1100" dirty="0">
                <a:solidFill>
                  <a:schemeClr val="bg1"/>
                </a:solidFill>
                <a:latin typeface="Courier New" panose="02070309020205020404" pitchFamily="49" charset="0"/>
                <a:cs typeface="Courier New" panose="02070309020205020404" pitchFamily="49" charset="0"/>
              </a:rPr>
              <a:t>Author: Jon &lt;jsayles@us.ibm.com&gt;</a:t>
            </a:r>
          </a:p>
          <a:p>
            <a:pPr>
              <a:defRPr/>
            </a:pPr>
            <a:r>
              <a:rPr lang="en-US" sz="1100" dirty="0">
                <a:solidFill>
                  <a:schemeClr val="bg1"/>
                </a:solidFill>
                <a:latin typeface="Courier New" panose="02070309020205020404" pitchFamily="49" charset="0"/>
                <a:cs typeface="Courier New" panose="02070309020205020404" pitchFamily="49" charset="0"/>
              </a:rPr>
              <a:t>Date:   Sun Apr 21 11:52:31 2019 -0400</a:t>
            </a:r>
          </a:p>
          <a:p>
            <a:pPr>
              <a:defRPr/>
            </a:pPr>
            <a:endParaRPr lang="en-US" sz="1100" dirty="0">
              <a:solidFill>
                <a:schemeClr val="bg1"/>
              </a:solidFill>
              <a:latin typeface="Courier New" panose="02070309020205020404" pitchFamily="49" charset="0"/>
              <a:cs typeface="Courier New" panose="02070309020205020404" pitchFamily="49" charset="0"/>
            </a:endParaRPr>
          </a:p>
          <a:p>
            <a:pPr>
              <a:defRPr/>
            </a:pPr>
            <a:r>
              <a:rPr lang="en-US" sz="1100" dirty="0">
                <a:solidFill>
                  <a:schemeClr val="bg1"/>
                </a:solidFill>
                <a:latin typeface="Courier New" panose="02070309020205020404" pitchFamily="49" charset="0"/>
                <a:cs typeface="Courier New" panose="02070309020205020404" pitchFamily="49" charset="0"/>
              </a:rPr>
              <a:t>    FileR4</a:t>
            </a:r>
          </a:p>
          <a:p>
            <a:pPr>
              <a:defRPr/>
            </a:pPr>
            <a:endParaRPr lang="en-US" sz="1050" dirty="0">
              <a:solidFill>
                <a:schemeClr val="bg1"/>
              </a:solidFill>
              <a:latin typeface="Courier New" panose="02070309020205020404" pitchFamily="49" charset="0"/>
              <a:cs typeface="Courier New" panose="02070309020205020404" pitchFamily="49" charset="0"/>
            </a:endParaRPr>
          </a:p>
          <a:p>
            <a:pPr>
              <a:defRPr/>
            </a:pPr>
            <a:r>
              <a:rPr lang="en-US" sz="1100" dirty="0">
                <a:solidFill>
                  <a:schemeClr val="bg1"/>
                </a:solidFill>
                <a:latin typeface="Courier New" panose="02070309020205020404" pitchFamily="49" charset="0"/>
                <a:cs typeface="Courier New" panose="02070309020205020404" pitchFamily="49" charset="0"/>
              </a:rPr>
              <a:t>commit c1a11e6a98cd404e230ba70cb577e29fb9458f9a</a:t>
            </a:r>
          </a:p>
          <a:p>
            <a:pPr>
              <a:defRPr/>
            </a:pPr>
            <a:r>
              <a:rPr lang="en-US" sz="1100" dirty="0">
                <a:solidFill>
                  <a:schemeClr val="bg1"/>
                </a:solidFill>
                <a:latin typeface="Courier New" panose="02070309020205020404" pitchFamily="49" charset="0"/>
                <a:cs typeface="Courier New" panose="02070309020205020404" pitchFamily="49" charset="0"/>
              </a:rPr>
              <a:t>Author: Jon &lt;jsayles@us.ibm.com&gt;</a:t>
            </a:r>
          </a:p>
          <a:p>
            <a:pPr>
              <a:defRPr/>
            </a:pPr>
            <a:r>
              <a:rPr lang="en-US" sz="1100" dirty="0">
                <a:solidFill>
                  <a:schemeClr val="bg1"/>
                </a:solidFill>
                <a:latin typeface="Courier New" panose="02070309020205020404" pitchFamily="49" charset="0"/>
                <a:cs typeface="Courier New" panose="02070309020205020404" pitchFamily="49" charset="0"/>
              </a:rPr>
              <a:t>Date:   Sun Apr 21 10:20:46 2019 -0400</a:t>
            </a:r>
          </a:p>
          <a:p>
            <a:pPr>
              <a:defRPr/>
            </a:pPr>
            <a:endParaRPr lang="en-US" sz="1100" b="1" dirty="0">
              <a:solidFill>
                <a:schemeClr val="bg1"/>
              </a:solidFill>
              <a:latin typeface="Courier New" panose="02070309020205020404" pitchFamily="49" charset="0"/>
              <a:cs typeface="Courier New" panose="02070309020205020404" pitchFamily="49" charset="0"/>
            </a:endParaRPr>
          </a:p>
          <a:p>
            <a:pPr>
              <a:defRPr/>
            </a:pPr>
            <a:r>
              <a:rPr lang="en-US" sz="1100" dirty="0">
                <a:solidFill>
                  <a:schemeClr val="bg1"/>
                </a:solidFill>
                <a:latin typeface="Courier New" panose="02070309020205020404" pitchFamily="49" charset="0"/>
                <a:cs typeface="Courier New" panose="02070309020205020404" pitchFamily="49" charset="0"/>
              </a:rPr>
              <a:t>    File3</a:t>
            </a:r>
          </a:p>
          <a:p>
            <a:pPr>
              <a:defRPr/>
            </a:pPr>
            <a:endParaRPr lang="en-US" sz="1100" dirty="0">
              <a:solidFill>
                <a:schemeClr val="bg1"/>
              </a:solidFill>
              <a:latin typeface="Courier New" panose="02070309020205020404" pitchFamily="49" charset="0"/>
              <a:cs typeface="Courier New" panose="02070309020205020404" pitchFamily="49" charset="0"/>
            </a:endParaRPr>
          </a:p>
          <a:p>
            <a:pPr>
              <a:defRPr/>
            </a:pPr>
            <a:r>
              <a:rPr lang="en-US" sz="1100" dirty="0">
                <a:solidFill>
                  <a:schemeClr val="bg1"/>
                </a:solidFill>
                <a:latin typeface="Courier New" panose="02070309020205020404" pitchFamily="49" charset="0"/>
                <a:cs typeface="Courier New" panose="02070309020205020404" pitchFamily="49" charset="0"/>
              </a:rPr>
              <a:t>commit 05169171a0f6137133e5842bf54ab51fa11267ec</a:t>
            </a:r>
          </a:p>
          <a:p>
            <a:pPr>
              <a:defRPr/>
            </a:pPr>
            <a:r>
              <a:rPr lang="en-US" sz="1100" dirty="0">
                <a:solidFill>
                  <a:schemeClr val="bg1"/>
                </a:solidFill>
                <a:latin typeface="Courier New" panose="02070309020205020404" pitchFamily="49" charset="0"/>
                <a:cs typeface="Courier New" panose="02070309020205020404" pitchFamily="49" charset="0"/>
              </a:rPr>
              <a:t>Author: Jon &lt;jsayles@us.ibm.com&gt;</a:t>
            </a:r>
          </a:p>
          <a:p>
            <a:pPr>
              <a:defRPr/>
            </a:pPr>
            <a:r>
              <a:rPr lang="en-US" sz="1100" dirty="0">
                <a:solidFill>
                  <a:schemeClr val="bg1"/>
                </a:solidFill>
                <a:latin typeface="Courier New" panose="02070309020205020404" pitchFamily="49" charset="0"/>
                <a:cs typeface="Courier New" panose="02070309020205020404" pitchFamily="49" charset="0"/>
              </a:rPr>
              <a:t>Date:   Sun Apr 21 10:15:00 2019 -0400</a:t>
            </a:r>
          </a:p>
          <a:p>
            <a:pPr>
              <a:defRPr/>
            </a:pPr>
            <a:endParaRPr lang="en-US" sz="1100" dirty="0">
              <a:solidFill>
                <a:schemeClr val="bg1"/>
              </a:solidFill>
              <a:latin typeface="Courier New" panose="02070309020205020404" pitchFamily="49" charset="0"/>
              <a:cs typeface="Courier New" panose="02070309020205020404" pitchFamily="49" charset="0"/>
            </a:endParaRPr>
          </a:p>
          <a:p>
            <a:pPr>
              <a:defRPr/>
            </a:pPr>
            <a:r>
              <a:rPr lang="en-US" sz="1100" dirty="0">
                <a:solidFill>
                  <a:schemeClr val="bg1"/>
                </a:solidFill>
                <a:latin typeface="Courier New" panose="02070309020205020404" pitchFamily="49" charset="0"/>
                <a:cs typeface="Courier New" panose="02070309020205020404" pitchFamily="49" charset="0"/>
              </a:rPr>
              <a:t>    File2V2</a:t>
            </a:r>
          </a:p>
          <a:p>
            <a:pPr>
              <a:defRPr/>
            </a:pPr>
            <a:endParaRPr lang="en-US" sz="1100" dirty="0">
              <a:solidFill>
                <a:schemeClr val="bg1"/>
              </a:solidFill>
              <a:latin typeface="Courier New" panose="02070309020205020404" pitchFamily="49" charset="0"/>
              <a:cs typeface="Courier New" panose="02070309020205020404" pitchFamily="49" charset="0"/>
            </a:endParaRPr>
          </a:p>
          <a:p>
            <a:pPr>
              <a:defRPr/>
            </a:pPr>
            <a:r>
              <a:rPr lang="en-US" sz="1100" dirty="0">
                <a:solidFill>
                  <a:schemeClr val="bg1"/>
                </a:solidFill>
                <a:latin typeface="Courier New" panose="02070309020205020404" pitchFamily="49" charset="0"/>
                <a:cs typeface="Courier New" panose="02070309020205020404" pitchFamily="49" charset="0"/>
              </a:rPr>
              <a:t>commit 2c558a16003b39be4718c06e8d3bf51b9b42ca6d</a:t>
            </a:r>
          </a:p>
          <a:p>
            <a:pPr>
              <a:defRPr/>
            </a:pPr>
            <a:r>
              <a:rPr lang="en-US" sz="1100" dirty="0">
                <a:solidFill>
                  <a:schemeClr val="bg1"/>
                </a:solidFill>
                <a:latin typeface="Courier New" panose="02070309020205020404" pitchFamily="49" charset="0"/>
                <a:cs typeface="Courier New" panose="02070309020205020404" pitchFamily="49" charset="0"/>
              </a:rPr>
              <a:t>Author: Jon &lt;jsayles@us.ibm.com&gt;</a:t>
            </a:r>
          </a:p>
          <a:p>
            <a:pPr>
              <a:defRPr/>
            </a:pPr>
            <a:r>
              <a:rPr lang="en-US" sz="1100" dirty="0">
                <a:solidFill>
                  <a:schemeClr val="bg1"/>
                </a:solidFill>
                <a:latin typeface="Courier New" panose="02070309020205020404" pitchFamily="49" charset="0"/>
                <a:cs typeface="Courier New" panose="02070309020205020404" pitchFamily="49" charset="0"/>
              </a:rPr>
              <a:t>Date:   Sun Apr 21 10:08:22 2019 -0400</a:t>
            </a:r>
          </a:p>
          <a:p>
            <a:pPr>
              <a:defRPr/>
            </a:pPr>
            <a:endParaRPr lang="en-US" sz="1100" dirty="0">
              <a:solidFill>
                <a:schemeClr val="bg1"/>
              </a:solidFill>
              <a:latin typeface="Courier New" panose="02070309020205020404" pitchFamily="49" charset="0"/>
              <a:cs typeface="Courier New" panose="02070309020205020404" pitchFamily="49" charset="0"/>
            </a:endParaRPr>
          </a:p>
          <a:p>
            <a:pPr>
              <a:defRPr/>
            </a:pPr>
            <a:r>
              <a:rPr lang="en-US" sz="1100" dirty="0">
                <a:solidFill>
                  <a:schemeClr val="bg1"/>
                </a:solidFill>
                <a:latin typeface="Courier New" panose="02070309020205020404" pitchFamily="49" charset="0"/>
                <a:cs typeface="Courier New" panose="02070309020205020404" pitchFamily="49" charset="0"/>
              </a:rPr>
              <a:t>    File2</a:t>
            </a:r>
          </a:p>
          <a:p>
            <a:pPr>
              <a:defRPr/>
            </a:pPr>
            <a:endParaRPr lang="en-US" sz="1100" dirty="0">
              <a:solidFill>
                <a:schemeClr val="bg1"/>
              </a:solidFill>
              <a:latin typeface="Courier New" panose="02070309020205020404" pitchFamily="49" charset="0"/>
              <a:cs typeface="Courier New" panose="02070309020205020404" pitchFamily="49" charset="0"/>
            </a:endParaRPr>
          </a:p>
          <a:p>
            <a:pPr>
              <a:defRPr/>
            </a:pPr>
            <a:r>
              <a:rPr lang="en-US" sz="1100" dirty="0">
                <a:solidFill>
                  <a:schemeClr val="bg1"/>
                </a:solidFill>
                <a:latin typeface="Courier New" panose="02070309020205020404" pitchFamily="49" charset="0"/>
                <a:cs typeface="Courier New" panose="02070309020205020404" pitchFamily="49" charset="0"/>
              </a:rPr>
              <a:t>commit a206fdd0d596010183ae15f4c37d7de0269eb986</a:t>
            </a:r>
          </a:p>
          <a:p>
            <a:pPr>
              <a:defRPr/>
            </a:pPr>
            <a:r>
              <a:rPr lang="en-US" sz="1100" dirty="0">
                <a:solidFill>
                  <a:schemeClr val="bg1"/>
                </a:solidFill>
                <a:latin typeface="Courier New" panose="02070309020205020404" pitchFamily="49" charset="0"/>
                <a:cs typeface="Courier New" panose="02070309020205020404" pitchFamily="49" charset="0"/>
              </a:rPr>
              <a:t>Author: Jon &lt;jsayles@us.ibm.com&gt;</a:t>
            </a:r>
          </a:p>
          <a:p>
            <a:pPr>
              <a:defRPr/>
            </a:pPr>
            <a:r>
              <a:rPr lang="en-US" sz="1100" dirty="0">
                <a:solidFill>
                  <a:schemeClr val="bg1"/>
                </a:solidFill>
                <a:latin typeface="Courier New" panose="02070309020205020404" pitchFamily="49" charset="0"/>
                <a:cs typeface="Courier New" panose="02070309020205020404" pitchFamily="49" charset="0"/>
              </a:rPr>
              <a:t>Date:   Sun Apr 21 09:54:11 2019 -0400</a:t>
            </a:r>
          </a:p>
          <a:p>
            <a:pPr>
              <a:defRPr/>
            </a:pPr>
            <a:endParaRPr lang="en-US" sz="1100" dirty="0">
              <a:solidFill>
                <a:schemeClr val="bg1"/>
              </a:solidFill>
              <a:latin typeface="Courier New" panose="02070309020205020404" pitchFamily="49" charset="0"/>
              <a:cs typeface="Courier New" panose="02070309020205020404" pitchFamily="49" charset="0"/>
            </a:endParaRPr>
          </a:p>
          <a:p>
            <a:pPr>
              <a:defRPr/>
            </a:pPr>
            <a:r>
              <a:rPr lang="en-US" sz="1100" dirty="0">
                <a:solidFill>
                  <a:schemeClr val="bg1"/>
                </a:solidFill>
                <a:latin typeface="Courier New" panose="02070309020205020404" pitchFamily="49" charset="0"/>
                <a:cs typeface="Courier New" panose="02070309020205020404" pitchFamily="49" charset="0"/>
              </a:rPr>
              <a:t>    File1</a:t>
            </a:r>
          </a:p>
        </p:txBody>
      </p:sp>
      <p:sp>
        <p:nvSpPr>
          <p:cNvPr id="93189" name="TextBox 1">
            <a:extLst>
              <a:ext uri="{FF2B5EF4-FFF2-40B4-BE49-F238E27FC236}">
                <a16:creationId xmlns:a16="http://schemas.microsoft.com/office/drawing/2014/main" id="{42BBE20B-0B46-699B-BD87-F1240123D9E0}"/>
              </a:ext>
            </a:extLst>
          </p:cNvPr>
          <p:cNvSpPr txBox="1">
            <a:spLocks noChangeArrowheads="1"/>
          </p:cNvSpPr>
          <p:nvPr/>
        </p:nvSpPr>
        <p:spPr bwMode="auto">
          <a:xfrm>
            <a:off x="1528764" y="668339"/>
            <a:ext cx="913923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a:r>
              <a:rPr lang="en-US" altLang="en-US" sz="2000">
                <a:latin typeface="Abadi" panose="020B0604020104020204" pitchFamily="34" charset="0"/>
                <a:cs typeface="Courier New" panose="02070309020205020404" pitchFamily="49" charset="0"/>
              </a:rPr>
              <a:t>Compare a copy of File1 from the most recent Commit Point to a copy in History using unique Hash numbers</a:t>
            </a:r>
            <a:endParaRPr lang="en-US" altLang="en-US" sz="400">
              <a:latin typeface="Abadi" panose="020B0604020104020204" pitchFamily="34" charset="0"/>
              <a:cs typeface="Calibri" panose="020F0502020204030204" pitchFamily="34" charset="0"/>
            </a:endParaRPr>
          </a:p>
        </p:txBody>
      </p:sp>
      <p:sp>
        <p:nvSpPr>
          <p:cNvPr id="68613" name="TextBox 1">
            <a:extLst>
              <a:ext uri="{FF2B5EF4-FFF2-40B4-BE49-F238E27FC236}">
                <a16:creationId xmlns:a16="http://schemas.microsoft.com/office/drawing/2014/main" id="{710EABEF-766C-4836-A9A3-071521E0A2A4}"/>
              </a:ext>
            </a:extLst>
          </p:cNvPr>
          <p:cNvSpPr txBox="1">
            <a:spLocks noChangeArrowheads="1"/>
          </p:cNvSpPr>
          <p:nvPr/>
        </p:nvSpPr>
        <p:spPr bwMode="auto">
          <a:xfrm>
            <a:off x="914400" y="1295400"/>
            <a:ext cx="3886200" cy="2185214"/>
          </a:xfrm>
          <a:prstGeom prst="rect">
            <a:avLst/>
          </a:prstGeom>
          <a:solidFill>
            <a:schemeClr val="bg1">
              <a:alpha val="19000"/>
            </a:schemeClr>
          </a:solidFill>
          <a:ln>
            <a:noFill/>
          </a:ln>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defRPr/>
            </a:pPr>
            <a:r>
              <a:rPr lang="en-US" altLang="en-US" sz="2000" b="1" dirty="0">
                <a:solidFill>
                  <a:srgbClr val="C00000"/>
                </a:solidFill>
                <a:latin typeface="Courier New" panose="02070309020205020404" pitchFamily="49" charset="0"/>
                <a:cs typeface="Courier New" panose="02070309020205020404" pitchFamily="49" charset="0"/>
              </a:rPr>
              <a:t>git log </a:t>
            </a:r>
          </a:p>
          <a:p>
            <a:pPr marL="342900" indent="-342900">
              <a:buFont typeface="Arial" panose="020B0604020202020204" pitchFamily="34" charset="0"/>
              <a:buChar char="•"/>
              <a:defRPr/>
            </a:pPr>
            <a:endParaRPr lang="en-US" altLang="en-US" sz="2000" dirty="0">
              <a:latin typeface="Calibri Light" panose="020F0302020204030204" pitchFamily="34" charset="0"/>
              <a:cs typeface="Calibri Light" panose="020F0302020204030204" pitchFamily="34" charset="0"/>
            </a:endParaRPr>
          </a:p>
          <a:p>
            <a:pPr marL="342900" indent="-342900">
              <a:buFont typeface="Arial" panose="020B0604020202020204" pitchFamily="34" charset="0"/>
              <a:buChar char="•"/>
              <a:defRPr/>
            </a:pPr>
            <a:r>
              <a:rPr lang="en-US" altLang="en-US" sz="2000" dirty="0">
                <a:latin typeface="+mj-lt"/>
                <a:cs typeface="Calibri Light" panose="020F0302020204030204" pitchFamily="34" charset="0"/>
              </a:rPr>
              <a:t>Obtain </a:t>
            </a:r>
            <a:r>
              <a:rPr lang="en-US" altLang="en-US" sz="2000" dirty="0" err="1">
                <a:latin typeface="+mj-lt"/>
                <a:cs typeface="Calibri Light" panose="020F0302020204030204" pitchFamily="34" charset="0"/>
              </a:rPr>
              <a:t>Hash#s</a:t>
            </a:r>
            <a:r>
              <a:rPr lang="en-US" altLang="en-US" sz="2000" dirty="0">
                <a:latin typeface="+mj-lt"/>
                <a:cs typeface="Calibri Light" panose="020F0302020204030204" pitchFamily="34" charset="0"/>
              </a:rPr>
              <a:t> for the Commit Point(s) you wish to compare to</a:t>
            </a:r>
          </a:p>
          <a:p>
            <a:pPr marL="1085850" lvl="1" indent="-342900">
              <a:buFont typeface="Arial" panose="020B0604020202020204" pitchFamily="34" charset="0"/>
              <a:buChar char="•"/>
              <a:defRPr/>
            </a:pPr>
            <a:r>
              <a:rPr lang="en-US" altLang="en-US" sz="1600" dirty="0">
                <a:latin typeface="+mj-lt"/>
                <a:cs typeface="Calibri Light" panose="020F0302020204030204" pitchFamily="34" charset="0"/>
              </a:rPr>
              <a:t>These are known as </a:t>
            </a:r>
            <a:r>
              <a:rPr lang="en-US" altLang="en-US" sz="1600" b="1" dirty="0">
                <a:effectLst>
                  <a:outerShdw blurRad="38100" dist="38100" dir="2700000" algn="tl">
                    <a:srgbClr val="000000">
                      <a:alpha val="43137"/>
                    </a:srgbClr>
                  </a:outerShdw>
                </a:effectLst>
                <a:latin typeface="+mj-lt"/>
                <a:cs typeface="Calibri Light" panose="020F0302020204030204" pitchFamily="34" charset="0"/>
              </a:rPr>
              <a:t>Sha-1 </a:t>
            </a:r>
            <a:r>
              <a:rPr lang="en-US" altLang="en-US" sz="1600" dirty="0">
                <a:latin typeface="+mj-lt"/>
                <a:cs typeface="Calibri Light" panose="020F0302020204030204" pitchFamily="34" charset="0"/>
              </a:rPr>
              <a:t>hashes</a:t>
            </a:r>
          </a:p>
          <a:p>
            <a:pPr>
              <a:defRPr/>
            </a:pPr>
            <a:endParaRPr lang="en-US" altLang="en-US" sz="4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p:txBody>
      </p:sp>
      <p:grpSp>
        <p:nvGrpSpPr>
          <p:cNvPr id="2" name="Group 1">
            <a:extLst>
              <a:ext uri="{FF2B5EF4-FFF2-40B4-BE49-F238E27FC236}">
                <a16:creationId xmlns:a16="http://schemas.microsoft.com/office/drawing/2014/main" id="{5CD146B8-3F4F-6AE1-9F59-01E1E8F8F3AA}"/>
              </a:ext>
            </a:extLst>
          </p:cNvPr>
          <p:cNvGrpSpPr/>
          <p:nvPr/>
        </p:nvGrpSpPr>
        <p:grpSpPr>
          <a:xfrm>
            <a:off x="762000" y="3635837"/>
            <a:ext cx="4135233" cy="3069763"/>
            <a:chOff x="1536701" y="4340424"/>
            <a:chExt cx="3407133" cy="2517577"/>
          </a:xfrm>
        </p:grpSpPr>
        <p:pic>
          <p:nvPicPr>
            <p:cNvPr id="93191" name="Picture 3">
              <a:extLst>
                <a:ext uri="{FF2B5EF4-FFF2-40B4-BE49-F238E27FC236}">
                  <a16:creationId xmlns:a16="http://schemas.microsoft.com/office/drawing/2014/main" id="{C528A03C-7BD4-7ECB-0E6E-E01BE7A538E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36701" y="4676776"/>
              <a:ext cx="3400425"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6BB2913A-3B7A-47C9-B226-B514A7BC95FC}"/>
                </a:ext>
              </a:extLst>
            </p:cNvPr>
            <p:cNvSpPr txBox="1"/>
            <p:nvPr/>
          </p:nvSpPr>
          <p:spPr>
            <a:xfrm>
              <a:off x="1537132" y="4340424"/>
              <a:ext cx="3406702" cy="307777"/>
            </a:xfrm>
            <a:prstGeom prst="rect">
              <a:avLst/>
            </a:prstGeom>
            <a:solidFill>
              <a:schemeClr val="tx1">
                <a:lumMod val="50000"/>
                <a:lumOff val="5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spAutoFit/>
            </a:bodyPr>
            <a:lstStyle/>
            <a:p>
              <a:pPr>
                <a:defRPr/>
              </a:pPr>
              <a:r>
                <a:rPr lang="en-US" altLang="en-US" sz="1400" b="1" dirty="0">
                  <a:solidFill>
                    <a:schemeClr val="bg1"/>
                  </a:solidFill>
                  <a:latin typeface="Courier New" panose="02070309020205020404" pitchFamily="49" charset="0"/>
                  <a:cs typeface="Courier New" panose="02070309020205020404" pitchFamily="49" charset="0"/>
                </a:rPr>
                <a:t>git diff </a:t>
              </a:r>
              <a:r>
                <a:rPr lang="en-US" altLang="en-US" sz="1400" b="1" dirty="0">
                  <a:solidFill>
                    <a:srgbClr val="FFFF00"/>
                  </a:solidFill>
                  <a:latin typeface="Courier New" panose="02070309020205020404" pitchFamily="49" charset="0"/>
                  <a:cs typeface="Courier New" panose="02070309020205020404" pitchFamily="49" charset="0"/>
                </a:rPr>
                <a:t>94750</a:t>
              </a:r>
              <a:r>
                <a:rPr lang="en-US" altLang="en-US" sz="1400" b="1" dirty="0">
                  <a:solidFill>
                    <a:schemeClr val="bg1"/>
                  </a:solidFill>
                  <a:latin typeface="Courier New" panose="02070309020205020404" pitchFamily="49" charset="0"/>
                  <a:cs typeface="Courier New" panose="02070309020205020404" pitchFamily="49" charset="0"/>
                </a:rPr>
                <a:t> </a:t>
              </a:r>
              <a:r>
                <a:rPr lang="en-US" altLang="en-US" sz="1400" b="1" dirty="0">
                  <a:solidFill>
                    <a:srgbClr val="FFFF00"/>
                  </a:solidFill>
                  <a:latin typeface="Courier New" panose="02070309020205020404" pitchFamily="49" charset="0"/>
                  <a:cs typeface="Courier New" panose="02070309020205020404" pitchFamily="49" charset="0"/>
                </a:rPr>
                <a:t>051691</a:t>
              </a:r>
              <a:r>
                <a:rPr lang="en-US" altLang="en-US" sz="1400" b="1" dirty="0">
                  <a:solidFill>
                    <a:schemeClr val="bg1"/>
                  </a:solidFill>
                  <a:latin typeface="Courier New" panose="02070309020205020404" pitchFamily="49" charset="0"/>
                  <a:cs typeface="Courier New" panose="02070309020205020404" pitchFamily="49" charset="0"/>
                </a:rPr>
                <a:t> –- File1</a:t>
              </a:r>
              <a:endParaRPr lang="en-US" altLang="en-US" sz="100"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p:txBody>
        </p:sp>
      </p:grpSp>
      <p:cxnSp>
        <p:nvCxnSpPr>
          <p:cNvPr id="93193" name="Straight Arrow Connector 9">
            <a:extLst>
              <a:ext uri="{FF2B5EF4-FFF2-40B4-BE49-F238E27FC236}">
                <a16:creationId xmlns:a16="http://schemas.microsoft.com/office/drawing/2014/main" id="{61FDA9F9-F645-A878-8FC8-098C498F253E}"/>
              </a:ext>
            </a:extLst>
          </p:cNvPr>
          <p:cNvCxnSpPr>
            <a:cxnSpLocks/>
          </p:cNvCxnSpPr>
          <p:nvPr/>
        </p:nvCxnSpPr>
        <p:spPr bwMode="auto">
          <a:xfrm>
            <a:off x="2732088" y="1524000"/>
            <a:ext cx="2068512" cy="0"/>
          </a:xfrm>
          <a:prstGeom prst="straightConnector1">
            <a:avLst/>
          </a:prstGeom>
          <a:noFill/>
          <a:ln w="28575"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3194" name="Rectangle 17">
            <a:extLst>
              <a:ext uri="{FF2B5EF4-FFF2-40B4-BE49-F238E27FC236}">
                <a16:creationId xmlns:a16="http://schemas.microsoft.com/office/drawing/2014/main" id="{DD5E9CAF-EC95-7B9D-8C91-47731E9BB065}"/>
              </a:ext>
            </a:extLst>
          </p:cNvPr>
          <p:cNvSpPr>
            <a:spLocks noChangeArrowheads="1"/>
          </p:cNvSpPr>
          <p:nvPr/>
        </p:nvSpPr>
        <p:spPr bwMode="auto">
          <a:xfrm>
            <a:off x="5602288" y="3581401"/>
            <a:ext cx="539750" cy="182563"/>
          </a:xfrm>
          <a:prstGeom prst="rect">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sz="1800">
              <a:latin typeface="Calibri" panose="020F0502020204030204" pitchFamily="34" charset="0"/>
              <a:cs typeface="Calibri" panose="020F0502020204030204" pitchFamily="34" charset="0"/>
            </a:endParaRPr>
          </a:p>
        </p:txBody>
      </p:sp>
      <p:sp>
        <p:nvSpPr>
          <p:cNvPr id="93195" name="Rectangle 19">
            <a:extLst>
              <a:ext uri="{FF2B5EF4-FFF2-40B4-BE49-F238E27FC236}">
                <a16:creationId xmlns:a16="http://schemas.microsoft.com/office/drawing/2014/main" id="{6DD2F964-EB7D-82C6-B288-EBA98B0E2B24}"/>
              </a:ext>
            </a:extLst>
          </p:cNvPr>
          <p:cNvSpPr>
            <a:spLocks noChangeArrowheads="1"/>
          </p:cNvSpPr>
          <p:nvPr/>
        </p:nvSpPr>
        <p:spPr bwMode="auto">
          <a:xfrm>
            <a:off x="5602288" y="1570038"/>
            <a:ext cx="539750" cy="182562"/>
          </a:xfrm>
          <a:prstGeom prst="rect">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sz="1800">
              <a:latin typeface="Calibri" panose="020F0502020204030204" pitchFamily="34" charset="0"/>
              <a:cs typeface="Calibri" panose="020F0502020204030204" pitchFamily="34" charset="0"/>
            </a:endParaRPr>
          </a:p>
        </p:txBody>
      </p:sp>
      <p:sp>
        <p:nvSpPr>
          <p:cNvPr id="93196" name="Title 1">
            <a:extLst>
              <a:ext uri="{FF2B5EF4-FFF2-40B4-BE49-F238E27FC236}">
                <a16:creationId xmlns:a16="http://schemas.microsoft.com/office/drawing/2014/main" id="{5E715EB7-1CA0-1A14-485B-25F633829952}"/>
              </a:ext>
            </a:extLst>
          </p:cNvPr>
          <p:cNvSpPr>
            <a:spLocks noGrp="1" noChangeArrowheads="1"/>
          </p:cNvSpPr>
          <p:nvPr>
            <p:ph type="title"/>
            <p:custDataLst>
              <p:tags r:id="rId1"/>
            </p:custDataLst>
          </p:nvPr>
        </p:nvSpPr>
        <p:spPr>
          <a:xfrm>
            <a:off x="609600" y="98425"/>
            <a:ext cx="10896600" cy="533400"/>
          </a:xfrm>
        </p:spPr>
        <p:txBody>
          <a:bodyPr/>
          <a:lstStyle/>
          <a:p>
            <a:r>
              <a:rPr lang="en-US" altLang="en-US" sz="3200" b="1" dirty="0" err="1"/>
              <a:t>Hash#s</a:t>
            </a:r>
            <a:r>
              <a:rPr lang="en-US" altLang="en-US" sz="3200" b="1" dirty="0"/>
              <a:t>  </a:t>
            </a:r>
            <a:r>
              <a:rPr lang="en-US" altLang="en-US" sz="2800" dirty="0"/>
              <a:t>Another Option for Diff between Specific Commit Points</a:t>
            </a:r>
            <a:endParaRPr lang="en-US" altLang="en-US" sz="3200"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a:extLst>
              <a:ext uri="{FF2B5EF4-FFF2-40B4-BE49-F238E27FC236}">
                <a16:creationId xmlns:a16="http://schemas.microsoft.com/office/drawing/2014/main" id="{3960249B-5B73-4157-80C8-D0B6DCB8347C}"/>
              </a:ext>
            </a:extLst>
          </p:cNvPr>
          <p:cNvSpPr>
            <a:spLocks noGrp="1" noChangeArrowheads="1"/>
          </p:cNvSpPr>
          <p:nvPr>
            <p:ph type="title"/>
            <p:custDataLst>
              <p:tags r:id="rId1"/>
            </p:custDataLst>
          </p:nvPr>
        </p:nvSpPr>
        <p:spPr/>
        <p:txBody>
          <a:bodyPr/>
          <a:lstStyle/>
          <a:p>
            <a:pPr>
              <a:defRPr/>
            </a:pPr>
            <a:r>
              <a:rPr lang="en-US" altLang="en-US" b="1" dirty="0">
                <a:effectLst>
                  <a:outerShdw blurRad="38100" dist="38100" dir="2700000" algn="tl">
                    <a:srgbClr val="000000">
                      <a:alpha val="43137"/>
                    </a:srgbClr>
                  </a:outerShdw>
                </a:effectLst>
              </a:rPr>
              <a:t>Summary</a:t>
            </a:r>
            <a:r>
              <a:rPr lang="en-US" altLang="en-US" dirty="0"/>
              <a:t> – Git </a:t>
            </a:r>
            <a:r>
              <a:rPr lang="en-US" altLang="en-US" b="1" dirty="0"/>
              <a:t>diff</a:t>
            </a:r>
            <a:r>
              <a:rPr lang="en-US" altLang="en-US" dirty="0"/>
              <a:t> Options</a:t>
            </a:r>
          </a:p>
        </p:txBody>
      </p:sp>
      <p:graphicFrame>
        <p:nvGraphicFramePr>
          <p:cNvPr id="4" name="Content Placeholder 3">
            <a:extLst>
              <a:ext uri="{FF2B5EF4-FFF2-40B4-BE49-F238E27FC236}">
                <a16:creationId xmlns:a16="http://schemas.microsoft.com/office/drawing/2014/main" id="{6277A2B7-803A-429E-B0BD-46E2AEB52417}"/>
              </a:ext>
            </a:extLst>
          </p:cNvPr>
          <p:cNvGraphicFramePr>
            <a:graphicFrameLocks noGrp="1"/>
          </p:cNvGraphicFramePr>
          <p:nvPr>
            <p:ph idx="1"/>
            <p:extLst>
              <p:ext uri="{D42A27DB-BD31-4B8C-83A1-F6EECF244321}">
                <p14:modId xmlns:p14="http://schemas.microsoft.com/office/powerpoint/2010/main" val="1382379145"/>
              </p:ext>
            </p:extLst>
          </p:nvPr>
        </p:nvGraphicFramePr>
        <p:xfrm>
          <a:off x="1524000" y="1082616"/>
          <a:ext cx="9144000" cy="5394384"/>
        </p:xfrm>
        <a:graphic>
          <a:graphicData uri="http://schemas.openxmlformats.org/drawingml/2006/table">
            <a:tbl>
              <a:tblPr firstRow="1" bandRow="1">
                <a:tableStyleId>{93296810-A885-4BE3-A3E7-6D5BEEA58F35}</a:tableStyleId>
              </a:tblPr>
              <a:tblGrid>
                <a:gridCol w="4114800">
                  <a:extLst>
                    <a:ext uri="{9D8B030D-6E8A-4147-A177-3AD203B41FA5}">
                      <a16:colId xmlns:a16="http://schemas.microsoft.com/office/drawing/2014/main" val="1786080292"/>
                    </a:ext>
                  </a:extLst>
                </a:gridCol>
                <a:gridCol w="5029200">
                  <a:extLst>
                    <a:ext uri="{9D8B030D-6E8A-4147-A177-3AD203B41FA5}">
                      <a16:colId xmlns:a16="http://schemas.microsoft.com/office/drawing/2014/main" val="1906375275"/>
                    </a:ext>
                  </a:extLst>
                </a:gridCol>
              </a:tblGrid>
              <a:tr h="457131">
                <a:tc>
                  <a:txBody>
                    <a:bodyPr/>
                    <a:lstStyle/>
                    <a:p>
                      <a:r>
                        <a:rPr lang="en-US" sz="2400" dirty="0"/>
                        <a:t>Use Case</a:t>
                      </a:r>
                    </a:p>
                  </a:txBody>
                  <a:tcPr marT="45688" marB="45688"/>
                </a:tc>
                <a:tc>
                  <a:txBody>
                    <a:bodyPr/>
                    <a:lstStyle/>
                    <a:p>
                      <a:r>
                        <a:rPr lang="en-US" sz="2400" dirty="0"/>
                        <a:t>Git Diff Command</a:t>
                      </a:r>
                    </a:p>
                  </a:txBody>
                  <a:tcPr marT="45688" marB="45688"/>
                </a:tc>
                <a:extLst>
                  <a:ext uri="{0D108BD9-81ED-4DB2-BD59-A6C34878D82A}">
                    <a16:rowId xmlns:a16="http://schemas.microsoft.com/office/drawing/2014/main" val="529594000"/>
                  </a:ext>
                </a:extLst>
              </a:tr>
              <a:tr h="579050">
                <a:tc>
                  <a:txBody>
                    <a:bodyPr/>
                    <a:lstStyle/>
                    <a:p>
                      <a:r>
                        <a:rPr lang="en-US" sz="1600" b="1" dirty="0">
                          <a:solidFill>
                            <a:schemeClr val="tx1"/>
                          </a:solidFill>
                        </a:rPr>
                        <a:t>Compare all files in the Working Tree with their staged version in the Index </a:t>
                      </a:r>
                    </a:p>
                  </a:txBody>
                  <a:tcPr marT="45688" marB="45688"/>
                </a:tc>
                <a:tc>
                  <a:txBody>
                    <a:bodyPr/>
                    <a:lstStyle/>
                    <a:p>
                      <a:r>
                        <a:rPr lang="en-US" sz="1800" b="1" dirty="0">
                          <a:solidFill>
                            <a:srgbClr val="C00000"/>
                          </a:solidFill>
                          <a:effectLst/>
                          <a:latin typeface="Courier New" panose="02070309020205020404" pitchFamily="49" charset="0"/>
                          <a:cs typeface="Courier New" panose="02070309020205020404" pitchFamily="49" charset="0"/>
                        </a:rPr>
                        <a:t>git diff</a:t>
                      </a:r>
                    </a:p>
                  </a:txBody>
                  <a:tcPr marT="45688" marB="45688"/>
                </a:tc>
                <a:extLst>
                  <a:ext uri="{0D108BD9-81ED-4DB2-BD59-A6C34878D82A}">
                    <a16:rowId xmlns:a16="http://schemas.microsoft.com/office/drawing/2014/main" val="1314675936"/>
                  </a:ext>
                </a:extLst>
              </a:tr>
              <a:tr h="57905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dirty="0">
                          <a:solidFill>
                            <a:schemeClr val="tx1"/>
                          </a:solidFill>
                        </a:rPr>
                        <a:t>Compare a specific file in the Working Tree with its staged version in the Index</a:t>
                      </a:r>
                    </a:p>
                  </a:txBody>
                  <a:tcPr marT="45688" marB="45688"/>
                </a:tc>
                <a:tc>
                  <a:txBody>
                    <a:bodyPr/>
                    <a:lstStyle/>
                    <a:p>
                      <a:r>
                        <a:rPr lang="en-US" sz="1800" b="1" dirty="0">
                          <a:solidFill>
                            <a:srgbClr val="C00000"/>
                          </a:solidFill>
                          <a:effectLst/>
                          <a:latin typeface="Courier New" panose="02070309020205020404" pitchFamily="49" charset="0"/>
                          <a:cs typeface="Courier New" panose="02070309020205020404" pitchFamily="49" charset="0"/>
                        </a:rPr>
                        <a:t>git diff Filename</a:t>
                      </a:r>
                    </a:p>
                  </a:txBody>
                  <a:tcPr marT="45688" marB="45688"/>
                </a:tc>
                <a:extLst>
                  <a:ext uri="{0D108BD9-81ED-4DB2-BD59-A6C34878D82A}">
                    <a16:rowId xmlns:a16="http://schemas.microsoft.com/office/drawing/2014/main" val="3610730814"/>
                  </a:ext>
                </a:extLst>
              </a:tr>
              <a:tr h="365692">
                <a:tc>
                  <a:txBody>
                    <a:bodyPr/>
                    <a:lstStyle/>
                    <a:p>
                      <a:r>
                        <a:rPr lang="en-US" sz="1600" b="1" dirty="0">
                          <a:solidFill>
                            <a:schemeClr val="tx1"/>
                          </a:solidFill>
                        </a:rPr>
                        <a:t>Compare Index with Commit Point</a:t>
                      </a:r>
                    </a:p>
                  </a:txBody>
                  <a:tcPr marT="45688" marB="45688"/>
                </a:tc>
                <a:tc>
                  <a:txBody>
                    <a:bodyPr/>
                    <a:lstStyle/>
                    <a:p>
                      <a:r>
                        <a:rPr lang="en-US" sz="1800" b="1" dirty="0">
                          <a:solidFill>
                            <a:srgbClr val="C00000"/>
                          </a:solidFill>
                          <a:effectLst/>
                          <a:latin typeface="Courier New" panose="02070309020205020404" pitchFamily="49" charset="0"/>
                          <a:cs typeface="Courier New" panose="02070309020205020404" pitchFamily="49" charset="0"/>
                        </a:rPr>
                        <a:t>git diff --staged</a:t>
                      </a:r>
                    </a:p>
                  </a:txBody>
                  <a:tcPr marT="45688" marB="45688"/>
                </a:tc>
                <a:extLst>
                  <a:ext uri="{0D108BD9-81ED-4DB2-BD59-A6C34878D82A}">
                    <a16:rowId xmlns:a16="http://schemas.microsoft.com/office/drawing/2014/main" val="2933883701"/>
                  </a:ext>
                </a:extLst>
              </a:tr>
              <a:tr h="579050">
                <a:tc>
                  <a:txBody>
                    <a:bodyPr/>
                    <a:lstStyle/>
                    <a:p>
                      <a:r>
                        <a:rPr lang="en-US" sz="1600" b="1" dirty="0">
                          <a:solidFill>
                            <a:schemeClr val="tx1"/>
                          </a:solidFill>
                        </a:rPr>
                        <a:t>Compare all files in the Working Tree with all files in the current Commit Point</a:t>
                      </a:r>
                    </a:p>
                  </a:txBody>
                  <a:tcPr marT="45688" marB="45688"/>
                </a:tc>
                <a:tc>
                  <a:txBody>
                    <a:bodyPr/>
                    <a:lstStyle/>
                    <a:p>
                      <a:r>
                        <a:rPr lang="en-US" sz="1800" b="1" dirty="0">
                          <a:solidFill>
                            <a:srgbClr val="C00000"/>
                          </a:solidFill>
                          <a:effectLst/>
                          <a:latin typeface="Courier New" panose="02070309020205020404" pitchFamily="49" charset="0"/>
                          <a:cs typeface="Courier New" panose="02070309020205020404" pitchFamily="49" charset="0"/>
                        </a:rPr>
                        <a:t>git diff HEAD</a:t>
                      </a:r>
                    </a:p>
                  </a:txBody>
                  <a:tcPr marT="45688" marB="45688"/>
                </a:tc>
                <a:extLst>
                  <a:ext uri="{0D108BD9-81ED-4DB2-BD59-A6C34878D82A}">
                    <a16:rowId xmlns:a16="http://schemas.microsoft.com/office/drawing/2014/main" val="3744841269"/>
                  </a:ext>
                </a:extLst>
              </a:tr>
              <a:tr h="548570">
                <a:tc>
                  <a:txBody>
                    <a:bodyPr/>
                    <a:lstStyle/>
                    <a:p>
                      <a:r>
                        <a:rPr lang="en-US" sz="1500" b="1" dirty="0">
                          <a:solidFill>
                            <a:schemeClr val="tx1"/>
                          </a:solidFill>
                        </a:rPr>
                        <a:t>Compare a specific file in the Working Tree with a specific Commit Point version of the file</a:t>
                      </a:r>
                    </a:p>
                  </a:txBody>
                  <a:tcPr marT="45688" marB="45688"/>
                </a:tc>
                <a:tc>
                  <a:txBody>
                    <a:bodyPr/>
                    <a:lstStyle/>
                    <a:p>
                      <a:r>
                        <a:rPr lang="en-US" sz="1800" b="1" dirty="0">
                          <a:solidFill>
                            <a:srgbClr val="C00000"/>
                          </a:solidFill>
                          <a:effectLst/>
                          <a:latin typeface="Courier New" panose="02070309020205020404" pitchFamily="49" charset="0"/>
                          <a:cs typeface="Courier New" panose="02070309020205020404" pitchFamily="49" charset="0"/>
                        </a:rPr>
                        <a:t>git diff HEAD~n – Filename</a:t>
                      </a:r>
                    </a:p>
                  </a:txBody>
                  <a:tcPr marT="45688" marB="45688"/>
                </a:tc>
                <a:extLst>
                  <a:ext uri="{0D108BD9-81ED-4DB2-BD59-A6C34878D82A}">
                    <a16:rowId xmlns:a16="http://schemas.microsoft.com/office/drawing/2014/main" val="260122755"/>
                  </a:ext>
                </a:extLst>
              </a:tr>
              <a:tr h="1066724">
                <a:tc>
                  <a:txBody>
                    <a:bodyPr/>
                    <a:lstStyle/>
                    <a:p>
                      <a:r>
                        <a:rPr lang="en-US" sz="1600" b="1" dirty="0">
                          <a:solidFill>
                            <a:schemeClr val="tx1"/>
                          </a:solidFill>
                        </a:rPr>
                        <a:t>Compare a specific file at two different Commit Points in History</a:t>
                      </a:r>
                    </a:p>
                    <a:p>
                      <a:pPr marL="285750" indent="-285750">
                        <a:buFont typeface="Arial" panose="020B0604020202020204" pitchFamily="34" charset="0"/>
                        <a:buChar char="•"/>
                      </a:pPr>
                      <a:r>
                        <a:rPr lang="en-US" sz="1600" b="1" dirty="0">
                          <a:solidFill>
                            <a:schemeClr val="tx1"/>
                          </a:solidFill>
                        </a:rPr>
                        <a:t>Relative HEAD~n</a:t>
                      </a:r>
                    </a:p>
                    <a:p>
                      <a:pPr marL="285750" indent="-285750">
                        <a:buFont typeface="Arial" panose="020B0604020202020204" pitchFamily="34" charset="0"/>
                        <a:buChar char="•"/>
                      </a:pPr>
                      <a:r>
                        <a:rPr lang="en-US" sz="1600" b="1" dirty="0">
                          <a:solidFill>
                            <a:schemeClr val="tx1"/>
                          </a:solidFill>
                        </a:rPr>
                        <a:t>Specific Sha-1 Hash#</a:t>
                      </a:r>
                    </a:p>
                  </a:txBody>
                  <a:tcPr marT="45688" marB="45688"/>
                </a:tc>
                <a:tc>
                  <a:txBody>
                    <a:bodyPr/>
                    <a:lstStyle/>
                    <a:p>
                      <a:r>
                        <a:rPr lang="en-US" sz="1800" b="1" dirty="0">
                          <a:solidFill>
                            <a:srgbClr val="C00000"/>
                          </a:solidFill>
                          <a:effectLst/>
                          <a:latin typeface="Courier New" panose="02070309020205020404" pitchFamily="49" charset="0"/>
                          <a:cs typeface="Courier New" panose="02070309020205020404" pitchFamily="49" charset="0"/>
                        </a:rPr>
                        <a:t>git diff HEAD HEAD~n –- Filename</a:t>
                      </a:r>
                    </a:p>
                    <a:p>
                      <a:r>
                        <a:rPr lang="en-US" sz="1800" b="1" dirty="0">
                          <a:solidFill>
                            <a:schemeClr val="bg1">
                              <a:lumMod val="50000"/>
                            </a:schemeClr>
                          </a:solidFill>
                          <a:effectLst/>
                          <a:latin typeface="Courier New" panose="02070309020205020404" pitchFamily="49" charset="0"/>
                          <a:cs typeface="Courier New" panose="02070309020205020404" pitchFamily="49" charset="0"/>
                        </a:rPr>
                        <a:t>…or…</a:t>
                      </a:r>
                    </a:p>
                    <a:p>
                      <a:r>
                        <a:rPr lang="en-US" sz="1800" b="1" dirty="0">
                          <a:solidFill>
                            <a:srgbClr val="C00000"/>
                          </a:solidFill>
                          <a:effectLst/>
                          <a:latin typeface="Courier New" panose="02070309020205020404" pitchFamily="49" charset="0"/>
                          <a:cs typeface="Courier New" panose="02070309020205020404" pitchFamily="49" charset="0"/>
                        </a:rPr>
                        <a:t>git diff Hash#  Hash#  --  Filename</a:t>
                      </a:r>
                    </a:p>
                  </a:txBody>
                  <a:tcPr marT="45688" marB="45688"/>
                </a:tc>
                <a:extLst>
                  <a:ext uri="{0D108BD9-81ED-4DB2-BD59-A6C34878D82A}">
                    <a16:rowId xmlns:a16="http://schemas.microsoft.com/office/drawing/2014/main" val="1707662647"/>
                  </a:ext>
                </a:extLst>
              </a:tr>
              <a:tr h="640009">
                <a:tc>
                  <a:txBody>
                    <a:bodyPr/>
                    <a:lstStyle/>
                    <a:p>
                      <a:pPr marL="285750" indent="-285750">
                        <a:buFont typeface="Arial" panose="020B0604020202020204" pitchFamily="34" charset="0"/>
                        <a:buChar char="•"/>
                      </a:pPr>
                      <a:r>
                        <a:rPr lang="en-US" sz="1600" b="1" dirty="0">
                          <a:solidFill>
                            <a:schemeClr val="tx1"/>
                          </a:solidFill>
                        </a:rPr>
                        <a:t>Get a list of all files that have been committed up to a given Hash#</a:t>
                      </a:r>
                    </a:p>
                  </a:txBody>
                  <a:tcPr marT="45688" marB="45688"/>
                </a:tc>
                <a:tc>
                  <a:txBody>
                    <a:bodyPr/>
                    <a:lstStyle/>
                    <a:p>
                      <a:r>
                        <a:rPr lang="en-US" sz="1800" b="1" dirty="0">
                          <a:solidFill>
                            <a:srgbClr val="C00000"/>
                          </a:solidFill>
                          <a:effectLst/>
                          <a:latin typeface="Courier New" panose="02070309020205020404" pitchFamily="49" charset="0"/>
                          <a:cs typeface="Courier New" panose="02070309020205020404" pitchFamily="49" charset="0"/>
                        </a:rPr>
                        <a:t>git log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1200" dirty="0">
                          <a:solidFill>
                            <a:srgbClr val="C00000"/>
                          </a:solidFill>
                          <a:latin typeface="Courier New" panose="02070309020205020404" pitchFamily="49" charset="0"/>
                          <a:ea typeface="+mn-ea"/>
                          <a:cs typeface="Courier New" panose="02070309020205020404" pitchFamily="49" charset="0"/>
                        </a:rPr>
                        <a:t>git ls-tree --name-only -r Hash#</a:t>
                      </a:r>
                    </a:p>
                  </a:txBody>
                  <a:tcPr marT="45688" marB="45688"/>
                </a:tc>
                <a:extLst>
                  <a:ext uri="{0D108BD9-81ED-4DB2-BD59-A6C34878D82A}">
                    <a16:rowId xmlns:a16="http://schemas.microsoft.com/office/drawing/2014/main" val="3649156594"/>
                  </a:ext>
                </a:extLst>
              </a:tr>
              <a:tr h="579050">
                <a:tc>
                  <a:txBody>
                    <a:bodyPr/>
                    <a:lstStyle/>
                    <a:p>
                      <a:pPr marL="285750" indent="-285750">
                        <a:buFont typeface="Arial" panose="020B0604020202020204" pitchFamily="34" charset="0"/>
                        <a:buChar char="•"/>
                      </a:pPr>
                      <a:r>
                        <a:rPr lang="en-US" sz="1600" b="1" dirty="0">
                          <a:solidFill>
                            <a:schemeClr val="tx1"/>
                          </a:solidFill>
                        </a:rPr>
                        <a:t>Reference to  the current commit point in the Repository History</a:t>
                      </a:r>
                    </a:p>
                  </a:txBody>
                  <a:tcPr marT="45688" marB="45688"/>
                </a:tc>
                <a:tc>
                  <a:txBody>
                    <a:bodyPr/>
                    <a:lstStyle/>
                    <a:p>
                      <a:r>
                        <a:rPr lang="en-US" sz="1800" b="1" dirty="0">
                          <a:solidFill>
                            <a:srgbClr val="C00000"/>
                          </a:solidFill>
                          <a:effectLst/>
                          <a:latin typeface="Courier New" panose="02070309020205020404" pitchFamily="49" charset="0"/>
                          <a:cs typeface="Courier New" panose="02070309020205020404" pitchFamily="49" charset="0"/>
                        </a:rPr>
                        <a:t>HEAD</a:t>
                      </a:r>
                    </a:p>
                  </a:txBody>
                  <a:tcPr marT="45688" marB="45688"/>
                </a:tc>
                <a:extLst>
                  <a:ext uri="{0D108BD9-81ED-4DB2-BD59-A6C34878D82A}">
                    <a16:rowId xmlns:a16="http://schemas.microsoft.com/office/drawing/2014/main" val="2920983434"/>
                  </a:ext>
                </a:extLst>
              </a:tr>
            </a:tbl>
          </a:graphicData>
        </a:graphic>
      </p:graphicFrame>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6258" name="Rectangle 2">
            <a:extLst>
              <a:ext uri="{FF2B5EF4-FFF2-40B4-BE49-F238E27FC236}">
                <a16:creationId xmlns:a16="http://schemas.microsoft.com/office/drawing/2014/main" id="{D78C42CA-BDC5-CE9E-B788-94C6941B3EB0}"/>
              </a:ext>
            </a:extLst>
          </p:cNvPr>
          <p:cNvSpPr>
            <a:spLocks noChangeArrowheads="1"/>
          </p:cNvSpPr>
          <p:nvPr/>
        </p:nvSpPr>
        <p:spPr bwMode="auto">
          <a:xfrm>
            <a:off x="9491664" y="6397626"/>
            <a:ext cx="1176337" cy="460375"/>
          </a:xfrm>
          <a:prstGeom prst="rect">
            <a:avLst/>
          </a:prstGeom>
          <a:solidFill>
            <a:schemeClr val="bg1"/>
          </a:solidFill>
          <a:ln>
            <a:noFill/>
          </a:ln>
          <a:extLst>
            <a:ext uri="{91240B29-F687-4F45-9708-019B960494DF}">
              <a14:hiddenLine xmlns:a14="http://schemas.microsoft.com/office/drawing/2010/main" w="28575" algn="ctr">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sz="1800">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72E55B72-9F0F-43BA-A7D8-887E2471C7F8}"/>
              </a:ext>
            </a:extLst>
          </p:cNvPr>
          <p:cNvSpPr>
            <a:spLocks noGrp="1" noChangeArrowheads="1"/>
          </p:cNvSpPr>
          <p:nvPr>
            <p:ph type="title"/>
            <p:custDataLst>
              <p:tags r:id="rId1"/>
            </p:custDataLst>
          </p:nvPr>
        </p:nvSpPr>
        <p:spPr/>
        <p:txBody>
          <a:bodyPr/>
          <a:lstStyle/>
          <a:p>
            <a:pPr>
              <a:defRPr/>
            </a:pPr>
            <a:r>
              <a:rPr lang="en-US" altLang="en-US" sz="4400" dirty="0">
                <a:sym typeface="Webdings" panose="05030102010509060703" pitchFamily="18" charset="2"/>
              </a:rPr>
              <a:t></a:t>
            </a:r>
            <a:r>
              <a:rPr lang="en-US" altLang="en-US" sz="4000" dirty="0">
                <a:sym typeface="Webdings" panose="05030102010509060703" pitchFamily="18" charset="2"/>
              </a:rPr>
              <a:t> </a:t>
            </a:r>
            <a:r>
              <a:rPr lang="en-US" altLang="en-US" sz="3200" dirty="0"/>
              <a:t>Workshop – </a:t>
            </a:r>
            <a:r>
              <a:rPr lang="en-US" altLang="en-US" sz="3200" b="1" dirty="0"/>
              <a:t>Resetting the Repository/Environment</a:t>
            </a:r>
            <a:endParaRPr lang="en-US" altLang="en-US" dirty="0">
              <a:solidFill>
                <a:srgbClr val="C00000"/>
              </a:solidFill>
              <a:effectLst>
                <a:outerShdw blurRad="38100" dist="38100" dir="2700000" algn="tl">
                  <a:srgbClr val="000000">
                    <a:alpha val="43137"/>
                  </a:srgbClr>
                </a:outerShdw>
              </a:effectLst>
            </a:endParaRPr>
          </a:p>
        </p:txBody>
      </p:sp>
      <p:sp>
        <p:nvSpPr>
          <p:cNvPr id="49155" name="Content Placeholder 8">
            <a:extLst>
              <a:ext uri="{FF2B5EF4-FFF2-40B4-BE49-F238E27FC236}">
                <a16:creationId xmlns:a16="http://schemas.microsoft.com/office/drawing/2014/main" id="{4951AA76-26B2-4620-B01C-9D56070554D4}"/>
              </a:ext>
            </a:extLst>
          </p:cNvPr>
          <p:cNvSpPr>
            <a:spLocks noGrp="1" noChangeArrowheads="1"/>
          </p:cNvSpPr>
          <p:nvPr>
            <p:ph idx="1"/>
          </p:nvPr>
        </p:nvSpPr>
        <p:spPr>
          <a:xfrm>
            <a:off x="610409" y="1196181"/>
            <a:ext cx="11124391" cy="5373783"/>
          </a:xfrm>
        </p:spPr>
        <p:txBody>
          <a:bodyPr/>
          <a:lstStyle/>
          <a:p>
            <a:pPr>
              <a:defRPr/>
            </a:pPr>
            <a:r>
              <a:rPr lang="en-US" altLang="en-US" sz="2800" dirty="0"/>
              <a:t>In order for you to understand “cause &amp; effect” from the material &amp; workshops in this section you should reset your environment – effectively deleting the Repository you created &amp; built out in the previous section:</a:t>
            </a:r>
          </a:p>
          <a:p>
            <a:pPr>
              <a:defRPr/>
            </a:pPr>
            <a:endParaRPr lang="en-US" altLang="en-US" sz="1050" dirty="0"/>
          </a:p>
          <a:p>
            <a:pPr>
              <a:defRPr/>
            </a:pPr>
            <a:r>
              <a:rPr lang="en-US" altLang="en-US" sz="2800" dirty="0"/>
              <a:t>If you’re using GitHub for Windows or some other PC/Local Git product, you will need to create a </a:t>
            </a:r>
            <a:r>
              <a:rPr lang="en-US" altLang="en-US" sz="2800" b="1" dirty="0"/>
              <a:t>Working Directory </a:t>
            </a:r>
            <a:r>
              <a:rPr lang="en-US" altLang="en-US" sz="2800" dirty="0"/>
              <a:t>on your local machine:</a:t>
            </a:r>
          </a:p>
          <a:p>
            <a:pPr lvl="2">
              <a:defRPr/>
            </a:pPr>
            <a:r>
              <a:rPr lang="en-US" altLang="en-US" sz="2400" dirty="0"/>
              <a:t>Using Windows, </a:t>
            </a:r>
            <a:r>
              <a:rPr lang="en-US" altLang="en-US" sz="2400" b="1" dirty="0"/>
              <a:t>delete the git-repo folder </a:t>
            </a:r>
            <a:r>
              <a:rPr lang="en-US" altLang="en-US" sz="2400" dirty="0"/>
              <a:t>– then (just as you did for the first Section) create a new </a:t>
            </a:r>
            <a:r>
              <a:rPr lang="en-US" altLang="en-US" sz="2400" b="1" dirty="0"/>
              <a:t>folder</a:t>
            </a:r>
            <a:r>
              <a:rPr lang="en-US" altLang="en-US" sz="2400" dirty="0"/>
              <a:t> named: </a:t>
            </a:r>
            <a:r>
              <a:rPr lang="en-US" altLang="en-US" sz="2400" b="1" dirty="0"/>
              <a:t>git-repo</a:t>
            </a:r>
          </a:p>
          <a:p>
            <a:pPr lvl="3">
              <a:defRPr/>
            </a:pPr>
            <a:r>
              <a:rPr lang="en-US" altLang="en-US" sz="2000" b="1" dirty="0">
                <a:solidFill>
                  <a:srgbClr val="C00000"/>
                </a:solidFill>
              </a:rPr>
              <a:t>Note that deleting the folder effectively deletes the Repository</a:t>
            </a:r>
          </a:p>
          <a:p>
            <a:pPr lvl="2">
              <a:defRPr/>
            </a:pPr>
            <a:r>
              <a:rPr lang="en-US" altLang="en-US" sz="2400" dirty="0"/>
              <a:t>Right-Click on the folder &amp; select: </a:t>
            </a:r>
            <a:r>
              <a:rPr lang="en-US" altLang="en-US" sz="2400" b="1" dirty="0"/>
              <a:t>Git Bash Here</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7282" name="Title 1">
            <a:extLst>
              <a:ext uri="{FF2B5EF4-FFF2-40B4-BE49-F238E27FC236}">
                <a16:creationId xmlns:a16="http://schemas.microsoft.com/office/drawing/2014/main" id="{9B898A9A-B8A6-F151-755A-FB5EFCBC9E61}"/>
              </a:ext>
            </a:extLst>
          </p:cNvPr>
          <p:cNvSpPr>
            <a:spLocks noGrp="1" noChangeArrowheads="1"/>
          </p:cNvSpPr>
          <p:nvPr>
            <p:ph type="title"/>
            <p:custDataLst>
              <p:tags r:id="rId1"/>
            </p:custDataLst>
          </p:nvPr>
        </p:nvSpPr>
        <p:spPr/>
        <p:txBody>
          <a:bodyPr/>
          <a:lstStyle/>
          <a:p>
            <a:r>
              <a:rPr lang="en-US" altLang="en-US" dirty="0">
                <a:sym typeface="Webdings" pitchFamily="2" charset="2"/>
              </a:rPr>
              <a:t></a:t>
            </a:r>
            <a:r>
              <a:rPr lang="en-US" altLang="en-US" sz="3200" dirty="0">
                <a:sym typeface="Webdings" pitchFamily="2" charset="2"/>
              </a:rPr>
              <a:t> </a:t>
            </a:r>
            <a:r>
              <a:rPr lang="en-US" altLang="en-US" dirty="0"/>
              <a:t>Workshop 2 – Project Walk-Thru with Git – 1 of 2</a:t>
            </a:r>
          </a:p>
        </p:txBody>
      </p:sp>
      <p:sp>
        <p:nvSpPr>
          <p:cNvPr id="3" name="Content Placeholder 2">
            <a:extLst>
              <a:ext uri="{FF2B5EF4-FFF2-40B4-BE49-F238E27FC236}">
                <a16:creationId xmlns:a16="http://schemas.microsoft.com/office/drawing/2014/main" id="{FB6856E2-7B17-487F-A5B8-1A2412A3B736}"/>
              </a:ext>
            </a:extLst>
          </p:cNvPr>
          <p:cNvSpPr>
            <a:spLocks noGrp="1"/>
          </p:cNvSpPr>
          <p:nvPr>
            <p:ph idx="1"/>
            <p:custDataLst>
              <p:tags r:id="rId2"/>
            </p:custDataLst>
          </p:nvPr>
        </p:nvSpPr>
        <p:spPr>
          <a:xfrm>
            <a:off x="990600" y="776289"/>
            <a:ext cx="9677400" cy="6008687"/>
          </a:xfrm>
        </p:spPr>
        <p:txBody>
          <a:bodyPr/>
          <a:lstStyle/>
          <a:p>
            <a:pPr marL="346075" lvl="1" indent="0">
              <a:buNone/>
              <a:defRPr/>
            </a:pPr>
            <a:endParaRPr lang="en-US" sz="2000" dirty="0"/>
          </a:p>
          <a:p>
            <a:pPr marL="679450" lvl="2" indent="0">
              <a:buNone/>
              <a:defRPr/>
            </a:pPr>
            <a:endParaRPr lang="en-US" sz="800" dirty="0"/>
          </a:p>
          <a:p>
            <a:pPr marL="965200" lvl="2" indent="-285750">
              <a:defRPr/>
            </a:pPr>
            <a:endParaRPr lang="en-US" sz="800" dirty="0"/>
          </a:p>
          <a:p>
            <a:pPr marL="688975" lvl="1" indent="-342900">
              <a:buFont typeface="Webdings" panose="05030102010509060703" pitchFamily="18" charset="2"/>
              <a:buAutoNum type="arabicPeriod"/>
              <a:defRPr/>
            </a:pPr>
            <a:r>
              <a:rPr lang="en-US" sz="2000" b="1" dirty="0"/>
              <a:t>Create a new file named File1 </a:t>
            </a:r>
            <a:r>
              <a:rPr lang="en-US" sz="2000" dirty="0"/>
              <a:t>using </a:t>
            </a:r>
            <a:r>
              <a:rPr lang="en-US" sz="2000" b="1" dirty="0">
                <a:solidFill>
                  <a:srgbClr val="C00000"/>
                </a:solidFill>
              </a:rPr>
              <a:t>vim</a:t>
            </a:r>
          </a:p>
          <a:p>
            <a:pPr marL="679450" lvl="2" indent="0">
              <a:buNone/>
              <a:defRPr/>
            </a:pPr>
            <a:r>
              <a:rPr lang="en-US" sz="1600" b="1" dirty="0">
                <a:cs typeface="Calibri" panose="020F0502020204030204" pitchFamily="34" charset="0"/>
              </a:rPr>
              <a:t>       </a:t>
            </a:r>
            <a:r>
              <a:rPr lang="en-US" sz="1600" dirty="0">
                <a:cs typeface="Calibri" panose="020F0502020204030204" pitchFamily="34" charset="0"/>
              </a:rPr>
              <a:t>If you need help, return to the slide titled: </a:t>
            </a:r>
            <a:r>
              <a:rPr lang="en-US" sz="1600" b="1" dirty="0">
                <a:solidFill>
                  <a:schemeClr val="bg2">
                    <a:lumMod val="50000"/>
                  </a:schemeClr>
                </a:solidFill>
                <a:cs typeface="Calibri" panose="020F0502020204030204" pitchFamily="34" charset="0"/>
              </a:rPr>
              <a:t>Use vim to Create and Modify files</a:t>
            </a:r>
          </a:p>
          <a:p>
            <a:pPr marL="1022350" lvl="2" indent="-342900">
              <a:defRPr/>
            </a:pPr>
            <a:r>
              <a:rPr lang="en-US" sz="1600" b="1" dirty="0">
                <a:cs typeface="Calibri" panose="020F0502020204030204" pitchFamily="34" charset="0"/>
              </a:rPr>
              <a:t>Create and save this text file </a:t>
            </a:r>
            <a:endParaRPr lang="en-US" sz="1600" b="1" dirty="0">
              <a:cs typeface="Calibri" panose="020F0502020204030204" pitchFamily="34" charset="0"/>
              <a:sym typeface="Wingdings" panose="05000000000000000000" pitchFamily="2" charset="2"/>
            </a:endParaRPr>
          </a:p>
          <a:p>
            <a:pPr marL="1022350" lvl="2" indent="-342900">
              <a:defRPr/>
            </a:pPr>
            <a:endParaRPr lang="en-US" sz="1400" dirty="0"/>
          </a:p>
          <a:p>
            <a:pPr marL="688975" lvl="1" indent="-342900">
              <a:buFont typeface="Webdings" panose="05030102010509060703" pitchFamily="18" charset="2"/>
              <a:buAutoNum type="arabicPeriod"/>
              <a:defRPr/>
            </a:pPr>
            <a:r>
              <a:rPr lang="en-US" sz="2000" b="1" dirty="0"/>
              <a:t>Put the directory under version control using: </a:t>
            </a:r>
            <a:r>
              <a:rPr lang="en-US" sz="2000" b="1" dirty="0">
                <a:solidFill>
                  <a:srgbClr val="C00000"/>
                </a:solidFill>
                <a:latin typeface="Courier New" panose="02070309020205020404" pitchFamily="49" charset="0"/>
                <a:cs typeface="Courier New" panose="02070309020205020404" pitchFamily="49" charset="0"/>
              </a:rPr>
              <a:t>git init</a:t>
            </a:r>
          </a:p>
          <a:p>
            <a:pPr marL="688975" lvl="1" indent="-342900">
              <a:buFont typeface="Webdings" panose="05030102010509060703" pitchFamily="18" charset="2"/>
              <a:buAutoNum type="arabicPeriod"/>
              <a:defRPr/>
            </a:pPr>
            <a:endParaRPr lang="en-US" sz="1400" b="1" dirty="0"/>
          </a:p>
          <a:p>
            <a:pPr marL="688975" lvl="1" indent="-342900">
              <a:buFont typeface="Webdings" panose="05030102010509060703" pitchFamily="18" charset="2"/>
              <a:buAutoNum type="arabicPeriod"/>
              <a:defRPr/>
            </a:pPr>
            <a:r>
              <a:rPr lang="en-US" sz="2000" b="1" dirty="0"/>
              <a:t>Determine the project’s version control status: </a:t>
            </a:r>
            <a:r>
              <a:rPr lang="en-US" sz="2000" b="1" dirty="0">
                <a:solidFill>
                  <a:srgbClr val="C00000"/>
                </a:solidFill>
                <a:latin typeface="Courier New" panose="02070309020205020404" pitchFamily="49" charset="0"/>
                <a:cs typeface="Courier New" panose="02070309020205020404" pitchFamily="49" charset="0"/>
              </a:rPr>
              <a:t>git status</a:t>
            </a:r>
          </a:p>
          <a:p>
            <a:pPr marL="688975" lvl="1" indent="-342900">
              <a:buFont typeface="Webdings" panose="05030102010509060703" pitchFamily="18" charset="2"/>
              <a:buAutoNum type="arabicPeriod"/>
              <a:defRPr/>
            </a:pPr>
            <a:endParaRPr lang="en-US" sz="1400" b="1" dirty="0">
              <a:latin typeface="Courier New" panose="02070309020205020404" pitchFamily="49" charset="0"/>
              <a:cs typeface="Courier New" panose="02070309020205020404" pitchFamily="49" charset="0"/>
            </a:endParaRPr>
          </a:p>
          <a:p>
            <a:pPr marL="688975" lvl="1" indent="-342900">
              <a:buFont typeface="Webdings" panose="05030102010509060703" pitchFamily="18" charset="2"/>
              <a:buAutoNum type="arabicPeriod"/>
              <a:defRPr/>
            </a:pPr>
            <a:r>
              <a:rPr lang="en-US" sz="2000" b="1" dirty="0"/>
              <a:t>Stage the file: </a:t>
            </a:r>
            <a:r>
              <a:rPr lang="en-US" sz="2000" b="1" dirty="0">
                <a:solidFill>
                  <a:srgbClr val="C00000"/>
                </a:solidFill>
                <a:latin typeface="Courier New" panose="02070309020205020404" pitchFamily="49" charset="0"/>
                <a:cs typeface="Courier New" panose="02070309020205020404" pitchFamily="49" charset="0"/>
              </a:rPr>
              <a:t>git add </a:t>
            </a:r>
            <a:r>
              <a:rPr lang="en-US" sz="2400" b="1" dirty="0">
                <a:solidFill>
                  <a:srgbClr val="C00000"/>
                </a:solidFill>
                <a:latin typeface="Courier New" panose="02070309020205020404" pitchFamily="49" charset="0"/>
                <a:cs typeface="Courier New" panose="02070309020205020404" pitchFamily="49" charset="0"/>
              </a:rPr>
              <a:t>.</a:t>
            </a:r>
          </a:p>
          <a:p>
            <a:pPr marL="688975" lvl="1" indent="-342900">
              <a:buFont typeface="Webdings" panose="05030102010509060703" pitchFamily="18" charset="2"/>
              <a:buAutoNum type="arabicPeriod"/>
              <a:defRPr/>
            </a:pPr>
            <a:endParaRPr lang="en-US" sz="2400" b="1" dirty="0">
              <a:solidFill>
                <a:srgbClr val="C00000"/>
              </a:solidFill>
            </a:endParaRPr>
          </a:p>
          <a:p>
            <a:pPr marL="688975" lvl="1" indent="-342900">
              <a:buFont typeface="Webdings" panose="05030102010509060703" pitchFamily="18" charset="2"/>
              <a:buAutoNum type="arabicPeriod"/>
              <a:defRPr/>
            </a:pPr>
            <a:r>
              <a:rPr lang="en-US" sz="2000" b="1" dirty="0"/>
              <a:t>Commit the file to the Repository: </a:t>
            </a:r>
            <a:r>
              <a:rPr lang="en-US" sz="2000" b="1" dirty="0">
                <a:solidFill>
                  <a:srgbClr val="C00000"/>
                </a:solidFill>
                <a:latin typeface="Courier New" panose="02070309020205020404" pitchFamily="49" charset="0"/>
                <a:cs typeface="Courier New" panose="02070309020205020404" pitchFamily="49" charset="0"/>
              </a:rPr>
              <a:t>git commit –-m "FileV1"</a:t>
            </a:r>
            <a:endParaRPr lang="en-US" sz="2000" b="1" dirty="0">
              <a:solidFill>
                <a:srgbClr val="C00000"/>
              </a:solidFill>
            </a:endParaRPr>
          </a:p>
          <a:p>
            <a:pPr marL="679450" lvl="2" indent="0">
              <a:buNone/>
              <a:defRPr/>
            </a:pPr>
            <a:endParaRPr lang="en-US" sz="1600" b="1" dirty="0">
              <a:solidFill>
                <a:srgbClr val="C00000"/>
              </a:solidFill>
            </a:endParaRPr>
          </a:p>
          <a:p>
            <a:pPr marL="688975" lvl="1" indent="-342900">
              <a:buFont typeface="Webdings" panose="05030102010509060703" pitchFamily="18" charset="2"/>
              <a:buAutoNum type="arabicPeriod"/>
              <a:defRPr/>
            </a:pPr>
            <a:endParaRPr lang="en-US" sz="1400" b="1" dirty="0"/>
          </a:p>
        </p:txBody>
      </p:sp>
      <p:pic>
        <p:nvPicPr>
          <p:cNvPr id="2" name="Picture 1">
            <a:extLst>
              <a:ext uri="{FF2B5EF4-FFF2-40B4-BE49-F238E27FC236}">
                <a16:creationId xmlns:a16="http://schemas.microsoft.com/office/drawing/2014/main" id="{21AA25DD-1769-40DE-8DFB-A76B6D246604}"/>
              </a:ext>
            </a:extLst>
          </p:cNvPr>
          <p:cNvPicPr>
            <a:picLocks noChangeAspect="1"/>
          </p:cNvPicPr>
          <p:nvPr/>
        </p:nvPicPr>
        <p:blipFill>
          <a:blip r:embed="rId4"/>
          <a:stretch>
            <a:fillRect/>
          </a:stretch>
        </p:blipFill>
        <p:spPr>
          <a:xfrm>
            <a:off x="9718800" y="1618926"/>
            <a:ext cx="949200" cy="104807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5" name="Content Placeholder 2">
            <a:extLst>
              <a:ext uri="{FF2B5EF4-FFF2-40B4-BE49-F238E27FC236}">
                <a16:creationId xmlns:a16="http://schemas.microsoft.com/office/drawing/2014/main" id="{6270124C-F66A-46D4-B3AC-AB2676C7569C}"/>
              </a:ext>
            </a:extLst>
          </p:cNvPr>
          <p:cNvSpPr txBox="1">
            <a:spLocks noChangeArrowheads="1"/>
          </p:cNvSpPr>
          <p:nvPr/>
        </p:nvSpPr>
        <p:spPr bwMode="auto">
          <a:xfrm>
            <a:off x="1613799" y="5883276"/>
            <a:ext cx="8973239" cy="593725"/>
          </a:xfrm>
          <a:prstGeom prst="rect">
            <a:avLst/>
          </a:prstGeom>
          <a:solidFill>
            <a:schemeClr val="accent2">
              <a:alpha val="77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lvl1pPr marL="230188" indent="-230188" algn="l" rtl="0" eaLnBrk="0" fontAlgn="base" hangingPunct="0">
              <a:lnSpc>
                <a:spcPct val="85000"/>
              </a:lnSpc>
              <a:spcBef>
                <a:spcPct val="30000"/>
              </a:spcBef>
              <a:spcAft>
                <a:spcPct val="0"/>
              </a:spcAft>
              <a:buClr>
                <a:srgbClr val="000000"/>
              </a:buClr>
              <a:buFont typeface="Wingdings" panose="05000000000000000000" pitchFamily="2" charset="2"/>
              <a:buChar char="§"/>
              <a:defRPr sz="3200">
                <a:solidFill>
                  <a:schemeClr val="tx1"/>
                </a:solidFill>
                <a:latin typeface="+mn-lt"/>
                <a:ea typeface="+mn-ea"/>
                <a:cs typeface="+mn-cs"/>
              </a:defRPr>
            </a:lvl1pPr>
            <a:lvl2pPr marL="576263" indent="-231775" algn="l" rtl="0" eaLnBrk="0" fontAlgn="base" hangingPunct="0">
              <a:lnSpc>
                <a:spcPct val="85000"/>
              </a:lnSpc>
              <a:spcBef>
                <a:spcPct val="30000"/>
              </a:spcBef>
              <a:spcAft>
                <a:spcPct val="0"/>
              </a:spcAft>
              <a:buClr>
                <a:srgbClr val="006699"/>
              </a:buClr>
              <a:buFont typeface="Webdings" panose="05030102010509060703" pitchFamily="18" charset="2"/>
              <a:buChar char="4"/>
              <a:defRPr sz="2800">
                <a:solidFill>
                  <a:srgbClr val="006699"/>
                </a:solidFill>
                <a:latin typeface="+mn-lt"/>
              </a:defRPr>
            </a:lvl2pPr>
            <a:lvl3pPr marL="909638" indent="-219075" algn="l" rtl="0" eaLnBrk="0" fontAlgn="base" hangingPunct="0">
              <a:spcBef>
                <a:spcPct val="20000"/>
              </a:spcBef>
              <a:spcAft>
                <a:spcPct val="0"/>
              </a:spcAft>
              <a:buFont typeface="Wingdings" panose="05000000000000000000" pitchFamily="2" charset="2"/>
              <a:buChar char="§"/>
              <a:defRPr sz="2400">
                <a:solidFill>
                  <a:srgbClr val="666666"/>
                </a:solidFill>
                <a:latin typeface="+mn-lt"/>
              </a:defRPr>
            </a:lvl3pPr>
            <a:lvl4pPr marL="1255713" indent="-231775" algn="l" rtl="0" eaLnBrk="0" fontAlgn="base" hangingPunct="0">
              <a:spcBef>
                <a:spcPct val="20000"/>
              </a:spcBef>
              <a:spcAft>
                <a:spcPct val="0"/>
              </a:spcAft>
              <a:buChar char="–"/>
              <a:defRPr sz="2000">
                <a:solidFill>
                  <a:schemeClr val="tx1"/>
                </a:solidFill>
                <a:latin typeface="+mn-lt"/>
              </a:defRPr>
            </a:lvl4pPr>
            <a:lvl5pPr marL="1601788" indent="-231775" algn="l" rtl="0" eaLnBrk="0" fontAlgn="base" hangingPunct="0">
              <a:spcBef>
                <a:spcPct val="20000"/>
              </a:spcBef>
              <a:spcAft>
                <a:spcPct val="0"/>
              </a:spcAft>
              <a:buChar char="–"/>
              <a:defRPr sz="2000">
                <a:solidFill>
                  <a:schemeClr val="tx1"/>
                </a:solidFill>
                <a:latin typeface="+mn-lt"/>
              </a:defRPr>
            </a:lvl5pPr>
            <a:lvl6pPr marL="2058988" indent="-231775" algn="l" rtl="0" fontAlgn="base">
              <a:spcBef>
                <a:spcPct val="20000"/>
              </a:spcBef>
              <a:spcAft>
                <a:spcPct val="0"/>
              </a:spcAft>
              <a:buChar char="–"/>
              <a:defRPr sz="2000">
                <a:solidFill>
                  <a:schemeClr val="tx1"/>
                </a:solidFill>
                <a:latin typeface="+mn-lt"/>
              </a:defRPr>
            </a:lvl6pPr>
            <a:lvl7pPr marL="2516188" indent="-231775" algn="l" rtl="0" fontAlgn="base">
              <a:spcBef>
                <a:spcPct val="20000"/>
              </a:spcBef>
              <a:spcAft>
                <a:spcPct val="0"/>
              </a:spcAft>
              <a:buChar char="–"/>
              <a:defRPr sz="2000">
                <a:solidFill>
                  <a:schemeClr val="tx1"/>
                </a:solidFill>
                <a:latin typeface="+mn-lt"/>
              </a:defRPr>
            </a:lvl7pPr>
            <a:lvl8pPr marL="2973388" indent="-231775" algn="l" rtl="0" fontAlgn="base">
              <a:spcBef>
                <a:spcPct val="20000"/>
              </a:spcBef>
              <a:spcAft>
                <a:spcPct val="0"/>
              </a:spcAft>
              <a:buChar char="–"/>
              <a:defRPr sz="2000">
                <a:solidFill>
                  <a:schemeClr val="tx1"/>
                </a:solidFill>
                <a:latin typeface="+mn-lt"/>
              </a:defRPr>
            </a:lvl8pPr>
            <a:lvl9pPr marL="3430588" indent="-231775" algn="l" rtl="0" fontAlgn="base">
              <a:spcBef>
                <a:spcPct val="20000"/>
              </a:spcBef>
              <a:spcAft>
                <a:spcPct val="0"/>
              </a:spcAft>
              <a:buChar char="–"/>
              <a:defRPr sz="2000">
                <a:solidFill>
                  <a:schemeClr val="tx1"/>
                </a:solidFill>
                <a:latin typeface="+mn-lt"/>
              </a:defRPr>
            </a:lvl9pPr>
          </a:lstStyle>
          <a:p>
            <a:pPr marL="0" indent="0" algn="ctr">
              <a:buNone/>
              <a:defRPr/>
            </a:pPr>
            <a:r>
              <a:rPr lang="en-US" altLang="en-US" sz="2000" kern="0" dirty="0">
                <a:solidFill>
                  <a:srgbClr val="FFFF00"/>
                </a:solidFill>
                <a:latin typeface="Abadi" panose="020B0604020104020204" pitchFamily="34" charset="0"/>
                <a:cs typeface="Vijaya" panose="020B0502040204020203" pitchFamily="18" charset="0"/>
              </a:rPr>
              <a:t>As you are working through the above steps, be sure that you visualize what’s happening in the Working Directory, in the Index and the Repository History </a:t>
            </a:r>
            <a:endParaRPr lang="en-US" altLang="en-US" sz="2800" kern="0" dirty="0">
              <a:solidFill>
                <a:srgbClr val="FFFF00"/>
              </a:solidFill>
              <a:latin typeface="Abadi" panose="020B0604020104020204" pitchFamily="34" charset="0"/>
              <a:cs typeface="Vijaya" panose="020B0502040204020203" pitchFamily="18" charset="0"/>
            </a:endParaRPr>
          </a:p>
        </p:txBody>
      </p:sp>
      <p:cxnSp>
        <p:nvCxnSpPr>
          <p:cNvPr id="97288" name="Straight Arrow Connector 6">
            <a:extLst>
              <a:ext uri="{FF2B5EF4-FFF2-40B4-BE49-F238E27FC236}">
                <a16:creationId xmlns:a16="http://schemas.microsoft.com/office/drawing/2014/main" id="{16956A05-E440-120C-5EFE-B0E3324D093B}"/>
              </a:ext>
            </a:extLst>
          </p:cNvPr>
          <p:cNvCxnSpPr>
            <a:cxnSpLocks noChangeShapeType="1"/>
          </p:cNvCxnSpPr>
          <p:nvPr/>
        </p:nvCxnSpPr>
        <p:spPr bwMode="auto">
          <a:xfrm>
            <a:off x="5257800" y="2233613"/>
            <a:ext cx="4375150" cy="0"/>
          </a:xfrm>
          <a:prstGeom prst="straightConnector1">
            <a:avLst/>
          </a:prstGeom>
          <a:noFill/>
          <a:ln w="50800"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8306" name="Title 1">
            <a:extLst>
              <a:ext uri="{FF2B5EF4-FFF2-40B4-BE49-F238E27FC236}">
                <a16:creationId xmlns:a16="http://schemas.microsoft.com/office/drawing/2014/main" id="{3A90627D-4C06-E8CB-FC39-8EE988790392}"/>
              </a:ext>
            </a:extLst>
          </p:cNvPr>
          <p:cNvSpPr>
            <a:spLocks noGrp="1" noChangeArrowheads="1"/>
          </p:cNvSpPr>
          <p:nvPr>
            <p:ph type="title"/>
            <p:custDataLst>
              <p:tags r:id="rId1"/>
            </p:custDataLst>
          </p:nvPr>
        </p:nvSpPr>
        <p:spPr/>
        <p:txBody>
          <a:bodyPr/>
          <a:lstStyle/>
          <a:p>
            <a:r>
              <a:rPr lang="en-US" altLang="en-US">
                <a:sym typeface="Webdings" pitchFamily="2" charset="2"/>
              </a:rPr>
              <a:t></a:t>
            </a:r>
            <a:r>
              <a:rPr lang="en-US" altLang="en-US" sz="3200">
                <a:sym typeface="Webdings" pitchFamily="2" charset="2"/>
              </a:rPr>
              <a:t> </a:t>
            </a:r>
            <a:r>
              <a:rPr lang="en-US" altLang="en-US"/>
              <a:t>Workshop 2 – Project Walk-Thru with Git – 2 of 2</a:t>
            </a:r>
          </a:p>
        </p:txBody>
      </p:sp>
      <p:sp>
        <p:nvSpPr>
          <p:cNvPr id="3" name="Content Placeholder 2">
            <a:extLst>
              <a:ext uri="{FF2B5EF4-FFF2-40B4-BE49-F238E27FC236}">
                <a16:creationId xmlns:a16="http://schemas.microsoft.com/office/drawing/2014/main" id="{FB6856E2-7B17-487F-A5B8-1A2412A3B736}"/>
              </a:ext>
            </a:extLst>
          </p:cNvPr>
          <p:cNvSpPr>
            <a:spLocks noGrp="1"/>
          </p:cNvSpPr>
          <p:nvPr>
            <p:ph idx="1"/>
            <p:custDataLst>
              <p:tags r:id="rId2"/>
            </p:custDataLst>
          </p:nvPr>
        </p:nvSpPr>
        <p:spPr>
          <a:xfrm>
            <a:off x="610409" y="776289"/>
            <a:ext cx="10971182" cy="6008687"/>
          </a:xfrm>
        </p:spPr>
        <p:txBody>
          <a:bodyPr/>
          <a:lstStyle/>
          <a:p>
            <a:pPr marL="860425" lvl="1" indent="-514350">
              <a:buFont typeface="+mj-lt"/>
              <a:buAutoNum type="arabicPeriod" startAt="6"/>
              <a:defRPr/>
            </a:pPr>
            <a:r>
              <a:rPr lang="en-US" sz="2000" dirty="0"/>
              <a:t>Edit/Modify the file: </a:t>
            </a:r>
            <a:r>
              <a:rPr lang="en-US" sz="2000" b="1" dirty="0">
                <a:solidFill>
                  <a:srgbClr val="C00000"/>
                </a:solidFill>
              </a:rPr>
              <a:t>vim</a:t>
            </a:r>
            <a:r>
              <a:rPr lang="en-US" sz="2000" b="1" dirty="0"/>
              <a:t> File1</a:t>
            </a:r>
          </a:p>
          <a:p>
            <a:pPr marL="679450" lvl="2" indent="0">
              <a:buNone/>
              <a:defRPr/>
            </a:pPr>
            <a:r>
              <a:rPr lang="en-US" sz="1600" b="1" dirty="0">
                <a:latin typeface="Calibri" panose="020F0502020204030204" pitchFamily="34" charset="0"/>
                <a:cs typeface="Calibri" panose="020F0502020204030204" pitchFamily="34" charset="0"/>
              </a:rPr>
              <a:t>Use the techniques shown on the slide titled: </a:t>
            </a:r>
            <a:r>
              <a:rPr lang="en-US" sz="1600" b="1" dirty="0">
                <a:solidFill>
                  <a:schemeClr val="accent6"/>
                </a:solidFill>
                <a:latin typeface="Calibri" panose="020F0502020204030204" pitchFamily="34" charset="0"/>
                <a:cs typeface="Calibri" panose="020F0502020204030204" pitchFamily="34" charset="0"/>
              </a:rPr>
              <a:t>Use vim to Create and Modify files</a:t>
            </a:r>
            <a:endParaRPr lang="en-US" sz="1600" b="1" dirty="0"/>
          </a:p>
          <a:p>
            <a:pPr marL="1022350" lvl="2" indent="-342900">
              <a:buFont typeface="Wingdings" pitchFamily="2" charset="2"/>
              <a:buAutoNum type="arabicPeriod"/>
              <a:defRPr/>
            </a:pPr>
            <a:r>
              <a:rPr lang="en-US" sz="1400" dirty="0"/>
              <a:t>Change a line</a:t>
            </a:r>
          </a:p>
          <a:p>
            <a:pPr marL="1022350" lvl="2" indent="-342900">
              <a:buFont typeface="Wingdings" pitchFamily="2" charset="2"/>
              <a:buAutoNum type="arabicPeriod"/>
              <a:defRPr/>
            </a:pPr>
            <a:r>
              <a:rPr lang="en-US" sz="1400" dirty="0"/>
              <a:t>Delete a line</a:t>
            </a:r>
          </a:p>
          <a:p>
            <a:pPr marL="1022350" lvl="2" indent="-342900">
              <a:buFont typeface="Wingdings" pitchFamily="2" charset="2"/>
              <a:buAutoNum type="arabicPeriod"/>
              <a:defRPr/>
            </a:pPr>
            <a:r>
              <a:rPr lang="en-US" sz="1400" dirty="0"/>
              <a:t>Add a line</a:t>
            </a:r>
          </a:p>
          <a:p>
            <a:pPr marL="1022350" lvl="2" indent="-342900">
              <a:buFont typeface="Wingdings" pitchFamily="2" charset="2"/>
              <a:buAutoNum type="arabicPeriod"/>
              <a:defRPr/>
            </a:pPr>
            <a:r>
              <a:rPr lang="en-US" sz="1400" dirty="0"/>
              <a:t>Save changes</a:t>
            </a:r>
          </a:p>
          <a:p>
            <a:pPr marL="679450" lvl="2" indent="0">
              <a:buNone/>
              <a:defRPr/>
            </a:pPr>
            <a:r>
              <a:rPr lang="en-US" sz="1200" i="1" dirty="0"/>
              <a:t>Note that you can change text to anything you want, but you will need to verify Git Diff</a:t>
            </a:r>
          </a:p>
          <a:p>
            <a:pPr marL="688975" lvl="1" indent="-342900">
              <a:buFont typeface="Webdings" panose="05030102010509060703" pitchFamily="18" charset="2"/>
              <a:buAutoNum type="arabicPeriod" startAt="6"/>
              <a:defRPr/>
            </a:pPr>
            <a:endParaRPr lang="en-US" sz="800" dirty="0"/>
          </a:p>
          <a:p>
            <a:pPr marL="688975" lvl="1" indent="-342900">
              <a:buFont typeface="Webdings" panose="05030102010509060703" pitchFamily="18" charset="2"/>
              <a:buAutoNum type="arabicPeriod" startAt="6"/>
              <a:defRPr/>
            </a:pPr>
            <a:r>
              <a:rPr lang="en-US" sz="2000" dirty="0"/>
              <a:t> Compare the version of File1 in the Working Directory against the File1 version in the Index:  </a:t>
            </a:r>
            <a:r>
              <a:rPr lang="en-US" sz="2400" b="1" dirty="0">
                <a:solidFill>
                  <a:srgbClr val="C00000"/>
                </a:solidFill>
                <a:latin typeface="Courier New" panose="02070309020205020404" pitchFamily="49" charset="0"/>
                <a:cs typeface="Courier New" panose="02070309020205020404" pitchFamily="49" charset="0"/>
              </a:rPr>
              <a:t>git diff</a:t>
            </a:r>
          </a:p>
          <a:p>
            <a:pPr marL="1022350" lvl="2" indent="-342900">
              <a:defRPr/>
            </a:pPr>
            <a:r>
              <a:rPr lang="en-US" sz="1600" dirty="0"/>
              <a:t>Make sure that you understand the different output messages</a:t>
            </a:r>
          </a:p>
          <a:p>
            <a:pPr marL="1025525" lvl="3" indent="0">
              <a:buNone/>
              <a:defRPr/>
            </a:pPr>
            <a:r>
              <a:rPr lang="en-US" sz="1400" dirty="0"/>
              <a:t>Refer to the slide(s) titled: </a:t>
            </a:r>
            <a:r>
              <a:rPr lang="en-US" sz="1600" b="1" dirty="0">
                <a:solidFill>
                  <a:schemeClr val="accent6"/>
                </a:solidFill>
              </a:rPr>
              <a:t>9. Interpret/Understand Git Diff Output </a:t>
            </a:r>
            <a:endParaRPr lang="en-US" b="1" dirty="0">
              <a:solidFill>
                <a:schemeClr val="accent6"/>
              </a:solidFill>
            </a:endParaRPr>
          </a:p>
          <a:p>
            <a:pPr marL="688975" lvl="1" indent="-342900">
              <a:buFont typeface="Webdings" panose="05030102010509060703" pitchFamily="18" charset="2"/>
              <a:buAutoNum type="arabicPeriod"/>
              <a:defRPr/>
            </a:pPr>
            <a:endParaRPr lang="en-US" b="1" dirty="0"/>
          </a:p>
          <a:p>
            <a:pPr marL="803275" lvl="1" indent="-457200">
              <a:buFont typeface="+mj-lt"/>
              <a:buAutoNum type="arabicPeriod" startAt="8"/>
              <a:defRPr/>
            </a:pPr>
            <a:r>
              <a:rPr lang="en-US" sz="2000" b="1" dirty="0"/>
              <a:t>Stage</a:t>
            </a:r>
            <a:r>
              <a:rPr lang="en-US" sz="2000" dirty="0"/>
              <a:t> all Working Directory files</a:t>
            </a:r>
            <a:endParaRPr lang="en-US" sz="2400" b="1" dirty="0">
              <a:solidFill>
                <a:srgbClr val="C00000"/>
              </a:solidFill>
            </a:endParaRPr>
          </a:p>
          <a:p>
            <a:pPr marL="688975" lvl="1" indent="-342900">
              <a:buFont typeface="Webdings" panose="05030102010509060703" pitchFamily="18" charset="2"/>
              <a:buAutoNum type="arabicPeriod" startAt="8"/>
              <a:defRPr/>
            </a:pPr>
            <a:endParaRPr lang="en-US" sz="1000" b="1" dirty="0"/>
          </a:p>
          <a:p>
            <a:pPr marL="688975" lvl="1" indent="-342900">
              <a:buFont typeface="Webdings" panose="05030102010509060703" pitchFamily="18" charset="2"/>
              <a:buAutoNum type="arabicPeriod" startAt="8"/>
              <a:defRPr/>
            </a:pPr>
            <a:r>
              <a:rPr lang="en-US" sz="2000" dirty="0"/>
              <a:t> </a:t>
            </a:r>
            <a:r>
              <a:rPr lang="en-US" sz="2000" b="1" dirty="0"/>
              <a:t>Commit </a:t>
            </a:r>
            <a:r>
              <a:rPr lang="en-US" sz="2000" dirty="0"/>
              <a:t>the Staged file and then run </a:t>
            </a:r>
            <a:r>
              <a:rPr lang="en-US" sz="2000" b="1" dirty="0">
                <a:solidFill>
                  <a:srgbClr val="C00000"/>
                </a:solidFill>
                <a:latin typeface="Courier New" panose="02070309020205020404" pitchFamily="49" charset="0"/>
                <a:cs typeface="Courier New" panose="02070309020205020404" pitchFamily="49" charset="0"/>
              </a:rPr>
              <a:t>git show</a:t>
            </a:r>
          </a:p>
          <a:p>
            <a:pPr marL="1368425" lvl="3" indent="-342900">
              <a:defRPr/>
            </a:pPr>
            <a:r>
              <a:rPr lang="en-US" sz="1800" dirty="0">
                <a:solidFill>
                  <a:schemeClr val="bg2">
                    <a:lumMod val="50000"/>
                  </a:schemeClr>
                </a:solidFill>
              </a:rPr>
              <a:t>What does  </a:t>
            </a:r>
            <a:r>
              <a:rPr lang="en-US" sz="2400" b="1" dirty="0">
                <a:solidFill>
                  <a:srgbClr val="C00000"/>
                </a:solidFill>
                <a:latin typeface="Courier New" panose="02070309020205020404" pitchFamily="49" charset="0"/>
                <a:cs typeface="Courier New" panose="02070309020205020404" pitchFamily="49" charset="0"/>
              </a:rPr>
              <a:t>git show</a:t>
            </a:r>
            <a:r>
              <a:rPr lang="en-US" sz="2400" b="1" dirty="0">
                <a:solidFill>
                  <a:schemeClr val="bg2">
                    <a:lumMod val="50000"/>
                  </a:schemeClr>
                </a:solidFill>
                <a:latin typeface="Courier New" panose="02070309020205020404" pitchFamily="49" charset="0"/>
                <a:cs typeface="Courier New" panose="02070309020205020404" pitchFamily="49" charset="0"/>
              </a:rPr>
              <a:t> </a:t>
            </a:r>
            <a:r>
              <a:rPr lang="en-US" sz="1800" dirty="0">
                <a:solidFill>
                  <a:schemeClr val="bg2">
                    <a:lumMod val="50000"/>
                  </a:schemeClr>
                </a:solidFill>
              </a:rPr>
              <a:t>do?</a:t>
            </a:r>
          </a:p>
          <a:p>
            <a:pPr marL="688975" lvl="1" indent="-342900">
              <a:buFont typeface="Webdings" panose="05030102010509060703" pitchFamily="18" charset="2"/>
              <a:buAutoNum type="arabicPeriod" startAt="8"/>
              <a:defRPr/>
            </a:pPr>
            <a:endParaRPr lang="en-US" sz="500" b="1" dirty="0"/>
          </a:p>
          <a:p>
            <a:pPr marL="688975" lvl="1" indent="-342900">
              <a:buFont typeface="Webdings" panose="05030102010509060703" pitchFamily="18" charset="2"/>
              <a:buAutoNum type="arabicPeriod" startAt="8"/>
              <a:defRPr/>
            </a:pPr>
            <a:r>
              <a:rPr lang="en-US" sz="2000" dirty="0"/>
              <a:t> </a:t>
            </a:r>
            <a:r>
              <a:rPr lang="en-US" sz="2000" b="1" dirty="0"/>
              <a:t>Compare Staged files to their most recent Commit: </a:t>
            </a:r>
            <a:r>
              <a:rPr lang="en-US" sz="1900" b="1" dirty="0">
                <a:solidFill>
                  <a:srgbClr val="C00000"/>
                </a:solidFill>
                <a:latin typeface="Courier New" panose="02070309020205020404" pitchFamily="49" charset="0"/>
                <a:cs typeface="Courier New" panose="02070309020205020404" pitchFamily="49" charset="0"/>
              </a:rPr>
              <a:t>git diff --staged</a:t>
            </a:r>
            <a:endParaRPr lang="en-US" sz="1900" dirty="0">
              <a:solidFill>
                <a:srgbClr val="C00000"/>
              </a:solidFill>
              <a:latin typeface="Courier New" panose="02070309020205020404" pitchFamily="49" charset="0"/>
              <a:cs typeface="Courier New" panose="02070309020205020404" pitchFamily="49" charset="0"/>
            </a:endParaRPr>
          </a:p>
        </p:txBody>
      </p:sp>
      <p:sp>
        <p:nvSpPr>
          <p:cNvPr id="8" name="TextBox 7">
            <a:extLst>
              <a:ext uri="{FF2B5EF4-FFF2-40B4-BE49-F238E27FC236}">
                <a16:creationId xmlns:a16="http://schemas.microsoft.com/office/drawing/2014/main" id="{C9FFD7B3-F9FF-4FB6-BDC7-BA13C21F587D}"/>
              </a:ext>
            </a:extLst>
          </p:cNvPr>
          <p:cNvSpPr txBox="1"/>
          <p:nvPr/>
        </p:nvSpPr>
        <p:spPr>
          <a:xfrm>
            <a:off x="7936456" y="1653789"/>
            <a:ext cx="2745368" cy="276999"/>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a:spAutoFit/>
          </a:bodyPr>
          <a:lstStyle/>
          <a:p>
            <a:pPr>
              <a:defRPr/>
            </a:pPr>
            <a:r>
              <a:rPr lang="en-US" sz="1200" b="1" dirty="0">
                <a:latin typeface="Calibri" panose="020F0502020204030204" pitchFamily="34" charset="0"/>
                <a:cs typeface="Calibri" panose="020F0502020204030204" pitchFamily="34" charset="0"/>
              </a:rPr>
              <a:t>Use the Backspace key to Delete a line</a:t>
            </a:r>
          </a:p>
        </p:txBody>
      </p:sp>
      <p:pic>
        <p:nvPicPr>
          <p:cNvPr id="71686" name="Picture 1">
            <a:extLst>
              <a:ext uri="{FF2B5EF4-FFF2-40B4-BE49-F238E27FC236}">
                <a16:creationId xmlns:a16="http://schemas.microsoft.com/office/drawing/2014/main" id="{F8321BE1-9099-4062-A32F-A4F9EF1CFCD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77400" y="2942668"/>
            <a:ext cx="2513814" cy="2417568"/>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8310" name="Straight Arrow Connector 3">
            <a:extLst>
              <a:ext uri="{FF2B5EF4-FFF2-40B4-BE49-F238E27FC236}">
                <a16:creationId xmlns:a16="http://schemas.microsoft.com/office/drawing/2014/main" id="{483B5A43-64B9-822A-3449-2C832C40AEFD}"/>
              </a:ext>
            </a:extLst>
          </p:cNvPr>
          <p:cNvCxnSpPr>
            <a:cxnSpLocks/>
          </p:cNvCxnSpPr>
          <p:nvPr/>
        </p:nvCxnSpPr>
        <p:spPr bwMode="auto">
          <a:xfrm>
            <a:off x="3733800" y="1792288"/>
            <a:ext cx="3962400" cy="0"/>
          </a:xfrm>
          <a:prstGeom prst="straightConnector1">
            <a:avLst/>
          </a:prstGeom>
          <a:noFill/>
          <a:ln w="12700" algn="ctr">
            <a:solidFill>
              <a:srgbClr val="FF0000"/>
            </a:solidFill>
            <a:prstDash val="dash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71684" name="Picture 6">
            <a:extLst>
              <a:ext uri="{FF2B5EF4-FFF2-40B4-BE49-F238E27FC236}">
                <a16:creationId xmlns:a16="http://schemas.microsoft.com/office/drawing/2014/main" id="{B389833C-BDB9-486E-B633-7DF1EF4299F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62400" y="1447800"/>
            <a:ext cx="685800" cy="809030"/>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9330" name="Rectangle 2">
            <a:extLst>
              <a:ext uri="{FF2B5EF4-FFF2-40B4-BE49-F238E27FC236}">
                <a16:creationId xmlns:a16="http://schemas.microsoft.com/office/drawing/2014/main" id="{42B7554D-7236-F17E-6514-73F8770C1077}"/>
              </a:ext>
            </a:extLst>
          </p:cNvPr>
          <p:cNvSpPr>
            <a:spLocks noChangeArrowheads="1"/>
          </p:cNvSpPr>
          <p:nvPr/>
        </p:nvSpPr>
        <p:spPr bwMode="auto">
          <a:xfrm>
            <a:off x="9601200" y="6400800"/>
            <a:ext cx="1066800" cy="457200"/>
          </a:xfrm>
          <a:prstGeom prst="rect">
            <a:avLst/>
          </a:prstGeom>
          <a:solidFill>
            <a:schemeClr val="bg1"/>
          </a:solidFill>
          <a:ln>
            <a:noFill/>
          </a:ln>
          <a:extLst>
            <a:ext uri="{91240B29-F687-4F45-9708-019B960494DF}">
              <a14:hiddenLine xmlns:a14="http://schemas.microsoft.com/office/drawing/2010/main" w="28575" algn="ctr">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sz="1800">
              <a:latin typeface="Calibri" panose="020F0502020204030204" pitchFamily="34" charset="0"/>
              <a:cs typeface="Calibri" panose="020F0502020204030204" pitchFamily="34" charset="0"/>
            </a:endParaRPr>
          </a:p>
        </p:txBody>
      </p:sp>
      <p:sp>
        <p:nvSpPr>
          <p:cNvPr id="99331" name="Title 1">
            <a:extLst>
              <a:ext uri="{FF2B5EF4-FFF2-40B4-BE49-F238E27FC236}">
                <a16:creationId xmlns:a16="http://schemas.microsoft.com/office/drawing/2014/main" id="{38643F69-F6B8-EE3F-F3F4-24C4A539FE6F}"/>
              </a:ext>
            </a:extLst>
          </p:cNvPr>
          <p:cNvSpPr>
            <a:spLocks noGrp="1" noChangeArrowheads="1"/>
          </p:cNvSpPr>
          <p:nvPr>
            <p:ph type="title"/>
            <p:custDataLst>
              <p:tags r:id="rId1"/>
            </p:custDataLst>
          </p:nvPr>
        </p:nvSpPr>
        <p:spPr>
          <a:xfrm>
            <a:off x="287998" y="288036"/>
            <a:ext cx="11675401" cy="1325563"/>
          </a:xfrm>
        </p:spPr>
        <p:txBody>
          <a:bodyPr/>
          <a:lstStyle/>
          <a:p>
            <a:r>
              <a:rPr lang="en-US" altLang="en-US" sz="3200" dirty="0">
                <a:sym typeface="Webdings" pitchFamily="2" charset="2"/>
              </a:rPr>
              <a:t></a:t>
            </a:r>
            <a:r>
              <a:rPr lang="en-US" altLang="en-US" sz="2800" dirty="0">
                <a:sym typeface="Webdings" pitchFamily="2" charset="2"/>
              </a:rPr>
              <a:t> Optional W</a:t>
            </a:r>
            <a:r>
              <a:rPr lang="en-US" altLang="en-US" dirty="0"/>
              <a:t>orkshop – Comparing Committed and Staged Files</a:t>
            </a:r>
          </a:p>
        </p:txBody>
      </p:sp>
      <p:sp>
        <p:nvSpPr>
          <p:cNvPr id="99332" name="Content Placeholder 2">
            <a:extLst>
              <a:ext uri="{FF2B5EF4-FFF2-40B4-BE49-F238E27FC236}">
                <a16:creationId xmlns:a16="http://schemas.microsoft.com/office/drawing/2014/main" id="{D89AA934-699A-40E7-F024-8AAE3B47CC33}"/>
              </a:ext>
            </a:extLst>
          </p:cNvPr>
          <p:cNvSpPr>
            <a:spLocks noGrp="1" noChangeArrowheads="1"/>
          </p:cNvSpPr>
          <p:nvPr>
            <p:ph idx="1"/>
            <p:custDataLst>
              <p:tags r:id="rId2"/>
            </p:custDataLst>
          </p:nvPr>
        </p:nvSpPr>
        <p:spPr>
          <a:xfrm>
            <a:off x="990600" y="1143000"/>
            <a:ext cx="11049000" cy="6008688"/>
          </a:xfrm>
        </p:spPr>
        <p:txBody>
          <a:bodyPr/>
          <a:lstStyle/>
          <a:p>
            <a:pPr marL="342900" indent="-342900">
              <a:buFont typeface="Arial Narrow" panose="020B0604020202020204" pitchFamily="34" charset="0"/>
              <a:buAutoNum type="arabicPeriod"/>
            </a:pPr>
            <a:r>
              <a:rPr lang="en-US" altLang="en-US" sz="2400" dirty="0"/>
              <a:t>Create a new file in the Working Directory named: </a:t>
            </a:r>
            <a:r>
              <a:rPr lang="en-US" altLang="en-US" sz="2400" b="1" dirty="0"/>
              <a:t>File2</a:t>
            </a:r>
          </a:p>
          <a:p>
            <a:pPr marL="342900" indent="-342900">
              <a:buFont typeface="Arial Narrow" panose="020B0604020202020204" pitchFamily="34" charset="0"/>
              <a:buAutoNum type="arabicPeriod"/>
            </a:pPr>
            <a:endParaRPr lang="en-US" altLang="en-US" sz="600" b="1" dirty="0"/>
          </a:p>
          <a:p>
            <a:pPr marL="342900" indent="-342900">
              <a:buFont typeface="Arial Narrow" panose="020B0604020202020204" pitchFamily="34" charset="0"/>
              <a:buAutoNum type="arabicPeriod"/>
            </a:pPr>
            <a:r>
              <a:rPr lang="en-US" altLang="en-US" sz="2400" dirty="0"/>
              <a:t>Run </a:t>
            </a:r>
            <a:r>
              <a:rPr lang="en-US" altLang="en-US" sz="2400" b="1" dirty="0">
                <a:solidFill>
                  <a:srgbClr val="C00000"/>
                </a:solidFill>
                <a:latin typeface="Courier New" panose="02070309020205020404" pitchFamily="49" charset="0"/>
                <a:cs typeface="Courier New" panose="02070309020205020404" pitchFamily="49" charset="0"/>
              </a:rPr>
              <a:t>git status </a:t>
            </a:r>
            <a:r>
              <a:rPr lang="en-US" altLang="en-US" sz="2400" dirty="0"/>
              <a:t>– and note the messages</a:t>
            </a:r>
          </a:p>
          <a:p>
            <a:pPr marL="342900" indent="-342900">
              <a:buFont typeface="Arial Narrow" panose="020B0604020202020204" pitchFamily="34" charset="0"/>
              <a:buAutoNum type="arabicPeriod"/>
            </a:pPr>
            <a:endParaRPr lang="en-US" altLang="en-US" sz="500" dirty="0"/>
          </a:p>
          <a:p>
            <a:pPr marL="342900" indent="-342900">
              <a:buFont typeface="Arial Narrow" panose="020B0604020202020204" pitchFamily="34" charset="0"/>
              <a:buAutoNum type="arabicPeriod"/>
            </a:pPr>
            <a:r>
              <a:rPr lang="en-US" altLang="en-US" sz="2400" dirty="0"/>
              <a:t>Stage and Commit your new file with an appropriate message: </a:t>
            </a:r>
          </a:p>
          <a:p>
            <a:pPr lvl="1"/>
            <a:r>
              <a:rPr lang="en-US" altLang="en-US" sz="2000" b="1" dirty="0">
                <a:solidFill>
                  <a:srgbClr val="C00000"/>
                </a:solidFill>
                <a:latin typeface="Courier New" panose="02070309020205020404" pitchFamily="49" charset="0"/>
                <a:cs typeface="Courier New" panose="02070309020205020404" pitchFamily="49" charset="0"/>
              </a:rPr>
              <a:t>git commit File2 -m "CommitFile2"</a:t>
            </a:r>
          </a:p>
          <a:p>
            <a:pPr lvl="1"/>
            <a:endParaRPr lang="en-US" altLang="en-US" sz="600" b="1" dirty="0">
              <a:solidFill>
                <a:srgbClr val="FF5050"/>
              </a:solidFill>
              <a:latin typeface="Courier New" panose="02070309020205020404" pitchFamily="49" charset="0"/>
              <a:cs typeface="Courier New" panose="02070309020205020404" pitchFamily="49" charset="0"/>
            </a:endParaRPr>
          </a:p>
          <a:p>
            <a:pPr marL="342900" indent="-342900">
              <a:buFont typeface="Arial Narrow" panose="020B0604020202020204" pitchFamily="34" charset="0"/>
              <a:buAutoNum type="arabicPeriod"/>
            </a:pPr>
            <a:r>
              <a:rPr lang="en-US" altLang="en-US" sz="2400" dirty="0"/>
              <a:t>Modify both files (</a:t>
            </a:r>
            <a:r>
              <a:rPr lang="en-US" altLang="en-US" sz="2400" b="1" dirty="0"/>
              <a:t>File1</a:t>
            </a:r>
            <a:r>
              <a:rPr lang="en-US" altLang="en-US" sz="2400" dirty="0"/>
              <a:t> &amp; </a:t>
            </a:r>
            <a:r>
              <a:rPr lang="en-US" altLang="en-US" sz="2400" b="1" dirty="0"/>
              <a:t>File2</a:t>
            </a:r>
            <a:r>
              <a:rPr lang="en-US" altLang="en-US" sz="2400" dirty="0"/>
              <a:t>) in the Working Directory</a:t>
            </a:r>
          </a:p>
          <a:p>
            <a:pPr lvl="1"/>
            <a:r>
              <a:rPr lang="en-US" altLang="en-US" sz="1800" dirty="0"/>
              <a:t>It doesn’t matter what records you change</a:t>
            </a:r>
          </a:p>
          <a:p>
            <a:pPr lvl="1"/>
            <a:endParaRPr lang="en-US" altLang="en-US" sz="600" dirty="0"/>
          </a:p>
          <a:p>
            <a:pPr marL="342900" indent="-342900">
              <a:buFont typeface="Arial Narrow" panose="020B0604020202020204" pitchFamily="34" charset="0"/>
              <a:buAutoNum type="arabicPeriod"/>
            </a:pPr>
            <a:r>
              <a:rPr lang="en-US" altLang="en-US" sz="2400" dirty="0"/>
              <a:t>Run </a:t>
            </a:r>
            <a:r>
              <a:rPr lang="en-US" altLang="en-US" sz="2400" b="1" dirty="0">
                <a:solidFill>
                  <a:srgbClr val="C00000"/>
                </a:solidFill>
                <a:latin typeface="Courier New" panose="02070309020205020404" pitchFamily="49" charset="0"/>
                <a:cs typeface="Courier New" panose="02070309020205020404" pitchFamily="49" charset="0"/>
              </a:rPr>
              <a:t>git status </a:t>
            </a:r>
            <a:r>
              <a:rPr lang="en-US" altLang="en-US" sz="2400" dirty="0"/>
              <a:t>– and (again) note the messages</a:t>
            </a:r>
          </a:p>
          <a:p>
            <a:pPr marL="342900" indent="-342900">
              <a:buFont typeface="Arial Narrow" panose="020B0604020202020204" pitchFamily="34" charset="0"/>
              <a:buAutoNum type="arabicPeriod"/>
            </a:pPr>
            <a:endParaRPr lang="en-US" altLang="en-US" sz="500" dirty="0"/>
          </a:p>
          <a:p>
            <a:pPr marL="342900" indent="-342900">
              <a:buFont typeface="Arial Narrow" panose="020B0604020202020204" pitchFamily="34" charset="0"/>
              <a:buAutoNum type="arabicPeriod"/>
            </a:pPr>
            <a:r>
              <a:rPr lang="en-US" altLang="en-US" sz="2400" dirty="0"/>
              <a:t>Run </a:t>
            </a:r>
            <a:r>
              <a:rPr lang="en-US" altLang="en-US" sz="2400" b="1" dirty="0">
                <a:solidFill>
                  <a:srgbClr val="C00000"/>
                </a:solidFill>
                <a:latin typeface="Courier New" panose="02070309020205020404" pitchFamily="49" charset="0"/>
                <a:cs typeface="Courier New" panose="02070309020205020404" pitchFamily="49" charset="0"/>
              </a:rPr>
              <a:t>git diff </a:t>
            </a:r>
            <a:r>
              <a:rPr lang="en-US" altLang="en-US" sz="2400" dirty="0"/>
              <a:t>– note that text both files are compared</a:t>
            </a:r>
          </a:p>
          <a:p>
            <a:pPr marL="342900" indent="-342900">
              <a:buFont typeface="Arial Narrow" panose="020B0604020202020204" pitchFamily="34" charset="0"/>
              <a:buAutoNum type="arabicPeriod"/>
            </a:pPr>
            <a:endParaRPr lang="en-US" altLang="en-US" sz="500" dirty="0"/>
          </a:p>
          <a:p>
            <a:pPr marL="342900" indent="-342900">
              <a:buFont typeface="Arial Narrow" panose="020B0604020202020204" pitchFamily="34" charset="0"/>
              <a:buAutoNum type="arabicPeriod"/>
            </a:pPr>
            <a:r>
              <a:rPr lang="en-US" altLang="en-US" sz="2400" dirty="0"/>
              <a:t>Stage and Commit all files in the Working Directory</a:t>
            </a:r>
          </a:p>
          <a:p>
            <a:pPr marL="342900" indent="-342900">
              <a:buFont typeface="Arial Narrow" panose="020B0604020202020204" pitchFamily="34" charset="0"/>
              <a:buAutoNum type="arabicPeriod"/>
            </a:pPr>
            <a:endParaRPr lang="en-US" altLang="en-US" sz="600" dirty="0"/>
          </a:p>
          <a:p>
            <a:pPr marL="342900" indent="-342900">
              <a:buFont typeface="Arial Narrow" panose="020B0604020202020204" pitchFamily="34" charset="0"/>
              <a:buAutoNum type="arabicPeriod"/>
            </a:pPr>
            <a:r>
              <a:rPr lang="en-US" altLang="en-US" sz="2400" dirty="0"/>
              <a:t>Run </a:t>
            </a:r>
            <a:r>
              <a:rPr lang="en-US" altLang="en-US" sz="2400" b="1" dirty="0">
                <a:solidFill>
                  <a:srgbClr val="C00000"/>
                </a:solidFill>
                <a:latin typeface="Courier New" panose="02070309020205020404" pitchFamily="49" charset="0"/>
                <a:cs typeface="Courier New" panose="02070309020205020404" pitchFamily="49" charset="0"/>
              </a:rPr>
              <a:t>git log </a:t>
            </a:r>
            <a:r>
              <a:rPr lang="en-US" altLang="en-US" sz="2400" dirty="0"/>
              <a:t>– and note the </a:t>
            </a:r>
            <a:r>
              <a:rPr lang="en-US" altLang="en-US" sz="2400" dirty="0" err="1"/>
              <a:t>Hash#s</a:t>
            </a:r>
            <a:r>
              <a:rPr lang="en-US" altLang="en-US" sz="2400" dirty="0"/>
              <a:t> for your commit points</a:t>
            </a:r>
          </a:p>
          <a:p>
            <a:pPr marL="342900" indent="-342900">
              <a:buFont typeface="Arial Narrow" panose="020B0604020202020204" pitchFamily="34" charset="0"/>
              <a:buAutoNum type="arabicPeriod"/>
            </a:pPr>
            <a:endParaRPr lang="en-US" altLang="en-US" sz="700" dirty="0"/>
          </a:p>
          <a:p>
            <a:pPr marL="342900" indent="-342900">
              <a:buFont typeface="Arial Narrow" panose="020B0604020202020204" pitchFamily="34" charset="0"/>
              <a:buAutoNum type="arabicPeriod"/>
            </a:pPr>
            <a:r>
              <a:rPr lang="en-US" altLang="en-US" sz="2400" dirty="0"/>
              <a:t>Run a </a:t>
            </a:r>
            <a:r>
              <a:rPr lang="en-US" altLang="en-US" sz="2400" b="1" dirty="0">
                <a:solidFill>
                  <a:srgbClr val="C00000"/>
                </a:solidFill>
                <a:latin typeface="Courier New" panose="02070309020205020404" pitchFamily="49" charset="0"/>
                <a:cs typeface="Courier New" panose="02070309020205020404" pitchFamily="49" charset="0"/>
              </a:rPr>
              <a:t>git diff </a:t>
            </a:r>
            <a:r>
              <a:rPr lang="en-US" altLang="en-US" sz="2400" dirty="0"/>
              <a:t>between the current and previous Commit Points, using both: Relative </a:t>
            </a:r>
            <a:r>
              <a:rPr lang="en-US" altLang="en-US" sz="2400" dirty="0">
                <a:solidFill>
                  <a:srgbClr val="7030A0"/>
                </a:solidFill>
              </a:rPr>
              <a:t>HEAD~n</a:t>
            </a:r>
            <a:r>
              <a:rPr lang="en-US" altLang="en-US" sz="2400" dirty="0"/>
              <a:t>  and specific </a:t>
            </a:r>
            <a:r>
              <a:rPr lang="en-US" altLang="en-US" sz="2400" dirty="0" err="1">
                <a:solidFill>
                  <a:srgbClr val="7030A0"/>
                </a:solidFill>
              </a:rPr>
              <a:t>Hash#s</a:t>
            </a:r>
            <a:r>
              <a:rPr lang="en-US" altLang="en-US" sz="2400" dirty="0"/>
              <a:t>  to differentiate Commit Points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0354" name="Rectangle 2">
            <a:extLst>
              <a:ext uri="{FF2B5EF4-FFF2-40B4-BE49-F238E27FC236}">
                <a16:creationId xmlns:a16="http://schemas.microsoft.com/office/drawing/2014/main" id="{19BFDC41-AAFF-75D7-4070-98C1063CE3C1}"/>
              </a:ext>
            </a:extLst>
          </p:cNvPr>
          <p:cNvSpPr>
            <a:spLocks noChangeArrowheads="1"/>
          </p:cNvSpPr>
          <p:nvPr/>
        </p:nvSpPr>
        <p:spPr bwMode="auto">
          <a:xfrm>
            <a:off x="9601200" y="6400800"/>
            <a:ext cx="1066800" cy="457200"/>
          </a:xfrm>
          <a:prstGeom prst="rect">
            <a:avLst/>
          </a:prstGeom>
          <a:solidFill>
            <a:schemeClr val="bg1"/>
          </a:solidFill>
          <a:ln>
            <a:noFill/>
          </a:ln>
          <a:extLst>
            <a:ext uri="{91240B29-F687-4F45-9708-019B960494DF}">
              <a14:hiddenLine xmlns:a14="http://schemas.microsoft.com/office/drawing/2010/main" w="28575" algn="ctr">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sz="1800">
              <a:latin typeface="Calibri" panose="020F0502020204030204" pitchFamily="34" charset="0"/>
              <a:cs typeface="Calibri" panose="020F0502020204030204" pitchFamily="34" charset="0"/>
            </a:endParaRPr>
          </a:p>
        </p:txBody>
      </p:sp>
      <p:sp>
        <p:nvSpPr>
          <p:cNvPr id="100355" name="Title 1">
            <a:extLst>
              <a:ext uri="{FF2B5EF4-FFF2-40B4-BE49-F238E27FC236}">
                <a16:creationId xmlns:a16="http://schemas.microsoft.com/office/drawing/2014/main" id="{1A72A77C-DB5C-EBCA-B079-CCAE673FFF77}"/>
              </a:ext>
            </a:extLst>
          </p:cNvPr>
          <p:cNvSpPr>
            <a:spLocks noGrp="1" noChangeArrowheads="1"/>
          </p:cNvSpPr>
          <p:nvPr>
            <p:ph type="title"/>
            <p:custDataLst>
              <p:tags r:id="rId1"/>
            </p:custDataLst>
          </p:nvPr>
        </p:nvSpPr>
        <p:spPr>
          <a:xfrm>
            <a:off x="287998" y="288036"/>
            <a:ext cx="11523001" cy="1325563"/>
          </a:xfrm>
        </p:spPr>
        <p:txBody>
          <a:bodyPr/>
          <a:lstStyle/>
          <a:p>
            <a:r>
              <a:rPr lang="en-US" altLang="en-US" sz="3200" dirty="0">
                <a:sym typeface="Webdings" pitchFamily="2" charset="2"/>
              </a:rPr>
              <a:t></a:t>
            </a:r>
            <a:r>
              <a:rPr lang="en-US" altLang="en-US" sz="2800" dirty="0">
                <a:sym typeface="Webdings" pitchFamily="2" charset="2"/>
              </a:rPr>
              <a:t> Optional W</a:t>
            </a:r>
            <a:r>
              <a:rPr lang="en-US" altLang="en-US" dirty="0"/>
              <a:t>orkshop – New and Exciting Git Commands</a:t>
            </a:r>
          </a:p>
        </p:txBody>
      </p:sp>
      <p:sp>
        <p:nvSpPr>
          <p:cNvPr id="55299" name="Content Placeholder 2">
            <a:extLst>
              <a:ext uri="{FF2B5EF4-FFF2-40B4-BE49-F238E27FC236}">
                <a16:creationId xmlns:a16="http://schemas.microsoft.com/office/drawing/2014/main" id="{F26F5461-AED8-4C5A-BECC-2C27ADEB149F}"/>
              </a:ext>
            </a:extLst>
          </p:cNvPr>
          <p:cNvSpPr>
            <a:spLocks noGrp="1" noChangeArrowheads="1"/>
          </p:cNvSpPr>
          <p:nvPr>
            <p:ph idx="1"/>
            <p:custDataLst>
              <p:tags r:id="rId2"/>
            </p:custDataLst>
          </p:nvPr>
        </p:nvSpPr>
        <p:spPr>
          <a:xfrm>
            <a:off x="1219200" y="813961"/>
            <a:ext cx="10134600" cy="6008688"/>
          </a:xfrm>
        </p:spPr>
        <p:txBody>
          <a:bodyPr/>
          <a:lstStyle/>
          <a:p>
            <a:pPr marL="342900" indent="-342900">
              <a:buFont typeface="+mj-lt"/>
              <a:buAutoNum type="arabicPeriod"/>
              <a:defRPr/>
            </a:pPr>
            <a:r>
              <a:rPr lang="en-US" altLang="en-US" sz="2200" dirty="0"/>
              <a:t>Run the following new Git commands:</a:t>
            </a:r>
          </a:p>
          <a:p>
            <a:pPr lvl="3">
              <a:buFont typeface="Webdings" panose="05030102010509060703" pitchFamily="18" charset="2"/>
              <a:buChar char="4"/>
              <a:defRPr/>
            </a:pPr>
            <a:r>
              <a:rPr lang="en-US" altLang="en-US" sz="2200" b="1" dirty="0">
                <a:solidFill>
                  <a:srgbClr val="C00000"/>
                </a:solidFill>
                <a:latin typeface="Courier New" panose="02070309020205020404" pitchFamily="49" charset="0"/>
                <a:cs typeface="Courier New" panose="02070309020205020404" pitchFamily="49" charset="0"/>
              </a:rPr>
              <a:t>git log –-name-only</a:t>
            </a:r>
          </a:p>
          <a:p>
            <a:pPr lvl="3">
              <a:buFont typeface="Webdings" panose="05030102010509060703" pitchFamily="18" charset="2"/>
              <a:buChar char="4"/>
              <a:defRPr/>
            </a:pPr>
            <a:r>
              <a:rPr lang="en-US" altLang="en-US" sz="2200" b="1" dirty="0">
                <a:solidFill>
                  <a:srgbClr val="C00000"/>
                </a:solidFill>
                <a:latin typeface="Courier New" panose="02070309020205020404" pitchFamily="49" charset="0"/>
                <a:cs typeface="Courier New" panose="02070309020205020404" pitchFamily="49" charset="0"/>
              </a:rPr>
              <a:t>git ls-tree –-name-only master</a:t>
            </a:r>
            <a:endParaRPr lang="en-US" altLang="en-US" sz="2200" dirty="0">
              <a:solidFill>
                <a:srgbClr val="C00000"/>
              </a:solidFill>
            </a:endParaRPr>
          </a:p>
          <a:p>
            <a:pPr marL="342900" indent="-342900">
              <a:buFont typeface="+mj-lt"/>
              <a:buAutoNum type="arabicPeriod"/>
              <a:defRPr/>
            </a:pPr>
            <a:r>
              <a:rPr lang="en-US" altLang="en-US" sz="2400" dirty="0"/>
              <a:t>  </a:t>
            </a:r>
            <a:r>
              <a:rPr lang="en-US" altLang="en-US" sz="2200" dirty="0"/>
              <a:t>Note the new SCM behaviors &amp; functions</a:t>
            </a:r>
          </a:p>
          <a:p>
            <a:pPr marL="342900" indent="-342900">
              <a:buFont typeface="+mj-lt"/>
              <a:buAutoNum type="arabicPeriod"/>
              <a:defRPr/>
            </a:pPr>
            <a:r>
              <a:rPr lang="en-US" altLang="en-US" sz="2200" dirty="0"/>
              <a:t>  Use Google to figure out what these commands do</a:t>
            </a:r>
          </a:p>
          <a:p>
            <a:pPr marL="457200" indent="-457200">
              <a:buFont typeface="+mj-lt"/>
              <a:buAutoNum type="arabicPeriod"/>
              <a:defRPr/>
            </a:pPr>
            <a:r>
              <a:rPr lang="en-US" altLang="en-US" sz="2200" dirty="0"/>
              <a:t>Create a new file named: </a:t>
            </a:r>
            <a:r>
              <a:rPr lang="en-US" altLang="en-US" sz="2200" b="1" dirty="0"/>
              <a:t>File3 </a:t>
            </a:r>
          </a:p>
          <a:p>
            <a:pPr marL="457200" indent="-457200">
              <a:buFont typeface="+mj-lt"/>
              <a:buAutoNum type="arabicPeriod"/>
              <a:defRPr/>
            </a:pPr>
            <a:r>
              <a:rPr lang="en-US" altLang="en-US" sz="2200" dirty="0"/>
              <a:t> Then run:</a:t>
            </a:r>
          </a:p>
          <a:p>
            <a:pPr marL="803275" lvl="1" indent="-457200">
              <a:buFont typeface="Webdings" panose="05030102010509060703" pitchFamily="18" charset="2"/>
              <a:buChar char="4"/>
              <a:defRPr/>
            </a:pPr>
            <a:r>
              <a:rPr lang="en-US" altLang="en-US" sz="2200" b="1" dirty="0">
                <a:solidFill>
                  <a:srgbClr val="C00000"/>
                </a:solidFill>
                <a:latin typeface="Courier New" panose="02070309020205020404" pitchFamily="49" charset="0"/>
                <a:cs typeface="Courier New" panose="02070309020205020404" pitchFamily="49" charset="0"/>
              </a:rPr>
              <a:t>ls </a:t>
            </a:r>
          </a:p>
          <a:p>
            <a:pPr marL="803275" lvl="1" indent="-457200">
              <a:buFont typeface="Webdings" panose="05030102010509060703" pitchFamily="18" charset="2"/>
              <a:buChar char="4"/>
              <a:defRPr/>
            </a:pPr>
            <a:r>
              <a:rPr lang="en-US" altLang="en-US" sz="2200" b="1" dirty="0">
                <a:solidFill>
                  <a:srgbClr val="C00000"/>
                </a:solidFill>
                <a:latin typeface="Courier New" panose="02070309020205020404" pitchFamily="49" charset="0"/>
                <a:cs typeface="Courier New" panose="02070309020205020404" pitchFamily="49" charset="0"/>
              </a:rPr>
              <a:t>git ls-files -s</a:t>
            </a:r>
          </a:p>
          <a:p>
            <a:pPr marL="457200" indent="-457200">
              <a:buFont typeface="+mj-lt"/>
              <a:buAutoNum type="arabicPeriod"/>
              <a:defRPr/>
            </a:pPr>
            <a:r>
              <a:rPr lang="en-US" altLang="en-US" sz="2200" dirty="0"/>
              <a:t>Stage all of the files in the Working Directory </a:t>
            </a:r>
          </a:p>
          <a:p>
            <a:pPr marL="457200" indent="-457200">
              <a:buFont typeface="+mj-lt"/>
              <a:buAutoNum type="arabicPeriod"/>
              <a:defRPr/>
            </a:pPr>
            <a:r>
              <a:rPr lang="en-US" altLang="en-US" sz="2200" dirty="0"/>
              <a:t>Run the following – if you can’t tell what each command does Google it: </a:t>
            </a:r>
          </a:p>
          <a:p>
            <a:pPr marL="803275" lvl="1" indent="-457200">
              <a:buFont typeface="Webdings" panose="05030102010509060703" pitchFamily="18" charset="2"/>
              <a:buChar char="4"/>
              <a:defRPr/>
            </a:pPr>
            <a:r>
              <a:rPr lang="en-US" altLang="en-US" sz="2200" b="1" dirty="0">
                <a:solidFill>
                  <a:srgbClr val="C00000"/>
                </a:solidFill>
                <a:latin typeface="Courier New" panose="02070309020205020404" pitchFamily="49" charset="0"/>
                <a:cs typeface="Courier New" panose="02070309020205020404" pitchFamily="49" charset="0"/>
              </a:rPr>
              <a:t>git ls-files –s</a:t>
            </a:r>
          </a:p>
          <a:p>
            <a:pPr marL="803275" lvl="1" indent="-457200">
              <a:buFont typeface="Webdings" panose="05030102010509060703" pitchFamily="18" charset="2"/>
              <a:buChar char="4"/>
              <a:defRPr/>
            </a:pPr>
            <a:r>
              <a:rPr lang="en-US" altLang="en-US" sz="2200" b="1" dirty="0">
                <a:solidFill>
                  <a:srgbClr val="C00000"/>
                </a:solidFill>
                <a:latin typeface="Courier New" panose="02070309020205020404" pitchFamily="49" charset="0"/>
                <a:cs typeface="Courier New" panose="02070309020205020404" pitchFamily="49" charset="0"/>
              </a:rPr>
              <a:t>git ls-tree –-name-only master</a:t>
            </a:r>
          </a:p>
          <a:p>
            <a:pPr marL="803275" lvl="1" indent="-457200">
              <a:buFont typeface="Webdings" panose="05030102010509060703" pitchFamily="18" charset="2"/>
              <a:buChar char="4"/>
              <a:defRPr/>
            </a:pPr>
            <a:r>
              <a:rPr lang="en-US" sz="2200" b="1" dirty="0">
                <a:solidFill>
                  <a:srgbClr val="C00000"/>
                </a:solidFill>
                <a:latin typeface="Courier New" panose="02070309020205020404" pitchFamily="49" charset="0"/>
                <a:cs typeface="Courier New" panose="02070309020205020404" pitchFamily="49" charset="0"/>
              </a:rPr>
              <a:t>git log  </a:t>
            </a:r>
          </a:p>
          <a:p>
            <a:pPr marL="803275" lvl="1" indent="-457200">
              <a:buFont typeface="Webdings" panose="05030102010509060703" pitchFamily="18" charset="2"/>
              <a:buChar char="4"/>
              <a:defRPr/>
            </a:pPr>
            <a:r>
              <a:rPr lang="en-US" sz="2200" b="1" dirty="0">
                <a:solidFill>
                  <a:srgbClr val="C00000"/>
                </a:solidFill>
                <a:latin typeface="Courier New" panose="02070309020205020404" pitchFamily="49" charset="0"/>
                <a:cs typeface="Courier New" panose="02070309020205020404" pitchFamily="49" charset="0"/>
              </a:rPr>
              <a:t>git ls-tree --name-only -r </a:t>
            </a:r>
            <a:r>
              <a:rPr lang="en-US" sz="2200" dirty="0">
                <a:solidFill>
                  <a:schemeClr val="bg2"/>
                </a:solidFill>
                <a:latin typeface="Calibri Light" panose="020F0302020204030204" pitchFamily="34" charset="0"/>
                <a:cs typeface="Calibri Light" panose="020F0302020204030204" pitchFamily="34" charset="0"/>
              </a:rPr>
              <a:t>&lt;hash# from previous git log command&gt;</a:t>
            </a:r>
          </a:p>
          <a:p>
            <a:pPr marL="803275" lvl="1" indent="-457200">
              <a:buFont typeface="Webdings" panose="05030102010509060703" pitchFamily="18" charset="2"/>
              <a:buChar char="4"/>
              <a:defRPr/>
            </a:pPr>
            <a:r>
              <a:rPr lang="en-US" sz="2200" b="1" dirty="0">
                <a:solidFill>
                  <a:srgbClr val="C00000"/>
                </a:solidFill>
                <a:latin typeface="Courier New" panose="02070309020205020404" pitchFamily="49" charset="0"/>
                <a:cs typeface="Courier New" panose="02070309020205020404" pitchFamily="49" charset="0"/>
              </a:rPr>
              <a:t>git log --all --decorate --oneline --graph</a:t>
            </a:r>
          </a:p>
          <a:p>
            <a:pPr marL="803275" lvl="1" indent="-457200">
              <a:buFont typeface="Webdings" panose="05030102010509060703" pitchFamily="18" charset="2"/>
              <a:buChar char="4"/>
              <a:defRPr/>
            </a:pPr>
            <a:endParaRPr lang="en-US" altLang="en-US" dirty="0">
              <a:latin typeface="Calibri Light" panose="020F0302020204030204" pitchFamily="34" charset="0"/>
              <a:cs typeface="Calibri Light" panose="020F0302020204030204" pitchFamily="34" charset="0"/>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1380" name="Title 1">
            <a:extLst>
              <a:ext uri="{FF2B5EF4-FFF2-40B4-BE49-F238E27FC236}">
                <a16:creationId xmlns:a16="http://schemas.microsoft.com/office/drawing/2014/main" id="{FE9863D8-95A3-7FD0-0A12-916AF9C0ED2B}"/>
              </a:ext>
            </a:extLst>
          </p:cNvPr>
          <p:cNvSpPr>
            <a:spLocks noGrp="1" noChangeArrowheads="1"/>
          </p:cNvSpPr>
          <p:nvPr>
            <p:ph type="title"/>
            <p:custDataLst>
              <p:tags r:id="rId1"/>
            </p:custDataLst>
          </p:nvPr>
        </p:nvSpPr>
        <p:spPr/>
        <p:txBody>
          <a:bodyPr/>
          <a:lstStyle/>
          <a:p>
            <a:r>
              <a:rPr lang="en-US" altLang="en-US" sz="4000" dirty="0">
                <a:sym typeface="Webdings" pitchFamily="2" charset="2"/>
              </a:rPr>
              <a:t></a:t>
            </a:r>
            <a:r>
              <a:rPr lang="en-US" altLang="en-US" dirty="0">
                <a:sym typeface="Webdings" pitchFamily="2" charset="2"/>
              </a:rPr>
              <a:t> </a:t>
            </a:r>
            <a:r>
              <a:rPr lang="en-US" altLang="en-US" sz="2800" dirty="0">
                <a:sym typeface="Webdings" pitchFamily="2" charset="2"/>
              </a:rPr>
              <a:t>Optional Wo</a:t>
            </a:r>
            <a:r>
              <a:rPr lang="en-US" altLang="en-US" sz="2800" dirty="0"/>
              <a:t>rkshop </a:t>
            </a:r>
            <a:r>
              <a:rPr lang="en-US" altLang="en-US" sz="2700" dirty="0"/>
              <a:t>– </a:t>
            </a:r>
            <a:r>
              <a:rPr lang="en-US" altLang="en-US" sz="2700" b="1" dirty="0"/>
              <a:t>Use your own programs with Git Merge</a:t>
            </a:r>
            <a:endParaRPr lang="en-US" altLang="en-US" sz="2700" dirty="0"/>
          </a:p>
        </p:txBody>
      </p:sp>
      <p:sp>
        <p:nvSpPr>
          <p:cNvPr id="128002" name="Content Placeholder 8">
            <a:extLst>
              <a:ext uri="{FF2B5EF4-FFF2-40B4-BE49-F238E27FC236}">
                <a16:creationId xmlns:a16="http://schemas.microsoft.com/office/drawing/2014/main" id="{77A13CAE-C999-4553-91BE-3CAE7FF54020}"/>
              </a:ext>
            </a:extLst>
          </p:cNvPr>
          <p:cNvSpPr>
            <a:spLocks noGrp="1" noChangeArrowheads="1"/>
          </p:cNvSpPr>
          <p:nvPr>
            <p:ph idx="1"/>
          </p:nvPr>
        </p:nvSpPr>
        <p:spPr>
          <a:xfrm>
            <a:off x="914399" y="960411"/>
            <a:ext cx="10989601" cy="5621337"/>
          </a:xfrm>
        </p:spPr>
        <p:txBody>
          <a:bodyPr/>
          <a:lstStyle/>
          <a:p>
            <a:pPr>
              <a:defRPr/>
            </a:pPr>
            <a:r>
              <a:rPr lang="en-US" altLang="en-US" sz="3200" dirty="0"/>
              <a:t>Use your own programs with git – and experiment w/Git commands</a:t>
            </a:r>
          </a:p>
          <a:p>
            <a:pPr lvl="1">
              <a:buFont typeface="Webdings" panose="05030102010509060703" pitchFamily="18" charset="2"/>
              <a:buChar char="4"/>
              <a:defRPr/>
            </a:pPr>
            <a:r>
              <a:rPr lang="en-US" altLang="en-US" sz="2400" dirty="0"/>
              <a:t>Delete your Git Repository and recreate it (</a:t>
            </a:r>
            <a:r>
              <a:rPr lang="en-US" altLang="en-US" sz="2400" b="1" dirty="0">
                <a:solidFill>
                  <a:srgbClr val="C00000"/>
                </a:solidFill>
                <a:latin typeface="Courier New" panose="02070309020205020404" pitchFamily="49" charset="0"/>
                <a:cs typeface="Courier New" panose="02070309020205020404" pitchFamily="49" charset="0"/>
              </a:rPr>
              <a:t>git init</a:t>
            </a:r>
            <a:r>
              <a:rPr lang="en-US" altLang="en-US" sz="2400" dirty="0"/>
              <a:t>)</a:t>
            </a:r>
          </a:p>
          <a:p>
            <a:pPr lvl="1">
              <a:buFont typeface="Webdings" panose="05030102010509060703" pitchFamily="18" charset="2"/>
              <a:buChar char="4"/>
              <a:defRPr/>
            </a:pPr>
            <a:r>
              <a:rPr lang="en-US" altLang="en-US" sz="2400" dirty="0"/>
              <a:t>Launch </a:t>
            </a:r>
            <a:r>
              <a:rPr lang="en-US" altLang="en-US" sz="2400" dirty="0" err="1"/>
              <a:t>Idz</a:t>
            </a:r>
            <a:r>
              <a:rPr lang="en-US" altLang="en-US" sz="2400" dirty="0"/>
              <a:t>, and from a Test LPAR, open one of your copybooks or programs</a:t>
            </a:r>
          </a:p>
          <a:p>
            <a:pPr lvl="2">
              <a:defRPr/>
            </a:pPr>
            <a:r>
              <a:rPr lang="en-US" altLang="en-US" sz="2000" dirty="0"/>
              <a:t>Select &amp; copy the code</a:t>
            </a:r>
          </a:p>
          <a:p>
            <a:pPr lvl="2">
              <a:defRPr/>
            </a:pPr>
            <a:r>
              <a:rPr lang="en-US" altLang="en-US" sz="2000" dirty="0"/>
              <a:t>Paste the copied code into a new file </a:t>
            </a:r>
            <a:r>
              <a:rPr lang="en-US" altLang="en-US" dirty="0"/>
              <a:t>(named anything you want)</a:t>
            </a:r>
            <a:r>
              <a:rPr lang="en-US" altLang="en-US" sz="2000" dirty="0"/>
              <a:t> in the Git environment</a:t>
            </a:r>
          </a:p>
          <a:p>
            <a:pPr lvl="1">
              <a:buFont typeface="Webdings" panose="05030102010509060703" pitchFamily="18" charset="2"/>
              <a:buChar char="4"/>
              <a:defRPr/>
            </a:pPr>
            <a:r>
              <a:rPr lang="en-US" altLang="en-US" sz="2400" dirty="0"/>
              <a:t>Add and Commit this file</a:t>
            </a:r>
          </a:p>
          <a:p>
            <a:pPr lvl="1">
              <a:buFont typeface="Webdings" panose="05030102010509060703" pitchFamily="18" charset="2"/>
              <a:buChar char="4"/>
              <a:defRPr/>
            </a:pPr>
            <a:r>
              <a:rPr lang="en-US" altLang="en-US" sz="2400" dirty="0"/>
              <a:t>Edit/Modify the file in the Working Directory and make a few changes to the source</a:t>
            </a:r>
          </a:p>
          <a:p>
            <a:pPr lvl="1">
              <a:buFont typeface="Webdings" panose="05030102010509060703" pitchFamily="18" charset="2"/>
              <a:buChar char="4"/>
              <a:defRPr/>
            </a:pPr>
            <a:r>
              <a:rPr lang="en-US" altLang="en-US" sz="2400" dirty="0"/>
              <a:t>Reconcile (</a:t>
            </a:r>
            <a:r>
              <a:rPr lang="en-US" altLang="en-US" sz="2400" b="1" dirty="0">
                <a:solidFill>
                  <a:srgbClr val="C00000"/>
                </a:solidFill>
                <a:latin typeface="Courier New" panose="02070309020205020404" pitchFamily="49" charset="0"/>
                <a:cs typeface="Courier New" panose="02070309020205020404" pitchFamily="49" charset="0"/>
              </a:rPr>
              <a:t>git diff</a:t>
            </a:r>
            <a:r>
              <a:rPr lang="en-US" altLang="en-US" sz="2400" dirty="0"/>
              <a:t>) the changes you’ve made between the     Working Directory &amp; Repository History (committed) version your file</a:t>
            </a:r>
          </a:p>
          <a:p>
            <a:pPr lvl="2">
              <a:defRPr/>
            </a:pPr>
            <a:endParaRPr lang="en-US" altLang="en-US" sz="1000" dirty="0"/>
          </a:p>
          <a:p>
            <a:pPr>
              <a:defRPr/>
            </a:pPr>
            <a:r>
              <a:rPr lang="en-US" altLang="en-US" sz="2400" dirty="0"/>
              <a:t>If your shop allows access to YouTube, watch David Mahler’s video on Git Core Concepts: </a:t>
            </a:r>
            <a:r>
              <a:rPr lang="en-US" sz="1400" dirty="0">
                <a:hlinkClick r:id="rId3"/>
              </a:rPr>
              <a:t>https://www.youtube.com/watch?v=uR6G2v_WsRA&amp;list=PLf6wuaD-31jdZRVA-YuHWAgiVykP_Si56</a:t>
            </a:r>
            <a:endParaRPr lang="en-US" altLang="en-US" sz="1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80AC5A7-07D3-210F-F045-E166F52BC10B}"/>
              </a:ext>
            </a:extLst>
          </p:cNvPr>
          <p:cNvPicPr>
            <a:picLocks noChangeAspect="1"/>
          </p:cNvPicPr>
          <p:nvPr/>
        </p:nvPicPr>
        <p:blipFill>
          <a:blip r:embed="rId2"/>
          <a:stretch>
            <a:fillRect/>
          </a:stretch>
        </p:blipFill>
        <p:spPr>
          <a:xfrm>
            <a:off x="3469458" y="2424576"/>
            <a:ext cx="8434543" cy="3802032"/>
          </a:xfrm>
          <a:prstGeom prst="rect">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pic>
        <p:nvPicPr>
          <p:cNvPr id="2" name="Picture 1">
            <a:extLst>
              <a:ext uri="{FF2B5EF4-FFF2-40B4-BE49-F238E27FC236}">
                <a16:creationId xmlns:a16="http://schemas.microsoft.com/office/drawing/2014/main" id="{AC8415A6-C34C-DDF6-E239-B74FE23A72BC}"/>
              </a:ext>
            </a:extLst>
          </p:cNvPr>
          <p:cNvPicPr>
            <a:picLocks noChangeAspect="1"/>
          </p:cNvPicPr>
          <p:nvPr/>
        </p:nvPicPr>
        <p:blipFill>
          <a:blip r:embed="rId3"/>
          <a:stretch>
            <a:fillRect/>
          </a:stretch>
        </p:blipFill>
        <p:spPr>
          <a:xfrm>
            <a:off x="1568268" y="4953003"/>
            <a:ext cx="5823385" cy="1704975"/>
          </a:xfrm>
          <a:prstGeom prst="rect">
            <a:avLst/>
          </a:prstGeom>
          <a:ln>
            <a:gradFill>
              <a:gsLst>
                <a:gs pos="0">
                  <a:schemeClr val="accent1">
                    <a:lumMod val="5000"/>
                    <a:lumOff val="95000"/>
                  </a:schemeClr>
                </a:gs>
                <a:gs pos="29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sp>
        <p:nvSpPr>
          <p:cNvPr id="17412" name="Rectangle 2">
            <a:extLst>
              <a:ext uri="{FF2B5EF4-FFF2-40B4-BE49-F238E27FC236}">
                <a16:creationId xmlns:a16="http://schemas.microsoft.com/office/drawing/2014/main" id="{CFA53892-92F3-CDCA-D53E-A20EC19AF98D}"/>
              </a:ext>
            </a:extLst>
          </p:cNvPr>
          <p:cNvSpPr>
            <a:spLocks noGrp="1" noChangeArrowheads="1"/>
          </p:cNvSpPr>
          <p:nvPr>
            <p:ph type="title"/>
          </p:nvPr>
        </p:nvSpPr>
        <p:spPr>
          <a:xfrm>
            <a:off x="287998" y="288038"/>
            <a:ext cx="11827801" cy="612536"/>
          </a:xfrm>
        </p:spPr>
        <p:txBody>
          <a:bodyPr/>
          <a:lstStyle/>
          <a:p>
            <a:pPr eaLnBrk="1" hangingPunct="1"/>
            <a:r>
              <a:rPr lang="en-US" altLang="en-US" sz="3600" dirty="0"/>
              <a:t>Launch IDz and Browse… to the education_workspace </a:t>
            </a:r>
          </a:p>
        </p:txBody>
      </p:sp>
      <p:sp>
        <p:nvSpPr>
          <p:cNvPr id="17413" name="Rectangle 3">
            <a:extLst>
              <a:ext uri="{FF2B5EF4-FFF2-40B4-BE49-F238E27FC236}">
                <a16:creationId xmlns:a16="http://schemas.microsoft.com/office/drawing/2014/main" id="{FE477CF1-BCFE-5480-2031-3D5FC98071A4}"/>
              </a:ext>
            </a:extLst>
          </p:cNvPr>
          <p:cNvSpPr>
            <a:spLocks noGrp="1" noChangeArrowheads="1"/>
          </p:cNvSpPr>
          <p:nvPr>
            <p:ph idx="1"/>
          </p:nvPr>
        </p:nvSpPr>
        <p:spPr>
          <a:xfrm>
            <a:off x="287999" y="1447800"/>
            <a:ext cx="8958262" cy="5621338"/>
          </a:xfrm>
        </p:spPr>
        <p:txBody>
          <a:bodyPr/>
          <a:lstStyle/>
          <a:p>
            <a:pPr eaLnBrk="1" hangingPunct="1"/>
            <a:r>
              <a:rPr lang="en-US" altLang="en-US" sz="1800" dirty="0"/>
              <a:t>From your desktop or the Windows </a:t>
            </a:r>
            <a:r>
              <a:rPr lang="en-US" altLang="en-US" sz="1800" b="1" dirty="0"/>
              <a:t>launch IDz</a:t>
            </a:r>
          </a:p>
          <a:p>
            <a:pPr eaLnBrk="1" hangingPunct="1"/>
            <a:endParaRPr lang="en-US" altLang="en-US" sz="800" b="1" dirty="0"/>
          </a:p>
          <a:p>
            <a:pPr eaLnBrk="1" hangingPunct="1"/>
            <a:r>
              <a:rPr lang="en-US" altLang="en-US" sz="1800" dirty="0"/>
              <a:t>When you are prompted, </a:t>
            </a:r>
            <a:r>
              <a:rPr lang="en-US" altLang="en-US" sz="1800" b="1" dirty="0"/>
              <a:t>Browse…</a:t>
            </a:r>
            <a:r>
              <a:rPr lang="en-US" altLang="en-US" sz="1800" dirty="0"/>
              <a:t> to find your education_workspace </a:t>
            </a:r>
            <a:r>
              <a:rPr lang="en-US" altLang="en-US" sz="1600" dirty="0"/>
              <a:t>(prev. slide)</a:t>
            </a:r>
            <a:endParaRPr lang="en-US" altLang="en-US" sz="1400" dirty="0"/>
          </a:p>
          <a:p>
            <a:pPr eaLnBrk="1" hangingPunct="1"/>
            <a:endParaRPr lang="en-US" altLang="en-US" sz="1400" dirty="0"/>
          </a:p>
          <a:p>
            <a:pPr eaLnBrk="1" hangingPunct="1"/>
            <a:endParaRPr lang="en-US" altLang="en-US" sz="1800" dirty="0"/>
          </a:p>
          <a:p>
            <a:pPr eaLnBrk="1" hangingPunct="1"/>
            <a:endParaRPr lang="en-US" altLang="en-US" sz="1800" dirty="0"/>
          </a:p>
          <a:p>
            <a:pPr eaLnBrk="1" hangingPunct="1"/>
            <a:endParaRPr lang="en-US" altLang="en-US" sz="1800" dirty="0"/>
          </a:p>
          <a:p>
            <a:pPr eaLnBrk="1" hangingPunct="1"/>
            <a:endParaRPr lang="en-US" altLang="en-US" sz="1800" dirty="0"/>
          </a:p>
          <a:p>
            <a:pPr eaLnBrk="1" hangingPunct="1"/>
            <a:endParaRPr lang="en-US" altLang="en-US" sz="1600" dirty="0"/>
          </a:p>
        </p:txBody>
      </p:sp>
      <p:sp>
        <p:nvSpPr>
          <p:cNvPr id="17414" name="Text Box 9">
            <a:extLst>
              <a:ext uri="{FF2B5EF4-FFF2-40B4-BE49-F238E27FC236}">
                <a16:creationId xmlns:a16="http://schemas.microsoft.com/office/drawing/2014/main" id="{08921B5E-C082-3592-6333-2A9612D45D45}"/>
              </a:ext>
            </a:extLst>
          </p:cNvPr>
          <p:cNvSpPr txBox="1">
            <a:spLocks noChangeArrowheads="1"/>
          </p:cNvSpPr>
          <p:nvPr/>
        </p:nvSpPr>
        <p:spPr bwMode="auto">
          <a:xfrm>
            <a:off x="846140" y="2598003"/>
            <a:ext cx="256222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r" eaLnBrk="1" hangingPunct="1">
              <a:lnSpc>
                <a:spcPct val="100000"/>
              </a:lnSpc>
              <a:spcBef>
                <a:spcPct val="0"/>
              </a:spcBef>
              <a:buClrTx/>
              <a:buFontTx/>
              <a:buNone/>
            </a:pPr>
            <a:r>
              <a:rPr lang="en-US" altLang="en-US" sz="1600" b="0" dirty="0">
                <a:latin typeface="+mn-lt"/>
                <a:cs typeface="Calibri" panose="020F0502020204030204" pitchFamily="34" charset="0"/>
              </a:rPr>
              <a:t>Browse to the parent  folder of the .</a:t>
            </a:r>
            <a:r>
              <a:rPr lang="en-US" altLang="en-US" sz="1600" dirty="0">
                <a:latin typeface="+mn-lt"/>
                <a:cs typeface="Calibri" panose="020F0502020204030204" pitchFamily="34" charset="0"/>
              </a:rPr>
              <a:t>metadata</a:t>
            </a:r>
            <a:r>
              <a:rPr lang="en-US" altLang="en-US" sz="1600" b="0" dirty="0">
                <a:latin typeface="+mn-lt"/>
                <a:cs typeface="Calibri" panose="020F0502020204030204" pitchFamily="34" charset="0"/>
              </a:rPr>
              <a:t> folder </a:t>
            </a:r>
            <a:r>
              <a:rPr lang="en-US" altLang="en-US" sz="1600" b="0" dirty="0">
                <a:latin typeface="+mn-lt"/>
                <a:cs typeface="Calibri" panose="020F0502020204030204" pitchFamily="34" charset="0"/>
                <a:sym typeface="Wingdings" pitchFamily="2" charset="2"/>
              </a:rPr>
              <a:t></a:t>
            </a:r>
            <a:endParaRPr lang="en-US" altLang="en-US" sz="1600" b="0" dirty="0">
              <a:latin typeface="+mn-lt"/>
              <a:cs typeface="Calibri" panose="020F0502020204030204" pitchFamily="34" charset="0"/>
            </a:endParaRPr>
          </a:p>
        </p:txBody>
      </p:sp>
      <p:cxnSp>
        <p:nvCxnSpPr>
          <p:cNvPr id="5" name="Straight Arrow Connector 4">
            <a:extLst>
              <a:ext uri="{FF2B5EF4-FFF2-40B4-BE49-F238E27FC236}">
                <a16:creationId xmlns:a16="http://schemas.microsoft.com/office/drawing/2014/main" id="{9C587646-5AC6-28E5-FF57-7712D4A7E9DD}"/>
              </a:ext>
            </a:extLst>
          </p:cNvPr>
          <p:cNvCxnSpPr>
            <a:cxnSpLocks/>
          </p:cNvCxnSpPr>
          <p:nvPr/>
        </p:nvCxnSpPr>
        <p:spPr bwMode="auto">
          <a:xfrm flipH="1">
            <a:off x="3200400" y="4202481"/>
            <a:ext cx="1279560" cy="750522"/>
          </a:xfrm>
          <a:prstGeom prst="straightConnector1">
            <a:avLst/>
          </a:prstGeom>
          <a:solidFill>
            <a:schemeClr val="accent1"/>
          </a:solidFill>
          <a:ln w="12700" cap="flat" cmpd="sng" algn="ctr">
            <a:gradFill>
              <a:gsLst>
                <a:gs pos="0">
                  <a:schemeClr val="accent1">
                    <a:lumMod val="5000"/>
                    <a:lumOff val="95000"/>
                  </a:schemeClr>
                </a:gs>
                <a:gs pos="38000">
                  <a:srgbClr val="C00000"/>
                </a:gs>
                <a:gs pos="69000">
                  <a:schemeClr val="bg2">
                    <a:lumMod val="60000"/>
                    <a:lumOff val="40000"/>
                  </a:schemeClr>
                </a:gs>
                <a:gs pos="100000">
                  <a:schemeClr val="tx1"/>
                </a:gs>
              </a:gsLst>
              <a:lin ang="5400000" scaled="1"/>
            </a:gradFill>
            <a:prstDash val="solid"/>
            <a:round/>
            <a:headEnd type="none" w="med" len="med"/>
            <a:tailEnd type="triangle"/>
          </a:ln>
          <a:effectLst/>
        </p:spPr>
      </p:cxnSp>
      <p:sp>
        <p:nvSpPr>
          <p:cNvPr id="7" name="Rectangle 6">
            <a:extLst>
              <a:ext uri="{FF2B5EF4-FFF2-40B4-BE49-F238E27FC236}">
                <a16:creationId xmlns:a16="http://schemas.microsoft.com/office/drawing/2014/main" id="{B7D94ADA-1A94-AB11-5A14-C380B106ACBC}"/>
              </a:ext>
            </a:extLst>
          </p:cNvPr>
          <p:cNvSpPr/>
          <p:nvPr/>
        </p:nvSpPr>
        <p:spPr bwMode="auto">
          <a:xfrm>
            <a:off x="4572000" y="3874276"/>
            <a:ext cx="3581400" cy="205095"/>
          </a:xfrm>
          <a:prstGeom prst="rect">
            <a:avLst/>
          </a:prstGeom>
          <a:solidFill>
            <a:schemeClr val="bg1"/>
          </a:solidFill>
          <a:ln w="19050">
            <a:no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sp>
        <p:nvSpPr>
          <p:cNvPr id="17415" name="Text Box 15">
            <a:extLst>
              <a:ext uri="{FF2B5EF4-FFF2-40B4-BE49-F238E27FC236}">
                <a16:creationId xmlns:a16="http://schemas.microsoft.com/office/drawing/2014/main" id="{D5E9EE16-8217-2A7B-F88F-DF4BC443F09D}"/>
              </a:ext>
            </a:extLst>
          </p:cNvPr>
          <p:cNvSpPr txBox="1">
            <a:spLocks noChangeArrowheads="1"/>
          </p:cNvSpPr>
          <p:nvPr/>
        </p:nvSpPr>
        <p:spPr bwMode="auto">
          <a:xfrm>
            <a:off x="4541094" y="3884948"/>
            <a:ext cx="3276600" cy="21544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800" b="0" dirty="0">
                <a:latin typeface="+mn-lt"/>
              </a:rPr>
              <a:t>C:\</a:t>
            </a:r>
            <a:r>
              <a:rPr lang="en-US" altLang="en-US" sz="800" b="0" dirty="0" err="1">
                <a:latin typeface="+mn-lt"/>
              </a:rPr>
              <a:t>education_workspace</a:t>
            </a:r>
            <a:endParaRPr lang="en-US" altLang="en-US" sz="800" b="0" dirty="0">
              <a:latin typeface="+mn-lt"/>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1298" name="Rectangle 2">
            <a:extLst>
              <a:ext uri="{FF2B5EF4-FFF2-40B4-BE49-F238E27FC236}">
                <a16:creationId xmlns:a16="http://schemas.microsoft.com/office/drawing/2014/main" id="{39C37435-5C23-4F90-89EA-482891AE93DC}"/>
              </a:ext>
            </a:extLst>
          </p:cNvPr>
          <p:cNvSpPr>
            <a:spLocks noChangeArrowheads="1"/>
          </p:cNvSpPr>
          <p:nvPr/>
        </p:nvSpPr>
        <p:spPr bwMode="auto">
          <a:xfrm>
            <a:off x="1676400" y="609600"/>
            <a:ext cx="8839200" cy="381000"/>
          </a:xfrm>
          <a:prstGeom prst="rect">
            <a:avLst/>
          </a:prstGeom>
          <a:solidFill>
            <a:schemeClr val="bg1"/>
          </a:solidFill>
          <a:ln>
            <a:noFill/>
          </a:ln>
          <a:effectLst/>
          <a:extLs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951299" name="Rectangle 3">
            <a:extLst>
              <a:ext uri="{FF2B5EF4-FFF2-40B4-BE49-F238E27FC236}">
                <a16:creationId xmlns:a16="http://schemas.microsoft.com/office/drawing/2014/main" id="{3B539A37-3582-4B05-8972-AB3AF0BD3A89}"/>
              </a:ext>
            </a:extLst>
          </p:cNvPr>
          <p:cNvSpPr>
            <a:spLocks noChangeArrowheads="1"/>
          </p:cNvSpPr>
          <p:nvPr/>
        </p:nvSpPr>
        <p:spPr bwMode="auto">
          <a:xfrm rot="5400000">
            <a:off x="2087563" y="419100"/>
            <a:ext cx="685800" cy="1828801"/>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103428" name="Text Box 4">
            <a:extLst>
              <a:ext uri="{FF2B5EF4-FFF2-40B4-BE49-F238E27FC236}">
                <a16:creationId xmlns:a16="http://schemas.microsoft.com/office/drawing/2014/main" id="{A6CA1790-59BE-3E24-EA9D-A2EC46F0C5BE}"/>
              </a:ext>
            </a:extLst>
          </p:cNvPr>
          <p:cNvSpPr txBox="1">
            <a:spLocks noChangeArrowheads="1"/>
          </p:cNvSpPr>
          <p:nvPr/>
        </p:nvSpPr>
        <p:spPr bwMode="auto">
          <a:xfrm>
            <a:off x="1905000" y="1066801"/>
            <a:ext cx="1295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2800">
                <a:solidFill>
                  <a:schemeClr val="bg1"/>
                </a:solidFill>
                <a:cs typeface="Arial" panose="020B0604020202020204" pitchFamily="34" charset="0"/>
              </a:rPr>
              <a:t>UNIT</a:t>
            </a:r>
            <a:endParaRPr lang="en-US" altLang="en-US" sz="2800">
              <a:solidFill>
                <a:srgbClr val="57626F"/>
              </a:solidFill>
              <a:cs typeface="Arial" panose="020B0604020202020204" pitchFamily="34" charset="0"/>
            </a:endParaRPr>
          </a:p>
        </p:txBody>
      </p:sp>
      <p:sp>
        <p:nvSpPr>
          <p:cNvPr id="951301" name="Rectangle 5">
            <a:extLst>
              <a:ext uri="{FF2B5EF4-FFF2-40B4-BE49-F238E27FC236}">
                <a16:creationId xmlns:a16="http://schemas.microsoft.com/office/drawing/2014/main" id="{80F5A869-73CC-403C-A572-489BBFE96F65}"/>
              </a:ext>
            </a:extLst>
          </p:cNvPr>
          <p:cNvSpPr>
            <a:spLocks noChangeArrowheads="1"/>
          </p:cNvSpPr>
          <p:nvPr/>
        </p:nvSpPr>
        <p:spPr bwMode="auto">
          <a:xfrm>
            <a:off x="2743200" y="2286000"/>
            <a:ext cx="1600200" cy="1600200"/>
          </a:xfrm>
          <a:prstGeom prst="rect">
            <a:avLst/>
          </a:prstGeom>
          <a:solidFill>
            <a:schemeClr val="bg1"/>
          </a:solidFill>
          <a:ln w="9525">
            <a:solidFill>
              <a:srgbClr val="0099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951302" name="Rectangle 6">
            <a:extLst>
              <a:ext uri="{FF2B5EF4-FFF2-40B4-BE49-F238E27FC236}">
                <a16:creationId xmlns:a16="http://schemas.microsoft.com/office/drawing/2014/main" id="{D3889804-FF6C-4FB6-94D3-08EB939B36E2}"/>
              </a:ext>
            </a:extLst>
          </p:cNvPr>
          <p:cNvSpPr>
            <a:spLocks noChangeArrowheads="1"/>
          </p:cNvSpPr>
          <p:nvPr/>
        </p:nvSpPr>
        <p:spPr bwMode="auto">
          <a:xfrm>
            <a:off x="2971800" y="2527300"/>
            <a:ext cx="1143000" cy="1143000"/>
          </a:xfrm>
          <a:prstGeom prst="rect">
            <a:avLst/>
          </a:prstGeom>
          <a:solidFill>
            <a:srgbClr val="0099CC"/>
          </a:solidFill>
          <a:ln>
            <a:noFill/>
          </a:ln>
          <a:effectLst/>
          <a:extLs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951303" name="Line 7">
            <a:extLst>
              <a:ext uri="{FF2B5EF4-FFF2-40B4-BE49-F238E27FC236}">
                <a16:creationId xmlns:a16="http://schemas.microsoft.com/office/drawing/2014/main" id="{1CAA9D69-4A94-4ADD-B423-AC52595F182E}"/>
              </a:ext>
            </a:extLst>
          </p:cNvPr>
          <p:cNvSpPr>
            <a:spLocks noChangeShapeType="1"/>
          </p:cNvSpPr>
          <p:nvPr/>
        </p:nvSpPr>
        <p:spPr bwMode="auto">
          <a:xfrm>
            <a:off x="2743200" y="990600"/>
            <a:ext cx="0" cy="28956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eaLnBrk="1" hangingPunct="1">
              <a:defRPr/>
            </a:pPr>
            <a:endParaRPr lang="en-US">
              <a:effectLst>
                <a:outerShdw blurRad="38100" dist="38100" dir="2700000" algn="tl">
                  <a:srgbClr val="000000">
                    <a:alpha val="43137"/>
                  </a:srgbClr>
                </a:outerShdw>
              </a:effectLst>
            </a:endParaRPr>
          </a:p>
        </p:txBody>
      </p:sp>
      <p:sp>
        <p:nvSpPr>
          <p:cNvPr id="951304" name="AutoShape 8">
            <a:extLst>
              <a:ext uri="{FF2B5EF4-FFF2-40B4-BE49-F238E27FC236}">
                <a16:creationId xmlns:a16="http://schemas.microsoft.com/office/drawing/2014/main" id="{DCF71540-EEE1-466F-A049-56FE1F6B00A3}"/>
              </a:ext>
            </a:extLst>
          </p:cNvPr>
          <p:cNvSpPr>
            <a:spLocks noChangeArrowheads="1"/>
          </p:cNvSpPr>
          <p:nvPr/>
        </p:nvSpPr>
        <p:spPr bwMode="auto">
          <a:xfrm rot="13500000">
            <a:off x="3333750" y="2921000"/>
            <a:ext cx="323850" cy="323850"/>
          </a:xfrm>
          <a:prstGeom prst="rtTriangle">
            <a:avLst/>
          </a:prstGeom>
          <a:solidFill>
            <a:schemeClr val="bg1"/>
          </a:solidFill>
          <a:ln>
            <a:noFill/>
          </a:ln>
          <a:effectLst/>
          <a:extLs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951305" name="Text Box 9">
            <a:extLst>
              <a:ext uri="{FF2B5EF4-FFF2-40B4-BE49-F238E27FC236}">
                <a16:creationId xmlns:a16="http://schemas.microsoft.com/office/drawing/2014/main" id="{F096DC98-C14F-4F46-9F22-E59A98C872AD}"/>
              </a:ext>
            </a:extLst>
          </p:cNvPr>
          <p:cNvSpPr txBox="1">
            <a:spLocks noChangeArrowheads="1"/>
          </p:cNvSpPr>
          <p:nvPr/>
        </p:nvSpPr>
        <p:spPr bwMode="auto">
          <a:xfrm>
            <a:off x="4618038" y="2438401"/>
            <a:ext cx="185896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defRPr/>
            </a:pPr>
            <a:r>
              <a:rPr lang="en-US" b="1">
                <a:solidFill>
                  <a:schemeClr val="bg2"/>
                </a:solidFill>
                <a:effectLst>
                  <a:outerShdw blurRad="38100" dist="38100" dir="2700000" algn="tl">
                    <a:srgbClr val="C0C0C0"/>
                  </a:outerShdw>
                </a:effectLst>
                <a:latin typeface="Arial" charset="0"/>
                <a:cs typeface="Arial" charset="0"/>
              </a:rPr>
              <a:t>Topics:</a:t>
            </a:r>
          </a:p>
        </p:txBody>
      </p:sp>
      <p:sp>
        <p:nvSpPr>
          <p:cNvPr id="951306" name="Rectangle 10">
            <a:extLst>
              <a:ext uri="{FF2B5EF4-FFF2-40B4-BE49-F238E27FC236}">
                <a16:creationId xmlns:a16="http://schemas.microsoft.com/office/drawing/2014/main" id="{841E01AD-4DAB-442A-9065-49ED178FA8E1}"/>
              </a:ext>
            </a:extLst>
          </p:cNvPr>
          <p:cNvSpPr>
            <a:spLocks noGrp="1" noChangeArrowheads="1"/>
          </p:cNvSpPr>
          <p:nvPr>
            <p:ph type="title"/>
          </p:nvPr>
        </p:nvSpPr>
        <p:spPr>
          <a:xfrm>
            <a:off x="3340101" y="1181100"/>
            <a:ext cx="7180263" cy="304800"/>
          </a:xfrm>
        </p:spPr>
        <p:txBody>
          <a:bodyPr/>
          <a:lstStyle/>
          <a:p>
            <a:pPr eaLnBrk="1" hangingPunct="1">
              <a:defRPr/>
            </a:pPr>
            <a:r>
              <a:rPr lang="en-US" sz="4400" dirty="0">
                <a:solidFill>
                  <a:schemeClr val="tx1"/>
                </a:solidFill>
                <a:effectLst>
                  <a:outerShdw blurRad="38100" dist="38100" dir="2700000" algn="tl">
                    <a:srgbClr val="C0C0C0"/>
                  </a:outerShdw>
                </a:effectLst>
              </a:rPr>
              <a:t>Intro to Git - for z/OS Developers</a:t>
            </a:r>
          </a:p>
        </p:txBody>
      </p:sp>
      <p:sp>
        <p:nvSpPr>
          <p:cNvPr id="951307" name="Text Box 11">
            <a:extLst>
              <a:ext uri="{FF2B5EF4-FFF2-40B4-BE49-F238E27FC236}">
                <a16:creationId xmlns:a16="http://schemas.microsoft.com/office/drawing/2014/main" id="{6D6A0AC6-45A8-484E-AF8A-91DB3D36738F}"/>
              </a:ext>
            </a:extLst>
          </p:cNvPr>
          <p:cNvSpPr txBox="1">
            <a:spLocks noChangeArrowheads="1"/>
          </p:cNvSpPr>
          <p:nvPr/>
        </p:nvSpPr>
        <p:spPr bwMode="auto">
          <a:xfrm>
            <a:off x="4648200" y="2895600"/>
            <a:ext cx="6019800" cy="892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gn="l">
              <a:defRPr sz="2400">
                <a:solidFill>
                  <a:schemeClr val="tx1"/>
                </a:solidFill>
                <a:latin typeface="Times New Roman" pitchFamily="18" charset="0"/>
              </a:defRPr>
            </a:lvl1pPr>
            <a:lvl2pPr marL="509588" algn="l">
              <a:defRPr sz="2400">
                <a:solidFill>
                  <a:schemeClr val="tx1"/>
                </a:solidFill>
                <a:latin typeface="Times New Roman" pitchFamily="18" charset="0"/>
              </a:defRPr>
            </a:lvl2pPr>
            <a:lvl3pPr algn="l">
              <a:defRPr sz="2400">
                <a:solidFill>
                  <a:schemeClr val="tx1"/>
                </a:solidFill>
                <a:latin typeface="Times New Roman" pitchFamily="18" charset="0"/>
              </a:defRPr>
            </a:lvl3pPr>
            <a:lvl4pPr algn="l">
              <a:defRPr sz="2400">
                <a:solidFill>
                  <a:schemeClr val="tx1"/>
                </a:solidFill>
                <a:latin typeface="Times New Roman" pitchFamily="18" charset="0"/>
              </a:defRPr>
            </a:lvl4pPr>
            <a:lvl5pPr algn="l">
              <a:defRPr sz="2400">
                <a:solidFill>
                  <a:schemeClr val="tx1"/>
                </a:solidFill>
                <a:latin typeface="Times New Roman" pitchFamily="18" charset="0"/>
              </a:defRPr>
            </a:lvl5pPr>
            <a:lvl6pPr fontAlgn="base">
              <a:spcBef>
                <a:spcPct val="0"/>
              </a:spcBef>
              <a:spcAft>
                <a:spcPct val="0"/>
              </a:spcAft>
              <a:defRPr sz="2400">
                <a:solidFill>
                  <a:schemeClr val="tx1"/>
                </a:solidFill>
                <a:latin typeface="Times New Roman" pitchFamily="18" charset="0"/>
              </a:defRPr>
            </a:lvl6pPr>
            <a:lvl7pPr fontAlgn="base">
              <a:spcBef>
                <a:spcPct val="0"/>
              </a:spcBef>
              <a:spcAft>
                <a:spcPct val="0"/>
              </a:spcAft>
              <a:defRPr sz="2400">
                <a:solidFill>
                  <a:schemeClr val="tx1"/>
                </a:solidFill>
                <a:latin typeface="Times New Roman" pitchFamily="18" charset="0"/>
              </a:defRPr>
            </a:lvl7pPr>
            <a:lvl8pPr fontAlgn="base">
              <a:spcBef>
                <a:spcPct val="0"/>
              </a:spcBef>
              <a:spcAft>
                <a:spcPct val="0"/>
              </a:spcAft>
              <a:defRPr sz="2400">
                <a:solidFill>
                  <a:schemeClr val="tx1"/>
                </a:solidFill>
                <a:latin typeface="Times New Roman" pitchFamily="18" charset="0"/>
              </a:defRPr>
            </a:lvl8pPr>
            <a:lvl9pPr fontAlgn="base">
              <a:spcBef>
                <a:spcPct val="0"/>
              </a:spcBef>
              <a:spcAft>
                <a:spcPct val="0"/>
              </a:spcAft>
              <a:defRPr sz="2400">
                <a:solidFill>
                  <a:schemeClr val="tx1"/>
                </a:solidFill>
                <a:latin typeface="Times New Roman" pitchFamily="18" charset="0"/>
              </a:defRPr>
            </a:lvl9pPr>
          </a:lstStyle>
          <a:p>
            <a:pPr eaLnBrk="1" hangingPunct="1">
              <a:buClr>
                <a:srgbClr val="FF6600"/>
              </a:buClr>
              <a:defRPr/>
            </a:pPr>
            <a:r>
              <a:rPr lang="en-US" sz="1600" dirty="0">
                <a:solidFill>
                  <a:schemeClr val="bg2">
                    <a:lumMod val="60000"/>
                    <a:lumOff val="40000"/>
                  </a:schemeClr>
                </a:solidFill>
                <a:latin typeface="Arial" charset="0"/>
                <a:cs typeface="Arial" charset="0"/>
              </a:rPr>
              <a:t>with and committing files</a:t>
            </a:r>
          </a:p>
          <a:p>
            <a:pPr eaLnBrk="1" hangingPunct="1">
              <a:buClr>
                <a:srgbClr val="FF6600"/>
              </a:buClr>
              <a:buFont typeface="Wingdings" pitchFamily="2" charset="2"/>
              <a:buChar char="§"/>
              <a:defRPr/>
            </a:pPr>
            <a:r>
              <a:rPr lang="en-US" sz="1600" b="1" dirty="0">
                <a:solidFill>
                  <a:srgbClr val="FF6600"/>
                </a:solidFill>
                <a:effectLst>
                  <a:outerShdw blurRad="38100" dist="38100" dir="2700000" algn="tl">
                    <a:srgbClr val="000000">
                      <a:alpha val="43137"/>
                    </a:srgbClr>
                  </a:outerShdw>
                </a:effectLst>
                <a:latin typeface="Arial" charset="0"/>
                <a:cs typeface="Arial" charset="0"/>
              </a:rPr>
              <a:t>   </a:t>
            </a:r>
            <a:r>
              <a:rPr lang="en-US" sz="2000" b="1" dirty="0">
                <a:solidFill>
                  <a:srgbClr val="FF6600"/>
                </a:solidFill>
                <a:effectLst>
                  <a:outerShdw blurRad="38100" dist="38100" dir="2700000" algn="tl">
                    <a:srgbClr val="000000">
                      <a:alpha val="43137"/>
                    </a:srgbClr>
                  </a:outerShdw>
                </a:effectLst>
                <a:latin typeface="Arial" charset="0"/>
                <a:cs typeface="Arial" charset="0"/>
              </a:rPr>
              <a:t>Branches, Positioning and the HEAD Pointer</a:t>
            </a:r>
            <a:endParaRPr lang="en-US" sz="1600" dirty="0">
              <a:solidFill>
                <a:schemeClr val="bg2">
                  <a:lumMod val="60000"/>
                  <a:lumOff val="40000"/>
                </a:schemeClr>
              </a:solidFill>
              <a:latin typeface="Arial" charset="0"/>
              <a:cs typeface="Arial" charset="0"/>
            </a:endParaRPr>
          </a:p>
          <a:p>
            <a:pPr eaLnBrk="1" hangingPunct="1">
              <a:buClr>
                <a:srgbClr val="FF6600"/>
              </a:buClr>
              <a:defRPr/>
            </a:pPr>
            <a:r>
              <a:rPr lang="en-US" sz="1600" dirty="0">
                <a:solidFill>
                  <a:schemeClr val="bg2">
                    <a:lumMod val="60000"/>
                    <a:lumOff val="40000"/>
                  </a:schemeClr>
                </a:solidFill>
                <a:latin typeface="Arial" charset="0"/>
                <a:cs typeface="Arial" charset="0"/>
              </a:rPr>
              <a:t> Remote Git Repositories</a:t>
            </a:r>
            <a:endParaRPr lang="en-US" sz="1800" b="1" dirty="0">
              <a:solidFill>
                <a:srgbClr val="FF6600"/>
              </a:solidFill>
              <a:effectLst>
                <a:outerShdw blurRad="38100" dist="38100" dir="2700000" algn="tl">
                  <a:srgbClr val="000000">
                    <a:alpha val="43137"/>
                  </a:srgbClr>
                </a:outerShdw>
              </a:effectLst>
              <a:latin typeface="Arial" charset="0"/>
              <a:cs typeface="Arial" charset="0"/>
            </a:endParaRPr>
          </a:p>
        </p:txBody>
      </p:sp>
      <p:sp>
        <p:nvSpPr>
          <p:cNvPr id="2" name="TextBox 1">
            <a:extLst>
              <a:ext uri="{FF2B5EF4-FFF2-40B4-BE49-F238E27FC236}">
                <a16:creationId xmlns:a16="http://schemas.microsoft.com/office/drawing/2014/main" id="{788226E8-1EB1-4D0C-A951-21AC712D52B0}"/>
              </a:ext>
            </a:extLst>
          </p:cNvPr>
          <p:cNvSpPr txBox="1"/>
          <p:nvPr/>
        </p:nvSpPr>
        <p:spPr>
          <a:xfrm>
            <a:off x="304806" y="5029200"/>
            <a:ext cx="11887194" cy="1600438"/>
          </a:xfrm>
          <a:prstGeom prst="rect">
            <a:avLst/>
          </a:prstGeom>
          <a:solidFill>
            <a:schemeClr val="tx1">
              <a:lumMod val="65000"/>
              <a:lumOff val="3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spAutoFit/>
          </a:bodyPr>
          <a:lstStyle/>
          <a:p>
            <a:pPr algn="ctr">
              <a:defRPr/>
            </a:pPr>
            <a:r>
              <a:rPr lang="en-US" sz="1800" dirty="0">
                <a:solidFill>
                  <a:schemeClr val="bg1"/>
                </a:solidFill>
                <a:effectLst>
                  <a:outerShdw blurRad="38100" dist="38100" dir="2700000" algn="tl">
                    <a:srgbClr val="000000">
                      <a:alpha val="43137"/>
                    </a:srgbClr>
                  </a:outerShdw>
                </a:effectLst>
                <a:latin typeface="+mj-lt"/>
                <a:cs typeface="Calibri" panose="020F0502020204030204" pitchFamily="34" charset="0"/>
              </a:rPr>
              <a:t>As an introduction to Git for ISPF developers we have simplified concepts throughout the course.  At no point will this be more apparent than in this section – especially Git Merge. Merge is the subject of many published white papers &amp; YouTube videos. </a:t>
            </a:r>
          </a:p>
          <a:p>
            <a:pPr algn="ctr">
              <a:defRPr/>
            </a:pPr>
            <a:endParaRPr lang="en-US" sz="800" dirty="0">
              <a:solidFill>
                <a:schemeClr val="bg1"/>
              </a:solidFill>
              <a:effectLst>
                <a:outerShdw blurRad="38100" dist="38100" dir="2700000" algn="tl">
                  <a:srgbClr val="000000">
                    <a:alpha val="43137"/>
                  </a:srgbClr>
                </a:outerShdw>
              </a:effectLst>
              <a:latin typeface="+mj-lt"/>
              <a:cs typeface="Calibri" panose="020F0502020204030204" pitchFamily="34" charset="0"/>
            </a:endParaRPr>
          </a:p>
          <a:p>
            <a:pPr algn="ctr">
              <a:defRPr/>
            </a:pPr>
            <a:r>
              <a:rPr lang="en-US" sz="1800" dirty="0">
                <a:solidFill>
                  <a:schemeClr val="bg1"/>
                </a:solidFill>
                <a:effectLst>
                  <a:outerShdw blurRad="38100" dist="38100" dir="2700000" algn="tl">
                    <a:srgbClr val="000000">
                      <a:alpha val="43137"/>
                    </a:srgbClr>
                  </a:outerShdw>
                </a:effectLst>
                <a:latin typeface="+mj-lt"/>
                <a:cs typeface="Calibri" panose="020F0502020204030204" pitchFamily="34" charset="0"/>
              </a:rPr>
              <a:t>And while, if you’re a developer the material presented here is a good start, if you intend to work as a Git Server administrator you will be well-served to research Git Merge beyond what is presented in this course.</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itle 1">
            <a:extLst>
              <a:ext uri="{FF2B5EF4-FFF2-40B4-BE49-F238E27FC236}">
                <a16:creationId xmlns:a16="http://schemas.microsoft.com/office/drawing/2014/main" id="{9BD0517E-FE01-6E02-5B54-7EB397C096B6}"/>
              </a:ext>
            </a:extLst>
          </p:cNvPr>
          <p:cNvSpPr>
            <a:spLocks noGrp="1" noChangeArrowheads="1"/>
          </p:cNvSpPr>
          <p:nvPr>
            <p:ph type="title"/>
            <p:custDataLst>
              <p:tags r:id="rId1"/>
            </p:custDataLst>
          </p:nvPr>
        </p:nvSpPr>
        <p:spPr/>
        <p:txBody>
          <a:bodyPr/>
          <a:lstStyle/>
          <a:p>
            <a:r>
              <a:rPr lang="en-US" altLang="en-US"/>
              <a:t>Specific topics in this section</a:t>
            </a:r>
          </a:p>
        </p:txBody>
      </p:sp>
      <p:sp>
        <p:nvSpPr>
          <p:cNvPr id="3" name="Content Placeholder 2">
            <a:extLst>
              <a:ext uri="{FF2B5EF4-FFF2-40B4-BE49-F238E27FC236}">
                <a16:creationId xmlns:a16="http://schemas.microsoft.com/office/drawing/2014/main" id="{FB6856E2-7B17-487F-A5B8-1A2412A3B736}"/>
              </a:ext>
            </a:extLst>
          </p:cNvPr>
          <p:cNvSpPr>
            <a:spLocks noGrp="1"/>
          </p:cNvSpPr>
          <p:nvPr>
            <p:ph idx="1"/>
            <p:custDataLst>
              <p:tags r:id="rId2"/>
            </p:custDataLst>
          </p:nvPr>
        </p:nvSpPr>
        <p:spPr>
          <a:xfrm>
            <a:off x="1616869" y="1001713"/>
            <a:ext cx="8822531" cy="6008687"/>
          </a:xfrm>
        </p:spPr>
        <p:txBody>
          <a:bodyPr/>
          <a:lstStyle/>
          <a:p>
            <a:pPr marL="228600">
              <a:defRPr/>
            </a:pPr>
            <a:r>
              <a:rPr lang="en-US" sz="2800" dirty="0">
                <a:ea typeface="ＭＳ Ｐゴシック" charset="-128"/>
              </a:rPr>
              <a:t>After completing this section, you will be able to:</a:t>
            </a:r>
          </a:p>
          <a:p>
            <a:pPr marL="685800" indent="-457200">
              <a:defRPr/>
            </a:pPr>
            <a:r>
              <a:rPr lang="en-US" sz="2400" dirty="0">
                <a:ea typeface="ＭＳ Ｐゴシック" charset="-128"/>
              </a:rPr>
              <a:t>Define Git branches</a:t>
            </a:r>
          </a:p>
          <a:p>
            <a:pPr marL="1031875" lvl="1" indent="-457200">
              <a:buFont typeface="Webdings" panose="05030102010509060703" pitchFamily="18" charset="2"/>
              <a:buChar char="4"/>
              <a:defRPr/>
            </a:pPr>
            <a:r>
              <a:rPr lang="en-US" sz="2000" dirty="0">
                <a:ea typeface="ＭＳ Ｐゴシック" charset="-128"/>
              </a:rPr>
              <a:t>What they are</a:t>
            </a:r>
          </a:p>
          <a:p>
            <a:pPr marL="1031875" lvl="1" indent="-457200">
              <a:buFont typeface="Webdings" panose="05030102010509060703" pitchFamily="18" charset="2"/>
              <a:buChar char="4"/>
              <a:defRPr/>
            </a:pPr>
            <a:r>
              <a:rPr lang="en-US" sz="2000" dirty="0">
                <a:ea typeface="ＭＳ Ｐゴシック" charset="-128"/>
              </a:rPr>
              <a:t>How they’re used in a project lifecycle</a:t>
            </a:r>
          </a:p>
          <a:p>
            <a:pPr marL="1031875" lvl="1" indent="-457200">
              <a:buFont typeface="Webdings" panose="05030102010509060703" pitchFamily="18" charset="2"/>
              <a:buChar char="4"/>
              <a:defRPr/>
            </a:pPr>
            <a:r>
              <a:rPr lang="en-US" sz="2000" dirty="0">
                <a:ea typeface="ＭＳ Ｐゴシック" charset="-128"/>
              </a:rPr>
              <a:t>How to create, switch to, and delete branches</a:t>
            </a:r>
          </a:p>
          <a:p>
            <a:pPr marL="1031875" lvl="1" indent="-457200">
              <a:buFont typeface="Webdings" panose="05030102010509060703" pitchFamily="18" charset="2"/>
              <a:buChar char="4"/>
              <a:defRPr/>
            </a:pPr>
            <a:r>
              <a:rPr lang="en-US" sz="2000" dirty="0">
                <a:ea typeface="ＭＳ Ｐゴシック" charset="-128"/>
              </a:rPr>
              <a:t>How to do Git Repo work from within a branch</a:t>
            </a:r>
            <a:endParaRPr lang="en-US" sz="3200" dirty="0">
              <a:ea typeface="ＭＳ Ｐゴシック" charset="-128"/>
            </a:endParaRPr>
          </a:p>
          <a:p>
            <a:pPr marL="685800" indent="-457200">
              <a:defRPr/>
            </a:pPr>
            <a:endParaRPr lang="en-US" sz="1200" dirty="0">
              <a:ea typeface="ＭＳ Ｐゴシック" charset="-128"/>
            </a:endParaRPr>
          </a:p>
          <a:p>
            <a:pPr marL="685800" indent="-457200">
              <a:defRPr/>
            </a:pPr>
            <a:r>
              <a:rPr lang="en-US" sz="2400" dirty="0">
                <a:ea typeface="ＭＳ Ｐゴシック" charset="-128"/>
              </a:rPr>
              <a:t>Define what the "master" branch is - and how it's created</a:t>
            </a:r>
          </a:p>
          <a:p>
            <a:pPr marL="685800" indent="-457200">
              <a:defRPr/>
            </a:pPr>
            <a:endParaRPr lang="en-US" sz="1200" dirty="0">
              <a:ea typeface="ＭＳ Ｐゴシック" charset="-128"/>
            </a:endParaRPr>
          </a:p>
          <a:p>
            <a:pPr marL="685800" indent="-457200">
              <a:defRPr/>
            </a:pPr>
            <a:r>
              <a:rPr lang="en-US" sz="2400" dirty="0">
                <a:ea typeface="ＭＳ Ｐゴシック" charset="-128"/>
              </a:rPr>
              <a:t>Describe the use of the HEAD pointer</a:t>
            </a:r>
          </a:p>
          <a:p>
            <a:pPr marL="685800" indent="-457200">
              <a:defRPr/>
            </a:pPr>
            <a:endParaRPr lang="en-US" sz="1200" dirty="0">
              <a:ea typeface="ＭＳ Ｐゴシック" charset="-128"/>
            </a:endParaRPr>
          </a:p>
          <a:p>
            <a:pPr marL="685800" indent="-457200">
              <a:defRPr/>
            </a:pPr>
            <a:r>
              <a:rPr lang="en-US" sz="2400" dirty="0">
                <a:ea typeface="ＭＳ Ｐゴシック" charset="-128"/>
              </a:rPr>
              <a:t>Merge code in branches - using:</a:t>
            </a:r>
          </a:p>
          <a:p>
            <a:pPr marL="1031875" lvl="1" indent="-457200">
              <a:buFont typeface="Webdings" panose="05030102010509060703" pitchFamily="18" charset="2"/>
              <a:buChar char="4"/>
              <a:defRPr/>
            </a:pPr>
            <a:r>
              <a:rPr lang="en-US" sz="2000" dirty="0">
                <a:ea typeface="ＭＳ Ｐゴシック" charset="-128"/>
              </a:rPr>
              <a:t>Fast-Forward</a:t>
            </a:r>
          </a:p>
          <a:p>
            <a:pPr marL="1031875" lvl="1" indent="-457200">
              <a:buFont typeface="Webdings" panose="05030102010509060703" pitchFamily="18" charset="2"/>
              <a:buChar char="4"/>
              <a:defRPr/>
            </a:pPr>
            <a:r>
              <a:rPr lang="en-US" sz="2000" dirty="0">
                <a:ea typeface="ＭＳ Ｐゴシック" charset="-128"/>
              </a:rPr>
              <a:t>3-Way Merge</a:t>
            </a:r>
          </a:p>
          <a:p>
            <a:pPr marL="685800" indent="-457200">
              <a:defRPr/>
            </a:pPr>
            <a:endParaRPr lang="en-US" sz="1200" dirty="0">
              <a:ea typeface="ＭＳ Ｐゴシック" charset="-128"/>
            </a:endParaRPr>
          </a:p>
          <a:p>
            <a:pPr marL="685800" indent="-457200">
              <a:defRPr/>
            </a:pPr>
            <a:r>
              <a:rPr lang="en-US" sz="2400" dirty="0">
                <a:ea typeface="ＭＳ Ｐゴシック" charset="-128"/>
              </a:rPr>
              <a:t>Handle conflicts that arise from merge operations</a:t>
            </a:r>
          </a:p>
          <a:p>
            <a:pPr marL="1031875" lvl="1" indent="-457200">
              <a:buFont typeface="Webdings" panose="05030102010509060703" pitchFamily="18" charset="2"/>
              <a:buChar char="4"/>
              <a:defRPr/>
            </a:pPr>
            <a:endParaRPr lang="en-US" sz="1800" dirty="0">
              <a:ea typeface="ＭＳ Ｐゴシック" charset="-128"/>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itle 1">
            <a:extLst>
              <a:ext uri="{FF2B5EF4-FFF2-40B4-BE49-F238E27FC236}">
                <a16:creationId xmlns:a16="http://schemas.microsoft.com/office/drawing/2014/main" id="{DCA5A2DF-54A6-F0C0-37A2-0C473D9A1D32}"/>
              </a:ext>
            </a:extLst>
          </p:cNvPr>
          <p:cNvSpPr>
            <a:spLocks noGrp="1" noChangeArrowheads="1"/>
          </p:cNvSpPr>
          <p:nvPr>
            <p:ph type="title"/>
            <p:custDataLst>
              <p:tags r:id="rId1"/>
            </p:custDataLst>
          </p:nvPr>
        </p:nvSpPr>
        <p:spPr/>
        <p:txBody>
          <a:bodyPr/>
          <a:lstStyle/>
          <a:p>
            <a:r>
              <a:rPr lang="en-US" altLang="en-US" dirty="0"/>
              <a:t>What is a Git </a:t>
            </a:r>
            <a:r>
              <a:rPr lang="en-US" altLang="en-US" b="1" dirty="0"/>
              <a:t>Branch</a:t>
            </a:r>
            <a:r>
              <a:rPr lang="en-US" altLang="en-US" dirty="0"/>
              <a:t>?</a:t>
            </a:r>
          </a:p>
        </p:txBody>
      </p:sp>
      <p:sp>
        <p:nvSpPr>
          <p:cNvPr id="3" name="Content Placeholder 2">
            <a:extLst>
              <a:ext uri="{FF2B5EF4-FFF2-40B4-BE49-F238E27FC236}">
                <a16:creationId xmlns:a16="http://schemas.microsoft.com/office/drawing/2014/main" id="{FB6856E2-7B17-487F-A5B8-1A2412A3B736}"/>
              </a:ext>
            </a:extLst>
          </p:cNvPr>
          <p:cNvSpPr>
            <a:spLocks noGrp="1"/>
          </p:cNvSpPr>
          <p:nvPr>
            <p:ph idx="1"/>
            <p:custDataLst>
              <p:tags r:id="rId2"/>
            </p:custDataLst>
          </p:nvPr>
        </p:nvSpPr>
        <p:spPr>
          <a:xfrm>
            <a:off x="685800" y="766764"/>
            <a:ext cx="11293592" cy="6008687"/>
          </a:xfrm>
        </p:spPr>
        <p:txBody>
          <a:bodyPr/>
          <a:lstStyle/>
          <a:p>
            <a:pPr marL="571500" indent="-342900">
              <a:defRPr/>
            </a:pPr>
            <a:r>
              <a:rPr lang="en-US" sz="2800" b="1" dirty="0"/>
              <a:t>Physically </a:t>
            </a:r>
            <a:r>
              <a:rPr lang="en-US" sz="2000" dirty="0"/>
              <a:t>A Git branch is a </a:t>
            </a:r>
            <a:r>
              <a:rPr lang="en-US" sz="2000" b="1" dirty="0"/>
              <a:t>named pointer to a Commit Point </a:t>
            </a:r>
            <a:r>
              <a:rPr lang="en-US" sz="2000" dirty="0"/>
              <a:t>in the Repository History</a:t>
            </a:r>
            <a:endParaRPr lang="en-US" sz="1000" dirty="0"/>
          </a:p>
          <a:p>
            <a:pPr marL="685800" indent="-457200">
              <a:defRPr/>
            </a:pPr>
            <a:r>
              <a:rPr lang="en-US" sz="2800" dirty="0"/>
              <a:t>Use in your Project/Workflow:</a:t>
            </a:r>
          </a:p>
          <a:p>
            <a:pPr marL="1031875" lvl="1" indent="-457200">
              <a:buFont typeface="Webdings" panose="05030102010509060703" pitchFamily="18" charset="2"/>
              <a:buChar char="4"/>
              <a:defRPr/>
            </a:pPr>
            <a:r>
              <a:rPr lang="en-US" dirty="0"/>
              <a:t>A git branch represents a </a:t>
            </a:r>
            <a:r>
              <a:rPr lang="en-US" b="1" dirty="0"/>
              <a:t>separate line of development </a:t>
            </a:r>
            <a:r>
              <a:rPr lang="en-US" dirty="0"/>
              <a:t>– independent from the default (</a:t>
            </a:r>
            <a:r>
              <a:rPr lang="en-US" b="1" dirty="0"/>
              <a:t>master</a:t>
            </a:r>
            <a:r>
              <a:rPr lang="en-US" dirty="0"/>
              <a:t>) baseline/branch you’ve used so far in this class</a:t>
            </a:r>
          </a:p>
          <a:p>
            <a:pPr marL="1031875" lvl="1" indent="-457200">
              <a:buFont typeface="Webdings" panose="05030102010509060703" pitchFamily="18" charset="2"/>
              <a:buChar char="4"/>
              <a:defRPr/>
            </a:pPr>
            <a:r>
              <a:rPr lang="en-US" dirty="0"/>
              <a:t>At the time of creation, a branch has addressability to all of the code at the latest Commit Point</a:t>
            </a:r>
          </a:p>
          <a:p>
            <a:pPr marL="1031875" lvl="1" indent="-457200">
              <a:buFont typeface="Webdings" panose="05030102010509060703" pitchFamily="18" charset="2"/>
              <a:buChar char="4"/>
              <a:defRPr/>
            </a:pPr>
            <a:r>
              <a:rPr lang="en-US" dirty="0"/>
              <a:t>Branches allow you to </a:t>
            </a:r>
            <a:r>
              <a:rPr lang="en-US" b="1" dirty="0"/>
              <a:t>isolate code revisions and do parallel development    </a:t>
            </a:r>
            <a:r>
              <a:rPr lang="en-US" dirty="0"/>
              <a:t>without affecting the broader team</a:t>
            </a:r>
          </a:p>
          <a:p>
            <a:pPr marL="1365250" lvl="2" indent="-457200">
              <a:defRPr/>
            </a:pPr>
            <a:r>
              <a:rPr lang="en-US" dirty="0"/>
              <a:t>You can think of them as providing a new: </a:t>
            </a:r>
            <a:r>
              <a:rPr lang="en-US" sz="1600" b="1" dirty="0"/>
              <a:t>Working Directory, Index (Staging Area), Project History (Commits) – basically the concept of a “sandbox”</a:t>
            </a:r>
            <a:endParaRPr lang="en-US" sz="700" b="1" dirty="0"/>
          </a:p>
          <a:p>
            <a:pPr marL="685800" indent="-457200">
              <a:defRPr/>
            </a:pPr>
            <a:r>
              <a:rPr lang="en-US" sz="2400" dirty="0"/>
              <a:t>You’ve seen the term “master” in earlier sections. Master is the first branch in a Repository:</a:t>
            </a:r>
          </a:p>
          <a:p>
            <a:pPr marL="1031875" lvl="1" indent="-457200">
              <a:buFont typeface="Webdings" panose="05030102010509060703" pitchFamily="18" charset="2"/>
              <a:buChar char="4"/>
              <a:defRPr/>
            </a:pPr>
            <a:r>
              <a:rPr lang="en-US" b="1" dirty="0"/>
              <a:t>master</a:t>
            </a:r>
            <a:r>
              <a:rPr lang="en-US" dirty="0"/>
              <a:t> is a default branch, automatically created by Git upon the first Commit</a:t>
            </a:r>
          </a:p>
          <a:p>
            <a:pPr marL="1031875" lvl="1" indent="-457200">
              <a:buFont typeface="Webdings" panose="05030102010509060703" pitchFamily="18" charset="2"/>
              <a:buChar char="4"/>
              <a:defRPr/>
            </a:pPr>
            <a:r>
              <a:rPr lang="en-US" dirty="0"/>
              <a:t>Often, but not always, custom project branches are created off master</a:t>
            </a:r>
            <a:endParaRPr lang="en-US" sz="1600" dirty="0"/>
          </a:p>
          <a:p>
            <a:pPr marL="574675" lvl="1" indent="0">
              <a:buNone/>
              <a:defRPr/>
            </a:pPr>
            <a:endParaRPr lang="en-US" sz="2000" dirty="0">
              <a:ea typeface="ＭＳ Ｐゴシック" charset="-128"/>
            </a:endParaRPr>
          </a:p>
        </p:txBody>
      </p:sp>
      <p:cxnSp>
        <p:nvCxnSpPr>
          <p:cNvPr id="105476" name="Straight Arrow Connector 14">
            <a:extLst>
              <a:ext uri="{FF2B5EF4-FFF2-40B4-BE49-F238E27FC236}">
                <a16:creationId xmlns:a16="http://schemas.microsoft.com/office/drawing/2014/main" id="{46DE7AD0-38E5-655E-C953-CB507362E7F7}"/>
              </a:ext>
            </a:extLst>
          </p:cNvPr>
          <p:cNvCxnSpPr>
            <a:cxnSpLocks/>
          </p:cNvCxnSpPr>
          <p:nvPr/>
        </p:nvCxnSpPr>
        <p:spPr bwMode="auto">
          <a:xfrm>
            <a:off x="2754313" y="5302250"/>
            <a:ext cx="6629400" cy="0"/>
          </a:xfrm>
          <a:prstGeom prst="straightConnector1">
            <a:avLst/>
          </a:prstGeom>
          <a:noFill/>
          <a:ln w="28575"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5477" name="Straight Arrow Connector 17">
            <a:extLst>
              <a:ext uri="{FF2B5EF4-FFF2-40B4-BE49-F238E27FC236}">
                <a16:creationId xmlns:a16="http://schemas.microsoft.com/office/drawing/2014/main" id="{E939FF15-3A94-CDBD-0CB3-11F6EA6C8DCD}"/>
              </a:ext>
            </a:extLst>
          </p:cNvPr>
          <p:cNvCxnSpPr>
            <a:cxnSpLocks/>
          </p:cNvCxnSpPr>
          <p:nvPr/>
        </p:nvCxnSpPr>
        <p:spPr bwMode="auto">
          <a:xfrm>
            <a:off x="3400425" y="5768975"/>
            <a:ext cx="6629400" cy="0"/>
          </a:xfrm>
          <a:prstGeom prst="straightConnector1">
            <a:avLst/>
          </a:prstGeom>
          <a:noFill/>
          <a:ln w="28575"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5478" name="Straight Arrow Connector 18">
            <a:extLst>
              <a:ext uri="{FF2B5EF4-FFF2-40B4-BE49-F238E27FC236}">
                <a16:creationId xmlns:a16="http://schemas.microsoft.com/office/drawing/2014/main" id="{156A2F40-3147-8CE8-E939-5E1957D2D54E}"/>
              </a:ext>
            </a:extLst>
          </p:cNvPr>
          <p:cNvCxnSpPr>
            <a:cxnSpLocks/>
          </p:cNvCxnSpPr>
          <p:nvPr/>
        </p:nvCxnSpPr>
        <p:spPr bwMode="auto">
          <a:xfrm>
            <a:off x="5105400" y="6219825"/>
            <a:ext cx="4343400" cy="0"/>
          </a:xfrm>
          <a:prstGeom prst="straightConnector1">
            <a:avLst/>
          </a:prstGeom>
          <a:noFill/>
          <a:ln w="28575"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TextBox 19">
            <a:extLst>
              <a:ext uri="{FF2B5EF4-FFF2-40B4-BE49-F238E27FC236}">
                <a16:creationId xmlns:a16="http://schemas.microsoft.com/office/drawing/2014/main" id="{8A3B82EB-9E06-4D31-BE86-21F79F705C47}"/>
              </a:ext>
            </a:extLst>
          </p:cNvPr>
          <p:cNvSpPr txBox="1"/>
          <p:nvPr/>
        </p:nvSpPr>
        <p:spPr>
          <a:xfrm>
            <a:off x="1905000" y="5118002"/>
            <a:ext cx="836832" cy="369332"/>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a:spAutoFit/>
          </a:bodyPr>
          <a:lstStyle/>
          <a:p>
            <a:pPr>
              <a:defRPr/>
            </a:pPr>
            <a:r>
              <a:rPr lang="en-US" sz="1800" dirty="0">
                <a:latin typeface="Calibri" panose="020F0502020204030204" pitchFamily="34" charset="0"/>
                <a:cs typeface="Calibri" panose="020F0502020204030204" pitchFamily="34" charset="0"/>
              </a:rPr>
              <a:t>master</a:t>
            </a:r>
          </a:p>
        </p:txBody>
      </p:sp>
      <p:cxnSp>
        <p:nvCxnSpPr>
          <p:cNvPr id="105482" name="Straight Arrow Connector 23">
            <a:extLst>
              <a:ext uri="{FF2B5EF4-FFF2-40B4-BE49-F238E27FC236}">
                <a16:creationId xmlns:a16="http://schemas.microsoft.com/office/drawing/2014/main" id="{2D850B38-1515-CECA-C431-84B51161441E}"/>
              </a:ext>
            </a:extLst>
          </p:cNvPr>
          <p:cNvCxnSpPr>
            <a:cxnSpLocks/>
          </p:cNvCxnSpPr>
          <p:nvPr/>
        </p:nvCxnSpPr>
        <p:spPr bwMode="auto">
          <a:xfrm>
            <a:off x="6819900" y="6669088"/>
            <a:ext cx="2654300" cy="4762"/>
          </a:xfrm>
          <a:prstGeom prst="straightConnector1">
            <a:avLst/>
          </a:prstGeom>
          <a:noFill/>
          <a:ln w="28575"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 name="Straight Connector 26">
            <a:extLst>
              <a:ext uri="{FF2B5EF4-FFF2-40B4-BE49-F238E27FC236}">
                <a16:creationId xmlns:a16="http://schemas.microsoft.com/office/drawing/2014/main" id="{386B0CC5-BFA0-442F-ABFA-410949343F19}"/>
              </a:ext>
            </a:extLst>
          </p:cNvPr>
          <p:cNvCxnSpPr/>
          <p:nvPr/>
        </p:nvCxnSpPr>
        <p:spPr bwMode="auto">
          <a:xfrm>
            <a:off x="3009480" y="5302668"/>
            <a:ext cx="419520" cy="465710"/>
          </a:xfrm>
          <a:prstGeom prst="line">
            <a:avLst/>
          </a:prstGeom>
          <a:noFill/>
          <a:ln w="28575" cap="flat" cmpd="sng" algn="ctr">
            <a:noFill/>
            <a:prstDash val="solid"/>
            <a:round/>
            <a:headEnd type="none" w="med" len="med"/>
            <a:tailEnd type="none" w="med" len="me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09E8E84-426E-40DD-AFC4-6F175D3DCCD1}">
              <a14:hiddenFill xmlns:a14="http://schemas.microsoft.com/office/drawing/2010/main">
                <a:solidFill>
                  <a:schemeClr val="accent1"/>
                </a:solidFill>
              </a14:hiddenFill>
            </a:ext>
          </a:extLst>
        </p:spPr>
      </p:cxnSp>
      <p:cxnSp>
        <p:nvCxnSpPr>
          <p:cNvPr id="29" name="Straight Connector 28">
            <a:extLst>
              <a:ext uri="{FF2B5EF4-FFF2-40B4-BE49-F238E27FC236}">
                <a16:creationId xmlns:a16="http://schemas.microsoft.com/office/drawing/2014/main" id="{76DDB4B1-1F46-4A36-B8AB-91D7CC905F97}"/>
              </a:ext>
            </a:extLst>
          </p:cNvPr>
          <p:cNvCxnSpPr/>
          <p:nvPr/>
        </p:nvCxnSpPr>
        <p:spPr bwMode="auto">
          <a:xfrm>
            <a:off x="4648200" y="5789889"/>
            <a:ext cx="457200" cy="429182"/>
          </a:xfrm>
          <a:prstGeom prst="line">
            <a:avLst/>
          </a:prstGeom>
          <a:noFill/>
          <a:ln w="28575" cap="flat" cmpd="sng" algn="ctr">
            <a:noFill/>
            <a:prstDash val="solid"/>
            <a:round/>
            <a:headEnd type="none" w="med" len="med"/>
            <a:tailEnd type="none" w="med" len="me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09E8E84-426E-40DD-AFC4-6F175D3DCCD1}">
              <a14:hiddenFill xmlns:a14="http://schemas.microsoft.com/office/drawing/2010/main">
                <a:solidFill>
                  <a:schemeClr val="accent1"/>
                </a:solidFill>
              </a14:hiddenFill>
            </a:ext>
          </a:extLst>
        </p:spPr>
      </p:cxnSp>
      <p:cxnSp>
        <p:nvCxnSpPr>
          <p:cNvPr id="34" name="Straight Connector 33">
            <a:extLst>
              <a:ext uri="{FF2B5EF4-FFF2-40B4-BE49-F238E27FC236}">
                <a16:creationId xmlns:a16="http://schemas.microsoft.com/office/drawing/2014/main" id="{5749EED5-740B-4EF6-A7CC-2F48E7E4C94E}"/>
              </a:ext>
            </a:extLst>
          </p:cNvPr>
          <p:cNvCxnSpPr/>
          <p:nvPr/>
        </p:nvCxnSpPr>
        <p:spPr bwMode="auto">
          <a:xfrm>
            <a:off x="4267200" y="5768378"/>
            <a:ext cx="990600" cy="904956"/>
          </a:xfrm>
          <a:prstGeom prst="line">
            <a:avLst/>
          </a:prstGeom>
          <a:noFill/>
          <a:ln w="28575" cap="flat" cmpd="sng" algn="ctr">
            <a:noFill/>
            <a:prstDash val="solid"/>
            <a:round/>
            <a:headEnd type="none" w="med" len="med"/>
            <a:tailEnd type="none" w="med" len="me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09E8E84-426E-40DD-AFC4-6F175D3DCCD1}">
              <a14:hiddenFill xmlns:a14="http://schemas.microsoft.com/office/drawing/2010/main">
                <a:solidFill>
                  <a:schemeClr val="accent1"/>
                </a:solidFill>
              </a14:hiddenFill>
            </a:ext>
          </a:extLst>
        </p:spPr>
      </p:cxnSp>
      <p:cxnSp>
        <p:nvCxnSpPr>
          <p:cNvPr id="105486" name="Straight Connector 36">
            <a:extLst>
              <a:ext uri="{FF2B5EF4-FFF2-40B4-BE49-F238E27FC236}">
                <a16:creationId xmlns:a16="http://schemas.microsoft.com/office/drawing/2014/main" id="{BDB323D2-B17D-C45F-4B1D-DB12E6B1C8F9}"/>
              </a:ext>
            </a:extLst>
          </p:cNvPr>
          <p:cNvCxnSpPr>
            <a:cxnSpLocks noChangeShapeType="1"/>
          </p:cNvCxnSpPr>
          <p:nvPr/>
        </p:nvCxnSpPr>
        <p:spPr bwMode="auto">
          <a:xfrm>
            <a:off x="5486400" y="5789613"/>
            <a:ext cx="381000" cy="430212"/>
          </a:xfrm>
          <a:prstGeom prst="line">
            <a:avLst/>
          </a:prstGeom>
          <a:noFill/>
          <a:ln w="28575" algn="ctr">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5487" name="Straight Connector 38">
            <a:extLst>
              <a:ext uri="{FF2B5EF4-FFF2-40B4-BE49-F238E27FC236}">
                <a16:creationId xmlns:a16="http://schemas.microsoft.com/office/drawing/2014/main" id="{1C3917F4-06AB-F578-0CDB-586B50114D77}"/>
              </a:ext>
            </a:extLst>
          </p:cNvPr>
          <p:cNvCxnSpPr>
            <a:cxnSpLocks noChangeShapeType="1"/>
          </p:cNvCxnSpPr>
          <p:nvPr/>
        </p:nvCxnSpPr>
        <p:spPr bwMode="auto">
          <a:xfrm>
            <a:off x="6438900" y="6216650"/>
            <a:ext cx="381000" cy="469900"/>
          </a:xfrm>
          <a:prstGeom prst="line">
            <a:avLst/>
          </a:prstGeom>
          <a:noFill/>
          <a:ln w="28575" algn="ctr">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TextBox 22">
            <a:extLst>
              <a:ext uri="{FF2B5EF4-FFF2-40B4-BE49-F238E27FC236}">
                <a16:creationId xmlns:a16="http://schemas.microsoft.com/office/drawing/2014/main" id="{E9BF0481-9D5E-43B9-A6E9-C2228D73D0BA}"/>
              </a:ext>
            </a:extLst>
          </p:cNvPr>
          <p:cNvSpPr txBox="1"/>
          <p:nvPr/>
        </p:nvSpPr>
        <p:spPr>
          <a:xfrm>
            <a:off x="5105400" y="6010670"/>
            <a:ext cx="876330" cy="369332"/>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a:spAutoFit/>
          </a:bodyPr>
          <a:lstStyle/>
          <a:p>
            <a:pPr>
              <a:defRPr/>
            </a:pPr>
            <a:r>
              <a:rPr lang="en-US" sz="1800" dirty="0">
                <a:latin typeface="Calibri" panose="020F0502020204030204" pitchFamily="34" charset="0"/>
                <a:cs typeface="Calibri" panose="020F0502020204030204" pitchFamily="34" charset="0"/>
              </a:rPr>
              <a:t>Rel. 2.1</a:t>
            </a:r>
          </a:p>
        </p:txBody>
      </p:sp>
      <p:sp>
        <p:nvSpPr>
          <p:cNvPr id="25" name="TextBox 24">
            <a:extLst>
              <a:ext uri="{FF2B5EF4-FFF2-40B4-BE49-F238E27FC236}">
                <a16:creationId xmlns:a16="http://schemas.microsoft.com/office/drawing/2014/main" id="{B6178DE3-F867-4E78-AC6D-DB2CE35CA761}"/>
              </a:ext>
            </a:extLst>
          </p:cNvPr>
          <p:cNvSpPr txBox="1"/>
          <p:nvPr/>
        </p:nvSpPr>
        <p:spPr>
          <a:xfrm>
            <a:off x="6493096" y="6406863"/>
            <a:ext cx="876330" cy="369332"/>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spAutoFit/>
          </a:bodyPr>
          <a:lstStyle/>
          <a:p>
            <a:pPr>
              <a:defRPr/>
            </a:pPr>
            <a:r>
              <a:rPr lang="en-US" sz="1800" dirty="0">
                <a:latin typeface="Calibri" panose="020F0502020204030204" pitchFamily="34" charset="0"/>
                <a:cs typeface="Calibri" panose="020F0502020204030204" pitchFamily="34" charset="0"/>
              </a:rPr>
              <a:t>Rel. 2.2</a:t>
            </a:r>
          </a:p>
        </p:txBody>
      </p:sp>
      <p:cxnSp>
        <p:nvCxnSpPr>
          <p:cNvPr id="105494" name="Straight Connector 41">
            <a:extLst>
              <a:ext uri="{FF2B5EF4-FFF2-40B4-BE49-F238E27FC236}">
                <a16:creationId xmlns:a16="http://schemas.microsoft.com/office/drawing/2014/main" id="{C95566AC-C8D0-F4FC-20D1-975B5077AB46}"/>
              </a:ext>
            </a:extLst>
          </p:cNvPr>
          <p:cNvCxnSpPr>
            <a:cxnSpLocks noChangeShapeType="1"/>
          </p:cNvCxnSpPr>
          <p:nvPr/>
        </p:nvCxnSpPr>
        <p:spPr bwMode="auto">
          <a:xfrm>
            <a:off x="3400425" y="5300663"/>
            <a:ext cx="382588" cy="468312"/>
          </a:xfrm>
          <a:prstGeom prst="line">
            <a:avLst/>
          </a:prstGeom>
          <a:noFill/>
          <a:ln w="28575" algn="ctr">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TextBox 21">
            <a:extLst>
              <a:ext uri="{FF2B5EF4-FFF2-40B4-BE49-F238E27FC236}">
                <a16:creationId xmlns:a16="http://schemas.microsoft.com/office/drawing/2014/main" id="{5C403ACA-B688-4960-9F70-2F75F96FA57C}"/>
              </a:ext>
            </a:extLst>
          </p:cNvPr>
          <p:cNvSpPr txBox="1"/>
          <p:nvPr/>
        </p:nvSpPr>
        <p:spPr>
          <a:xfrm>
            <a:off x="3405864" y="5535523"/>
            <a:ext cx="555921" cy="369332"/>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a:spAutoFit/>
          </a:bodyPr>
          <a:lstStyle/>
          <a:p>
            <a:pPr>
              <a:defRPr/>
            </a:pPr>
            <a:r>
              <a:rPr lang="en-US" sz="1800" dirty="0">
                <a:latin typeface="Calibri" panose="020F0502020204030204" pitchFamily="34" charset="0"/>
                <a:cs typeface="Calibri" panose="020F0502020204030204" pitchFamily="34" charset="0"/>
              </a:rPr>
              <a:t>Test</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itle 1">
            <a:extLst>
              <a:ext uri="{FF2B5EF4-FFF2-40B4-BE49-F238E27FC236}">
                <a16:creationId xmlns:a16="http://schemas.microsoft.com/office/drawing/2014/main" id="{D4FCE37D-C5F8-7E15-AFDA-873F17A5895A}"/>
              </a:ext>
            </a:extLst>
          </p:cNvPr>
          <p:cNvSpPr>
            <a:spLocks noGrp="1" noChangeArrowheads="1"/>
          </p:cNvSpPr>
          <p:nvPr>
            <p:ph type="title"/>
            <p:custDataLst>
              <p:tags r:id="rId1"/>
            </p:custDataLst>
          </p:nvPr>
        </p:nvSpPr>
        <p:spPr/>
        <p:txBody>
          <a:bodyPr/>
          <a:lstStyle/>
          <a:p>
            <a:r>
              <a:rPr lang="en-US" altLang="en-US" dirty="0"/>
              <a:t>The </a:t>
            </a:r>
            <a:r>
              <a:rPr lang="en-US" altLang="en-US" b="1" dirty="0"/>
              <a:t>use of Branches</a:t>
            </a:r>
          </a:p>
        </p:txBody>
      </p:sp>
      <p:sp>
        <p:nvSpPr>
          <p:cNvPr id="106499" name="Content Placeholder 2">
            <a:extLst>
              <a:ext uri="{FF2B5EF4-FFF2-40B4-BE49-F238E27FC236}">
                <a16:creationId xmlns:a16="http://schemas.microsoft.com/office/drawing/2014/main" id="{CF6B35DA-0C09-D1F6-1629-6E2EF0118A7A}"/>
              </a:ext>
            </a:extLst>
          </p:cNvPr>
          <p:cNvSpPr>
            <a:spLocks noGrp="1" noChangeArrowheads="1"/>
          </p:cNvSpPr>
          <p:nvPr>
            <p:ph idx="1"/>
            <p:custDataLst>
              <p:tags r:id="rId2"/>
            </p:custDataLst>
          </p:nvPr>
        </p:nvSpPr>
        <p:spPr>
          <a:xfrm>
            <a:off x="685799" y="1001713"/>
            <a:ext cx="11218201" cy="6008687"/>
          </a:xfrm>
        </p:spPr>
        <p:txBody>
          <a:bodyPr/>
          <a:lstStyle/>
          <a:p>
            <a:pPr marL="685800" indent="-457200"/>
            <a:r>
              <a:rPr lang="en-US" altLang="en-US" sz="2400" dirty="0"/>
              <a:t>Branches are a key element in the Git software control system</a:t>
            </a:r>
            <a:endParaRPr lang="en-US" altLang="en-US" sz="1600" dirty="0">
              <a:ea typeface="MS PGothic" panose="020B0600070205080204" pitchFamily="34" charset="-128"/>
            </a:endParaRPr>
          </a:p>
          <a:p>
            <a:pPr marL="1031875" lvl="1" indent="-457200"/>
            <a:r>
              <a:rPr lang="en-US" altLang="en-US" sz="2000" dirty="0">
                <a:ea typeface="MS PGothic" panose="020B0600070205080204" pitchFamily="34" charset="-128"/>
              </a:rPr>
              <a:t>They allow you to work on different versions of the same files</a:t>
            </a:r>
          </a:p>
          <a:p>
            <a:pPr marL="1031875" lvl="1" indent="-457200"/>
            <a:r>
              <a:rPr lang="en-US" altLang="en-US" sz="2000" dirty="0">
                <a:ea typeface="MS PGothic" panose="020B0600070205080204" pitchFamily="34" charset="-128"/>
              </a:rPr>
              <a:t>Your edits on one branch are </a:t>
            </a:r>
            <a:r>
              <a:rPr lang="en-US" altLang="en-US" sz="2000" b="1" dirty="0">
                <a:ea typeface="MS PGothic" panose="020B0600070205080204" pitchFamily="34" charset="-128"/>
              </a:rPr>
              <a:t>independent</a:t>
            </a:r>
            <a:r>
              <a:rPr lang="en-US" altLang="en-US" sz="2000" dirty="0">
                <a:ea typeface="MS PGothic" panose="020B0600070205080204" pitchFamily="34" charset="-128"/>
              </a:rPr>
              <a:t> from work in other branches</a:t>
            </a:r>
          </a:p>
          <a:p>
            <a:pPr marL="1365250" lvl="2" indent="-457200"/>
            <a:r>
              <a:rPr lang="en-US" altLang="en-US" sz="1800" dirty="0">
                <a:ea typeface="MS PGothic" panose="020B0600070205080204" pitchFamily="34" charset="-128"/>
              </a:rPr>
              <a:t>Allowing you to have branches for different purposes</a:t>
            </a:r>
          </a:p>
          <a:p>
            <a:pPr marL="1711325" lvl="3" indent="-457200"/>
            <a:r>
              <a:rPr lang="en-US" altLang="en-US" sz="1600" dirty="0">
                <a:ea typeface="MS PGothic" panose="020B0600070205080204" pitchFamily="34" charset="-128"/>
              </a:rPr>
              <a:t>Prototyping</a:t>
            </a:r>
          </a:p>
          <a:p>
            <a:pPr marL="1711325" lvl="3" indent="-457200"/>
            <a:r>
              <a:rPr lang="en-US" altLang="en-US" sz="1600" dirty="0">
                <a:ea typeface="MS PGothic" panose="020B0600070205080204" pitchFamily="34" charset="-128"/>
              </a:rPr>
              <a:t>Hot-Fixes for production</a:t>
            </a:r>
          </a:p>
          <a:p>
            <a:pPr marL="1711325" lvl="3" indent="-457200"/>
            <a:r>
              <a:rPr lang="en-US" altLang="en-US" sz="1600" dirty="0">
                <a:ea typeface="MS PGothic" panose="020B0600070205080204" pitchFamily="34" charset="-128"/>
              </a:rPr>
              <a:t>Different release cycles</a:t>
            </a:r>
          </a:p>
          <a:p>
            <a:pPr marL="1031875" lvl="1" indent="-457200"/>
            <a:r>
              <a:rPr lang="en-US" altLang="en-US" sz="2000" dirty="0">
                <a:ea typeface="MS PGothic" panose="020B0600070205080204" pitchFamily="34" charset="-128"/>
              </a:rPr>
              <a:t>You can merge branches back into </a:t>
            </a:r>
            <a:r>
              <a:rPr lang="en-US" altLang="en-US" sz="2000" b="1" dirty="0">
                <a:ea typeface="MS PGothic" panose="020B0600070205080204" pitchFamily="34" charset="-128"/>
              </a:rPr>
              <a:t>master</a:t>
            </a:r>
            <a:r>
              <a:rPr lang="en-US" altLang="en-US" sz="2000" dirty="0">
                <a:ea typeface="MS PGothic" panose="020B0600070205080204" pitchFamily="34" charset="-128"/>
              </a:rPr>
              <a:t> on a case-by-case basis</a:t>
            </a:r>
          </a:p>
          <a:p>
            <a:pPr marL="685800" indent="-457200"/>
            <a:r>
              <a:rPr lang="en-US" altLang="en-US" sz="2400" dirty="0">
                <a:ea typeface="MS PGothic" panose="020B0600070205080204" pitchFamily="34" charset="-128"/>
              </a:rPr>
              <a:t>Branches are sometimes created to model different lifecycle stages in your development architecture:</a:t>
            </a:r>
          </a:p>
          <a:p>
            <a:pPr marL="1031875" lvl="1" indent="-457200"/>
            <a:r>
              <a:rPr lang="en-US" altLang="en-US" sz="1600" dirty="0">
                <a:ea typeface="MS PGothic" panose="020B0600070205080204" pitchFamily="34" charset="-128"/>
              </a:rPr>
              <a:t>Sandbox</a:t>
            </a:r>
          </a:p>
          <a:p>
            <a:pPr marL="1031875" lvl="1" indent="-457200"/>
            <a:r>
              <a:rPr lang="en-US" altLang="en-US" sz="1600" dirty="0">
                <a:ea typeface="MS PGothic" panose="020B0600070205080204" pitchFamily="34" charset="-128"/>
              </a:rPr>
              <a:t>Dev</a:t>
            </a:r>
          </a:p>
          <a:p>
            <a:pPr marL="1031875" lvl="1" indent="-457200"/>
            <a:r>
              <a:rPr lang="en-US" altLang="en-US" sz="1600" dirty="0">
                <a:ea typeface="MS PGothic" panose="020B0600070205080204" pitchFamily="34" charset="-128"/>
              </a:rPr>
              <a:t>Test</a:t>
            </a:r>
          </a:p>
          <a:p>
            <a:pPr marL="1031875" lvl="1" indent="-457200"/>
            <a:r>
              <a:rPr lang="en-US" altLang="en-US" sz="1600" dirty="0">
                <a:ea typeface="MS PGothic" panose="020B0600070205080204" pitchFamily="34" charset="-128"/>
              </a:rPr>
              <a:t>QA ("Hot Fix") - etc.</a:t>
            </a:r>
            <a:endParaRPr lang="en-US" altLang="en-US" sz="1400" dirty="0">
              <a:ea typeface="MS PGothic" panose="020B0600070205080204" pitchFamily="34" charset="-128"/>
            </a:endParaRPr>
          </a:p>
          <a:p>
            <a:pPr marL="685800" indent="-457200"/>
            <a:r>
              <a:rPr lang="en-US" altLang="en-US" sz="2400" dirty="0">
                <a:ea typeface="MS PGothic" panose="020B0600070205080204" pitchFamily="34" charset="-128"/>
              </a:rPr>
              <a:t>You can also create what are known as </a:t>
            </a:r>
            <a:r>
              <a:rPr lang="en-US" altLang="en-US" sz="2400" b="1" dirty="0">
                <a:ea typeface="MS PGothic" panose="020B0600070205080204" pitchFamily="34" charset="-128"/>
              </a:rPr>
              <a:t>“feature branches” </a:t>
            </a:r>
            <a:r>
              <a:rPr lang="en-US" altLang="en-US" sz="2400" dirty="0">
                <a:ea typeface="MS PGothic" panose="020B0600070205080204" pitchFamily="34" charset="-128"/>
              </a:rPr>
              <a:t>for your own prototyping or development requirements</a:t>
            </a:r>
          </a:p>
          <a:p>
            <a:pPr marL="1031875" lvl="1" indent="-457200"/>
            <a:r>
              <a:rPr lang="en-US" altLang="en-US" sz="2000" dirty="0">
                <a:ea typeface="MS PGothic" panose="020B0600070205080204" pitchFamily="34" charset="-128"/>
              </a:rPr>
              <a:t>Assuming that you have the necessary Git Server permissions</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2" name="Picture 8">
            <a:extLst>
              <a:ext uri="{FF2B5EF4-FFF2-40B4-BE49-F238E27FC236}">
                <a16:creationId xmlns:a16="http://schemas.microsoft.com/office/drawing/2014/main" id="{D163E942-B949-8C74-C83D-DBA6D423AD7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05280" y="2209148"/>
            <a:ext cx="5262563" cy="326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Rectangle: Rounded Corners 31">
            <a:extLst>
              <a:ext uri="{FF2B5EF4-FFF2-40B4-BE49-F238E27FC236}">
                <a16:creationId xmlns:a16="http://schemas.microsoft.com/office/drawing/2014/main" id="{CAA080CC-40D3-4834-A4DF-19B46427972C}"/>
              </a:ext>
            </a:extLst>
          </p:cNvPr>
          <p:cNvSpPr/>
          <p:nvPr/>
        </p:nvSpPr>
        <p:spPr bwMode="auto">
          <a:xfrm>
            <a:off x="1524000" y="3079750"/>
            <a:ext cx="3962400" cy="3765550"/>
          </a:xfrm>
          <a:prstGeom prst="roundRect">
            <a:avLst/>
          </a:prstGeom>
          <a:gradFill>
            <a:gsLst>
              <a:gs pos="0">
                <a:schemeClr val="accent3">
                  <a:lumMod val="95000"/>
                  <a:alpha val="36000"/>
                </a:schemeClr>
              </a:gs>
              <a:gs pos="38000">
                <a:schemeClr val="accent1">
                  <a:lumMod val="45000"/>
                  <a:lumOff val="55000"/>
                  <a:alpha val="24000"/>
                </a:schemeClr>
              </a:gs>
              <a:gs pos="73000">
                <a:schemeClr val="accent1">
                  <a:lumMod val="45000"/>
                  <a:lumOff val="55000"/>
                  <a:alpha val="29000"/>
                </a:schemeClr>
              </a:gs>
              <a:gs pos="100000">
                <a:schemeClr val="bg2">
                  <a:alpha val="23000"/>
                </a:schemeClr>
              </a:gs>
            </a:gsLst>
            <a:lin ang="5400000" scaled="1"/>
          </a:gradFill>
          <a:ln w="28575" cap="flat" cmpd="sng" algn="ctr">
            <a:noFill/>
            <a:prstDash val="solid"/>
            <a:round/>
            <a:headEnd type="none" w="med" len="med"/>
            <a:tailEnd type="none" w="med" len="med"/>
          </a:ln>
          <a:effectLst/>
        </p:spPr>
        <p:txBody>
          <a:bodyPr wrap="none" anchor="ctr"/>
          <a:lstStyle/>
          <a:p>
            <a:pPr eaLnBrk="1" hangingPunct="1">
              <a:defRPr/>
            </a:pPr>
            <a:endParaRPr lang="en-US" sz="1800" dirty="0">
              <a:latin typeface="+mj-lt"/>
              <a:cs typeface="Calibri" panose="020F0502020204030204" pitchFamily="34" charset="0"/>
            </a:endParaRPr>
          </a:p>
        </p:txBody>
      </p:sp>
      <p:sp>
        <p:nvSpPr>
          <p:cNvPr id="107525" name="Title 1">
            <a:extLst>
              <a:ext uri="{FF2B5EF4-FFF2-40B4-BE49-F238E27FC236}">
                <a16:creationId xmlns:a16="http://schemas.microsoft.com/office/drawing/2014/main" id="{CB3B982D-2B79-F76C-F0B0-42506EB4A5F9}"/>
              </a:ext>
            </a:extLst>
          </p:cNvPr>
          <p:cNvSpPr>
            <a:spLocks noGrp="1" noChangeArrowheads="1"/>
          </p:cNvSpPr>
          <p:nvPr>
            <p:ph type="title"/>
            <p:custDataLst>
              <p:tags r:id="rId1"/>
            </p:custDataLst>
          </p:nvPr>
        </p:nvSpPr>
        <p:spPr>
          <a:xfrm>
            <a:off x="598024" y="393890"/>
            <a:ext cx="8703601" cy="592572"/>
          </a:xfrm>
        </p:spPr>
        <p:txBody>
          <a:bodyPr/>
          <a:lstStyle/>
          <a:p>
            <a:r>
              <a:rPr lang="en-US" altLang="en-US" b="1" dirty="0"/>
              <a:t>Visualizing Branches &amp; Commit Points</a:t>
            </a:r>
          </a:p>
        </p:txBody>
      </p:sp>
      <p:sp>
        <p:nvSpPr>
          <p:cNvPr id="3" name="Content Placeholder 2">
            <a:extLst>
              <a:ext uri="{FF2B5EF4-FFF2-40B4-BE49-F238E27FC236}">
                <a16:creationId xmlns:a16="http://schemas.microsoft.com/office/drawing/2014/main" id="{FB6856E2-7B17-487F-A5B8-1A2412A3B736}"/>
              </a:ext>
            </a:extLst>
          </p:cNvPr>
          <p:cNvSpPr>
            <a:spLocks noGrp="1"/>
          </p:cNvSpPr>
          <p:nvPr>
            <p:ph idx="1"/>
            <p:custDataLst>
              <p:tags r:id="rId2"/>
            </p:custDataLst>
          </p:nvPr>
        </p:nvSpPr>
        <p:spPr>
          <a:xfrm>
            <a:off x="533400" y="1066800"/>
            <a:ext cx="11060576" cy="5635626"/>
          </a:xfrm>
        </p:spPr>
        <p:txBody>
          <a:bodyPr/>
          <a:lstStyle/>
          <a:p>
            <a:pPr marL="228600">
              <a:defRPr/>
            </a:pPr>
            <a:r>
              <a:rPr lang="en-US" sz="2800" dirty="0">
                <a:ea typeface="ＭＳ Ｐゴシック" charset="-128"/>
              </a:rPr>
              <a:t>Because branches are "references to commit points" they are often depicted visually using what is called a </a:t>
            </a:r>
            <a:r>
              <a:rPr lang="en-US" sz="2800" b="1" dirty="0">
                <a:ea typeface="ＭＳ Ｐゴシック" charset="-128"/>
              </a:rPr>
              <a:t>“Commit Graph”</a:t>
            </a:r>
            <a:endParaRPr lang="en-US" sz="1800" b="1" dirty="0">
              <a:ea typeface="ＭＳ Ｐゴシック" charset="-128"/>
            </a:endParaRPr>
          </a:p>
          <a:p>
            <a:pPr marL="1031875" lvl="1" indent="-457200">
              <a:buFont typeface="Webdings" panose="05030102010509060703" pitchFamily="18" charset="2"/>
              <a:buChar char="4"/>
              <a:defRPr/>
            </a:pPr>
            <a:endParaRPr lang="en-US" sz="1800" dirty="0">
              <a:ea typeface="ＭＳ Ｐゴシック" charset="-128"/>
            </a:endParaRPr>
          </a:p>
        </p:txBody>
      </p:sp>
      <p:sp>
        <p:nvSpPr>
          <p:cNvPr id="24" name="TextBox 23">
            <a:extLst>
              <a:ext uri="{FF2B5EF4-FFF2-40B4-BE49-F238E27FC236}">
                <a16:creationId xmlns:a16="http://schemas.microsoft.com/office/drawing/2014/main" id="{2DB553E0-5C5A-49C2-9B8E-95E177B38F66}"/>
              </a:ext>
            </a:extLst>
          </p:cNvPr>
          <p:cNvSpPr txBox="1"/>
          <p:nvPr/>
        </p:nvSpPr>
        <p:spPr>
          <a:xfrm>
            <a:off x="1991355" y="3949365"/>
            <a:ext cx="1656223" cy="276999"/>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wrap="none">
            <a:spAutoFit/>
          </a:bodyPr>
          <a:lstStyle/>
          <a:p>
            <a:pPr>
              <a:defRPr/>
            </a:pPr>
            <a:r>
              <a:rPr lang="en-US" sz="1200" dirty="0">
                <a:latin typeface="+mj-lt"/>
                <a:cs typeface="Calibri" panose="020F0502020204030204" pitchFamily="34" charset="0"/>
              </a:rPr>
              <a:t>Commit Point: 49163</a:t>
            </a:r>
          </a:p>
        </p:txBody>
      </p:sp>
      <p:sp>
        <p:nvSpPr>
          <p:cNvPr id="26" name="Arrow: Right 25">
            <a:extLst>
              <a:ext uri="{FF2B5EF4-FFF2-40B4-BE49-F238E27FC236}">
                <a16:creationId xmlns:a16="http://schemas.microsoft.com/office/drawing/2014/main" id="{B6FDB30E-F907-4ACF-9F82-F7BFCF76F877}"/>
              </a:ext>
            </a:extLst>
          </p:cNvPr>
          <p:cNvSpPr/>
          <p:nvPr/>
        </p:nvSpPr>
        <p:spPr bwMode="auto">
          <a:xfrm>
            <a:off x="2740025" y="4902867"/>
            <a:ext cx="762000" cy="549740"/>
          </a:xfrm>
          <a:prstGeom prst="rightArrow">
            <a:avLst/>
          </a:prstGeom>
          <a:solidFill>
            <a:srgbClr val="C00000"/>
          </a:solidFill>
          <a:ln w="28575" cap="flat" cmpd="sng" algn="ctr">
            <a:noFill/>
            <a:prstDash val="solid"/>
            <a:round/>
            <a:headEnd type="none" w="med" len="med"/>
            <a:tailEnd type="none" w="med" len="med"/>
          </a:ln>
          <a:effectLst/>
          <a:scene3d>
            <a:camera prst="orthographicFront">
              <a:rot lat="0" lon="0" rev="0"/>
            </a:camera>
            <a:lightRig rig="chilly" dir="t">
              <a:rot lat="0" lon="0" rev="18480000"/>
            </a:lightRig>
          </a:scene3d>
          <a:sp3d prstMaterial="clear">
            <a:bevelT h="63500"/>
          </a:sp3d>
        </p:spPr>
        <p:txBody>
          <a:bodyPr wrap="none" anchor="ctr"/>
          <a:lstStyle/>
          <a:p>
            <a:pPr algn="r" eaLnBrk="1" hangingPunct="1">
              <a:defRPr/>
            </a:pPr>
            <a:r>
              <a:rPr lang="en-US" sz="1800" b="1" dirty="0">
                <a:latin typeface="+mj-lt"/>
                <a:cs typeface="Calibri" panose="020F0502020204030204" pitchFamily="34" charset="0"/>
              </a:rPr>
              <a:t>dev</a:t>
            </a:r>
          </a:p>
        </p:txBody>
      </p:sp>
      <p:sp>
        <p:nvSpPr>
          <p:cNvPr id="27" name="Oval 26">
            <a:extLst>
              <a:ext uri="{FF2B5EF4-FFF2-40B4-BE49-F238E27FC236}">
                <a16:creationId xmlns:a16="http://schemas.microsoft.com/office/drawing/2014/main" id="{4A666658-45E1-4804-A02F-0561A7A97AA1}"/>
              </a:ext>
            </a:extLst>
          </p:cNvPr>
          <p:cNvSpPr/>
          <p:nvPr/>
        </p:nvSpPr>
        <p:spPr bwMode="auto">
          <a:xfrm>
            <a:off x="1597025" y="4231355"/>
            <a:ext cx="1981200" cy="442912"/>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800" dirty="0">
                <a:effectLst>
                  <a:outerShdw blurRad="38100" dist="38100" dir="2700000" algn="tl">
                    <a:srgbClr val="000000">
                      <a:alpha val="43137"/>
                    </a:srgbClr>
                  </a:outerShdw>
                </a:effectLst>
                <a:latin typeface="+mj-lt"/>
                <a:cs typeface="Calibri" panose="020F0502020204030204" pitchFamily="34" charset="0"/>
              </a:rPr>
              <a:t>File1, File2</a:t>
            </a:r>
          </a:p>
        </p:txBody>
      </p:sp>
      <p:sp>
        <p:nvSpPr>
          <p:cNvPr id="29" name="Arrow: Right 28">
            <a:extLst>
              <a:ext uri="{FF2B5EF4-FFF2-40B4-BE49-F238E27FC236}">
                <a16:creationId xmlns:a16="http://schemas.microsoft.com/office/drawing/2014/main" id="{649F7C84-7ACF-4780-99A7-04413AF78004}"/>
              </a:ext>
            </a:extLst>
          </p:cNvPr>
          <p:cNvSpPr/>
          <p:nvPr/>
        </p:nvSpPr>
        <p:spPr bwMode="auto">
          <a:xfrm>
            <a:off x="2740025" y="6003460"/>
            <a:ext cx="762000" cy="549740"/>
          </a:xfrm>
          <a:prstGeom prst="rightArrow">
            <a:avLst/>
          </a:prstGeom>
          <a:solidFill>
            <a:schemeClr val="bg2">
              <a:lumMod val="75000"/>
            </a:schemeClr>
          </a:solidFill>
          <a:ln w="28575" cap="flat" cmpd="sng" algn="ctr">
            <a:solidFill>
              <a:srgbClr val="FF0000"/>
            </a:solidFill>
            <a:prstDash val="solid"/>
            <a:round/>
            <a:headEnd type="none" w="med" len="med"/>
            <a:tailEnd type="none" w="med" len="med"/>
          </a:ln>
          <a:effectLst/>
          <a:scene3d>
            <a:camera prst="orthographicFront">
              <a:rot lat="0" lon="0" rev="0"/>
            </a:camera>
            <a:lightRig rig="chilly" dir="t">
              <a:rot lat="0" lon="0" rev="18480000"/>
            </a:lightRig>
          </a:scene3d>
          <a:sp3d prstMaterial="clear">
            <a:bevelT h="63500"/>
          </a:sp3d>
        </p:spPr>
        <p:txBody>
          <a:bodyPr wrap="none" anchor="ctr"/>
          <a:lstStyle/>
          <a:p>
            <a:pPr eaLnBrk="1" hangingPunct="1">
              <a:defRPr/>
            </a:pPr>
            <a:r>
              <a:rPr lang="en-US" sz="1600" b="1" dirty="0">
                <a:latin typeface="+mj-lt"/>
                <a:cs typeface="Calibri" panose="020F0502020204030204" pitchFamily="34" charset="0"/>
              </a:rPr>
              <a:t>HEAD</a:t>
            </a:r>
            <a:endParaRPr lang="en-US" sz="1800" b="1" dirty="0">
              <a:latin typeface="+mj-lt"/>
              <a:cs typeface="Calibri" panose="020F0502020204030204" pitchFamily="34" charset="0"/>
            </a:endParaRPr>
          </a:p>
        </p:txBody>
      </p:sp>
      <p:sp>
        <p:nvSpPr>
          <p:cNvPr id="30" name="Arrow: Right 29">
            <a:extLst>
              <a:ext uri="{FF2B5EF4-FFF2-40B4-BE49-F238E27FC236}">
                <a16:creationId xmlns:a16="http://schemas.microsoft.com/office/drawing/2014/main" id="{6DD2BF82-BFCD-4F33-BE10-B99B5C389D99}"/>
              </a:ext>
            </a:extLst>
          </p:cNvPr>
          <p:cNvSpPr/>
          <p:nvPr/>
        </p:nvSpPr>
        <p:spPr bwMode="auto">
          <a:xfrm>
            <a:off x="2587625" y="5393860"/>
            <a:ext cx="914400" cy="549740"/>
          </a:xfrm>
          <a:prstGeom prst="rightArrow">
            <a:avLst/>
          </a:prstGeom>
          <a:solidFill>
            <a:srgbClr val="0070C0"/>
          </a:solidFill>
          <a:ln w="28575" cap="flat" cmpd="sng" algn="ctr">
            <a:noFill/>
            <a:prstDash val="solid"/>
            <a:round/>
            <a:headEnd type="none" w="med" len="med"/>
            <a:tailEnd type="none" w="med" len="med"/>
          </a:ln>
          <a:effectLst/>
          <a:scene3d>
            <a:camera prst="orthographicFront">
              <a:rot lat="0" lon="0" rev="0"/>
            </a:camera>
            <a:lightRig rig="chilly" dir="t">
              <a:rot lat="0" lon="0" rev="18480000"/>
            </a:lightRig>
          </a:scene3d>
          <a:sp3d prstMaterial="clear">
            <a:bevelT h="63500"/>
          </a:sp3d>
        </p:spPr>
        <p:txBody>
          <a:bodyPr wrap="none" anchor="ctr"/>
          <a:lstStyle/>
          <a:p>
            <a:pPr eaLnBrk="1" hangingPunct="1">
              <a:defRPr/>
            </a:pPr>
            <a:r>
              <a:rPr lang="en-US" sz="1500" b="1" dirty="0">
                <a:latin typeface="+mj-lt"/>
                <a:cs typeface="Calibri" panose="020F0502020204030204" pitchFamily="34" charset="0"/>
              </a:rPr>
              <a:t>master</a:t>
            </a:r>
          </a:p>
        </p:txBody>
      </p:sp>
      <p:sp>
        <p:nvSpPr>
          <p:cNvPr id="7" name="TextBox 6">
            <a:extLst>
              <a:ext uri="{FF2B5EF4-FFF2-40B4-BE49-F238E27FC236}">
                <a16:creationId xmlns:a16="http://schemas.microsoft.com/office/drawing/2014/main" id="{9C731FE8-3BF3-4627-8302-337456FED859}"/>
              </a:ext>
            </a:extLst>
          </p:cNvPr>
          <p:cNvSpPr txBox="1"/>
          <p:nvPr/>
        </p:nvSpPr>
        <p:spPr>
          <a:xfrm>
            <a:off x="3000511" y="3189338"/>
            <a:ext cx="1516762" cy="584775"/>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wrap="none">
            <a:spAutoFit/>
          </a:bodyPr>
          <a:lstStyle/>
          <a:p>
            <a:pPr>
              <a:defRPr/>
            </a:pPr>
            <a:r>
              <a:rPr lang="en-US" sz="3200" b="1" dirty="0">
                <a:latin typeface="+mj-lt"/>
                <a:cs typeface="Calibri" panose="020F0502020204030204" pitchFamily="34" charset="0"/>
              </a:rPr>
              <a:t>Legend</a:t>
            </a:r>
          </a:p>
        </p:txBody>
      </p:sp>
      <p:sp>
        <p:nvSpPr>
          <p:cNvPr id="21" name="Right Brace 20">
            <a:extLst>
              <a:ext uri="{FF2B5EF4-FFF2-40B4-BE49-F238E27FC236}">
                <a16:creationId xmlns:a16="http://schemas.microsoft.com/office/drawing/2014/main" id="{0657F2FE-B39F-422C-9DEB-E05222E5C13C}"/>
              </a:ext>
            </a:extLst>
          </p:cNvPr>
          <p:cNvSpPr/>
          <p:nvPr/>
        </p:nvSpPr>
        <p:spPr bwMode="auto">
          <a:xfrm>
            <a:off x="3611563" y="4902201"/>
            <a:ext cx="290512" cy="1025525"/>
          </a:xfrm>
          <a:prstGeom prst="rightBrace">
            <a:avLst/>
          </a:prstGeom>
          <a:noFill/>
          <a:ln w="285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31" name="TextBox 30">
            <a:extLst>
              <a:ext uri="{FF2B5EF4-FFF2-40B4-BE49-F238E27FC236}">
                <a16:creationId xmlns:a16="http://schemas.microsoft.com/office/drawing/2014/main" id="{EA46498A-4527-45BC-9677-E92D00E1D053}"/>
              </a:ext>
            </a:extLst>
          </p:cNvPr>
          <p:cNvSpPr txBox="1"/>
          <p:nvPr/>
        </p:nvSpPr>
        <p:spPr>
          <a:xfrm>
            <a:off x="4059889" y="5267941"/>
            <a:ext cx="1039067" cy="338554"/>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wrap="none">
            <a:spAutoFit/>
          </a:bodyPr>
          <a:lstStyle/>
          <a:p>
            <a:pPr>
              <a:defRPr/>
            </a:pPr>
            <a:r>
              <a:rPr lang="en-US" sz="1600" dirty="0">
                <a:latin typeface="+mj-lt"/>
                <a:cs typeface="Calibri" panose="020F0502020204030204" pitchFamily="34" charset="0"/>
              </a:rPr>
              <a:t>Branches</a:t>
            </a:r>
          </a:p>
        </p:txBody>
      </p:sp>
      <p:sp>
        <p:nvSpPr>
          <p:cNvPr id="33" name="Right Brace 32">
            <a:extLst>
              <a:ext uri="{FF2B5EF4-FFF2-40B4-BE49-F238E27FC236}">
                <a16:creationId xmlns:a16="http://schemas.microsoft.com/office/drawing/2014/main" id="{0F0861D4-9A65-4398-BD0C-6999F1561775}"/>
              </a:ext>
            </a:extLst>
          </p:cNvPr>
          <p:cNvSpPr/>
          <p:nvPr/>
        </p:nvSpPr>
        <p:spPr bwMode="auto">
          <a:xfrm>
            <a:off x="3611563" y="3949700"/>
            <a:ext cx="290512" cy="723900"/>
          </a:xfrm>
          <a:prstGeom prst="rightBrace">
            <a:avLst/>
          </a:prstGeom>
          <a:noFill/>
          <a:ln w="285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34" name="TextBox 33">
            <a:extLst>
              <a:ext uri="{FF2B5EF4-FFF2-40B4-BE49-F238E27FC236}">
                <a16:creationId xmlns:a16="http://schemas.microsoft.com/office/drawing/2014/main" id="{D8839F32-9693-49CE-8A7E-E53F349713A2}"/>
              </a:ext>
            </a:extLst>
          </p:cNvPr>
          <p:cNvSpPr txBox="1"/>
          <p:nvPr/>
        </p:nvSpPr>
        <p:spPr>
          <a:xfrm>
            <a:off x="4059889" y="4038601"/>
            <a:ext cx="1516762" cy="584775"/>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wrap="none">
            <a:spAutoFit/>
          </a:bodyPr>
          <a:lstStyle/>
          <a:p>
            <a:pPr>
              <a:defRPr/>
            </a:pPr>
            <a:r>
              <a:rPr lang="en-US" sz="1600" dirty="0">
                <a:latin typeface="+mj-lt"/>
                <a:cs typeface="Calibri" panose="020F0502020204030204" pitchFamily="34" charset="0"/>
              </a:rPr>
              <a:t>Files and</a:t>
            </a:r>
          </a:p>
          <a:p>
            <a:pPr>
              <a:defRPr/>
            </a:pPr>
            <a:r>
              <a:rPr lang="en-US" sz="1600" dirty="0">
                <a:latin typeface="+mj-lt"/>
                <a:cs typeface="Calibri" panose="020F0502020204030204" pitchFamily="34" charset="0"/>
              </a:rPr>
              <a:t>Commit Points</a:t>
            </a:r>
          </a:p>
        </p:txBody>
      </p:sp>
      <p:sp>
        <p:nvSpPr>
          <p:cNvPr id="35" name="Right Brace 34">
            <a:extLst>
              <a:ext uri="{FF2B5EF4-FFF2-40B4-BE49-F238E27FC236}">
                <a16:creationId xmlns:a16="http://schemas.microsoft.com/office/drawing/2014/main" id="{79B70785-C27A-4B88-ACCD-DDBAAAB47B2C}"/>
              </a:ext>
            </a:extLst>
          </p:cNvPr>
          <p:cNvSpPr/>
          <p:nvPr/>
        </p:nvSpPr>
        <p:spPr bwMode="auto">
          <a:xfrm>
            <a:off x="3611563" y="6081714"/>
            <a:ext cx="290512" cy="471487"/>
          </a:xfrm>
          <a:prstGeom prst="rightBrace">
            <a:avLst/>
          </a:prstGeom>
          <a:noFill/>
          <a:ln w="285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36" name="TextBox 35">
            <a:extLst>
              <a:ext uri="{FF2B5EF4-FFF2-40B4-BE49-F238E27FC236}">
                <a16:creationId xmlns:a16="http://schemas.microsoft.com/office/drawing/2014/main" id="{BD3EBF90-3271-40AE-94FE-01A46849AFE6}"/>
              </a:ext>
            </a:extLst>
          </p:cNvPr>
          <p:cNvSpPr txBox="1"/>
          <p:nvPr/>
        </p:nvSpPr>
        <p:spPr>
          <a:xfrm>
            <a:off x="4035425" y="5867401"/>
            <a:ext cx="914400" cy="830997"/>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a:spAutoFit/>
          </a:bodyPr>
          <a:lstStyle/>
          <a:p>
            <a:pPr>
              <a:defRPr/>
            </a:pPr>
            <a:r>
              <a:rPr lang="en-US" sz="1600" dirty="0">
                <a:latin typeface="+mj-lt"/>
                <a:cs typeface="Calibri" panose="020F0502020204030204" pitchFamily="34" charset="0"/>
              </a:rPr>
              <a:t>Latest</a:t>
            </a:r>
          </a:p>
          <a:p>
            <a:pPr>
              <a:defRPr/>
            </a:pPr>
            <a:r>
              <a:rPr lang="en-US" sz="1600" dirty="0">
                <a:latin typeface="+mj-lt"/>
                <a:cs typeface="Calibri" panose="020F0502020204030204" pitchFamily="34" charset="0"/>
              </a:rPr>
              <a:t>Commit Point</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Straight Connector 24">
            <a:extLst>
              <a:ext uri="{FF2B5EF4-FFF2-40B4-BE49-F238E27FC236}">
                <a16:creationId xmlns:a16="http://schemas.microsoft.com/office/drawing/2014/main" id="{20B63CFD-C8E6-4066-BA1A-1AC6194F3EE8}"/>
              </a:ext>
            </a:extLst>
          </p:cNvPr>
          <p:cNvCxnSpPr>
            <a:cxnSpLocks/>
          </p:cNvCxnSpPr>
          <p:nvPr/>
        </p:nvCxnSpPr>
        <p:spPr bwMode="auto">
          <a:xfrm>
            <a:off x="5105400" y="4639411"/>
            <a:ext cx="2463800" cy="642937"/>
          </a:xfrm>
          <a:prstGeom prst="line">
            <a:avLst/>
          </a:prstGeom>
          <a:noFill/>
          <a:ln w="38100" cap="flat" cmpd="thickThin" algn="ctr">
            <a:solidFill>
              <a:schemeClr val="accent3">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 name="Straight Connector 5">
            <a:extLst>
              <a:ext uri="{FF2B5EF4-FFF2-40B4-BE49-F238E27FC236}">
                <a16:creationId xmlns:a16="http://schemas.microsoft.com/office/drawing/2014/main" id="{E59217CD-F881-46A1-848C-DBFEA673614F}"/>
              </a:ext>
            </a:extLst>
          </p:cNvPr>
          <p:cNvCxnSpPr>
            <a:cxnSpLocks/>
          </p:cNvCxnSpPr>
          <p:nvPr/>
        </p:nvCxnSpPr>
        <p:spPr bwMode="auto">
          <a:xfrm>
            <a:off x="7569200" y="3853597"/>
            <a:ext cx="0" cy="2840038"/>
          </a:xfrm>
          <a:prstGeom prst="line">
            <a:avLst/>
          </a:prstGeom>
          <a:noFill/>
          <a:ln w="38100" cap="flat" cmpd="thickThin" algn="ctr">
            <a:solidFill>
              <a:schemeClr val="accent3">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8548" name="Title 1">
            <a:extLst>
              <a:ext uri="{FF2B5EF4-FFF2-40B4-BE49-F238E27FC236}">
                <a16:creationId xmlns:a16="http://schemas.microsoft.com/office/drawing/2014/main" id="{B2C67845-2BCD-D347-604B-76382803A69D}"/>
              </a:ext>
            </a:extLst>
          </p:cNvPr>
          <p:cNvSpPr>
            <a:spLocks noGrp="1" noChangeArrowheads="1"/>
          </p:cNvSpPr>
          <p:nvPr>
            <p:ph type="title"/>
            <p:custDataLst>
              <p:tags r:id="rId1"/>
            </p:custDataLst>
          </p:nvPr>
        </p:nvSpPr>
        <p:spPr/>
        <p:txBody>
          <a:bodyPr/>
          <a:lstStyle/>
          <a:p>
            <a:r>
              <a:rPr lang="en-US" altLang="en-US"/>
              <a:t>The </a:t>
            </a:r>
            <a:r>
              <a:rPr lang="en-US" altLang="en-US" b="1"/>
              <a:t>HEAD</a:t>
            </a:r>
            <a:r>
              <a:rPr lang="en-US" altLang="en-US"/>
              <a:t> Pointer</a:t>
            </a:r>
          </a:p>
        </p:txBody>
      </p:sp>
      <p:sp>
        <p:nvSpPr>
          <p:cNvPr id="3" name="Content Placeholder 2">
            <a:extLst>
              <a:ext uri="{FF2B5EF4-FFF2-40B4-BE49-F238E27FC236}">
                <a16:creationId xmlns:a16="http://schemas.microsoft.com/office/drawing/2014/main" id="{FB6856E2-7B17-487F-A5B8-1A2412A3B736}"/>
              </a:ext>
            </a:extLst>
          </p:cNvPr>
          <p:cNvSpPr>
            <a:spLocks noGrp="1"/>
          </p:cNvSpPr>
          <p:nvPr>
            <p:ph idx="1"/>
            <p:custDataLst>
              <p:tags r:id="rId2"/>
            </p:custDataLst>
          </p:nvPr>
        </p:nvSpPr>
        <p:spPr>
          <a:xfrm>
            <a:off x="762000" y="1001713"/>
            <a:ext cx="10515599" cy="6008687"/>
          </a:xfrm>
        </p:spPr>
        <p:txBody>
          <a:bodyPr/>
          <a:lstStyle/>
          <a:p>
            <a:pPr marL="228600">
              <a:defRPr/>
            </a:pPr>
            <a:r>
              <a:rPr lang="en-US" sz="2000" b="1" dirty="0">
                <a:ea typeface="ＭＳ Ｐゴシック" charset="-128"/>
              </a:rPr>
              <a:t>HEAD</a:t>
            </a:r>
            <a:r>
              <a:rPr lang="en-US" sz="2000" dirty="0">
                <a:ea typeface="ＭＳ Ｐゴシック" charset="-128"/>
              </a:rPr>
              <a:t> is a special pointer that references the current "checked-out" branch. When you do a </a:t>
            </a:r>
            <a:r>
              <a:rPr lang="en-US" sz="1800" b="1" dirty="0">
                <a:solidFill>
                  <a:srgbClr val="C00000"/>
                </a:solidFill>
                <a:latin typeface="Courier New" panose="02070309020205020404" pitchFamily="49" charset="0"/>
                <a:ea typeface="ＭＳ Ｐゴシック" charset="-128"/>
                <a:cs typeface="Courier New" panose="02070309020205020404" pitchFamily="49" charset="0"/>
              </a:rPr>
              <a:t>git checkout</a:t>
            </a:r>
            <a:r>
              <a:rPr lang="en-US" sz="2000" dirty="0">
                <a:solidFill>
                  <a:srgbClr val="C00000"/>
                </a:solidFill>
                <a:latin typeface="Courier New" panose="02070309020205020404" pitchFamily="49" charset="0"/>
                <a:ea typeface="ＭＳ Ｐゴシック" charset="-128"/>
                <a:cs typeface="Courier New" panose="02070309020205020404" pitchFamily="49" charset="0"/>
              </a:rPr>
              <a:t> </a:t>
            </a:r>
            <a:r>
              <a:rPr lang="en-US" sz="2000" dirty="0">
                <a:ea typeface="ＭＳ Ｐゴシック" charset="-128"/>
              </a:rPr>
              <a:t>to a branch, the HEAD pointer moves to that branch. You develop in that branch and your file revisions, staging and commits occur in that branch until you checkout</a:t>
            </a:r>
            <a:r>
              <a:rPr lang="en-US" sz="2400" dirty="0">
                <a:ea typeface="ＭＳ Ｐゴシック" charset="-128"/>
              </a:rPr>
              <a:t>***</a:t>
            </a:r>
            <a:r>
              <a:rPr lang="en-US" sz="2000" dirty="0">
                <a:ea typeface="ＭＳ Ｐゴシック" charset="-128"/>
              </a:rPr>
              <a:t> to another branch</a:t>
            </a:r>
            <a:endParaRPr lang="en-US" sz="1600" dirty="0">
              <a:ea typeface="ＭＳ Ｐゴシック" charset="-128"/>
            </a:endParaRPr>
          </a:p>
        </p:txBody>
      </p:sp>
      <p:sp>
        <p:nvSpPr>
          <p:cNvPr id="8" name="Oval 7">
            <a:extLst>
              <a:ext uri="{FF2B5EF4-FFF2-40B4-BE49-F238E27FC236}">
                <a16:creationId xmlns:a16="http://schemas.microsoft.com/office/drawing/2014/main" id="{CCBDC67D-E422-42F5-B6AD-E46C65035DF6}"/>
              </a:ext>
            </a:extLst>
          </p:cNvPr>
          <p:cNvSpPr/>
          <p:nvPr/>
        </p:nvSpPr>
        <p:spPr bwMode="auto">
          <a:xfrm>
            <a:off x="6579495" y="5282808"/>
            <a:ext cx="1981200" cy="442912"/>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8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File1, File2</a:t>
            </a:r>
          </a:p>
        </p:txBody>
      </p:sp>
      <p:sp>
        <p:nvSpPr>
          <p:cNvPr id="10" name="Oval 9">
            <a:extLst>
              <a:ext uri="{FF2B5EF4-FFF2-40B4-BE49-F238E27FC236}">
                <a16:creationId xmlns:a16="http://schemas.microsoft.com/office/drawing/2014/main" id="{3FBA58C8-8B32-4EBA-8A16-8B0F13F51C88}"/>
              </a:ext>
            </a:extLst>
          </p:cNvPr>
          <p:cNvSpPr/>
          <p:nvPr/>
        </p:nvSpPr>
        <p:spPr bwMode="auto">
          <a:xfrm>
            <a:off x="6579495" y="6325335"/>
            <a:ext cx="1981200" cy="442912"/>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8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File1</a:t>
            </a:r>
          </a:p>
        </p:txBody>
      </p:sp>
      <p:sp>
        <p:nvSpPr>
          <p:cNvPr id="11" name="Oval 10">
            <a:extLst>
              <a:ext uri="{FF2B5EF4-FFF2-40B4-BE49-F238E27FC236}">
                <a16:creationId xmlns:a16="http://schemas.microsoft.com/office/drawing/2014/main" id="{DE31C5B4-AC92-4C86-88A4-DACF680F3EC9}"/>
              </a:ext>
            </a:extLst>
          </p:cNvPr>
          <p:cNvSpPr/>
          <p:nvPr/>
        </p:nvSpPr>
        <p:spPr bwMode="auto">
          <a:xfrm>
            <a:off x="4114800" y="4196646"/>
            <a:ext cx="1981200" cy="442912"/>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8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File1, File2</a:t>
            </a:r>
          </a:p>
        </p:txBody>
      </p:sp>
      <p:sp>
        <p:nvSpPr>
          <p:cNvPr id="12" name="Oval 11">
            <a:extLst>
              <a:ext uri="{FF2B5EF4-FFF2-40B4-BE49-F238E27FC236}">
                <a16:creationId xmlns:a16="http://schemas.microsoft.com/office/drawing/2014/main" id="{FF7D18AA-E42F-4420-ACB3-8A138BB9DF96}"/>
              </a:ext>
            </a:extLst>
          </p:cNvPr>
          <p:cNvSpPr/>
          <p:nvPr/>
        </p:nvSpPr>
        <p:spPr bwMode="auto">
          <a:xfrm>
            <a:off x="6579495" y="3410403"/>
            <a:ext cx="1981200" cy="442912"/>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8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File1, File2</a:t>
            </a:r>
          </a:p>
        </p:txBody>
      </p:sp>
      <p:sp>
        <p:nvSpPr>
          <p:cNvPr id="2" name="TextBox 1">
            <a:extLst>
              <a:ext uri="{FF2B5EF4-FFF2-40B4-BE49-F238E27FC236}">
                <a16:creationId xmlns:a16="http://schemas.microsoft.com/office/drawing/2014/main" id="{A709DB69-5504-4664-B4CB-AF1117B4C2DB}"/>
              </a:ext>
            </a:extLst>
          </p:cNvPr>
          <p:cNvSpPr txBox="1"/>
          <p:nvPr/>
        </p:nvSpPr>
        <p:spPr>
          <a:xfrm>
            <a:off x="8713064" y="6416366"/>
            <a:ext cx="1558760" cy="276999"/>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wrap="none">
            <a:spAutoFit/>
          </a:bodyPr>
          <a:lstStyle/>
          <a:p>
            <a:pPr>
              <a:defRPr/>
            </a:pPr>
            <a:r>
              <a:rPr lang="en-US" sz="1200" dirty="0">
                <a:latin typeface="Calibri" panose="020F0502020204030204" pitchFamily="34" charset="0"/>
                <a:cs typeface="Calibri" panose="020F0502020204030204" pitchFamily="34" charset="0"/>
              </a:rPr>
              <a:t>Commit Point: f989d3</a:t>
            </a:r>
          </a:p>
        </p:txBody>
      </p:sp>
      <p:sp>
        <p:nvSpPr>
          <p:cNvPr id="14" name="TextBox 13">
            <a:extLst>
              <a:ext uri="{FF2B5EF4-FFF2-40B4-BE49-F238E27FC236}">
                <a16:creationId xmlns:a16="http://schemas.microsoft.com/office/drawing/2014/main" id="{A02B5904-D646-42D8-BF69-A6456C23E9D4}"/>
              </a:ext>
            </a:extLst>
          </p:cNvPr>
          <p:cNvSpPr txBox="1"/>
          <p:nvPr/>
        </p:nvSpPr>
        <p:spPr>
          <a:xfrm>
            <a:off x="8713064" y="5390901"/>
            <a:ext cx="1590820" cy="276999"/>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wrap="none">
            <a:spAutoFit/>
          </a:bodyPr>
          <a:lstStyle/>
          <a:p>
            <a:pPr>
              <a:defRPr/>
            </a:pPr>
            <a:r>
              <a:rPr lang="en-US" sz="1200" dirty="0">
                <a:latin typeface="Calibri" panose="020F0502020204030204" pitchFamily="34" charset="0"/>
                <a:cs typeface="Calibri" panose="020F0502020204030204" pitchFamily="34" charset="0"/>
              </a:rPr>
              <a:t>Commit Point: 6829d3</a:t>
            </a:r>
          </a:p>
        </p:txBody>
      </p:sp>
      <p:sp>
        <p:nvSpPr>
          <p:cNvPr id="15" name="TextBox 14">
            <a:extLst>
              <a:ext uri="{FF2B5EF4-FFF2-40B4-BE49-F238E27FC236}">
                <a16:creationId xmlns:a16="http://schemas.microsoft.com/office/drawing/2014/main" id="{EF013323-5107-4525-90AD-E9FFB8EDC5F6}"/>
              </a:ext>
            </a:extLst>
          </p:cNvPr>
          <p:cNvSpPr txBox="1"/>
          <p:nvPr/>
        </p:nvSpPr>
        <p:spPr>
          <a:xfrm>
            <a:off x="8691304" y="3484049"/>
            <a:ext cx="1590820" cy="276999"/>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wrap="none">
            <a:spAutoFit/>
          </a:bodyPr>
          <a:lstStyle/>
          <a:p>
            <a:pPr>
              <a:defRPr/>
            </a:pPr>
            <a:r>
              <a:rPr lang="en-US" sz="1200" dirty="0">
                <a:latin typeface="Calibri" panose="020F0502020204030204" pitchFamily="34" charset="0"/>
                <a:cs typeface="Calibri" panose="020F0502020204030204" pitchFamily="34" charset="0"/>
              </a:rPr>
              <a:t>Commit Point: 1389d4</a:t>
            </a:r>
          </a:p>
        </p:txBody>
      </p:sp>
      <p:sp>
        <p:nvSpPr>
          <p:cNvPr id="16" name="TextBox 15">
            <a:extLst>
              <a:ext uri="{FF2B5EF4-FFF2-40B4-BE49-F238E27FC236}">
                <a16:creationId xmlns:a16="http://schemas.microsoft.com/office/drawing/2014/main" id="{9E3671E8-A719-4D37-AAED-0F0B5D68A46D}"/>
              </a:ext>
            </a:extLst>
          </p:cNvPr>
          <p:cNvSpPr txBox="1"/>
          <p:nvPr/>
        </p:nvSpPr>
        <p:spPr>
          <a:xfrm>
            <a:off x="3359465" y="4746387"/>
            <a:ext cx="1510670" cy="276999"/>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wrap="none">
            <a:spAutoFit/>
          </a:bodyPr>
          <a:lstStyle/>
          <a:p>
            <a:pPr>
              <a:defRPr/>
            </a:pPr>
            <a:r>
              <a:rPr lang="en-US" sz="1200" dirty="0">
                <a:latin typeface="Calibri" panose="020F0502020204030204" pitchFamily="34" charset="0"/>
                <a:cs typeface="Calibri" panose="020F0502020204030204" pitchFamily="34" charset="0"/>
              </a:rPr>
              <a:t>Commit Point: 49163</a:t>
            </a:r>
          </a:p>
        </p:txBody>
      </p:sp>
      <p:sp>
        <p:nvSpPr>
          <p:cNvPr id="17" name="TextBox 16">
            <a:extLst>
              <a:ext uri="{FF2B5EF4-FFF2-40B4-BE49-F238E27FC236}">
                <a16:creationId xmlns:a16="http://schemas.microsoft.com/office/drawing/2014/main" id="{8B5D2D0B-F0FC-4032-ADCD-5D677771EF5D}"/>
              </a:ext>
            </a:extLst>
          </p:cNvPr>
          <p:cNvSpPr txBox="1"/>
          <p:nvPr/>
        </p:nvSpPr>
        <p:spPr>
          <a:xfrm>
            <a:off x="9154982" y="2343480"/>
            <a:ext cx="1589218" cy="276999"/>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wrap="none">
            <a:spAutoFit/>
          </a:bodyPr>
          <a:lstStyle/>
          <a:p>
            <a:pPr>
              <a:defRPr/>
            </a:pPr>
            <a:r>
              <a:rPr lang="en-US" sz="1200" dirty="0">
                <a:latin typeface="Calibri" panose="020F0502020204030204" pitchFamily="34" charset="0"/>
                <a:cs typeface="Calibri" panose="020F0502020204030204" pitchFamily="34" charset="0"/>
              </a:rPr>
              <a:t>Commit Point: 751043</a:t>
            </a:r>
          </a:p>
        </p:txBody>
      </p:sp>
      <p:sp>
        <p:nvSpPr>
          <p:cNvPr id="4" name="Arrow: Right 3">
            <a:extLst>
              <a:ext uri="{FF2B5EF4-FFF2-40B4-BE49-F238E27FC236}">
                <a16:creationId xmlns:a16="http://schemas.microsoft.com/office/drawing/2014/main" id="{8C986D1D-6852-4F89-AFFA-B7B3E4A50F36}"/>
              </a:ext>
            </a:extLst>
          </p:cNvPr>
          <p:cNvSpPr/>
          <p:nvPr/>
        </p:nvSpPr>
        <p:spPr bwMode="auto">
          <a:xfrm flipH="1">
            <a:off x="8153400" y="2209800"/>
            <a:ext cx="909412" cy="549740"/>
          </a:xfrm>
          <a:prstGeom prst="rightArrow">
            <a:avLst/>
          </a:prstGeom>
          <a:solidFill>
            <a:schemeClr val="bg2">
              <a:lumMod val="75000"/>
            </a:schemeClr>
          </a:solidFill>
          <a:ln w="50800" cap="flat" cmpd="sng" algn="ctr">
            <a:solidFill>
              <a:srgbClr val="FF0000"/>
            </a:solidFill>
            <a:prstDash val="solid"/>
            <a:round/>
            <a:headEnd type="none" w="med" len="med"/>
            <a:tailEnd type="none" w="med" len="med"/>
          </a:ln>
          <a:effectLst/>
          <a:scene3d>
            <a:camera prst="orthographicFront">
              <a:rot lat="0" lon="0" rev="0"/>
            </a:camera>
            <a:lightRig rig="chilly" dir="t">
              <a:rot lat="0" lon="0" rev="18480000"/>
            </a:lightRig>
          </a:scene3d>
          <a:sp3d prstMaterial="clear">
            <a:bevelT h="63500"/>
          </a:sp3d>
        </p:spPr>
        <p:txBody>
          <a:bodyPr wrap="none" anchor="ctr"/>
          <a:lstStyle/>
          <a:p>
            <a:pPr eaLnBrk="1" hangingPunct="1">
              <a:defRPr/>
            </a:pPr>
            <a:r>
              <a:rPr lang="en-US" sz="1800" b="1" dirty="0">
                <a:latin typeface="Calibri" panose="020F0502020204030204" pitchFamily="34" charset="0"/>
                <a:cs typeface="Calibri" panose="020F0502020204030204" pitchFamily="34" charset="0"/>
              </a:rPr>
              <a:t>HEAD</a:t>
            </a:r>
            <a:endParaRPr lang="en-US" sz="2000" b="1" dirty="0">
              <a:latin typeface="Calibri" panose="020F0502020204030204" pitchFamily="34" charset="0"/>
              <a:cs typeface="Calibri" panose="020F0502020204030204" pitchFamily="34" charset="0"/>
            </a:endParaRPr>
          </a:p>
        </p:txBody>
      </p:sp>
      <p:sp>
        <p:nvSpPr>
          <p:cNvPr id="18" name="Arrow: Right 17">
            <a:extLst>
              <a:ext uri="{FF2B5EF4-FFF2-40B4-BE49-F238E27FC236}">
                <a16:creationId xmlns:a16="http://schemas.microsoft.com/office/drawing/2014/main" id="{7CDA59E4-C3C2-4EAD-8BB2-40239A267419}"/>
              </a:ext>
            </a:extLst>
          </p:cNvPr>
          <p:cNvSpPr/>
          <p:nvPr/>
        </p:nvSpPr>
        <p:spPr bwMode="auto">
          <a:xfrm flipH="1">
            <a:off x="7183017" y="2209800"/>
            <a:ext cx="914400" cy="549740"/>
          </a:xfrm>
          <a:prstGeom prst="rightArrow">
            <a:avLst/>
          </a:prstGeom>
          <a:solidFill>
            <a:srgbClr val="0070C0"/>
          </a:solidFill>
          <a:ln w="28575" cap="flat" cmpd="sng" algn="ctr">
            <a:noFill/>
            <a:prstDash val="solid"/>
            <a:round/>
            <a:headEnd type="none" w="med" len="med"/>
            <a:tailEnd type="none" w="med" len="med"/>
          </a:ln>
          <a:effectLst/>
          <a:scene3d>
            <a:camera prst="orthographicFront">
              <a:rot lat="0" lon="0" rev="0"/>
            </a:camera>
            <a:lightRig rig="chilly" dir="t">
              <a:rot lat="0" lon="0" rev="18480000"/>
            </a:lightRig>
          </a:scene3d>
          <a:sp3d prstMaterial="clear">
            <a:bevelT h="63500"/>
          </a:sp3d>
        </p:spPr>
        <p:txBody>
          <a:bodyPr wrap="none" anchor="ctr"/>
          <a:lstStyle/>
          <a:p>
            <a:pPr eaLnBrk="1" hangingPunct="1">
              <a:defRPr/>
            </a:pPr>
            <a:r>
              <a:rPr lang="en-US" sz="1500" b="1" dirty="0">
                <a:latin typeface="Calibri" panose="020F0502020204030204" pitchFamily="34" charset="0"/>
                <a:cs typeface="Calibri" panose="020F0502020204030204" pitchFamily="34" charset="0"/>
              </a:rPr>
              <a:t>master</a:t>
            </a:r>
          </a:p>
        </p:txBody>
      </p:sp>
      <p:sp>
        <p:nvSpPr>
          <p:cNvPr id="19" name="Arrow: Right 18">
            <a:extLst>
              <a:ext uri="{FF2B5EF4-FFF2-40B4-BE49-F238E27FC236}">
                <a16:creationId xmlns:a16="http://schemas.microsoft.com/office/drawing/2014/main" id="{3AF8F980-EA9F-4A39-A254-D44AF3F73DCB}"/>
              </a:ext>
            </a:extLst>
          </p:cNvPr>
          <p:cNvSpPr/>
          <p:nvPr/>
        </p:nvSpPr>
        <p:spPr bwMode="auto">
          <a:xfrm>
            <a:off x="3352800" y="4143232"/>
            <a:ext cx="762000" cy="549740"/>
          </a:xfrm>
          <a:prstGeom prst="rightArrow">
            <a:avLst/>
          </a:prstGeom>
          <a:solidFill>
            <a:srgbClr val="C00000"/>
          </a:solidFill>
          <a:ln w="28575" cap="flat" cmpd="sng" algn="ctr">
            <a:noFill/>
            <a:prstDash val="solid"/>
            <a:round/>
            <a:headEnd type="none" w="med" len="med"/>
            <a:tailEnd type="none" w="med" len="med"/>
          </a:ln>
          <a:effectLst/>
          <a:scene3d>
            <a:camera prst="orthographicFront">
              <a:rot lat="0" lon="0" rev="0"/>
            </a:camera>
            <a:lightRig rig="chilly" dir="t">
              <a:rot lat="0" lon="0" rev="18480000"/>
            </a:lightRig>
          </a:scene3d>
          <a:sp3d prstMaterial="clear">
            <a:bevelT h="63500"/>
          </a:sp3d>
        </p:spPr>
        <p:txBody>
          <a:bodyPr wrap="none" anchor="ctr"/>
          <a:lstStyle/>
          <a:p>
            <a:pPr algn="r" eaLnBrk="1" hangingPunct="1">
              <a:defRPr/>
            </a:pPr>
            <a:r>
              <a:rPr lang="en-US" sz="1800" b="1" dirty="0">
                <a:latin typeface="Calibri" panose="020F0502020204030204" pitchFamily="34" charset="0"/>
                <a:cs typeface="Calibri" panose="020F0502020204030204" pitchFamily="34" charset="0"/>
              </a:rPr>
              <a:t>dev</a:t>
            </a:r>
          </a:p>
        </p:txBody>
      </p:sp>
      <p:cxnSp>
        <p:nvCxnSpPr>
          <p:cNvPr id="20" name="Straight Connector 19">
            <a:extLst>
              <a:ext uri="{FF2B5EF4-FFF2-40B4-BE49-F238E27FC236}">
                <a16:creationId xmlns:a16="http://schemas.microsoft.com/office/drawing/2014/main" id="{C53A5E67-9BDC-44E3-BAD4-94137E772654}"/>
              </a:ext>
            </a:extLst>
          </p:cNvPr>
          <p:cNvCxnSpPr>
            <a:cxnSpLocks/>
          </p:cNvCxnSpPr>
          <p:nvPr/>
        </p:nvCxnSpPr>
        <p:spPr bwMode="auto">
          <a:xfrm flipH="1">
            <a:off x="5105400" y="2694723"/>
            <a:ext cx="966788" cy="1501775"/>
          </a:xfrm>
          <a:prstGeom prst="line">
            <a:avLst/>
          </a:prstGeom>
          <a:noFill/>
          <a:ln w="38100" cap="flat" cmpd="thickThin" algn="ctr">
            <a:solidFill>
              <a:schemeClr val="accent3">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Straight Connector 22">
            <a:extLst>
              <a:ext uri="{FF2B5EF4-FFF2-40B4-BE49-F238E27FC236}">
                <a16:creationId xmlns:a16="http://schemas.microsoft.com/office/drawing/2014/main" id="{3C0B06AC-78E6-44CB-8D51-C4181B63F06F}"/>
              </a:ext>
            </a:extLst>
          </p:cNvPr>
          <p:cNvCxnSpPr>
            <a:cxnSpLocks/>
          </p:cNvCxnSpPr>
          <p:nvPr/>
        </p:nvCxnSpPr>
        <p:spPr bwMode="auto">
          <a:xfrm>
            <a:off x="6299200" y="2689961"/>
            <a:ext cx="1270000" cy="720725"/>
          </a:xfrm>
          <a:prstGeom prst="line">
            <a:avLst/>
          </a:prstGeom>
          <a:noFill/>
          <a:ln w="38100" cap="flat" cmpd="thickThin" algn="ctr">
            <a:solidFill>
              <a:schemeClr val="accent3">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 name="Oval 12">
            <a:extLst>
              <a:ext uri="{FF2B5EF4-FFF2-40B4-BE49-F238E27FC236}">
                <a16:creationId xmlns:a16="http://schemas.microsoft.com/office/drawing/2014/main" id="{924CB5A1-7F27-455E-9CB0-ADAB23E50CA0}"/>
              </a:ext>
            </a:extLst>
          </p:cNvPr>
          <p:cNvSpPr/>
          <p:nvPr/>
        </p:nvSpPr>
        <p:spPr bwMode="auto">
          <a:xfrm>
            <a:off x="5105400" y="2260523"/>
            <a:ext cx="1981200" cy="442912"/>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8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File1, File2</a:t>
            </a:r>
          </a:p>
        </p:txBody>
      </p:sp>
      <p:sp>
        <p:nvSpPr>
          <p:cNvPr id="5" name="TextBox 4">
            <a:extLst>
              <a:ext uri="{FF2B5EF4-FFF2-40B4-BE49-F238E27FC236}">
                <a16:creationId xmlns:a16="http://schemas.microsoft.com/office/drawing/2014/main" id="{7B86598B-5E69-4529-AD5C-0BE88CEC9049}"/>
              </a:ext>
            </a:extLst>
          </p:cNvPr>
          <p:cNvSpPr txBox="1"/>
          <p:nvPr/>
        </p:nvSpPr>
        <p:spPr>
          <a:xfrm>
            <a:off x="287999" y="5652007"/>
            <a:ext cx="5324877" cy="1046440"/>
          </a:xfrm>
          <a:prstGeom prst="rect">
            <a:avLst/>
          </a:prstGeom>
          <a:solidFill>
            <a:schemeClr val="accent2">
              <a:alpha val="7000"/>
            </a:schemeClr>
          </a:solid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pPr>
              <a:defRPr/>
            </a:pPr>
            <a:r>
              <a:rPr lang="en-US" sz="2000" dirty="0">
                <a:latin typeface="+mj-lt"/>
                <a:cs typeface="Calibri" panose="020F0502020204030204" pitchFamily="34" charset="0"/>
              </a:rPr>
              <a:t>*** </a:t>
            </a:r>
            <a:r>
              <a:rPr lang="en-US" sz="1400" dirty="0">
                <a:latin typeface="+mj-lt"/>
                <a:cs typeface="Calibri" panose="020F0502020204030204" pitchFamily="34" charset="0"/>
              </a:rPr>
              <a:t>In some SCMs, the term checkout means to pull/copy file(s) out of an SCM Repository.  Git checkout simply moves the HEAD pointer to a specific branch. In Git, all branches have access to all files in the Repository at the time the branch is created.</a:t>
            </a:r>
            <a:endParaRPr lang="en-US" sz="1600" dirty="0">
              <a:latin typeface="+mj-lt"/>
              <a:cs typeface="Calibri" panose="020F0502020204030204" pitchFamily="34" charset="0"/>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70" name="Picture 15">
            <a:extLst>
              <a:ext uri="{FF2B5EF4-FFF2-40B4-BE49-F238E27FC236}">
                <a16:creationId xmlns:a16="http://schemas.microsoft.com/office/drawing/2014/main" id="{863B1767-C29E-8828-7048-EF95DE7C667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2438" y="6172200"/>
            <a:ext cx="1401762"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9571" name="Title 1">
            <a:extLst>
              <a:ext uri="{FF2B5EF4-FFF2-40B4-BE49-F238E27FC236}">
                <a16:creationId xmlns:a16="http://schemas.microsoft.com/office/drawing/2014/main" id="{03D61B1A-E397-97BB-D33A-9E0F5056AC99}"/>
              </a:ext>
            </a:extLst>
          </p:cNvPr>
          <p:cNvSpPr>
            <a:spLocks noGrp="1" noChangeArrowheads="1"/>
          </p:cNvSpPr>
          <p:nvPr>
            <p:ph type="title"/>
            <p:custDataLst>
              <p:tags r:id="rId1"/>
            </p:custDataLst>
          </p:nvPr>
        </p:nvSpPr>
        <p:spPr/>
        <p:txBody>
          <a:bodyPr/>
          <a:lstStyle/>
          <a:p>
            <a:r>
              <a:rPr lang="en-US" altLang="en-US" dirty="0"/>
              <a:t>Setup – </a:t>
            </a:r>
            <a:r>
              <a:rPr lang="en-US" altLang="en-US" b="1" dirty="0"/>
              <a:t>Workflow for Git Branching</a:t>
            </a:r>
          </a:p>
        </p:txBody>
      </p:sp>
      <p:sp>
        <p:nvSpPr>
          <p:cNvPr id="3" name="Content Placeholder 2">
            <a:extLst>
              <a:ext uri="{FF2B5EF4-FFF2-40B4-BE49-F238E27FC236}">
                <a16:creationId xmlns:a16="http://schemas.microsoft.com/office/drawing/2014/main" id="{FB6856E2-7B17-487F-A5B8-1A2412A3B736}"/>
              </a:ext>
            </a:extLst>
          </p:cNvPr>
          <p:cNvSpPr>
            <a:spLocks noGrp="1"/>
          </p:cNvSpPr>
          <p:nvPr>
            <p:ph idx="1"/>
            <p:custDataLst>
              <p:tags r:id="rId2"/>
            </p:custDataLst>
          </p:nvPr>
        </p:nvSpPr>
        <p:spPr>
          <a:xfrm>
            <a:off x="1628776" y="1216025"/>
            <a:ext cx="9039225" cy="4803775"/>
          </a:xfrm>
        </p:spPr>
        <p:txBody>
          <a:bodyPr/>
          <a:lstStyle/>
          <a:p>
            <a:pPr marL="742950" indent="-514350">
              <a:buFont typeface="+mj-lt"/>
              <a:buAutoNum type="arabicPeriod"/>
              <a:defRPr/>
            </a:pPr>
            <a:r>
              <a:rPr lang="en-US" sz="2000" dirty="0">
                <a:ea typeface="ＭＳ Ｐゴシック" charset="-128"/>
              </a:rPr>
              <a:t>Create a new Repository  </a:t>
            </a:r>
            <a:r>
              <a:rPr lang="en-US" sz="1800" b="1" dirty="0">
                <a:solidFill>
                  <a:srgbClr val="C00000"/>
                </a:solidFill>
                <a:latin typeface="Courier New" panose="02070309020205020404" pitchFamily="49" charset="0"/>
                <a:ea typeface="ＭＳ Ｐゴシック" charset="-128"/>
                <a:cs typeface="Courier New" panose="02070309020205020404" pitchFamily="49" charset="0"/>
              </a:rPr>
              <a:t>git init</a:t>
            </a:r>
            <a:endParaRPr lang="en-US" sz="2000" dirty="0">
              <a:latin typeface="Abadi" panose="020B0604020104020204" pitchFamily="34" charset="0"/>
              <a:ea typeface="ＭＳ Ｐゴシック" charset="-128"/>
            </a:endParaRPr>
          </a:p>
          <a:p>
            <a:pPr marL="742950" indent="-514350">
              <a:buFont typeface="+mj-lt"/>
              <a:buAutoNum type="arabicPeriod"/>
              <a:defRPr/>
            </a:pPr>
            <a:r>
              <a:rPr lang="en-US" sz="2000" dirty="0">
                <a:ea typeface="ＭＳ Ｐゴシック" charset="-128"/>
              </a:rPr>
              <a:t>Create File1: </a:t>
            </a:r>
            <a:r>
              <a:rPr lang="en-US" sz="2000" b="1" dirty="0">
                <a:ea typeface="ＭＳ Ｐゴシック" charset="-128"/>
                <a:cs typeface="Courier New" panose="02070309020205020404" pitchFamily="49" charset="0"/>
              </a:rPr>
              <a:t>vim File1 </a:t>
            </a:r>
            <a:endParaRPr lang="en-US" sz="2000" dirty="0">
              <a:solidFill>
                <a:schemeClr val="bg2"/>
              </a:solidFill>
              <a:ea typeface="ＭＳ Ｐゴシック" charset="-128"/>
              <a:cs typeface="Calibri" panose="020F0502020204030204" pitchFamily="34" charset="0"/>
            </a:endParaRPr>
          </a:p>
          <a:p>
            <a:pPr marL="742950" indent="-514350">
              <a:buFont typeface="+mj-lt"/>
              <a:buAutoNum type="arabicPeriod"/>
              <a:defRPr/>
            </a:pPr>
            <a:r>
              <a:rPr lang="en-US" sz="2000" dirty="0">
                <a:ea typeface="ＭＳ Ｐゴシック" charset="-128"/>
              </a:rPr>
              <a:t>Add and Commit File1: </a:t>
            </a:r>
            <a:r>
              <a:rPr lang="en-US" sz="1800" dirty="0">
                <a:ea typeface="ＭＳ Ｐゴシック" charset="-128"/>
              </a:rPr>
              <a:t> </a:t>
            </a:r>
            <a:r>
              <a:rPr lang="en-US" sz="1700" b="1" dirty="0">
                <a:solidFill>
                  <a:srgbClr val="C00000"/>
                </a:solidFill>
                <a:latin typeface="Courier New" panose="02070309020205020404" pitchFamily="49" charset="0"/>
                <a:ea typeface="ＭＳ Ｐゴシック" charset="-128"/>
                <a:cs typeface="Courier New" panose="02070309020205020404" pitchFamily="49" charset="0"/>
              </a:rPr>
              <a:t>git add File1 ; git commit –m "Add File1"</a:t>
            </a:r>
            <a:endParaRPr lang="en-US" sz="1700" dirty="0">
              <a:latin typeface="Abadi" panose="020B0604020104020204" pitchFamily="34" charset="0"/>
              <a:ea typeface="ＭＳ Ｐゴシック" charset="-128"/>
            </a:endParaRPr>
          </a:p>
          <a:p>
            <a:pPr marL="742950" indent="-514350">
              <a:buFont typeface="+mj-lt"/>
              <a:buAutoNum type="arabicPeriod"/>
              <a:defRPr/>
            </a:pPr>
            <a:r>
              <a:rPr lang="en-US" sz="2000" dirty="0">
                <a:ea typeface="ＭＳ Ｐゴシック" charset="-128"/>
                <a:cs typeface="Calibri" panose="020F0502020204030204" pitchFamily="34" charset="0"/>
              </a:rPr>
              <a:t>Copy File1 to File2:  </a:t>
            </a:r>
            <a:r>
              <a:rPr lang="en-US" sz="2000" b="1" dirty="0">
                <a:ea typeface="ＭＳ Ｐゴシック" charset="-128"/>
                <a:cs typeface="Courier New" panose="02070309020205020404" pitchFamily="49" charset="0"/>
              </a:rPr>
              <a:t>cp File1 File2</a:t>
            </a:r>
            <a:endParaRPr lang="en-US" sz="2000" dirty="0">
              <a:ea typeface="ＭＳ Ｐゴシック" charset="-128"/>
            </a:endParaRPr>
          </a:p>
          <a:p>
            <a:pPr marL="742950" indent="-514350">
              <a:buFont typeface="+mj-lt"/>
              <a:buAutoNum type="arabicPeriod"/>
              <a:defRPr/>
            </a:pPr>
            <a:r>
              <a:rPr lang="en-US" sz="2000" dirty="0">
                <a:ea typeface="ＭＳ Ｐゴシック" charset="-128"/>
              </a:rPr>
              <a:t>Add and Commit File2:  </a:t>
            </a:r>
            <a:r>
              <a:rPr lang="en-US" sz="1700" b="1" dirty="0">
                <a:solidFill>
                  <a:srgbClr val="C00000"/>
                </a:solidFill>
                <a:latin typeface="Courier New" panose="02070309020205020404" pitchFamily="49" charset="0"/>
                <a:ea typeface="ＭＳ Ｐゴシック" charset="-128"/>
                <a:cs typeface="Courier New" panose="02070309020205020404" pitchFamily="49" charset="0"/>
              </a:rPr>
              <a:t>git add File1 ; git commit –m "Add File2"</a:t>
            </a:r>
            <a:endParaRPr lang="en-US" sz="1700" dirty="0">
              <a:latin typeface="Abadi" panose="020B0604020104020204" pitchFamily="34" charset="0"/>
              <a:ea typeface="ＭＳ Ｐゴシック" charset="-128"/>
            </a:endParaRPr>
          </a:p>
          <a:p>
            <a:pPr marL="742950" indent="-514350">
              <a:buFont typeface="+mj-lt"/>
              <a:buAutoNum type="arabicPeriod"/>
              <a:defRPr/>
            </a:pPr>
            <a:r>
              <a:rPr lang="en-US" sz="2000" b="1" dirty="0">
                <a:solidFill>
                  <a:srgbClr val="C00000"/>
                </a:solidFill>
                <a:latin typeface="Courier New" panose="02070309020205020404" pitchFamily="49" charset="0"/>
                <a:ea typeface="ＭＳ Ｐゴシック" charset="-128"/>
                <a:cs typeface="Courier New" panose="02070309020205020404" pitchFamily="49" charset="0"/>
              </a:rPr>
              <a:t>git log </a:t>
            </a:r>
            <a:r>
              <a:rPr lang="en-US" sz="2000" dirty="0">
                <a:latin typeface="Abadi" panose="020B0604020104020204" pitchFamily="34" charset="0"/>
                <a:ea typeface="ＭＳ Ｐゴシック" charset="-128"/>
                <a:cs typeface="Courier New" panose="02070309020205020404" pitchFamily="49" charset="0"/>
              </a:rPr>
              <a:t>– </a:t>
            </a:r>
            <a:r>
              <a:rPr lang="en-US" sz="2000" dirty="0">
                <a:ea typeface="ＭＳ Ｐゴシック" charset="-128"/>
                <a:cs typeface="Courier New" panose="02070309020205020404" pitchFamily="49" charset="0"/>
              </a:rPr>
              <a:t>then create the following alias:</a:t>
            </a:r>
            <a:endParaRPr lang="en-US" sz="700" dirty="0">
              <a:ea typeface="ＭＳ Ｐゴシック" charset="-128"/>
            </a:endParaRPr>
          </a:p>
          <a:p>
            <a:pPr marL="228600">
              <a:defRPr/>
            </a:pPr>
            <a:r>
              <a:rPr lang="en-US" sz="1800" b="1" dirty="0">
                <a:latin typeface="Courier New" panose="02070309020205020404" pitchFamily="49" charset="0"/>
                <a:ea typeface="ＭＳ Ｐゴシック" charset="-128"/>
                <a:cs typeface="Courier New" panose="02070309020205020404" pitchFamily="49" charset="0"/>
              </a:rPr>
              <a:t>    </a:t>
            </a:r>
            <a:r>
              <a:rPr lang="en-US" sz="1800" b="1" dirty="0">
                <a:solidFill>
                  <a:srgbClr val="C00000"/>
                </a:solidFill>
                <a:latin typeface="Courier New" panose="02070309020205020404" pitchFamily="49" charset="0"/>
                <a:ea typeface="ＭＳ Ｐゴシック" charset="-128"/>
                <a:cs typeface="Courier New" panose="02070309020205020404" pitchFamily="49" charset="0"/>
              </a:rPr>
              <a:t>alias graph="git log --all --decorate --oneline --graph"</a:t>
            </a:r>
          </a:p>
          <a:p>
            <a:pPr marL="228600">
              <a:defRPr/>
            </a:pPr>
            <a:endParaRPr lang="en-US" sz="800" b="1" dirty="0">
              <a:solidFill>
                <a:schemeClr val="accent6"/>
              </a:solidFill>
              <a:latin typeface="Courier New" panose="02070309020205020404" pitchFamily="49" charset="0"/>
              <a:ea typeface="ＭＳ Ｐゴシック" charset="-128"/>
              <a:cs typeface="Courier New" panose="02070309020205020404" pitchFamily="49" charset="0"/>
            </a:endParaRPr>
          </a:p>
          <a:p>
            <a:pPr marL="228600">
              <a:defRPr/>
            </a:pPr>
            <a:r>
              <a:rPr lang="en-US" sz="2400" b="1" dirty="0">
                <a:solidFill>
                  <a:srgbClr val="C00000"/>
                </a:solidFill>
                <a:latin typeface="Courier New" panose="02070309020205020404" pitchFamily="49" charset="0"/>
                <a:ea typeface="ＭＳ Ｐゴシック" charset="-128"/>
                <a:cs typeface="Courier New" panose="02070309020205020404" pitchFamily="49" charset="0"/>
              </a:rPr>
              <a:t>$</a:t>
            </a:r>
            <a:r>
              <a:rPr lang="en-US" sz="1800" b="1" dirty="0">
                <a:solidFill>
                  <a:srgbClr val="C00000"/>
                </a:solidFill>
                <a:latin typeface="Courier New" panose="02070309020205020404" pitchFamily="49" charset="0"/>
                <a:ea typeface="ＭＳ Ｐゴシック" charset="-128"/>
                <a:cs typeface="Courier New" panose="02070309020205020404" pitchFamily="49" charset="0"/>
              </a:rPr>
              <a:t> </a:t>
            </a:r>
            <a:r>
              <a:rPr lang="en-US" sz="2400" b="1" dirty="0">
                <a:solidFill>
                  <a:srgbClr val="C00000"/>
                </a:solidFill>
                <a:latin typeface="Courier New" panose="02070309020205020404" pitchFamily="49" charset="0"/>
                <a:ea typeface="ＭＳ Ｐゴシック" charset="-128"/>
                <a:cs typeface="Courier New" panose="02070309020205020404" pitchFamily="49" charset="0"/>
              </a:rPr>
              <a:t>graph</a:t>
            </a:r>
            <a:endParaRPr lang="en-US" sz="1800" b="1" dirty="0">
              <a:solidFill>
                <a:srgbClr val="C00000"/>
              </a:solidFill>
              <a:latin typeface="Abadi" panose="020B0604020104020204" pitchFamily="34" charset="0"/>
              <a:ea typeface="ＭＳ Ｐゴシック" charset="-128"/>
            </a:endParaRPr>
          </a:p>
          <a:p>
            <a:pPr marL="1031875" lvl="1" indent="-457200">
              <a:buFont typeface="Webdings" panose="05030102010509060703" pitchFamily="18" charset="2"/>
              <a:buChar char="4"/>
              <a:defRPr/>
            </a:pPr>
            <a:endParaRPr lang="en-US" sz="1800" dirty="0">
              <a:solidFill>
                <a:schemeClr val="accent6"/>
              </a:solidFill>
              <a:latin typeface="Abadi" panose="020B0604020104020204" pitchFamily="34" charset="0"/>
              <a:ea typeface="ＭＳ Ｐゴシック" charset="-128"/>
            </a:endParaRPr>
          </a:p>
        </p:txBody>
      </p:sp>
      <p:pic>
        <p:nvPicPr>
          <p:cNvPr id="103428" name="Picture 3">
            <a:extLst>
              <a:ext uri="{FF2B5EF4-FFF2-40B4-BE49-F238E27FC236}">
                <a16:creationId xmlns:a16="http://schemas.microsoft.com/office/drawing/2014/main" id="{927EF062-80E7-45C8-BF34-46DDEB5F6A8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71541" y="3768355"/>
            <a:ext cx="6704013" cy="1173163"/>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Connector 7">
            <a:extLst>
              <a:ext uri="{FF2B5EF4-FFF2-40B4-BE49-F238E27FC236}">
                <a16:creationId xmlns:a16="http://schemas.microsoft.com/office/drawing/2014/main" id="{77A999C7-5E5F-4248-9FB3-B3DC4A62FF35}"/>
              </a:ext>
            </a:extLst>
          </p:cNvPr>
          <p:cNvCxnSpPr>
            <a:cxnSpLocks/>
          </p:cNvCxnSpPr>
          <p:nvPr/>
        </p:nvCxnSpPr>
        <p:spPr bwMode="auto">
          <a:xfrm flipH="1">
            <a:off x="6065838" y="5219700"/>
            <a:ext cx="0" cy="1411288"/>
          </a:xfrm>
          <a:prstGeom prst="line">
            <a:avLst/>
          </a:prstGeom>
          <a:noFill/>
          <a:ln w="38100" cap="flat" cmpd="thickThin" algn="ctr">
            <a:solidFill>
              <a:schemeClr val="accent3">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Oval 8">
            <a:extLst>
              <a:ext uri="{FF2B5EF4-FFF2-40B4-BE49-F238E27FC236}">
                <a16:creationId xmlns:a16="http://schemas.microsoft.com/office/drawing/2014/main" id="{60EE0426-35EE-4258-B0BC-87D476A8A0D5}"/>
              </a:ext>
            </a:extLst>
          </p:cNvPr>
          <p:cNvSpPr/>
          <p:nvPr/>
        </p:nvSpPr>
        <p:spPr bwMode="auto">
          <a:xfrm>
            <a:off x="5075218" y="5220161"/>
            <a:ext cx="1981200" cy="442912"/>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8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File1, File2</a:t>
            </a:r>
          </a:p>
        </p:txBody>
      </p:sp>
      <p:sp>
        <p:nvSpPr>
          <p:cNvPr id="10" name="Oval 9">
            <a:extLst>
              <a:ext uri="{FF2B5EF4-FFF2-40B4-BE49-F238E27FC236}">
                <a16:creationId xmlns:a16="http://schemas.microsoft.com/office/drawing/2014/main" id="{369D79A1-1869-4833-99F4-A74E0219039C}"/>
              </a:ext>
            </a:extLst>
          </p:cNvPr>
          <p:cNvSpPr/>
          <p:nvPr/>
        </p:nvSpPr>
        <p:spPr bwMode="auto">
          <a:xfrm>
            <a:off x="5075218" y="6262688"/>
            <a:ext cx="1981200" cy="442912"/>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8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File1</a:t>
            </a:r>
          </a:p>
        </p:txBody>
      </p:sp>
      <p:sp>
        <p:nvSpPr>
          <p:cNvPr id="11" name="TextBox 10">
            <a:extLst>
              <a:ext uri="{FF2B5EF4-FFF2-40B4-BE49-F238E27FC236}">
                <a16:creationId xmlns:a16="http://schemas.microsoft.com/office/drawing/2014/main" id="{1E0C6EF0-E4AF-4683-9F05-74D82E015F82}"/>
              </a:ext>
            </a:extLst>
          </p:cNvPr>
          <p:cNvSpPr txBox="1"/>
          <p:nvPr/>
        </p:nvSpPr>
        <p:spPr>
          <a:xfrm>
            <a:off x="3287570" y="6345645"/>
            <a:ext cx="1768754" cy="276999"/>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wrap="none">
            <a:spAutoFit/>
          </a:bodyPr>
          <a:lstStyle/>
          <a:p>
            <a:pPr>
              <a:defRPr/>
            </a:pPr>
            <a:r>
              <a:rPr lang="en-US" sz="1200" dirty="0">
                <a:latin typeface="Calibri" panose="020F0502020204030204" pitchFamily="34" charset="0"/>
                <a:cs typeface="Calibri" panose="020F0502020204030204" pitchFamily="34" charset="0"/>
              </a:rPr>
              <a:t>Commit Point: </a:t>
            </a:r>
            <a:r>
              <a:rPr lang="en-US" sz="1200" b="1" dirty="0">
                <a:latin typeface="Courier New" panose="02070309020205020404" pitchFamily="49" charset="0"/>
                <a:cs typeface="Courier New" panose="02070309020205020404" pitchFamily="49" charset="0"/>
              </a:rPr>
              <a:t>dd39ebe</a:t>
            </a:r>
            <a:endParaRPr lang="en-US" sz="1200" dirty="0">
              <a:latin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757D8DD8-9F0D-4965-98A6-4D320465004C}"/>
              </a:ext>
            </a:extLst>
          </p:cNvPr>
          <p:cNvSpPr txBox="1"/>
          <p:nvPr/>
        </p:nvSpPr>
        <p:spPr>
          <a:xfrm>
            <a:off x="3271540" y="5303118"/>
            <a:ext cx="1768754" cy="276999"/>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wrap="none">
            <a:spAutoFit/>
          </a:bodyPr>
          <a:lstStyle/>
          <a:p>
            <a:pPr>
              <a:defRPr/>
            </a:pPr>
            <a:r>
              <a:rPr lang="en-US" sz="1200" dirty="0">
                <a:latin typeface="Calibri" panose="020F0502020204030204" pitchFamily="34" charset="0"/>
                <a:cs typeface="Calibri" panose="020F0502020204030204" pitchFamily="34" charset="0"/>
              </a:rPr>
              <a:t>Commit Point: </a:t>
            </a:r>
            <a:r>
              <a:rPr lang="en-US" sz="1200" b="1" dirty="0">
                <a:latin typeface="Courier New" panose="02070309020205020404" pitchFamily="49" charset="0"/>
                <a:cs typeface="Courier New" panose="02070309020205020404" pitchFamily="49" charset="0"/>
              </a:rPr>
              <a:t>dd39ebe</a:t>
            </a:r>
            <a:endParaRPr lang="en-US" sz="1200" dirty="0">
              <a:latin typeface="Calibri" panose="020F0502020204030204" pitchFamily="34" charset="0"/>
              <a:cs typeface="Calibri" panose="020F0502020204030204" pitchFamily="34" charset="0"/>
            </a:endParaRPr>
          </a:p>
        </p:txBody>
      </p:sp>
      <p:sp>
        <p:nvSpPr>
          <p:cNvPr id="13" name="Arrow: Right 12">
            <a:extLst>
              <a:ext uri="{FF2B5EF4-FFF2-40B4-BE49-F238E27FC236}">
                <a16:creationId xmlns:a16="http://schemas.microsoft.com/office/drawing/2014/main" id="{D8622A5E-3FF5-4107-8E80-FA2C3749EAA7}"/>
              </a:ext>
            </a:extLst>
          </p:cNvPr>
          <p:cNvSpPr/>
          <p:nvPr/>
        </p:nvSpPr>
        <p:spPr bwMode="auto">
          <a:xfrm flipH="1">
            <a:off x="8001000" y="5138271"/>
            <a:ext cx="762000" cy="549740"/>
          </a:xfrm>
          <a:prstGeom prst="rightArrow">
            <a:avLst/>
          </a:prstGeom>
          <a:solidFill>
            <a:schemeClr val="bg2">
              <a:lumMod val="75000"/>
            </a:schemeClr>
          </a:solidFill>
          <a:ln w="28575" cap="flat" cmpd="sng" algn="ctr">
            <a:solidFill>
              <a:srgbClr val="FF0000"/>
            </a:solidFill>
            <a:prstDash val="solid"/>
            <a:round/>
            <a:headEnd type="none" w="med" len="med"/>
            <a:tailEnd type="none" w="med" len="med"/>
          </a:ln>
          <a:effectLst/>
          <a:scene3d>
            <a:camera prst="orthographicFront">
              <a:rot lat="0" lon="0" rev="0"/>
            </a:camera>
            <a:lightRig rig="chilly" dir="t">
              <a:rot lat="0" lon="0" rev="18480000"/>
            </a:lightRig>
          </a:scene3d>
          <a:sp3d prstMaterial="clear">
            <a:bevelT h="63500"/>
          </a:sp3d>
        </p:spPr>
        <p:txBody>
          <a:bodyPr wrap="none" anchor="ctr"/>
          <a:lstStyle/>
          <a:p>
            <a:pPr eaLnBrk="1" hangingPunct="1">
              <a:defRPr/>
            </a:pPr>
            <a:r>
              <a:rPr lang="en-US" sz="1600" b="1" dirty="0">
                <a:latin typeface="Calibri" panose="020F0502020204030204" pitchFamily="34" charset="0"/>
                <a:cs typeface="Calibri" panose="020F0502020204030204" pitchFamily="34" charset="0"/>
              </a:rPr>
              <a:t>HEAD</a:t>
            </a:r>
            <a:endParaRPr lang="en-US" sz="1800" b="1" dirty="0">
              <a:latin typeface="Calibri" panose="020F0502020204030204" pitchFamily="34" charset="0"/>
              <a:cs typeface="Calibri" panose="020F0502020204030204" pitchFamily="34" charset="0"/>
            </a:endParaRPr>
          </a:p>
        </p:txBody>
      </p:sp>
      <p:sp>
        <p:nvSpPr>
          <p:cNvPr id="14" name="Arrow: Right 13">
            <a:extLst>
              <a:ext uri="{FF2B5EF4-FFF2-40B4-BE49-F238E27FC236}">
                <a16:creationId xmlns:a16="http://schemas.microsoft.com/office/drawing/2014/main" id="{7A8749EF-DDFB-440B-8F30-FE959FA4507A}"/>
              </a:ext>
            </a:extLst>
          </p:cNvPr>
          <p:cNvSpPr/>
          <p:nvPr/>
        </p:nvSpPr>
        <p:spPr bwMode="auto">
          <a:xfrm flipH="1">
            <a:off x="7055400" y="5138271"/>
            <a:ext cx="914400" cy="549740"/>
          </a:xfrm>
          <a:prstGeom prst="rightArrow">
            <a:avLst/>
          </a:prstGeom>
          <a:solidFill>
            <a:srgbClr val="0070C0"/>
          </a:solidFill>
          <a:ln w="28575" cap="flat" cmpd="sng" algn="ctr">
            <a:noFill/>
            <a:prstDash val="solid"/>
            <a:round/>
            <a:headEnd type="none" w="med" len="med"/>
            <a:tailEnd type="none" w="med" len="med"/>
          </a:ln>
          <a:effectLst/>
          <a:scene3d>
            <a:camera prst="orthographicFront">
              <a:rot lat="0" lon="0" rev="0"/>
            </a:camera>
            <a:lightRig rig="chilly" dir="t">
              <a:rot lat="0" lon="0" rev="18480000"/>
            </a:lightRig>
          </a:scene3d>
          <a:sp3d prstMaterial="clear">
            <a:bevelT h="63500"/>
          </a:sp3d>
        </p:spPr>
        <p:txBody>
          <a:bodyPr wrap="none" anchor="ctr"/>
          <a:lstStyle/>
          <a:p>
            <a:pPr eaLnBrk="1" hangingPunct="1">
              <a:defRPr/>
            </a:pPr>
            <a:r>
              <a:rPr lang="en-US" sz="1500" b="1" dirty="0">
                <a:latin typeface="Calibri" panose="020F0502020204030204" pitchFamily="34" charset="0"/>
                <a:cs typeface="Calibri" panose="020F0502020204030204" pitchFamily="34" charset="0"/>
              </a:rPr>
              <a:t>master</a:t>
            </a:r>
          </a:p>
        </p:txBody>
      </p:sp>
      <p:sp>
        <p:nvSpPr>
          <p:cNvPr id="5" name="TextBox 4">
            <a:extLst>
              <a:ext uri="{FF2B5EF4-FFF2-40B4-BE49-F238E27FC236}">
                <a16:creationId xmlns:a16="http://schemas.microsoft.com/office/drawing/2014/main" id="{B39430CD-71C0-4AC0-8968-8BED92EB65D6}"/>
              </a:ext>
            </a:extLst>
          </p:cNvPr>
          <p:cNvSpPr txBox="1"/>
          <p:nvPr/>
        </p:nvSpPr>
        <p:spPr>
          <a:xfrm>
            <a:off x="8991430" y="5964942"/>
            <a:ext cx="3200570" cy="738664"/>
          </a:xfrm>
          <a:prstGeom prst="rect">
            <a:avLst/>
          </a:prstGeom>
          <a:solidFill>
            <a:schemeClr val="tx1">
              <a:lumMod val="50000"/>
              <a:lumOff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spAutoFit/>
          </a:bodyPr>
          <a:lstStyle/>
          <a:p>
            <a:pPr algn="ctr">
              <a:defRPr/>
            </a:pPr>
            <a:r>
              <a:rPr lang="en-US" sz="1400" b="1" dirty="0">
                <a:solidFill>
                  <a:schemeClr val="bg1"/>
                </a:solidFill>
                <a:effectLst>
                  <a:outerShdw blurRad="38100" dist="38100" dir="2700000" algn="tl">
                    <a:srgbClr val="000000">
                      <a:alpha val="43137"/>
                    </a:srgbClr>
                  </a:outerShdw>
                </a:effectLst>
                <a:latin typeface="+mj-lt"/>
                <a:cs typeface="Calibri" panose="020F0502020204030204" pitchFamily="34" charset="0"/>
              </a:rPr>
              <a:t>So far, </a:t>
            </a:r>
            <a:r>
              <a:rPr lang="en-US" sz="1600" b="1" dirty="0">
                <a:solidFill>
                  <a:srgbClr val="FFFF00"/>
                </a:solidFill>
                <a:effectLst>
                  <a:outerShdw blurRad="38100" dist="38100" dir="2700000" algn="tl">
                    <a:srgbClr val="000000">
                      <a:alpha val="43137"/>
                    </a:srgbClr>
                  </a:outerShdw>
                </a:effectLst>
                <a:latin typeface="+mj-lt"/>
                <a:cs typeface="Calibri" panose="020F0502020204030204" pitchFamily="34" charset="0"/>
              </a:rPr>
              <a:t>master</a:t>
            </a:r>
            <a:r>
              <a:rPr lang="en-US" sz="1200" b="1" dirty="0">
                <a:solidFill>
                  <a:schemeClr val="bg1"/>
                </a:solidFill>
                <a:effectLst>
                  <a:outerShdw blurRad="38100" dist="38100" dir="2700000" algn="tl">
                    <a:srgbClr val="000000">
                      <a:alpha val="43137"/>
                    </a:srgbClr>
                  </a:outerShdw>
                </a:effectLst>
                <a:latin typeface="+mj-lt"/>
                <a:cs typeface="Calibri" panose="020F0502020204030204" pitchFamily="34" charset="0"/>
              </a:rPr>
              <a:t> is the first and only branch in this scenario.  Note also that </a:t>
            </a:r>
            <a:r>
              <a:rPr lang="en-US" sz="1400" b="1" dirty="0">
                <a:solidFill>
                  <a:srgbClr val="FFFF00"/>
                </a:solidFill>
                <a:effectLst>
                  <a:outerShdw blurRad="38100" dist="38100" dir="2700000" algn="tl">
                    <a:srgbClr val="000000">
                      <a:alpha val="43137"/>
                    </a:srgbClr>
                  </a:outerShdw>
                </a:effectLst>
                <a:latin typeface="+mj-lt"/>
                <a:cs typeface="Calibri" panose="020F0502020204030204" pitchFamily="34" charset="0"/>
              </a:rPr>
              <a:t>HEAD</a:t>
            </a:r>
            <a:r>
              <a:rPr lang="en-US" sz="1200" b="1" dirty="0">
                <a:solidFill>
                  <a:schemeClr val="bg1"/>
                </a:solidFill>
                <a:effectLst>
                  <a:outerShdw blurRad="38100" dist="38100" dir="2700000" algn="tl">
                    <a:srgbClr val="000000">
                      <a:alpha val="43137"/>
                    </a:srgbClr>
                  </a:outerShdw>
                </a:effectLst>
                <a:latin typeface="+mj-lt"/>
                <a:cs typeface="Calibri" panose="020F0502020204030204" pitchFamily="34" charset="0"/>
              </a:rPr>
              <a:t> points to master at the latest commit.</a:t>
            </a:r>
          </a:p>
        </p:txBody>
      </p:sp>
      <p:sp>
        <p:nvSpPr>
          <p:cNvPr id="15" name="TextBox 14">
            <a:extLst>
              <a:ext uri="{FF2B5EF4-FFF2-40B4-BE49-F238E27FC236}">
                <a16:creationId xmlns:a16="http://schemas.microsoft.com/office/drawing/2014/main" id="{FC6E8133-8CA7-41A6-B1CE-10E08AC13F0F}"/>
              </a:ext>
            </a:extLst>
          </p:cNvPr>
          <p:cNvSpPr txBox="1"/>
          <p:nvPr/>
        </p:nvSpPr>
        <p:spPr>
          <a:xfrm>
            <a:off x="4953000" y="1597223"/>
            <a:ext cx="914400" cy="307777"/>
          </a:xfrm>
          <a:prstGeom prst="rect">
            <a:avLst/>
          </a:prstGeom>
          <a:solidFill>
            <a:schemeClr val="tx1">
              <a:alpha val="72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spAutoFit/>
          </a:bodyPr>
          <a:lstStyle/>
          <a:p>
            <a:pPr>
              <a:defRPr/>
            </a:pPr>
            <a:r>
              <a:rPr lang="en-US" sz="1400" dirty="0">
                <a:solidFill>
                  <a:schemeClr val="bg1"/>
                </a:solidFill>
                <a:latin typeface="Calibri" panose="020F0502020204030204" pitchFamily="34" charset="0"/>
                <a:cs typeface="Calibri" panose="020F0502020204030204" pitchFamily="34" charset="0"/>
              </a:rPr>
              <a:t>abc</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1">
            <a:extLst>
              <a:ext uri="{FF2B5EF4-FFF2-40B4-BE49-F238E27FC236}">
                <a16:creationId xmlns:a16="http://schemas.microsoft.com/office/drawing/2014/main" id="{18A26D41-28DF-77FF-3C26-C80BA39A17AC}"/>
              </a:ext>
            </a:extLst>
          </p:cNvPr>
          <p:cNvSpPr>
            <a:spLocks noGrp="1" noChangeArrowheads="1"/>
          </p:cNvSpPr>
          <p:nvPr>
            <p:ph type="title"/>
            <p:custDataLst>
              <p:tags r:id="rId1"/>
            </p:custDataLst>
          </p:nvPr>
        </p:nvSpPr>
        <p:spPr>
          <a:xfrm>
            <a:off x="609600" y="364387"/>
            <a:ext cx="11293592" cy="1325563"/>
          </a:xfrm>
        </p:spPr>
        <p:txBody>
          <a:bodyPr/>
          <a:lstStyle/>
          <a:p>
            <a:r>
              <a:rPr lang="en-US" altLang="en-US" b="1" dirty="0"/>
              <a:t>Creating Git Branches </a:t>
            </a:r>
            <a:r>
              <a:rPr lang="en-US" altLang="en-US" dirty="0"/>
              <a:t>in our Workflow</a:t>
            </a:r>
          </a:p>
        </p:txBody>
      </p:sp>
      <p:sp>
        <p:nvSpPr>
          <p:cNvPr id="3" name="Content Placeholder 2">
            <a:extLst>
              <a:ext uri="{FF2B5EF4-FFF2-40B4-BE49-F238E27FC236}">
                <a16:creationId xmlns:a16="http://schemas.microsoft.com/office/drawing/2014/main" id="{FB6856E2-7B17-487F-A5B8-1A2412A3B736}"/>
              </a:ext>
            </a:extLst>
          </p:cNvPr>
          <p:cNvSpPr>
            <a:spLocks noGrp="1"/>
          </p:cNvSpPr>
          <p:nvPr>
            <p:ph idx="1"/>
            <p:custDataLst>
              <p:tags r:id="rId2"/>
            </p:custDataLst>
          </p:nvPr>
        </p:nvSpPr>
        <p:spPr>
          <a:xfrm>
            <a:off x="1560513" y="1788225"/>
            <a:ext cx="8958262" cy="4234751"/>
          </a:xfrm>
        </p:spPr>
        <p:txBody>
          <a:bodyPr/>
          <a:lstStyle/>
          <a:p>
            <a:pPr marL="228600">
              <a:defRPr/>
            </a:pPr>
            <a:r>
              <a:rPr lang="en-US" sz="2000" dirty="0">
                <a:ea typeface="ＭＳ Ｐゴシック" charset="-128"/>
              </a:rPr>
              <a:t>This statement declares/defines a new branch off of the current branch pointed to by HEAD</a:t>
            </a:r>
          </a:p>
          <a:p>
            <a:pPr marL="228600">
              <a:defRPr/>
            </a:pPr>
            <a:endParaRPr lang="en-US" sz="1400" dirty="0">
              <a:ea typeface="ＭＳ Ｐゴシック" charset="-128"/>
            </a:endParaRPr>
          </a:p>
          <a:p>
            <a:pPr marL="228600">
              <a:defRPr/>
            </a:pPr>
            <a:r>
              <a:rPr lang="en-US" sz="3000" dirty="0">
                <a:ea typeface="ＭＳ Ｐゴシック" charset="-128"/>
              </a:rPr>
              <a:t>Define two new branches: </a:t>
            </a:r>
            <a:r>
              <a:rPr lang="en-US" sz="3000" b="1" dirty="0">
                <a:ea typeface="ＭＳ Ｐゴシック" charset="-128"/>
              </a:rPr>
              <a:t>dev</a:t>
            </a:r>
            <a:r>
              <a:rPr lang="en-US" sz="3000" dirty="0">
                <a:ea typeface="ＭＳ Ｐゴシック" charset="-128"/>
              </a:rPr>
              <a:t> &amp; </a:t>
            </a:r>
            <a:r>
              <a:rPr lang="en-US" sz="3000" b="1" dirty="0">
                <a:ea typeface="ＭＳ Ｐゴシック" charset="-128"/>
              </a:rPr>
              <a:t>qa </a:t>
            </a:r>
            <a:r>
              <a:rPr lang="en-US" sz="3000" dirty="0">
                <a:ea typeface="ＭＳ Ｐゴシック" charset="-128"/>
                <a:sym typeface="Wingdings" panose="05000000000000000000" pitchFamily="2" charset="2"/>
              </a:rPr>
              <a:t></a:t>
            </a:r>
            <a:endParaRPr lang="en-US" sz="3000" dirty="0">
              <a:ea typeface="ＭＳ Ｐゴシック" charset="-128"/>
            </a:endParaRPr>
          </a:p>
          <a:p>
            <a:pPr marL="228600">
              <a:defRPr/>
            </a:pPr>
            <a:r>
              <a:rPr lang="en-US" sz="1800" dirty="0">
                <a:solidFill>
                  <a:srgbClr val="C00000"/>
                </a:solidFill>
                <a:latin typeface="Courier New" panose="02070309020205020404" pitchFamily="49" charset="0"/>
                <a:ea typeface="ＭＳ Ｐゴシック" charset="-128"/>
                <a:cs typeface="Courier New" panose="02070309020205020404" pitchFamily="49" charset="0"/>
              </a:rPr>
              <a:t>      </a:t>
            </a:r>
            <a:r>
              <a:rPr lang="en-US" sz="1800" b="1" dirty="0">
                <a:solidFill>
                  <a:srgbClr val="C00000"/>
                </a:solidFill>
                <a:latin typeface="Courier New" panose="02070309020205020404" pitchFamily="49" charset="0"/>
                <a:ea typeface="ＭＳ Ｐゴシック" charset="-128"/>
                <a:cs typeface="Courier New" panose="02070309020205020404" pitchFamily="49" charset="0"/>
              </a:rPr>
              <a:t>git branch  </a:t>
            </a:r>
            <a:r>
              <a:rPr lang="en-US" sz="1800" dirty="0">
                <a:ea typeface="ＭＳ Ｐゴシック" charset="-128"/>
                <a:cs typeface="Calibri" panose="020F0502020204030204" pitchFamily="34" charset="0"/>
              </a:rPr>
              <a:t>lists the current branches in the Repository</a:t>
            </a:r>
          </a:p>
          <a:p>
            <a:pPr marL="228600">
              <a:defRPr/>
            </a:pPr>
            <a:endParaRPr lang="en-US" sz="700" dirty="0">
              <a:ea typeface="ＭＳ Ｐゴシック" charset="-128"/>
              <a:cs typeface="Calibri" panose="020F0502020204030204" pitchFamily="34" charset="0"/>
            </a:endParaRPr>
          </a:p>
          <a:p>
            <a:pPr marL="228600">
              <a:defRPr/>
            </a:pPr>
            <a:r>
              <a:rPr lang="en-US" sz="1800" dirty="0">
                <a:ea typeface="ＭＳ Ｐゴシック" charset="-128"/>
                <a:cs typeface="Calibri" panose="020F0502020204030204" pitchFamily="34" charset="0"/>
              </a:rPr>
              <a:t>              The * asterisk denotes the current “checked out” branch</a:t>
            </a:r>
          </a:p>
          <a:p>
            <a:pPr marL="228600">
              <a:defRPr/>
            </a:pPr>
            <a:r>
              <a:rPr lang="en-US" sz="1800" dirty="0">
                <a:ea typeface="ＭＳ Ｐゴシック" charset="-128"/>
                <a:cs typeface="Calibri" panose="020F0502020204030204" pitchFamily="34" charset="0"/>
              </a:rPr>
              <a:t>Note that the </a:t>
            </a:r>
            <a:r>
              <a:rPr lang="en-US" sz="1800" b="1" dirty="0">
                <a:ea typeface="ＭＳ Ｐゴシック" charset="-128"/>
                <a:cs typeface="Calibri" panose="020F0502020204030204" pitchFamily="34" charset="0"/>
              </a:rPr>
              <a:t>HEAD</a:t>
            </a:r>
            <a:r>
              <a:rPr lang="en-US" sz="1800" dirty="0">
                <a:ea typeface="ＭＳ Ｐゴシック" charset="-128"/>
                <a:cs typeface="Calibri" panose="020F0502020204030204" pitchFamily="34" charset="0"/>
              </a:rPr>
              <a:t> pointer is still pointing to the master branch</a:t>
            </a:r>
          </a:p>
          <a:p>
            <a:pPr marL="1031875" lvl="1" indent="-457200">
              <a:buFont typeface="Webdings" panose="05030102010509060703" pitchFamily="18" charset="2"/>
              <a:buChar char="4"/>
              <a:defRPr/>
            </a:pPr>
            <a:endParaRPr lang="en-US" sz="1400" dirty="0">
              <a:ea typeface="ＭＳ Ｐゴシック" charset="-128"/>
            </a:endParaRPr>
          </a:p>
        </p:txBody>
      </p:sp>
      <p:sp>
        <p:nvSpPr>
          <p:cNvPr id="2" name="TextBox 1">
            <a:extLst>
              <a:ext uri="{FF2B5EF4-FFF2-40B4-BE49-F238E27FC236}">
                <a16:creationId xmlns:a16="http://schemas.microsoft.com/office/drawing/2014/main" id="{7EE1BB3A-85D2-4795-8221-65DE3804498A}"/>
              </a:ext>
            </a:extLst>
          </p:cNvPr>
          <p:cNvSpPr txBox="1"/>
          <p:nvPr/>
        </p:nvSpPr>
        <p:spPr>
          <a:xfrm>
            <a:off x="1835002" y="1219908"/>
            <a:ext cx="5125121" cy="523220"/>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wrap="none">
            <a:spAutoFit/>
          </a:bodyPr>
          <a:lstStyle/>
          <a:p>
            <a:pPr>
              <a:defRPr/>
            </a:pPr>
            <a:r>
              <a:rPr lang="en-US" sz="2800" b="1" dirty="0">
                <a:solidFill>
                  <a:srgbClr val="C00000"/>
                </a:solidFill>
                <a:latin typeface="Courier New" panose="02070309020205020404" pitchFamily="49" charset="0"/>
                <a:cs typeface="Courier New" panose="02070309020205020404" pitchFamily="49" charset="0"/>
              </a:rPr>
              <a:t>git branch </a:t>
            </a:r>
            <a:r>
              <a:rPr lang="en-US" sz="2800" dirty="0">
                <a:solidFill>
                  <a:srgbClr val="C00000"/>
                </a:solidFill>
                <a:latin typeface="Courier New" panose="02070309020205020404" pitchFamily="49" charset="0"/>
                <a:cs typeface="Courier New" panose="02070309020205020404" pitchFamily="49" charset="0"/>
              </a:rPr>
              <a:t>&lt;branchname&gt;</a:t>
            </a:r>
          </a:p>
        </p:txBody>
      </p:sp>
      <p:sp>
        <p:nvSpPr>
          <p:cNvPr id="4" name="TextBox 3">
            <a:extLst>
              <a:ext uri="{FF2B5EF4-FFF2-40B4-BE49-F238E27FC236}">
                <a16:creationId xmlns:a16="http://schemas.microsoft.com/office/drawing/2014/main" id="{4E20BA98-376F-4DE1-B046-EF820F68105C}"/>
              </a:ext>
            </a:extLst>
          </p:cNvPr>
          <p:cNvSpPr txBox="1"/>
          <p:nvPr/>
        </p:nvSpPr>
        <p:spPr>
          <a:xfrm>
            <a:off x="8686800" y="2601404"/>
            <a:ext cx="2390398" cy="1754326"/>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cene3d>
            <a:camera prst="orthographicFront">
              <a:rot lat="0" lon="0" rev="0"/>
            </a:camera>
            <a:lightRig rig="chilly" dir="t">
              <a:rot lat="0" lon="0" rev="18480000"/>
            </a:lightRig>
          </a:scene3d>
          <a:sp3d prstMaterial="clear">
            <a:bevelT h="63500"/>
          </a:sp3d>
        </p:spPr>
        <p:txBody>
          <a:bodyPr wrap="none">
            <a:spAutoFit/>
          </a:bodyPr>
          <a:lstStyle/>
          <a:p>
            <a:pPr>
              <a:defRPr/>
            </a:pPr>
            <a:r>
              <a:rPr lang="en-US" sz="1800" b="1" dirty="0">
                <a:latin typeface="Courier New" panose="02070309020205020404" pitchFamily="49" charset="0"/>
                <a:cs typeface="Courier New" panose="02070309020205020404" pitchFamily="49" charset="0"/>
              </a:rPr>
              <a:t>$ git branch </a:t>
            </a:r>
            <a:r>
              <a:rPr lang="en-US" sz="1800" b="1" dirty="0">
                <a:solidFill>
                  <a:srgbClr val="C00000"/>
                </a:solidFill>
                <a:latin typeface="Courier New" panose="02070309020205020404" pitchFamily="49" charset="0"/>
                <a:cs typeface="Courier New" panose="02070309020205020404" pitchFamily="49" charset="0"/>
              </a:rPr>
              <a:t>dev</a:t>
            </a:r>
          </a:p>
          <a:p>
            <a:pPr>
              <a:defRPr/>
            </a:pPr>
            <a:r>
              <a:rPr lang="en-US" sz="1800" b="1" dirty="0">
                <a:latin typeface="Courier New" panose="02070309020205020404" pitchFamily="49" charset="0"/>
                <a:cs typeface="Courier New" panose="02070309020205020404" pitchFamily="49" charset="0"/>
              </a:rPr>
              <a:t>$ git branch </a:t>
            </a:r>
            <a:r>
              <a:rPr lang="en-US" sz="1800" b="1" dirty="0">
                <a:solidFill>
                  <a:srgbClr val="C00000"/>
                </a:solidFill>
                <a:latin typeface="Courier New" panose="02070309020205020404" pitchFamily="49" charset="0"/>
                <a:cs typeface="Courier New" panose="02070309020205020404" pitchFamily="49" charset="0"/>
              </a:rPr>
              <a:t>qa</a:t>
            </a:r>
          </a:p>
          <a:p>
            <a:pPr>
              <a:defRPr/>
            </a:pPr>
            <a:r>
              <a:rPr lang="en-US" sz="1800" b="1" dirty="0">
                <a:latin typeface="Courier New" panose="02070309020205020404" pitchFamily="49" charset="0"/>
                <a:cs typeface="Courier New" panose="02070309020205020404" pitchFamily="49" charset="0"/>
              </a:rPr>
              <a:t>$ git branch</a:t>
            </a:r>
          </a:p>
          <a:p>
            <a:pPr>
              <a:defRPr/>
            </a:pPr>
            <a:r>
              <a:rPr lang="en-US" sz="1800" b="1" dirty="0">
                <a:latin typeface="Courier New" panose="02070309020205020404" pitchFamily="49" charset="0"/>
                <a:cs typeface="Courier New" panose="02070309020205020404" pitchFamily="49" charset="0"/>
              </a:rPr>
              <a:t>  dev</a:t>
            </a:r>
          </a:p>
          <a:p>
            <a:pPr>
              <a:defRPr/>
            </a:pPr>
            <a:r>
              <a:rPr lang="en-US" sz="1800" b="1" dirty="0">
                <a:latin typeface="Courier New" panose="02070309020205020404" pitchFamily="49" charset="0"/>
                <a:cs typeface="Courier New" panose="02070309020205020404" pitchFamily="49" charset="0"/>
              </a:rPr>
              <a:t>* </a:t>
            </a:r>
            <a:r>
              <a:rPr lang="en-US" sz="1800" b="1" dirty="0">
                <a:solidFill>
                  <a:srgbClr val="00B050"/>
                </a:solidFill>
                <a:latin typeface="Courier New" panose="02070309020205020404" pitchFamily="49" charset="0"/>
                <a:cs typeface="Courier New" panose="02070309020205020404" pitchFamily="49" charset="0"/>
              </a:rPr>
              <a:t>master</a:t>
            </a:r>
          </a:p>
          <a:p>
            <a:pPr>
              <a:defRPr/>
            </a:pPr>
            <a:r>
              <a:rPr lang="en-US" sz="1800" b="1" dirty="0">
                <a:latin typeface="Courier New" panose="02070309020205020404" pitchFamily="49" charset="0"/>
                <a:cs typeface="Courier New" panose="02070309020205020404" pitchFamily="49" charset="0"/>
              </a:rPr>
              <a:t>  qa</a:t>
            </a:r>
          </a:p>
        </p:txBody>
      </p:sp>
      <p:sp>
        <p:nvSpPr>
          <p:cNvPr id="7" name="Rectangle 6">
            <a:extLst>
              <a:ext uri="{FF2B5EF4-FFF2-40B4-BE49-F238E27FC236}">
                <a16:creationId xmlns:a16="http://schemas.microsoft.com/office/drawing/2014/main" id="{F0D947E0-0826-4A35-B09C-CFB954A88A24}"/>
              </a:ext>
            </a:extLst>
          </p:cNvPr>
          <p:cNvSpPr/>
          <p:nvPr/>
        </p:nvSpPr>
        <p:spPr bwMode="auto">
          <a:xfrm>
            <a:off x="1820862" y="2426778"/>
            <a:ext cx="9256336" cy="162296"/>
          </a:xfrm>
          <a:prstGeom prst="rect">
            <a:avLst/>
          </a:prstGeom>
          <a:gradFill>
            <a:gsLst>
              <a:gs pos="0">
                <a:schemeClr val="accent6">
                  <a:alpha val="13000"/>
                </a:schemeClr>
              </a:gs>
              <a:gs pos="74000">
                <a:schemeClr val="tx1">
                  <a:lumMod val="50000"/>
                  <a:lumOff val="50000"/>
                  <a:alpha val="17000"/>
                </a:schemeClr>
              </a:gs>
              <a:gs pos="43000">
                <a:schemeClr val="accent1">
                  <a:lumMod val="45000"/>
                  <a:lumOff val="55000"/>
                  <a:alpha val="18000"/>
                </a:schemeClr>
              </a:gs>
              <a:gs pos="100000">
                <a:schemeClr val="accent6">
                  <a:alpha val="13000"/>
                </a:schemeClr>
              </a:gs>
            </a:gsLst>
            <a:lin ang="5400000" scaled="1"/>
          </a:gradFill>
          <a:ln w="28575" cap="flat" cmpd="sng" algn="ctr">
            <a:gradFill>
              <a:gsLst>
                <a:gs pos="17000">
                  <a:schemeClr val="bg2"/>
                </a:gs>
                <a:gs pos="48000">
                  <a:srgbClr val="C00000"/>
                </a:gs>
                <a:gs pos="76000">
                  <a:schemeClr val="accent1">
                    <a:lumMod val="45000"/>
                    <a:lumOff val="55000"/>
                  </a:schemeClr>
                </a:gs>
                <a:gs pos="100000">
                  <a:srgbClr val="C00000"/>
                </a:gs>
              </a:gsLst>
              <a:lin ang="5400000" scaled="1"/>
            </a:grad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grpSp>
        <p:nvGrpSpPr>
          <p:cNvPr id="110601" name="Group 10">
            <a:extLst>
              <a:ext uri="{FF2B5EF4-FFF2-40B4-BE49-F238E27FC236}">
                <a16:creationId xmlns:a16="http://schemas.microsoft.com/office/drawing/2014/main" id="{0075F014-C3B5-FF0D-C16E-121BD3BB7861}"/>
              </a:ext>
            </a:extLst>
          </p:cNvPr>
          <p:cNvGrpSpPr>
            <a:grpSpLocks/>
          </p:cNvGrpSpPr>
          <p:nvPr/>
        </p:nvGrpSpPr>
        <p:grpSpPr bwMode="auto">
          <a:xfrm>
            <a:off x="1584326" y="4746626"/>
            <a:ext cx="4816475" cy="1882775"/>
            <a:chOff x="60325" y="4822825"/>
            <a:chExt cx="4816475" cy="1882775"/>
          </a:xfrm>
        </p:grpSpPr>
        <p:pic>
          <p:nvPicPr>
            <p:cNvPr id="110607" name="Picture 17">
              <a:extLst>
                <a:ext uri="{FF2B5EF4-FFF2-40B4-BE49-F238E27FC236}">
                  <a16:creationId xmlns:a16="http://schemas.microsoft.com/office/drawing/2014/main" id="{391A5CF1-31B5-4BF0-4378-7E947EAB80D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325" y="4822825"/>
              <a:ext cx="4816475" cy="188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0608" name="Picture 4">
              <a:extLst>
                <a:ext uri="{FF2B5EF4-FFF2-40B4-BE49-F238E27FC236}">
                  <a16:creationId xmlns:a16="http://schemas.microsoft.com/office/drawing/2014/main" id="{6FA2BE88-E914-CEEF-1B41-D85B594E31A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84638" y="5348288"/>
              <a:ext cx="715962"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TextBox 5">
            <a:extLst>
              <a:ext uri="{FF2B5EF4-FFF2-40B4-BE49-F238E27FC236}">
                <a16:creationId xmlns:a16="http://schemas.microsoft.com/office/drawing/2014/main" id="{356845BE-41D9-4780-B980-02E4CC24CA28}"/>
              </a:ext>
            </a:extLst>
          </p:cNvPr>
          <p:cNvSpPr txBox="1"/>
          <p:nvPr/>
        </p:nvSpPr>
        <p:spPr>
          <a:xfrm>
            <a:off x="7010400" y="5410201"/>
            <a:ext cx="3962400" cy="584775"/>
          </a:xfrm>
          <a:prstGeom prst="rect">
            <a:avLst/>
          </a:prstGeom>
          <a:solidFill>
            <a:schemeClr val="bg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spAutoFit/>
          </a:bodyPr>
          <a:lstStyle/>
          <a:p>
            <a:pPr>
              <a:defRPr/>
            </a:pPr>
            <a:r>
              <a:rPr lang="en-US" sz="1600" dirty="0">
                <a:latin typeface="+mj-lt"/>
                <a:cs typeface="Calibri" panose="020F0502020204030204" pitchFamily="34" charset="0"/>
              </a:rPr>
              <a:t>Issue the </a:t>
            </a:r>
            <a:r>
              <a:rPr lang="en-US" sz="1600" b="1" dirty="0">
                <a:solidFill>
                  <a:srgbClr val="C00000"/>
                </a:solidFill>
                <a:latin typeface="+mj-lt"/>
                <a:cs typeface="Courier New" panose="02070309020205020404" pitchFamily="49" charset="0"/>
              </a:rPr>
              <a:t>graph</a:t>
            </a:r>
            <a:r>
              <a:rPr lang="en-US" sz="1600" dirty="0">
                <a:latin typeface="+mj-lt"/>
                <a:cs typeface="Calibri" panose="020F0502020204030204" pitchFamily="34" charset="0"/>
              </a:rPr>
              <a:t> command. Note that all three branches point to the same Commit</a:t>
            </a:r>
          </a:p>
        </p:txBody>
      </p:sp>
      <p:pic>
        <p:nvPicPr>
          <p:cNvPr id="110605" name="Picture 11">
            <a:extLst>
              <a:ext uri="{FF2B5EF4-FFF2-40B4-BE49-F238E27FC236}">
                <a16:creationId xmlns:a16="http://schemas.microsoft.com/office/drawing/2014/main" id="{4F38D89E-C616-EEB2-764F-2FB4E784520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24000" y="4572000"/>
            <a:ext cx="16002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0606" name="Picture 4">
            <a:extLst>
              <a:ext uri="{FF2B5EF4-FFF2-40B4-BE49-F238E27FC236}">
                <a16:creationId xmlns:a16="http://schemas.microsoft.com/office/drawing/2014/main" id="{9B004F47-9A57-9691-0469-E20D81B9AA7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83276" y="6057900"/>
            <a:ext cx="47847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91DE303-D4B1-4060-9EF0-2A8AC46A84AC}"/>
              </a:ext>
            </a:extLst>
          </p:cNvPr>
          <p:cNvSpPr/>
          <p:nvPr/>
        </p:nvSpPr>
        <p:spPr bwMode="auto">
          <a:xfrm>
            <a:off x="1828800" y="2209801"/>
            <a:ext cx="3124200" cy="27622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28575" cap="flat" cmpd="sng" algn="ctr">
            <a:no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sp>
        <p:nvSpPr>
          <p:cNvPr id="111619" name="Title 1">
            <a:extLst>
              <a:ext uri="{FF2B5EF4-FFF2-40B4-BE49-F238E27FC236}">
                <a16:creationId xmlns:a16="http://schemas.microsoft.com/office/drawing/2014/main" id="{39AA207E-618F-A68F-D796-2763750A5568}"/>
              </a:ext>
            </a:extLst>
          </p:cNvPr>
          <p:cNvSpPr>
            <a:spLocks noGrp="1" noChangeArrowheads="1"/>
          </p:cNvSpPr>
          <p:nvPr>
            <p:ph type="title"/>
            <p:custDataLst>
              <p:tags r:id="rId1"/>
            </p:custDataLst>
          </p:nvPr>
        </p:nvSpPr>
        <p:spPr>
          <a:xfrm>
            <a:off x="381000" y="391918"/>
            <a:ext cx="11293592" cy="1325563"/>
          </a:xfrm>
        </p:spPr>
        <p:txBody>
          <a:bodyPr/>
          <a:lstStyle/>
          <a:p>
            <a:r>
              <a:rPr lang="en-US" altLang="en-US" b="1"/>
              <a:t>Checkout</a:t>
            </a:r>
            <a:r>
              <a:rPr lang="en-US" altLang="en-US"/>
              <a:t> – to Git Branches</a:t>
            </a:r>
          </a:p>
        </p:txBody>
      </p:sp>
      <p:sp>
        <p:nvSpPr>
          <p:cNvPr id="3" name="Content Placeholder 2">
            <a:extLst>
              <a:ext uri="{FF2B5EF4-FFF2-40B4-BE49-F238E27FC236}">
                <a16:creationId xmlns:a16="http://schemas.microsoft.com/office/drawing/2014/main" id="{FB6856E2-7B17-487F-A5B8-1A2412A3B736}"/>
              </a:ext>
            </a:extLst>
          </p:cNvPr>
          <p:cNvSpPr>
            <a:spLocks noGrp="1"/>
          </p:cNvSpPr>
          <p:nvPr>
            <p:ph idx="1"/>
            <p:custDataLst>
              <p:tags r:id="rId2"/>
            </p:custDataLst>
          </p:nvPr>
        </p:nvSpPr>
        <p:spPr>
          <a:xfrm>
            <a:off x="1581150" y="1343026"/>
            <a:ext cx="9086850" cy="4803775"/>
          </a:xfrm>
        </p:spPr>
        <p:txBody>
          <a:bodyPr/>
          <a:lstStyle/>
          <a:p>
            <a:pPr marL="228600">
              <a:defRPr/>
            </a:pPr>
            <a:r>
              <a:rPr lang="en-US" sz="2000" dirty="0">
                <a:solidFill>
                  <a:schemeClr val="bg2"/>
                </a:solidFill>
                <a:latin typeface="Abadi" panose="020B0604020104020204" pitchFamily="34" charset="0"/>
                <a:ea typeface="ＭＳ Ｐゴシック" charset="-128"/>
              </a:rPr>
              <a:t>This statement allows you to work with code in a branch</a:t>
            </a:r>
          </a:p>
          <a:p>
            <a:pPr marL="685800" indent="-457200">
              <a:defRPr/>
            </a:pPr>
            <a:r>
              <a:rPr lang="en-US" sz="2000" dirty="0">
                <a:latin typeface="Abadi" panose="020B0604020104020204" pitchFamily="34" charset="0"/>
                <a:ea typeface="ＭＳ Ｐゴシック" charset="-128"/>
              </a:rPr>
              <a:t>Edit files, and use the </a:t>
            </a:r>
            <a:r>
              <a:rPr lang="en-US" sz="2000" dirty="0">
                <a:solidFill>
                  <a:srgbClr val="C00000"/>
                </a:solidFill>
                <a:latin typeface="Courier New" panose="02070309020205020404" pitchFamily="49" charset="0"/>
                <a:ea typeface="ＭＳ Ｐゴシック" charset="-128"/>
                <a:cs typeface="Courier New" panose="02070309020205020404" pitchFamily="49" charset="0"/>
              </a:rPr>
              <a:t>git add/commit </a:t>
            </a:r>
            <a:r>
              <a:rPr lang="en-US" sz="2000" dirty="0">
                <a:solidFill>
                  <a:schemeClr val="bg2"/>
                </a:solidFill>
                <a:latin typeface="Abadi" panose="020B0604020104020204" pitchFamily="34" charset="0"/>
                <a:ea typeface="ＭＳ Ｐゴシック" charset="-128"/>
              </a:rPr>
              <a:t>commands as shown previously</a:t>
            </a:r>
          </a:p>
          <a:p>
            <a:pPr marL="685800" indent="-457200">
              <a:defRPr/>
            </a:pPr>
            <a:endParaRPr lang="en-US" sz="800" dirty="0">
              <a:solidFill>
                <a:schemeClr val="bg2"/>
              </a:solidFill>
              <a:latin typeface="Abadi" panose="020B0604020104020204" pitchFamily="34" charset="0"/>
              <a:ea typeface="ＭＳ Ｐゴシック" charset="-128"/>
            </a:endParaRPr>
          </a:p>
          <a:p>
            <a:pPr marL="228600">
              <a:defRPr/>
            </a:pPr>
            <a:r>
              <a:rPr lang="en-US" sz="2400" b="1" dirty="0">
                <a:solidFill>
                  <a:srgbClr val="C00000"/>
                </a:solidFill>
                <a:latin typeface="Courier New" panose="02070309020205020404" pitchFamily="49" charset="0"/>
                <a:ea typeface="ＭＳ Ｐゴシック" charset="-128"/>
                <a:cs typeface="Courier New" panose="02070309020205020404" pitchFamily="49" charset="0"/>
              </a:rPr>
              <a:t>git checkout dev</a:t>
            </a:r>
          </a:p>
          <a:p>
            <a:pPr marL="228600">
              <a:defRPr/>
            </a:pPr>
            <a:r>
              <a:rPr lang="en-US" sz="1600" b="1" dirty="0">
                <a:solidFill>
                  <a:srgbClr val="C00000"/>
                </a:solidFill>
                <a:latin typeface="Courier New" panose="02070309020205020404" pitchFamily="49" charset="0"/>
                <a:ea typeface="ＭＳ Ｐゴシック" charset="-128"/>
                <a:cs typeface="Courier New" panose="02070309020205020404" pitchFamily="49" charset="0"/>
              </a:rPr>
              <a:t> </a:t>
            </a:r>
            <a:endParaRPr lang="en-US" sz="1800" b="1" dirty="0">
              <a:latin typeface="Calibri" panose="020F0502020204030204" pitchFamily="34" charset="0"/>
              <a:ea typeface="ＭＳ Ｐゴシック" charset="-128"/>
              <a:cs typeface="Calibri" panose="020F0502020204030204" pitchFamily="34" charset="0"/>
            </a:endParaRPr>
          </a:p>
        </p:txBody>
      </p:sp>
      <p:sp>
        <p:nvSpPr>
          <p:cNvPr id="2" name="TextBox 1">
            <a:extLst>
              <a:ext uri="{FF2B5EF4-FFF2-40B4-BE49-F238E27FC236}">
                <a16:creationId xmlns:a16="http://schemas.microsoft.com/office/drawing/2014/main" id="{7EE1BB3A-85D2-4795-8221-65DE3804498A}"/>
              </a:ext>
            </a:extLst>
          </p:cNvPr>
          <p:cNvSpPr txBox="1"/>
          <p:nvPr/>
        </p:nvSpPr>
        <p:spPr>
          <a:xfrm>
            <a:off x="1652525" y="1081416"/>
            <a:ext cx="5554726" cy="523220"/>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wrap="none">
            <a:spAutoFit/>
          </a:bodyPr>
          <a:lstStyle/>
          <a:p>
            <a:pPr>
              <a:defRPr/>
            </a:pPr>
            <a:r>
              <a:rPr lang="en-US" sz="2800" b="1" dirty="0">
                <a:solidFill>
                  <a:srgbClr val="C00000"/>
                </a:solidFill>
                <a:latin typeface="Courier New" panose="02070309020205020404" pitchFamily="49" charset="0"/>
                <a:cs typeface="Courier New" panose="02070309020205020404" pitchFamily="49" charset="0"/>
              </a:rPr>
              <a:t>git checkout </a:t>
            </a:r>
            <a:r>
              <a:rPr lang="en-US" sz="2800" dirty="0">
                <a:solidFill>
                  <a:srgbClr val="C00000"/>
                </a:solidFill>
                <a:latin typeface="Courier New" panose="02070309020205020404" pitchFamily="49" charset="0"/>
                <a:cs typeface="Courier New" panose="02070309020205020404" pitchFamily="49" charset="0"/>
              </a:rPr>
              <a:t>&lt;branchname&gt;</a:t>
            </a:r>
          </a:p>
        </p:txBody>
      </p:sp>
      <p:sp>
        <p:nvSpPr>
          <p:cNvPr id="7" name="Rectangle 6">
            <a:extLst>
              <a:ext uri="{FF2B5EF4-FFF2-40B4-BE49-F238E27FC236}">
                <a16:creationId xmlns:a16="http://schemas.microsoft.com/office/drawing/2014/main" id="{F0D947E0-0826-4A35-B09C-CFB954A88A24}"/>
              </a:ext>
            </a:extLst>
          </p:cNvPr>
          <p:cNvSpPr/>
          <p:nvPr/>
        </p:nvSpPr>
        <p:spPr bwMode="auto">
          <a:xfrm>
            <a:off x="1668462" y="2057400"/>
            <a:ext cx="8999538" cy="76200"/>
          </a:xfrm>
          <a:prstGeom prst="rect">
            <a:avLst/>
          </a:prstGeom>
          <a:gradFill>
            <a:gsLst>
              <a:gs pos="0">
                <a:schemeClr val="accent6">
                  <a:alpha val="13000"/>
                </a:schemeClr>
              </a:gs>
              <a:gs pos="74000">
                <a:schemeClr val="tx1">
                  <a:lumMod val="50000"/>
                  <a:lumOff val="50000"/>
                  <a:alpha val="17000"/>
                </a:schemeClr>
              </a:gs>
              <a:gs pos="43000">
                <a:schemeClr val="accent1">
                  <a:lumMod val="45000"/>
                  <a:lumOff val="55000"/>
                  <a:alpha val="18000"/>
                </a:schemeClr>
              </a:gs>
              <a:gs pos="100000">
                <a:schemeClr val="accent6">
                  <a:alpha val="13000"/>
                </a:schemeClr>
              </a:gs>
            </a:gsLst>
            <a:lin ang="5400000" scaled="1"/>
          </a:gradFill>
          <a:ln w="28575" cap="flat" cmpd="sng" algn="ctr">
            <a:gradFill>
              <a:gsLst>
                <a:gs pos="17000">
                  <a:schemeClr val="bg2"/>
                </a:gs>
                <a:gs pos="48000">
                  <a:srgbClr val="C00000"/>
                </a:gs>
                <a:gs pos="76000">
                  <a:schemeClr val="accent1">
                    <a:lumMod val="45000"/>
                    <a:lumOff val="55000"/>
                  </a:schemeClr>
                </a:gs>
                <a:gs pos="100000">
                  <a:srgbClr val="C00000"/>
                </a:gs>
              </a:gsLst>
              <a:lin ang="5400000" scaled="1"/>
            </a:grad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cxnSp>
        <p:nvCxnSpPr>
          <p:cNvPr id="8" name="Straight Connector 7">
            <a:extLst>
              <a:ext uri="{FF2B5EF4-FFF2-40B4-BE49-F238E27FC236}">
                <a16:creationId xmlns:a16="http://schemas.microsoft.com/office/drawing/2014/main" id="{1A2C66A7-54E7-443A-9D3F-C10B680293A2}"/>
              </a:ext>
            </a:extLst>
          </p:cNvPr>
          <p:cNvCxnSpPr>
            <a:cxnSpLocks/>
            <a:stCxn id="0" idx="0"/>
          </p:cNvCxnSpPr>
          <p:nvPr/>
        </p:nvCxnSpPr>
        <p:spPr bwMode="auto">
          <a:xfrm flipH="1">
            <a:off x="4394200" y="5143500"/>
            <a:ext cx="0" cy="1411288"/>
          </a:xfrm>
          <a:prstGeom prst="line">
            <a:avLst/>
          </a:prstGeom>
          <a:noFill/>
          <a:ln w="38100" cap="flat" cmpd="thickThin" algn="ctr">
            <a:solidFill>
              <a:schemeClr val="accent3">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Oval 8">
            <a:extLst>
              <a:ext uri="{FF2B5EF4-FFF2-40B4-BE49-F238E27FC236}">
                <a16:creationId xmlns:a16="http://schemas.microsoft.com/office/drawing/2014/main" id="{3A9E70C4-3E56-4849-BD98-1683CD2B861D}"/>
              </a:ext>
            </a:extLst>
          </p:cNvPr>
          <p:cNvSpPr/>
          <p:nvPr/>
        </p:nvSpPr>
        <p:spPr bwMode="auto">
          <a:xfrm>
            <a:off x="3403878" y="5143961"/>
            <a:ext cx="1981200" cy="442912"/>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8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File1, File2</a:t>
            </a:r>
          </a:p>
        </p:txBody>
      </p:sp>
      <p:sp>
        <p:nvSpPr>
          <p:cNvPr id="10" name="Oval 9">
            <a:extLst>
              <a:ext uri="{FF2B5EF4-FFF2-40B4-BE49-F238E27FC236}">
                <a16:creationId xmlns:a16="http://schemas.microsoft.com/office/drawing/2014/main" id="{A9C8F03D-4006-4705-9E7D-87DCD302DFCF}"/>
              </a:ext>
            </a:extLst>
          </p:cNvPr>
          <p:cNvSpPr/>
          <p:nvPr/>
        </p:nvSpPr>
        <p:spPr bwMode="auto">
          <a:xfrm>
            <a:off x="3403878" y="6186488"/>
            <a:ext cx="1981200" cy="442912"/>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8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File1</a:t>
            </a:r>
          </a:p>
        </p:txBody>
      </p:sp>
      <p:sp>
        <p:nvSpPr>
          <p:cNvPr id="11" name="TextBox 10">
            <a:extLst>
              <a:ext uri="{FF2B5EF4-FFF2-40B4-BE49-F238E27FC236}">
                <a16:creationId xmlns:a16="http://schemas.microsoft.com/office/drawing/2014/main" id="{4F5C4252-D300-4426-B51F-E0DBD5F29D2C}"/>
              </a:ext>
            </a:extLst>
          </p:cNvPr>
          <p:cNvSpPr txBox="1"/>
          <p:nvPr/>
        </p:nvSpPr>
        <p:spPr>
          <a:xfrm>
            <a:off x="1616230" y="6269445"/>
            <a:ext cx="1768754" cy="276999"/>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wrap="none">
            <a:spAutoFit/>
          </a:bodyPr>
          <a:lstStyle/>
          <a:p>
            <a:pPr>
              <a:defRPr/>
            </a:pPr>
            <a:r>
              <a:rPr lang="en-US" sz="1200" dirty="0">
                <a:latin typeface="Calibri" panose="020F0502020204030204" pitchFamily="34" charset="0"/>
                <a:cs typeface="Calibri" panose="020F0502020204030204" pitchFamily="34" charset="0"/>
              </a:rPr>
              <a:t>Commit Point: </a:t>
            </a:r>
            <a:r>
              <a:rPr lang="en-US" sz="1200" b="1" dirty="0">
                <a:latin typeface="Courier New" panose="02070309020205020404" pitchFamily="49" charset="0"/>
                <a:cs typeface="Courier New" panose="02070309020205020404" pitchFamily="49" charset="0"/>
              </a:rPr>
              <a:t>dd39ebe</a:t>
            </a:r>
            <a:endParaRPr lang="en-US" sz="1200" dirty="0">
              <a:latin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FBE297CE-92C3-460C-8C04-41849B9173FD}"/>
              </a:ext>
            </a:extLst>
          </p:cNvPr>
          <p:cNvSpPr txBox="1"/>
          <p:nvPr/>
        </p:nvSpPr>
        <p:spPr>
          <a:xfrm>
            <a:off x="1600200" y="5226918"/>
            <a:ext cx="1768754" cy="276999"/>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wrap="none">
            <a:spAutoFit/>
          </a:bodyPr>
          <a:lstStyle/>
          <a:p>
            <a:pPr>
              <a:defRPr/>
            </a:pPr>
            <a:r>
              <a:rPr lang="en-US" sz="1200" dirty="0">
                <a:latin typeface="Calibri" panose="020F0502020204030204" pitchFamily="34" charset="0"/>
                <a:cs typeface="Calibri" panose="020F0502020204030204" pitchFamily="34" charset="0"/>
              </a:rPr>
              <a:t>Commit Point: </a:t>
            </a:r>
            <a:r>
              <a:rPr lang="en-US" sz="1200" b="1" dirty="0">
                <a:latin typeface="Courier New" panose="02070309020205020404" pitchFamily="49" charset="0"/>
                <a:cs typeface="Courier New" panose="02070309020205020404" pitchFamily="49" charset="0"/>
              </a:rPr>
              <a:t>dd39ebe</a:t>
            </a:r>
            <a:endParaRPr lang="en-US" sz="1200" dirty="0">
              <a:latin typeface="Calibri" panose="020F0502020204030204" pitchFamily="34" charset="0"/>
              <a:cs typeface="Calibri" panose="020F0502020204030204" pitchFamily="34" charset="0"/>
            </a:endParaRPr>
          </a:p>
        </p:txBody>
      </p:sp>
      <p:sp>
        <p:nvSpPr>
          <p:cNvPr id="13" name="Arrow: Right 12">
            <a:extLst>
              <a:ext uri="{FF2B5EF4-FFF2-40B4-BE49-F238E27FC236}">
                <a16:creationId xmlns:a16="http://schemas.microsoft.com/office/drawing/2014/main" id="{B9AD47B1-E888-4456-88E8-25A256FBCF85}"/>
              </a:ext>
            </a:extLst>
          </p:cNvPr>
          <p:cNvSpPr/>
          <p:nvPr/>
        </p:nvSpPr>
        <p:spPr bwMode="auto">
          <a:xfrm flipH="1">
            <a:off x="6313495" y="5622460"/>
            <a:ext cx="893756" cy="549740"/>
          </a:xfrm>
          <a:prstGeom prst="rightArrow">
            <a:avLst/>
          </a:prstGeom>
          <a:solidFill>
            <a:schemeClr val="bg2">
              <a:lumMod val="75000"/>
            </a:schemeClr>
          </a:solidFill>
          <a:ln w="63500" cap="flat" cmpd="sng" algn="ctr">
            <a:solidFill>
              <a:srgbClr val="FF0000"/>
            </a:solidFill>
            <a:prstDash val="solid"/>
            <a:round/>
            <a:headEnd type="none" w="med" len="med"/>
            <a:tailEnd type="none" w="med" len="med"/>
          </a:ln>
          <a:effectLst/>
          <a:scene3d>
            <a:camera prst="orthographicFront">
              <a:rot lat="0" lon="0" rev="0"/>
            </a:camera>
            <a:lightRig rig="chilly" dir="t">
              <a:rot lat="0" lon="0" rev="18480000"/>
            </a:lightRig>
          </a:scene3d>
          <a:sp3d prstMaterial="clear">
            <a:bevelT h="63500"/>
          </a:sp3d>
        </p:spPr>
        <p:txBody>
          <a:bodyPr wrap="none" anchor="ctr"/>
          <a:lstStyle/>
          <a:p>
            <a:pPr eaLnBrk="1" hangingPunct="1">
              <a:defRPr/>
            </a:pPr>
            <a:r>
              <a:rPr lang="en-US" sz="1800" b="1" dirty="0">
                <a:latin typeface="Calibri" panose="020F0502020204030204" pitchFamily="34" charset="0"/>
                <a:cs typeface="Calibri" panose="020F0502020204030204" pitchFamily="34" charset="0"/>
              </a:rPr>
              <a:t>HEAD</a:t>
            </a:r>
            <a:endParaRPr lang="en-US" sz="2000" b="1" dirty="0">
              <a:latin typeface="Calibri" panose="020F0502020204030204" pitchFamily="34" charset="0"/>
              <a:cs typeface="Calibri" panose="020F0502020204030204" pitchFamily="34" charset="0"/>
            </a:endParaRPr>
          </a:p>
        </p:txBody>
      </p:sp>
      <p:sp>
        <p:nvSpPr>
          <p:cNvPr id="14" name="Arrow: Right 13">
            <a:extLst>
              <a:ext uri="{FF2B5EF4-FFF2-40B4-BE49-F238E27FC236}">
                <a16:creationId xmlns:a16="http://schemas.microsoft.com/office/drawing/2014/main" id="{B10CF452-5484-4289-803E-63F5D57BBD9D}"/>
              </a:ext>
            </a:extLst>
          </p:cNvPr>
          <p:cNvSpPr/>
          <p:nvPr/>
        </p:nvSpPr>
        <p:spPr bwMode="auto">
          <a:xfrm flipH="1">
            <a:off x="5384060" y="5063769"/>
            <a:ext cx="914400" cy="549740"/>
          </a:xfrm>
          <a:prstGeom prst="rightArrow">
            <a:avLst/>
          </a:prstGeom>
          <a:solidFill>
            <a:srgbClr val="0070C0"/>
          </a:solidFill>
          <a:ln w="28575" cap="flat" cmpd="sng" algn="ctr">
            <a:noFill/>
            <a:prstDash val="solid"/>
            <a:round/>
            <a:headEnd type="none" w="med" len="med"/>
            <a:tailEnd type="none" w="med" len="med"/>
          </a:ln>
          <a:effectLst/>
          <a:scene3d>
            <a:camera prst="orthographicFront">
              <a:rot lat="0" lon="0" rev="0"/>
            </a:camera>
            <a:lightRig rig="chilly" dir="t">
              <a:rot lat="0" lon="0" rev="18480000"/>
            </a:lightRig>
          </a:scene3d>
          <a:sp3d prstMaterial="clear">
            <a:bevelT h="63500"/>
          </a:sp3d>
        </p:spPr>
        <p:txBody>
          <a:bodyPr wrap="none" anchor="ctr"/>
          <a:lstStyle/>
          <a:p>
            <a:pPr eaLnBrk="1" hangingPunct="1">
              <a:defRPr/>
            </a:pPr>
            <a:r>
              <a:rPr lang="en-US" sz="1500" b="1" dirty="0">
                <a:latin typeface="Calibri" panose="020F0502020204030204" pitchFamily="34" charset="0"/>
                <a:cs typeface="Calibri" panose="020F0502020204030204" pitchFamily="34" charset="0"/>
              </a:rPr>
              <a:t>master</a:t>
            </a:r>
          </a:p>
        </p:txBody>
      </p:sp>
      <p:sp>
        <p:nvSpPr>
          <p:cNvPr id="15" name="Arrow: Right 14">
            <a:extLst>
              <a:ext uri="{FF2B5EF4-FFF2-40B4-BE49-F238E27FC236}">
                <a16:creationId xmlns:a16="http://schemas.microsoft.com/office/drawing/2014/main" id="{F5E6C136-2F0B-496B-86BF-787D01B48315}"/>
              </a:ext>
            </a:extLst>
          </p:cNvPr>
          <p:cNvSpPr/>
          <p:nvPr/>
        </p:nvSpPr>
        <p:spPr bwMode="auto">
          <a:xfrm flipH="1">
            <a:off x="5384060" y="5622460"/>
            <a:ext cx="914400" cy="549740"/>
          </a:xfrm>
          <a:prstGeom prst="rightArrow">
            <a:avLst/>
          </a:prstGeom>
          <a:solidFill>
            <a:srgbClr val="00B050"/>
          </a:solidFill>
          <a:ln w="28575" cap="flat" cmpd="sng" algn="ctr">
            <a:noFill/>
            <a:prstDash val="solid"/>
            <a:round/>
            <a:headEnd type="none" w="med" len="med"/>
            <a:tailEnd type="none" w="med" len="med"/>
          </a:ln>
          <a:effectLst/>
          <a:scene3d>
            <a:camera prst="orthographicFront">
              <a:rot lat="0" lon="0" rev="0"/>
            </a:camera>
            <a:lightRig rig="chilly" dir="t">
              <a:rot lat="0" lon="0" rev="18480000"/>
            </a:lightRig>
          </a:scene3d>
          <a:sp3d prstMaterial="clear">
            <a:bevelT h="63500"/>
          </a:sp3d>
        </p:spPr>
        <p:txBody>
          <a:bodyPr wrap="none" anchor="ctr"/>
          <a:lstStyle/>
          <a:p>
            <a:pPr algn="ctr" eaLnBrk="1" hangingPunct="1">
              <a:defRPr/>
            </a:pPr>
            <a:r>
              <a:rPr lang="en-US" sz="1600" b="1" dirty="0">
                <a:latin typeface="Calibri" panose="020F0502020204030204" pitchFamily="34" charset="0"/>
                <a:cs typeface="Calibri" panose="020F0502020204030204" pitchFamily="34" charset="0"/>
              </a:rPr>
              <a:t>dev</a:t>
            </a:r>
          </a:p>
        </p:txBody>
      </p:sp>
      <p:sp>
        <p:nvSpPr>
          <p:cNvPr id="16" name="Arrow: Right 15">
            <a:extLst>
              <a:ext uri="{FF2B5EF4-FFF2-40B4-BE49-F238E27FC236}">
                <a16:creationId xmlns:a16="http://schemas.microsoft.com/office/drawing/2014/main" id="{6E77B73E-944A-4220-8143-A0722C5D42FF}"/>
              </a:ext>
            </a:extLst>
          </p:cNvPr>
          <p:cNvSpPr/>
          <p:nvPr/>
        </p:nvSpPr>
        <p:spPr bwMode="auto">
          <a:xfrm flipH="1">
            <a:off x="5384060" y="4505078"/>
            <a:ext cx="914400" cy="549740"/>
          </a:xfrm>
          <a:prstGeom prst="rightArrow">
            <a:avLst/>
          </a:prstGeom>
          <a:solidFill>
            <a:srgbClr val="CC3300"/>
          </a:solidFill>
          <a:ln w="28575" cap="flat" cmpd="sng" algn="ctr">
            <a:noFill/>
            <a:prstDash val="solid"/>
            <a:round/>
            <a:headEnd type="none" w="med" len="med"/>
            <a:tailEnd type="none" w="med" len="med"/>
          </a:ln>
          <a:effectLst/>
          <a:scene3d>
            <a:camera prst="orthographicFront">
              <a:rot lat="0" lon="0" rev="0"/>
            </a:camera>
            <a:lightRig rig="chilly" dir="t">
              <a:rot lat="0" lon="0" rev="18480000"/>
            </a:lightRig>
          </a:scene3d>
          <a:sp3d prstMaterial="clear">
            <a:bevelT h="63500"/>
          </a:sp3d>
        </p:spPr>
        <p:txBody>
          <a:bodyPr wrap="none" anchor="ctr"/>
          <a:lstStyle/>
          <a:p>
            <a:pPr algn="ctr" eaLnBrk="1" hangingPunct="1">
              <a:defRPr/>
            </a:pPr>
            <a:r>
              <a:rPr lang="en-US" sz="1600" b="1" dirty="0">
                <a:latin typeface="Calibri" panose="020F0502020204030204" pitchFamily="34" charset="0"/>
                <a:cs typeface="Calibri" panose="020F0502020204030204" pitchFamily="34" charset="0"/>
              </a:rPr>
              <a:t>qa</a:t>
            </a:r>
          </a:p>
        </p:txBody>
      </p:sp>
      <p:sp>
        <p:nvSpPr>
          <p:cNvPr id="17" name="TextBox 16">
            <a:extLst>
              <a:ext uri="{FF2B5EF4-FFF2-40B4-BE49-F238E27FC236}">
                <a16:creationId xmlns:a16="http://schemas.microsoft.com/office/drawing/2014/main" id="{7086CC9E-BB0D-47DD-BF29-1F37F279917F}"/>
              </a:ext>
            </a:extLst>
          </p:cNvPr>
          <p:cNvSpPr txBox="1"/>
          <p:nvPr/>
        </p:nvSpPr>
        <p:spPr>
          <a:xfrm>
            <a:off x="5650280" y="2133601"/>
            <a:ext cx="5017720" cy="209288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cene3d>
            <a:camera prst="orthographicFront">
              <a:rot lat="0" lon="0" rev="0"/>
            </a:camera>
            <a:lightRig rig="chilly" dir="t">
              <a:rot lat="0" lon="0" rev="18480000"/>
            </a:lightRig>
          </a:scene3d>
          <a:sp3d prstMaterial="clear">
            <a:bevelT h="63500"/>
          </a:sp3d>
        </p:spPr>
        <p:txBody>
          <a:bodyPr wrap="none">
            <a:spAutoFit/>
          </a:bodyPr>
          <a:lstStyle/>
          <a:p>
            <a:pPr>
              <a:defRPr/>
            </a:pPr>
            <a:r>
              <a:rPr lang="en-US" sz="1400" b="1" dirty="0">
                <a:latin typeface="Courier New" panose="02070309020205020404" pitchFamily="49" charset="0"/>
                <a:cs typeface="Courier New" panose="02070309020205020404" pitchFamily="49" charset="0"/>
              </a:rPr>
              <a:t>$ </a:t>
            </a:r>
            <a:r>
              <a:rPr lang="en-US" sz="1800" b="1" dirty="0">
                <a:solidFill>
                  <a:srgbClr val="C00000"/>
                </a:solidFill>
                <a:latin typeface="Courier New" panose="02070309020205020404" pitchFamily="49" charset="0"/>
                <a:cs typeface="Courier New" panose="02070309020205020404" pitchFamily="49" charset="0"/>
              </a:rPr>
              <a:t>git checkout dev</a:t>
            </a:r>
            <a:endParaRPr lang="en-US" sz="1400" b="1" dirty="0">
              <a:solidFill>
                <a:srgbClr val="C00000"/>
              </a:solidFill>
              <a:latin typeface="Courier New" panose="02070309020205020404" pitchFamily="49" charset="0"/>
              <a:cs typeface="Courier New" panose="02070309020205020404" pitchFamily="49" charset="0"/>
            </a:endParaRPr>
          </a:p>
          <a:p>
            <a:pPr>
              <a:defRPr/>
            </a:pPr>
            <a:r>
              <a:rPr lang="en-US" sz="1400" b="1" dirty="0">
                <a:latin typeface="Courier New" panose="02070309020205020404" pitchFamily="49" charset="0"/>
                <a:cs typeface="Courier New" panose="02070309020205020404" pitchFamily="49" charset="0"/>
              </a:rPr>
              <a:t>Switched to branch 'dev’</a:t>
            </a:r>
          </a:p>
          <a:p>
            <a:pPr>
              <a:defRPr/>
            </a:pPr>
            <a:endParaRPr lang="en-US" sz="1400" b="1" dirty="0">
              <a:latin typeface="Courier New" panose="02070309020205020404" pitchFamily="49" charset="0"/>
              <a:cs typeface="Courier New" panose="02070309020205020404" pitchFamily="49" charset="0"/>
            </a:endParaRPr>
          </a:p>
          <a:p>
            <a:pPr>
              <a:defRPr/>
            </a:pPr>
            <a:r>
              <a:rPr lang="en-US" sz="1400" b="1" dirty="0">
                <a:latin typeface="Courier New" panose="02070309020205020404" pitchFamily="49" charset="0"/>
                <a:cs typeface="Courier New" panose="02070309020205020404" pitchFamily="49" charset="0"/>
              </a:rPr>
              <a:t>$ graph</a:t>
            </a:r>
          </a:p>
          <a:p>
            <a:pPr>
              <a:defRPr/>
            </a:pPr>
            <a:r>
              <a:rPr lang="en-US" sz="1400" b="1" dirty="0">
                <a:latin typeface="Courier New" panose="02070309020205020404" pitchFamily="49" charset="0"/>
                <a:cs typeface="Courier New" panose="02070309020205020404" pitchFamily="49" charset="0"/>
              </a:rPr>
              <a:t>* dd39ebe (</a:t>
            </a:r>
            <a:r>
              <a:rPr lang="en-US" sz="1400" b="1" dirty="0">
                <a:solidFill>
                  <a:schemeClr val="accent1">
                    <a:lumMod val="75000"/>
                  </a:schemeClr>
                </a:solidFill>
                <a:latin typeface="Courier New" panose="02070309020205020404" pitchFamily="49" charset="0"/>
                <a:cs typeface="Courier New" panose="02070309020205020404" pitchFamily="49" charset="0"/>
              </a:rPr>
              <a:t>HEAD -&gt; </a:t>
            </a:r>
            <a:r>
              <a:rPr lang="en-US" sz="1400" b="1" dirty="0">
                <a:solidFill>
                  <a:srgbClr val="00B050"/>
                </a:solidFill>
                <a:latin typeface="Courier New" panose="02070309020205020404" pitchFamily="49" charset="0"/>
                <a:cs typeface="Courier New" panose="02070309020205020404" pitchFamily="49" charset="0"/>
              </a:rPr>
              <a:t>dev, qa, master</a:t>
            </a:r>
            <a:r>
              <a:rPr lang="en-US" sz="1400" b="1" dirty="0">
                <a:latin typeface="Courier New" panose="02070309020205020404" pitchFamily="49" charset="0"/>
                <a:cs typeface="Courier New" panose="02070309020205020404" pitchFamily="49" charset="0"/>
              </a:rPr>
              <a:t>) Add File2</a:t>
            </a:r>
          </a:p>
          <a:p>
            <a:pPr>
              <a:defRPr/>
            </a:pPr>
            <a:r>
              <a:rPr lang="en-US" sz="1400" b="1" dirty="0">
                <a:latin typeface="Courier New" panose="02070309020205020404" pitchFamily="49" charset="0"/>
                <a:cs typeface="Courier New" panose="02070309020205020404" pitchFamily="49" charset="0"/>
              </a:rPr>
              <a:t>* 9df7657 Add File1</a:t>
            </a:r>
          </a:p>
          <a:p>
            <a:pPr>
              <a:defRPr/>
            </a:pPr>
            <a:endParaRPr lang="en-US" sz="1400" b="1" dirty="0">
              <a:latin typeface="Courier New" panose="02070309020205020404" pitchFamily="49" charset="0"/>
              <a:cs typeface="Courier New" panose="02070309020205020404" pitchFamily="49" charset="0"/>
            </a:endParaRPr>
          </a:p>
          <a:p>
            <a:pPr>
              <a:defRPr/>
            </a:pPr>
            <a:r>
              <a:rPr lang="en-US" sz="1400" b="1" dirty="0">
                <a:latin typeface="Courier New" panose="02070309020205020404" pitchFamily="49" charset="0"/>
                <a:cs typeface="Courier New" panose="02070309020205020404" pitchFamily="49" charset="0"/>
              </a:rPr>
              <a:t>$ git status</a:t>
            </a:r>
          </a:p>
          <a:p>
            <a:pPr>
              <a:defRPr/>
            </a:pPr>
            <a:r>
              <a:rPr lang="en-US" sz="1400" b="1" dirty="0">
                <a:latin typeface="Courier New" panose="02070309020205020404" pitchFamily="49" charset="0"/>
                <a:cs typeface="Courier New" panose="02070309020205020404" pitchFamily="49" charset="0"/>
              </a:rPr>
              <a:t>On branch dev…</a:t>
            </a:r>
          </a:p>
        </p:txBody>
      </p:sp>
      <p:sp>
        <p:nvSpPr>
          <p:cNvPr id="19" name="TextBox 18">
            <a:extLst>
              <a:ext uri="{FF2B5EF4-FFF2-40B4-BE49-F238E27FC236}">
                <a16:creationId xmlns:a16="http://schemas.microsoft.com/office/drawing/2014/main" id="{552F3DB8-BDEF-4852-9AFF-C2B6F6BD7E24}"/>
              </a:ext>
            </a:extLst>
          </p:cNvPr>
          <p:cNvSpPr txBox="1"/>
          <p:nvPr/>
        </p:nvSpPr>
        <p:spPr>
          <a:xfrm>
            <a:off x="7644938" y="5365417"/>
            <a:ext cx="2412987" cy="646331"/>
          </a:xfrm>
          <a:prstGeom prst="rect">
            <a:avLst/>
          </a:prstGeom>
          <a:solidFill>
            <a:schemeClr val="tx1">
              <a:lumMod val="50000"/>
              <a:lumOff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spAutoFit/>
          </a:bodyPr>
          <a:lstStyle/>
          <a:p>
            <a:pPr algn="ctr">
              <a:defRPr/>
            </a:pPr>
            <a:r>
              <a:rPr lang="en-US" sz="2000" b="1" dirty="0">
                <a:solidFill>
                  <a:srgbClr val="FF000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checkout</a:t>
            </a:r>
            <a:r>
              <a:rPr lang="en-US" sz="1600" b="1" dirty="0">
                <a:solidFill>
                  <a:schemeClr val="bg1"/>
                </a:solidFill>
                <a:effectLst>
                  <a:outerShdw blurRad="38100" dist="38100" dir="2700000" algn="tl">
                    <a:srgbClr val="000000">
                      <a:alpha val="43137"/>
                    </a:srgbClr>
                  </a:outerShdw>
                </a:effectLst>
                <a:latin typeface="+mj-lt"/>
                <a:cs typeface="Calibri" panose="020F0502020204030204" pitchFamily="34" charset="0"/>
              </a:rPr>
              <a:t> moves </a:t>
            </a:r>
            <a:r>
              <a:rPr lang="en-US" sz="1600" b="1" dirty="0">
                <a:solidFill>
                  <a:schemeClr val="bg1"/>
                </a:solidFill>
                <a:effectLst>
                  <a:outerShdw blurRad="38100" dist="38100" dir="2700000" algn="tl">
                    <a:srgbClr val="000000">
                      <a:alpha val="43137"/>
                    </a:srgbClr>
                  </a:outerShdw>
                </a:effectLst>
                <a:latin typeface="+mj-lt"/>
                <a:cs typeface="Calibri" panose="020F0502020204030204" pitchFamily="34" charset="0"/>
                <a:sym typeface="Wingdings" panose="05000000000000000000" pitchFamily="2" charset="2"/>
              </a:rPr>
              <a:t></a:t>
            </a:r>
            <a:r>
              <a:rPr lang="en-US" sz="1600" b="1" dirty="0">
                <a:solidFill>
                  <a:schemeClr val="bg1"/>
                </a:solidFill>
                <a:effectLst>
                  <a:outerShdw blurRad="38100" dist="38100" dir="2700000" algn="tl">
                    <a:srgbClr val="000000">
                      <a:alpha val="43137"/>
                    </a:srgbClr>
                  </a:outerShdw>
                </a:effectLst>
                <a:latin typeface="+mj-lt"/>
                <a:cs typeface="Calibri" panose="020F0502020204030204" pitchFamily="34" charset="0"/>
              </a:rPr>
              <a:t>HEAD to a new branch</a:t>
            </a:r>
          </a:p>
        </p:txBody>
      </p:sp>
      <p:pic>
        <p:nvPicPr>
          <p:cNvPr id="111642" name="Picture 19">
            <a:extLst>
              <a:ext uri="{FF2B5EF4-FFF2-40B4-BE49-F238E27FC236}">
                <a16:creationId xmlns:a16="http://schemas.microsoft.com/office/drawing/2014/main" id="{72CF654E-06EC-E2C4-FD93-80E15E8F875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4572000"/>
            <a:ext cx="16002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a:extLst>
              <a:ext uri="{FF2B5EF4-FFF2-40B4-BE49-F238E27FC236}">
                <a16:creationId xmlns:a16="http://schemas.microsoft.com/office/drawing/2014/main" id="{F51D39DC-15F7-1444-7BF3-A01DD4443F0C}"/>
              </a:ext>
            </a:extLst>
          </p:cNvPr>
          <p:cNvSpPr>
            <a:spLocks noChangeArrowheads="1"/>
          </p:cNvSpPr>
          <p:nvPr/>
        </p:nvSpPr>
        <p:spPr bwMode="auto">
          <a:xfrm>
            <a:off x="7608889" y="606426"/>
            <a:ext cx="4554537" cy="155575"/>
          </a:xfrm>
          <a:prstGeom prst="rect">
            <a:avLst/>
          </a:prstGeom>
          <a:solidFill>
            <a:schemeClr val="bg1"/>
          </a:solidFill>
          <a:ln>
            <a:noFill/>
          </a:ln>
          <a:extLst>
            <a:ext uri="{91240B29-F687-4F45-9708-019B960494DF}">
              <a14:hiddenLine xmlns:a14="http://schemas.microsoft.com/office/drawing/2010/main" w="28575" algn="ctr">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sz="1800">
              <a:latin typeface="Calibri" panose="020F0502020204030204" pitchFamily="34" charset="0"/>
              <a:cs typeface="Calibri" panose="020F0502020204030204" pitchFamily="34" charset="0"/>
            </a:endParaRPr>
          </a:p>
        </p:txBody>
      </p:sp>
      <p:pic>
        <p:nvPicPr>
          <p:cNvPr id="112643" name="Picture 26">
            <a:extLst>
              <a:ext uri="{FF2B5EF4-FFF2-40B4-BE49-F238E27FC236}">
                <a16:creationId xmlns:a16="http://schemas.microsoft.com/office/drawing/2014/main" id="{5F5E5ECF-7462-884A-42D1-24E1BD1D552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4291012"/>
            <a:ext cx="4778375"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44" name="Title 1">
            <a:extLst>
              <a:ext uri="{FF2B5EF4-FFF2-40B4-BE49-F238E27FC236}">
                <a16:creationId xmlns:a16="http://schemas.microsoft.com/office/drawing/2014/main" id="{AA9A476F-D55C-AA92-299B-65DFE865111B}"/>
              </a:ext>
            </a:extLst>
          </p:cNvPr>
          <p:cNvSpPr>
            <a:spLocks noGrp="1" noChangeArrowheads="1"/>
          </p:cNvSpPr>
          <p:nvPr>
            <p:ph type="title"/>
            <p:custDataLst>
              <p:tags r:id="rId1"/>
            </p:custDataLst>
          </p:nvPr>
        </p:nvSpPr>
        <p:spPr>
          <a:xfrm>
            <a:off x="533400" y="415925"/>
            <a:ext cx="6096000" cy="533400"/>
          </a:xfrm>
        </p:spPr>
        <p:txBody>
          <a:bodyPr/>
          <a:lstStyle/>
          <a:p>
            <a:r>
              <a:rPr lang="en-US" altLang="en-US" b="1" dirty="0"/>
              <a:t>Develop, Stage &amp; Commit in dev</a:t>
            </a:r>
            <a:endParaRPr lang="en-US" altLang="en-US" sz="2600" b="1" dirty="0"/>
          </a:p>
        </p:txBody>
      </p:sp>
      <p:sp>
        <p:nvSpPr>
          <p:cNvPr id="106500" name="Content Placeholder 2">
            <a:extLst>
              <a:ext uri="{FF2B5EF4-FFF2-40B4-BE49-F238E27FC236}">
                <a16:creationId xmlns:a16="http://schemas.microsoft.com/office/drawing/2014/main" id="{42CBC4CF-5552-4AE8-AD13-37F5899A892C}"/>
              </a:ext>
            </a:extLst>
          </p:cNvPr>
          <p:cNvSpPr>
            <a:spLocks noGrp="1" noChangeArrowheads="1"/>
          </p:cNvSpPr>
          <p:nvPr>
            <p:ph idx="1"/>
            <p:custDataLst>
              <p:tags r:id="rId2"/>
            </p:custDataLst>
          </p:nvPr>
        </p:nvSpPr>
        <p:spPr>
          <a:xfrm>
            <a:off x="1524001" y="914400"/>
            <a:ext cx="8958263" cy="4522788"/>
          </a:xfrm>
        </p:spPr>
        <p:txBody>
          <a:bodyPr/>
          <a:lstStyle/>
          <a:p>
            <a:pPr marL="228600">
              <a:defRPr/>
            </a:pPr>
            <a:r>
              <a:rPr lang="en-US" altLang="en-US" sz="1800" b="1" dirty="0">
                <a:solidFill>
                  <a:schemeClr val="bg2">
                    <a:lumMod val="40000"/>
                    <a:lumOff val="60000"/>
                  </a:schemeClr>
                </a:solidFill>
                <a:latin typeface="Courier New" panose="02070309020205020404" pitchFamily="49" charset="0"/>
                <a:ea typeface="MS PGothic" panose="020B0600070205080204" pitchFamily="34" charset="-128"/>
                <a:cs typeface="Courier New" panose="02070309020205020404" pitchFamily="49" charset="0"/>
              </a:rPr>
              <a:t>git checkout dev</a:t>
            </a:r>
          </a:p>
          <a:p>
            <a:pPr marL="228600">
              <a:defRPr/>
            </a:pPr>
            <a:r>
              <a:rPr lang="en-US" altLang="en-US" sz="1800" b="1" dirty="0">
                <a:latin typeface="Courier New" panose="02070309020205020404" pitchFamily="49" charset="0"/>
                <a:ea typeface="MS PGothic" panose="020B0600070205080204" pitchFamily="34" charset="-128"/>
                <a:cs typeface="Courier New" panose="02070309020205020404" pitchFamily="49" charset="0"/>
              </a:rPr>
              <a:t>graph</a:t>
            </a:r>
          </a:p>
          <a:p>
            <a:pPr marL="228600">
              <a:defRPr/>
            </a:pPr>
            <a:r>
              <a:rPr lang="en-US" altLang="en-US" sz="1800" b="1" dirty="0">
                <a:latin typeface="Courier New" panose="02070309020205020404" pitchFamily="49" charset="0"/>
                <a:ea typeface="MS PGothic" panose="020B0600070205080204" pitchFamily="34" charset="-128"/>
                <a:cs typeface="Courier New" panose="02070309020205020404" pitchFamily="49" charset="0"/>
              </a:rPr>
              <a:t>cat File1</a:t>
            </a:r>
          </a:p>
          <a:p>
            <a:pPr marL="228600">
              <a:defRPr/>
            </a:pPr>
            <a:r>
              <a:rPr lang="en-US" altLang="en-US" sz="1800" b="1" dirty="0">
                <a:latin typeface="Courier New" panose="02070309020205020404" pitchFamily="49" charset="0"/>
                <a:ea typeface="MS PGothic" panose="020B0600070205080204" pitchFamily="34" charset="-128"/>
                <a:cs typeface="Courier New" panose="02070309020205020404" pitchFamily="49" charset="0"/>
              </a:rPr>
              <a:t>vim File1 </a:t>
            </a:r>
            <a:r>
              <a:rPr lang="en-US" altLang="en-US" sz="1800" b="1" dirty="0">
                <a:latin typeface="Courier New" panose="02070309020205020404" pitchFamily="49" charset="0"/>
                <a:ea typeface="MS PGothic" panose="020B0600070205080204" pitchFamily="34" charset="-128"/>
                <a:cs typeface="Courier New" panose="02070309020205020404" pitchFamily="49" charset="0"/>
                <a:sym typeface="Wingdings" panose="05000000000000000000" pitchFamily="2" charset="2"/>
              </a:rPr>
              <a:t></a:t>
            </a:r>
          </a:p>
          <a:p>
            <a:pPr marL="228600">
              <a:defRPr/>
            </a:pPr>
            <a:r>
              <a:rPr lang="en-US" altLang="en-US" sz="1800" dirty="0">
                <a:solidFill>
                  <a:schemeClr val="bg1">
                    <a:lumMod val="75000"/>
                  </a:schemeClr>
                </a:solidFill>
                <a:latin typeface="Calibri" panose="020F0502020204030204" pitchFamily="34" charset="0"/>
                <a:ea typeface="MS PGothic" panose="020B0600070205080204" pitchFamily="34" charset="-128"/>
                <a:cs typeface="Calibri" panose="020F0502020204030204" pitchFamily="34" charset="0"/>
                <a:sym typeface="Wingdings" panose="05000000000000000000" pitchFamily="2" charset="2"/>
              </a:rPr>
              <a:t>        </a:t>
            </a:r>
            <a:r>
              <a:rPr lang="en-US" altLang="en-US" sz="1800" dirty="0">
                <a:solidFill>
                  <a:schemeClr val="bg1">
                    <a:lumMod val="50000"/>
                  </a:schemeClr>
                </a:solidFill>
                <a:latin typeface="Calibri" panose="020F0502020204030204" pitchFamily="34" charset="0"/>
                <a:ea typeface="MS PGothic" panose="020B0600070205080204" pitchFamily="34" charset="-128"/>
                <a:cs typeface="Calibri" panose="020F0502020204030204" pitchFamily="34" charset="0"/>
                <a:sym typeface="Wingdings" panose="05000000000000000000" pitchFamily="2" charset="2"/>
              </a:rPr>
              <a:t>Modify File1</a:t>
            </a:r>
          </a:p>
          <a:p>
            <a:pPr marL="228600">
              <a:defRPr/>
            </a:pPr>
            <a:r>
              <a:rPr lang="en-US" altLang="en-US" sz="1800" dirty="0">
                <a:solidFill>
                  <a:schemeClr val="bg1">
                    <a:lumMod val="50000"/>
                  </a:schemeClr>
                </a:solidFill>
                <a:latin typeface="Calibri" panose="020F0502020204030204" pitchFamily="34" charset="0"/>
                <a:ea typeface="MS PGothic" panose="020B0600070205080204" pitchFamily="34" charset="-128"/>
                <a:cs typeface="Calibri" panose="020F0502020204030204" pitchFamily="34" charset="0"/>
                <a:sym typeface="Wingdings" panose="05000000000000000000" pitchFamily="2" charset="2"/>
              </a:rPr>
              <a:t>        Add new lines…</a:t>
            </a:r>
            <a:endParaRPr lang="en-US" altLang="en-US" sz="1800" dirty="0">
              <a:solidFill>
                <a:schemeClr val="bg1">
                  <a:lumMod val="50000"/>
                </a:schemeClr>
              </a:solidFill>
              <a:latin typeface="Calibri" panose="020F0502020204030204" pitchFamily="34" charset="0"/>
              <a:ea typeface="MS PGothic" panose="020B0600070205080204" pitchFamily="34" charset="-128"/>
              <a:cs typeface="Calibri" panose="020F0502020204030204" pitchFamily="34" charset="0"/>
            </a:endParaRPr>
          </a:p>
          <a:p>
            <a:pPr marL="228600">
              <a:defRPr/>
            </a:pPr>
            <a:endParaRPr lang="en-US" altLang="en-US" sz="1200" b="1" dirty="0">
              <a:latin typeface="Calibri" panose="020F0502020204030204" pitchFamily="34" charset="0"/>
              <a:ea typeface="MS PGothic" panose="020B0600070205080204" pitchFamily="34" charset="-128"/>
              <a:cs typeface="Calibri" panose="020F0502020204030204" pitchFamily="34" charset="0"/>
            </a:endParaRPr>
          </a:p>
          <a:p>
            <a:pPr marL="228600">
              <a:defRPr/>
            </a:pPr>
            <a:r>
              <a:rPr lang="en-US" altLang="en-US" sz="1800" b="1" dirty="0">
                <a:solidFill>
                  <a:srgbClr val="C00000"/>
                </a:solidFill>
                <a:latin typeface="Courier New" panose="02070309020205020404" pitchFamily="49" charset="0"/>
                <a:ea typeface="MS PGothic" panose="020B0600070205080204" pitchFamily="34" charset="-128"/>
                <a:cs typeface="Courier New" panose="02070309020205020404" pitchFamily="49" charset="0"/>
              </a:rPr>
              <a:t>git add File1 </a:t>
            </a:r>
            <a:endParaRPr lang="en-US" altLang="en-US" sz="1200" b="1" dirty="0">
              <a:latin typeface="Calibri" panose="020F0502020204030204" pitchFamily="34" charset="0"/>
              <a:ea typeface="MS PGothic" panose="020B0600070205080204" pitchFamily="34" charset="-128"/>
              <a:cs typeface="Calibri" panose="020F0502020204030204" pitchFamily="34" charset="0"/>
            </a:endParaRPr>
          </a:p>
          <a:p>
            <a:pPr marL="228600">
              <a:defRPr/>
            </a:pPr>
            <a:r>
              <a:rPr lang="en-US" altLang="en-US" sz="1800" b="1" dirty="0">
                <a:solidFill>
                  <a:srgbClr val="C00000"/>
                </a:solidFill>
                <a:latin typeface="Courier New" panose="02070309020205020404" pitchFamily="49" charset="0"/>
                <a:ea typeface="MS PGothic" panose="020B0600070205080204" pitchFamily="34" charset="-128"/>
                <a:cs typeface="Courier New" panose="02070309020205020404" pitchFamily="49" charset="0"/>
              </a:rPr>
              <a:t>git commit –m </a:t>
            </a:r>
            <a:r>
              <a:rPr lang="en-US" sz="1800" b="1" dirty="0">
                <a:latin typeface="Courier New" panose="02070309020205020404" pitchFamily="49" charset="0"/>
                <a:cs typeface="Courier New" panose="02070309020205020404" pitchFamily="49" charset="0"/>
              </a:rPr>
              <a:t>"</a:t>
            </a:r>
            <a:r>
              <a:rPr lang="en-US" altLang="en-US" sz="1800" b="1" dirty="0">
                <a:solidFill>
                  <a:srgbClr val="C00000"/>
                </a:solidFill>
                <a:latin typeface="Courier New" panose="02070309020205020404" pitchFamily="49" charset="0"/>
                <a:ea typeface="MS PGothic" panose="020B0600070205080204" pitchFamily="34" charset="-128"/>
                <a:cs typeface="Courier New" panose="02070309020205020404" pitchFamily="49" charset="0"/>
              </a:rPr>
              <a:t>dev for File1</a:t>
            </a:r>
            <a:r>
              <a:rPr lang="en-US" sz="1800" b="1" dirty="0">
                <a:latin typeface="Courier New" panose="02070309020205020404" pitchFamily="49" charset="0"/>
                <a:cs typeface="Courier New" panose="02070309020205020404" pitchFamily="49" charset="0"/>
              </a:rPr>
              <a:t>"</a:t>
            </a:r>
          </a:p>
          <a:p>
            <a:pPr marL="228600">
              <a:defRPr/>
            </a:pPr>
            <a:r>
              <a:rPr lang="en-US" altLang="en-US" sz="1800" b="1" dirty="0">
                <a:latin typeface="Courier New" panose="02070309020205020404" pitchFamily="49" charset="0"/>
                <a:ea typeface="MS PGothic" panose="020B0600070205080204" pitchFamily="34" charset="-128"/>
                <a:cs typeface="Courier New" panose="02070309020205020404" pitchFamily="49" charset="0"/>
              </a:rPr>
              <a:t>graph</a:t>
            </a:r>
            <a:endParaRPr lang="en-US" altLang="en-US" sz="700" dirty="0">
              <a:latin typeface="Courier New" panose="02070309020205020404" pitchFamily="49" charset="0"/>
              <a:ea typeface="MS PGothic" panose="020B0600070205080204" pitchFamily="34" charset="-128"/>
              <a:cs typeface="Courier New" panose="02070309020205020404" pitchFamily="49" charset="0"/>
            </a:endParaRPr>
          </a:p>
        </p:txBody>
      </p:sp>
      <p:sp>
        <p:nvSpPr>
          <p:cNvPr id="17" name="TextBox 16">
            <a:extLst>
              <a:ext uri="{FF2B5EF4-FFF2-40B4-BE49-F238E27FC236}">
                <a16:creationId xmlns:a16="http://schemas.microsoft.com/office/drawing/2014/main" id="{7086CC9E-BB0D-47DD-BF29-1F37F279917F}"/>
              </a:ext>
            </a:extLst>
          </p:cNvPr>
          <p:cNvSpPr txBox="1"/>
          <p:nvPr/>
        </p:nvSpPr>
        <p:spPr>
          <a:xfrm>
            <a:off x="7637548" y="20451"/>
            <a:ext cx="4554452" cy="4293483"/>
          </a:xfrm>
          <a:prstGeom prst="rect">
            <a:avLst/>
          </a:prstGeom>
          <a:solidFill>
            <a:schemeClr val="bg1">
              <a:alpha val="7000"/>
            </a:schemeClr>
          </a:solidFill>
          <a:ln>
            <a:noFill/>
          </a:ln>
          <a:effectLst/>
          <a:scene3d>
            <a:camera prst="orthographicFront">
              <a:rot lat="0" lon="0" rev="0"/>
            </a:camera>
            <a:lightRig rig="chilly" dir="t">
              <a:rot lat="0" lon="0" rev="18480000"/>
            </a:lightRig>
          </a:scene3d>
          <a:sp3d prstMaterial="clear">
            <a:bevelT h="63500"/>
          </a:sp3d>
        </p:spPr>
        <p:txBody>
          <a:bodyPr wrap="none">
            <a:spAutoFit/>
          </a:bodyPr>
          <a:lstStyle/>
          <a:p>
            <a:pPr>
              <a:defRPr/>
            </a:pPr>
            <a:r>
              <a:rPr lang="en-US" sz="1200" b="1" dirty="0">
                <a:latin typeface="Courier New" panose="02070309020205020404" pitchFamily="49" charset="0"/>
                <a:cs typeface="Courier New" panose="02070309020205020404" pitchFamily="49" charset="0"/>
              </a:rPr>
              <a:t>$ </a:t>
            </a:r>
            <a:r>
              <a:rPr lang="en-US" sz="1800" b="1" dirty="0">
                <a:solidFill>
                  <a:srgbClr val="C00000"/>
                </a:solidFill>
                <a:latin typeface="Courier New" panose="02070309020205020404" pitchFamily="49" charset="0"/>
                <a:cs typeface="Courier New" panose="02070309020205020404" pitchFamily="49" charset="0"/>
              </a:rPr>
              <a:t>git checkout dev</a:t>
            </a:r>
            <a:endParaRPr lang="en-US" sz="1200" b="1" dirty="0">
              <a:solidFill>
                <a:srgbClr val="C00000"/>
              </a:solidFill>
              <a:latin typeface="Courier New" panose="02070309020205020404" pitchFamily="49" charset="0"/>
              <a:cs typeface="Courier New" panose="02070309020205020404" pitchFamily="49" charset="0"/>
            </a:endParaRPr>
          </a:p>
          <a:p>
            <a:pPr>
              <a:defRPr/>
            </a:pPr>
            <a:r>
              <a:rPr lang="en-US" sz="1200" b="1" dirty="0">
                <a:latin typeface="Courier New" panose="02070309020205020404" pitchFamily="49" charset="0"/>
                <a:cs typeface="Courier New" panose="02070309020205020404" pitchFamily="49" charset="0"/>
              </a:rPr>
              <a:t>Switched to branch 'dev'</a:t>
            </a:r>
          </a:p>
          <a:p>
            <a:pPr>
              <a:defRPr/>
            </a:pPr>
            <a:endParaRPr lang="en-US" sz="600" b="1" dirty="0">
              <a:latin typeface="Courier New" panose="02070309020205020404" pitchFamily="49" charset="0"/>
              <a:cs typeface="Courier New" panose="02070309020205020404" pitchFamily="49" charset="0"/>
            </a:endParaRPr>
          </a:p>
          <a:p>
            <a:pPr>
              <a:defRPr/>
            </a:pPr>
            <a:r>
              <a:rPr lang="en-US" sz="1200" b="1" dirty="0">
                <a:latin typeface="Courier New" panose="02070309020205020404" pitchFamily="49" charset="0"/>
                <a:cs typeface="Courier New" panose="02070309020205020404" pitchFamily="49" charset="0"/>
              </a:rPr>
              <a:t>$ </a:t>
            </a:r>
            <a:r>
              <a:rPr lang="en-US" sz="1600" b="1" dirty="0">
                <a:solidFill>
                  <a:srgbClr val="C00000"/>
                </a:solidFill>
                <a:latin typeface="Courier New" panose="02070309020205020404" pitchFamily="49" charset="0"/>
                <a:cs typeface="Courier New" panose="02070309020205020404" pitchFamily="49" charset="0"/>
              </a:rPr>
              <a:t>graph</a:t>
            </a:r>
            <a:endParaRPr lang="en-US" sz="1400" b="1" dirty="0">
              <a:solidFill>
                <a:srgbClr val="C00000"/>
              </a:solidFill>
              <a:latin typeface="Courier New" panose="02070309020205020404" pitchFamily="49" charset="0"/>
              <a:cs typeface="Courier New" panose="02070309020205020404" pitchFamily="49" charset="0"/>
            </a:endParaRPr>
          </a:p>
          <a:p>
            <a:pPr>
              <a:defRPr/>
            </a:pPr>
            <a:r>
              <a:rPr lang="en-US" sz="1200" b="1" dirty="0">
                <a:latin typeface="Courier New" panose="02070309020205020404" pitchFamily="49" charset="0"/>
                <a:cs typeface="Courier New" panose="02070309020205020404" pitchFamily="49" charset="0"/>
              </a:rPr>
              <a:t>* dd39ebe (</a:t>
            </a:r>
            <a:r>
              <a:rPr lang="en-US" sz="1200" b="1" dirty="0">
                <a:solidFill>
                  <a:schemeClr val="accent1">
                    <a:lumMod val="75000"/>
                  </a:schemeClr>
                </a:solidFill>
                <a:latin typeface="Courier New" panose="02070309020205020404" pitchFamily="49" charset="0"/>
                <a:cs typeface="Courier New" panose="02070309020205020404" pitchFamily="49" charset="0"/>
              </a:rPr>
              <a:t>HEAD -&gt; </a:t>
            </a:r>
            <a:r>
              <a:rPr lang="en-US" sz="1200" b="1" dirty="0">
                <a:solidFill>
                  <a:srgbClr val="00B050"/>
                </a:solidFill>
                <a:latin typeface="Courier New" panose="02070309020205020404" pitchFamily="49" charset="0"/>
                <a:cs typeface="Courier New" panose="02070309020205020404" pitchFamily="49" charset="0"/>
              </a:rPr>
              <a:t>dev, qa, master</a:t>
            </a:r>
            <a:r>
              <a:rPr lang="en-US" sz="1200" b="1" dirty="0">
                <a:latin typeface="Courier New" panose="02070309020205020404" pitchFamily="49" charset="0"/>
                <a:cs typeface="Courier New" panose="02070309020205020404" pitchFamily="49" charset="0"/>
              </a:rPr>
              <a:t>) Add File2</a:t>
            </a:r>
          </a:p>
          <a:p>
            <a:pPr marL="171450" indent="-171450">
              <a:buFont typeface="Arial" panose="020B0604020202020204" pitchFamily="34" charset="0"/>
              <a:buChar char="•"/>
              <a:defRPr/>
            </a:pPr>
            <a:r>
              <a:rPr lang="en-US" sz="1200" b="1" dirty="0">
                <a:latin typeface="Courier New" panose="02070309020205020404" pitchFamily="49" charset="0"/>
                <a:cs typeface="Courier New" panose="02070309020205020404" pitchFamily="49" charset="0"/>
              </a:rPr>
              <a:t>9df7657 Add File1</a:t>
            </a:r>
          </a:p>
          <a:p>
            <a:pPr marL="171450" indent="-171450">
              <a:buFont typeface="Arial" panose="020B0604020202020204" pitchFamily="34" charset="0"/>
              <a:buChar char="•"/>
              <a:defRPr/>
            </a:pPr>
            <a:endParaRPr lang="en-US" sz="1200" b="1" dirty="0">
              <a:latin typeface="Courier New" panose="02070309020205020404" pitchFamily="49" charset="0"/>
              <a:cs typeface="Courier New" panose="02070309020205020404" pitchFamily="49" charset="0"/>
            </a:endParaRPr>
          </a:p>
          <a:p>
            <a:pPr>
              <a:defRPr/>
            </a:pPr>
            <a:r>
              <a:rPr lang="en-US" sz="1400" b="1" dirty="0">
                <a:latin typeface="Courier New" panose="02070309020205020404" pitchFamily="49" charset="0"/>
                <a:cs typeface="Courier New" panose="02070309020205020404" pitchFamily="49" charset="0"/>
              </a:rPr>
              <a:t>$ cat File1</a:t>
            </a:r>
          </a:p>
          <a:p>
            <a:pPr>
              <a:defRPr/>
            </a:pPr>
            <a:r>
              <a:rPr lang="en-US" sz="1200" b="1" dirty="0" err="1">
                <a:latin typeface="Courier New" panose="02070309020205020404" pitchFamily="49" charset="0"/>
                <a:cs typeface="Courier New" panose="02070309020205020404" pitchFamily="49" charset="0"/>
              </a:rPr>
              <a:t>abc</a:t>
            </a:r>
            <a:endParaRPr lang="en-US" sz="1200" b="1" dirty="0">
              <a:latin typeface="Courier New" panose="02070309020205020404" pitchFamily="49" charset="0"/>
              <a:cs typeface="Courier New" panose="02070309020205020404" pitchFamily="49" charset="0"/>
            </a:endParaRPr>
          </a:p>
          <a:p>
            <a:pPr>
              <a:defRPr/>
            </a:pPr>
            <a:endParaRPr lang="en-US" sz="1100" b="1" dirty="0">
              <a:latin typeface="Courier New" panose="02070309020205020404" pitchFamily="49" charset="0"/>
              <a:cs typeface="Courier New" panose="02070309020205020404" pitchFamily="49" charset="0"/>
            </a:endParaRPr>
          </a:p>
          <a:p>
            <a:pPr>
              <a:defRPr/>
            </a:pPr>
            <a:r>
              <a:rPr lang="en-US" sz="1200" b="1" dirty="0">
                <a:latin typeface="Courier New" panose="02070309020205020404" pitchFamily="49" charset="0"/>
                <a:cs typeface="Courier New" panose="02070309020205020404" pitchFamily="49" charset="0"/>
              </a:rPr>
              <a:t>$ </a:t>
            </a:r>
            <a:r>
              <a:rPr lang="en-US" sz="1600" b="1" dirty="0">
                <a:solidFill>
                  <a:srgbClr val="C00000"/>
                </a:solidFill>
                <a:latin typeface="Courier New" panose="02070309020205020404" pitchFamily="49" charset="0"/>
                <a:cs typeface="Courier New" panose="02070309020205020404" pitchFamily="49" charset="0"/>
              </a:rPr>
              <a:t>vim File1</a:t>
            </a:r>
            <a:endParaRPr lang="en-US" sz="1400" b="1" dirty="0">
              <a:solidFill>
                <a:srgbClr val="C00000"/>
              </a:solidFill>
              <a:latin typeface="Courier New" panose="02070309020205020404" pitchFamily="49" charset="0"/>
              <a:cs typeface="Courier New" panose="02070309020205020404" pitchFamily="49" charset="0"/>
            </a:endParaRPr>
          </a:p>
          <a:p>
            <a:pPr>
              <a:defRPr/>
            </a:pPr>
            <a:endParaRPr lang="en-US" sz="600" b="1" dirty="0">
              <a:latin typeface="Courier New" panose="02070309020205020404" pitchFamily="49" charset="0"/>
              <a:cs typeface="Courier New" panose="02070309020205020404" pitchFamily="49" charset="0"/>
            </a:endParaRPr>
          </a:p>
          <a:p>
            <a:pPr>
              <a:defRPr/>
            </a:pPr>
            <a:r>
              <a:rPr lang="en-US" sz="1200" b="1" dirty="0">
                <a:latin typeface="Courier New" panose="02070309020205020404" pitchFamily="49" charset="0"/>
                <a:cs typeface="Courier New" panose="02070309020205020404" pitchFamily="49" charset="0"/>
              </a:rPr>
              <a:t>$ </a:t>
            </a:r>
            <a:r>
              <a:rPr lang="en-US" sz="1800" b="1" dirty="0">
                <a:solidFill>
                  <a:srgbClr val="C00000"/>
                </a:solidFill>
                <a:latin typeface="Courier New" panose="02070309020205020404" pitchFamily="49" charset="0"/>
                <a:cs typeface="Courier New" panose="02070309020205020404" pitchFamily="49" charset="0"/>
              </a:rPr>
              <a:t>git add File1</a:t>
            </a:r>
            <a:endParaRPr lang="en-US" sz="1200" b="1" dirty="0">
              <a:solidFill>
                <a:srgbClr val="C00000"/>
              </a:solidFill>
              <a:latin typeface="Courier New" panose="02070309020205020404" pitchFamily="49" charset="0"/>
              <a:cs typeface="Courier New" panose="02070309020205020404" pitchFamily="49" charset="0"/>
            </a:endParaRPr>
          </a:p>
          <a:p>
            <a:pPr>
              <a:defRPr/>
            </a:pPr>
            <a:endParaRPr lang="en-US" sz="900" b="1" dirty="0">
              <a:latin typeface="Courier New" panose="02070309020205020404" pitchFamily="49" charset="0"/>
              <a:cs typeface="Courier New" panose="02070309020205020404" pitchFamily="49" charset="0"/>
            </a:endParaRPr>
          </a:p>
          <a:p>
            <a:pPr>
              <a:defRPr/>
            </a:pPr>
            <a:r>
              <a:rPr lang="en-US" sz="1200" b="1" dirty="0">
                <a:latin typeface="Courier New" panose="02070309020205020404" pitchFamily="49" charset="0"/>
                <a:cs typeface="Courier New" panose="02070309020205020404" pitchFamily="49" charset="0"/>
              </a:rPr>
              <a:t>$ </a:t>
            </a:r>
            <a:r>
              <a:rPr lang="en-US" sz="1600" b="1" dirty="0">
                <a:solidFill>
                  <a:srgbClr val="C00000"/>
                </a:solidFill>
                <a:latin typeface="Courier New" panose="02070309020205020404" pitchFamily="49" charset="0"/>
                <a:cs typeface="Courier New" panose="02070309020205020404" pitchFamily="49" charset="0"/>
              </a:rPr>
              <a:t>git commit -m "dev for File1"</a:t>
            </a:r>
            <a:endParaRPr lang="en-US" sz="1400" b="1" dirty="0">
              <a:solidFill>
                <a:srgbClr val="C00000"/>
              </a:solidFill>
              <a:latin typeface="Courier New" panose="02070309020205020404" pitchFamily="49" charset="0"/>
              <a:cs typeface="Courier New" panose="02070309020205020404" pitchFamily="49" charset="0"/>
            </a:endParaRPr>
          </a:p>
          <a:p>
            <a:pPr>
              <a:defRPr/>
            </a:pPr>
            <a:r>
              <a:rPr lang="en-US" sz="1200" b="1" dirty="0">
                <a:latin typeface="Courier New" panose="02070309020205020404" pitchFamily="49" charset="0"/>
                <a:cs typeface="Courier New" panose="02070309020205020404" pitchFamily="49" charset="0"/>
              </a:rPr>
              <a:t>[dev 55ce1ab] dev for File1</a:t>
            </a:r>
          </a:p>
          <a:p>
            <a:pPr>
              <a:defRPr/>
            </a:pPr>
            <a:r>
              <a:rPr lang="en-US" sz="1200" b="1" dirty="0">
                <a:latin typeface="Courier New" panose="02070309020205020404" pitchFamily="49" charset="0"/>
                <a:cs typeface="Courier New" panose="02070309020205020404" pitchFamily="49" charset="0"/>
              </a:rPr>
              <a:t> 1 file changed, 4 insertions(+), 1 deletion(-)</a:t>
            </a:r>
          </a:p>
          <a:p>
            <a:pPr>
              <a:defRPr/>
            </a:pPr>
            <a:endParaRPr lang="en-US" sz="500" b="1" dirty="0">
              <a:latin typeface="Courier New" panose="02070309020205020404" pitchFamily="49" charset="0"/>
              <a:cs typeface="Courier New" panose="02070309020205020404" pitchFamily="49" charset="0"/>
            </a:endParaRPr>
          </a:p>
          <a:p>
            <a:pPr>
              <a:defRPr/>
            </a:pPr>
            <a:r>
              <a:rPr lang="en-US" sz="1200" b="1" dirty="0">
                <a:latin typeface="Courier New" panose="02070309020205020404" pitchFamily="49" charset="0"/>
                <a:cs typeface="Courier New" panose="02070309020205020404" pitchFamily="49" charset="0"/>
              </a:rPr>
              <a:t>$ </a:t>
            </a:r>
            <a:r>
              <a:rPr lang="en-US" sz="1800" b="1" dirty="0">
                <a:solidFill>
                  <a:srgbClr val="C00000"/>
                </a:solidFill>
                <a:latin typeface="Courier New" panose="02070309020205020404" pitchFamily="49" charset="0"/>
                <a:cs typeface="Courier New" panose="02070309020205020404" pitchFamily="49" charset="0"/>
              </a:rPr>
              <a:t>graph</a:t>
            </a:r>
            <a:endParaRPr lang="en-US" sz="1200" b="1" dirty="0">
              <a:solidFill>
                <a:srgbClr val="C00000"/>
              </a:solidFill>
              <a:latin typeface="Courier New" panose="02070309020205020404" pitchFamily="49" charset="0"/>
              <a:cs typeface="Courier New" panose="02070309020205020404" pitchFamily="49" charset="0"/>
            </a:endParaRPr>
          </a:p>
          <a:p>
            <a:pPr>
              <a:defRPr/>
            </a:pPr>
            <a:r>
              <a:rPr lang="en-US" sz="1200" b="1" dirty="0">
                <a:latin typeface="Courier New" panose="02070309020205020404" pitchFamily="49" charset="0"/>
                <a:cs typeface="Courier New" panose="02070309020205020404" pitchFamily="49" charset="0"/>
              </a:rPr>
              <a:t>* 55ce1ab (</a:t>
            </a:r>
            <a:r>
              <a:rPr lang="en-US" sz="1200" b="1" dirty="0">
                <a:solidFill>
                  <a:schemeClr val="accent1">
                    <a:lumMod val="75000"/>
                  </a:schemeClr>
                </a:solidFill>
                <a:latin typeface="Courier New" panose="02070309020205020404" pitchFamily="49" charset="0"/>
                <a:cs typeface="Courier New" panose="02070309020205020404" pitchFamily="49" charset="0"/>
              </a:rPr>
              <a:t>HEAD -&gt; dev</a:t>
            </a:r>
            <a:r>
              <a:rPr lang="en-US" sz="1200" b="1" dirty="0">
                <a:latin typeface="Courier New" panose="02070309020205020404" pitchFamily="49" charset="0"/>
                <a:cs typeface="Courier New" panose="02070309020205020404" pitchFamily="49" charset="0"/>
              </a:rPr>
              <a:t>) dev for File1</a:t>
            </a:r>
          </a:p>
          <a:p>
            <a:pPr>
              <a:defRPr/>
            </a:pPr>
            <a:r>
              <a:rPr lang="en-US" sz="1200" b="1" dirty="0">
                <a:latin typeface="Courier New" panose="02070309020205020404" pitchFamily="49" charset="0"/>
                <a:cs typeface="Courier New" panose="02070309020205020404" pitchFamily="49" charset="0"/>
              </a:rPr>
              <a:t>* dd39ebe (</a:t>
            </a:r>
            <a:r>
              <a:rPr lang="en-US" sz="1200" b="1" dirty="0">
                <a:solidFill>
                  <a:srgbClr val="00B050"/>
                </a:solidFill>
                <a:latin typeface="Courier New" panose="02070309020205020404" pitchFamily="49" charset="0"/>
                <a:cs typeface="Courier New" panose="02070309020205020404" pitchFamily="49" charset="0"/>
              </a:rPr>
              <a:t>qa, master</a:t>
            </a:r>
            <a:r>
              <a:rPr lang="en-US" sz="1200" b="1" dirty="0">
                <a:latin typeface="Courier New" panose="02070309020205020404" pitchFamily="49" charset="0"/>
                <a:cs typeface="Courier New" panose="02070309020205020404" pitchFamily="49" charset="0"/>
              </a:rPr>
              <a:t>) Add File2</a:t>
            </a:r>
          </a:p>
          <a:p>
            <a:pPr>
              <a:defRPr/>
            </a:pPr>
            <a:r>
              <a:rPr lang="en-US" sz="1200" b="1" dirty="0">
                <a:latin typeface="Courier New" panose="02070309020205020404" pitchFamily="49" charset="0"/>
                <a:cs typeface="Courier New" panose="02070309020205020404" pitchFamily="49" charset="0"/>
              </a:rPr>
              <a:t>* 9df7657 Add File1</a:t>
            </a:r>
          </a:p>
        </p:txBody>
      </p:sp>
      <p:sp>
        <p:nvSpPr>
          <p:cNvPr id="4" name="TextBox 3">
            <a:extLst>
              <a:ext uri="{FF2B5EF4-FFF2-40B4-BE49-F238E27FC236}">
                <a16:creationId xmlns:a16="http://schemas.microsoft.com/office/drawing/2014/main" id="{94AE3083-864D-4FE7-9E0B-DD786C7594D7}"/>
              </a:ext>
            </a:extLst>
          </p:cNvPr>
          <p:cNvSpPr txBox="1"/>
          <p:nvPr/>
        </p:nvSpPr>
        <p:spPr>
          <a:xfrm>
            <a:off x="3810000" y="1547812"/>
            <a:ext cx="1219200" cy="1077218"/>
          </a:xfrm>
          <a:prstGeom prst="rect">
            <a:avLst/>
          </a:prstGeom>
          <a:solidFill>
            <a:schemeClr val="tx1">
              <a:alpha val="98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spAutoFit/>
          </a:bodyPr>
          <a:lstStyle/>
          <a:p>
            <a:pPr>
              <a:defRPr/>
            </a:pPr>
            <a:r>
              <a:rPr lang="en-US" sz="1600" dirty="0">
                <a:solidFill>
                  <a:schemeClr val="bg1"/>
                </a:solidFill>
                <a:latin typeface="Calibri" panose="020F0502020204030204" pitchFamily="34" charset="0"/>
                <a:cs typeface="Calibri" panose="020F0502020204030204" pitchFamily="34" charset="0"/>
              </a:rPr>
              <a:t>Line1</a:t>
            </a:r>
          </a:p>
          <a:p>
            <a:pPr>
              <a:defRPr/>
            </a:pPr>
            <a:r>
              <a:rPr lang="en-US" sz="1600" dirty="0">
                <a:solidFill>
                  <a:schemeClr val="bg1"/>
                </a:solidFill>
                <a:latin typeface="Calibri" panose="020F0502020204030204" pitchFamily="34" charset="0"/>
                <a:cs typeface="Calibri" panose="020F0502020204030204" pitchFamily="34" charset="0"/>
              </a:rPr>
              <a:t>Line2</a:t>
            </a:r>
          </a:p>
          <a:p>
            <a:pPr>
              <a:defRPr/>
            </a:pPr>
            <a:r>
              <a:rPr lang="en-US" sz="1600" dirty="0">
                <a:solidFill>
                  <a:schemeClr val="bg1"/>
                </a:solidFill>
                <a:latin typeface="Calibri" panose="020F0502020204030204" pitchFamily="34" charset="0"/>
                <a:cs typeface="Calibri" panose="020F0502020204030204" pitchFamily="34" charset="0"/>
              </a:rPr>
              <a:t>Line3</a:t>
            </a:r>
          </a:p>
          <a:p>
            <a:pPr>
              <a:defRPr/>
            </a:pPr>
            <a:r>
              <a:rPr lang="en-US" sz="1600" dirty="0">
                <a:solidFill>
                  <a:schemeClr val="bg1"/>
                </a:solidFill>
                <a:latin typeface="Calibri" panose="020F0502020204030204" pitchFamily="34" charset="0"/>
                <a:cs typeface="Calibri" panose="020F0502020204030204" pitchFamily="34" charset="0"/>
              </a:rPr>
              <a:t>Line4</a:t>
            </a:r>
          </a:p>
        </p:txBody>
      </p:sp>
      <p:pic>
        <p:nvPicPr>
          <p:cNvPr id="112650" name="Picture 1">
            <a:extLst>
              <a:ext uri="{FF2B5EF4-FFF2-40B4-BE49-F238E27FC236}">
                <a16:creationId xmlns:a16="http://schemas.microsoft.com/office/drawing/2014/main" id="{8C89E90F-5F44-92ED-6DE9-77848DC53A0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0212" y="4367212"/>
            <a:ext cx="855662"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6503" name="Picture 4">
            <a:extLst>
              <a:ext uri="{FF2B5EF4-FFF2-40B4-BE49-F238E27FC236}">
                <a16:creationId xmlns:a16="http://schemas.microsoft.com/office/drawing/2014/main" id="{C744BD72-6B2E-4F38-A9CD-2F7302DEF36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70825" y="4267200"/>
            <a:ext cx="4321175" cy="896936"/>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peech Bubble: Oval 2">
            <a:extLst>
              <a:ext uri="{FF2B5EF4-FFF2-40B4-BE49-F238E27FC236}">
                <a16:creationId xmlns:a16="http://schemas.microsoft.com/office/drawing/2014/main" id="{EE64019E-DE86-4C1E-ADA4-17C4A073535E}"/>
              </a:ext>
            </a:extLst>
          </p:cNvPr>
          <p:cNvSpPr/>
          <p:nvPr/>
        </p:nvSpPr>
        <p:spPr bwMode="auto">
          <a:xfrm>
            <a:off x="10266363" y="1042988"/>
            <a:ext cx="1600200" cy="1014412"/>
          </a:xfrm>
          <a:prstGeom prst="wedgeEllipseCallout">
            <a:avLst>
              <a:gd name="adj1" fmla="val -94065"/>
              <a:gd name="adj2" fmla="val -57555"/>
            </a:avLst>
          </a:prstGeom>
          <a:gradFill>
            <a:gsLst>
              <a:gs pos="0">
                <a:schemeClr val="accent1">
                  <a:lumMod val="5000"/>
                  <a:lumOff val="95000"/>
                </a:schemeClr>
              </a:gs>
              <a:gs pos="57000">
                <a:schemeClr val="bg1">
                  <a:lumMod val="75000"/>
                </a:schemeClr>
              </a:gs>
              <a:gs pos="100000">
                <a:schemeClr val="accent1">
                  <a:lumMod val="30000"/>
                  <a:lumOff val="70000"/>
                </a:schemeClr>
              </a:gs>
            </a:gsLst>
            <a:lin ang="5400000" scaled="1"/>
          </a:gradFill>
          <a:ln w="12700" cap="flat" cmpd="sng" algn="ctr">
            <a:solidFill>
              <a:schemeClr val="bg2">
                <a:alpha val="38000"/>
              </a:schemeClr>
            </a:solidFill>
            <a:prstDash val="solid"/>
            <a:round/>
            <a:headEnd type="none" w="med" len="med"/>
            <a:tailEnd type="none" w="med" len="med"/>
          </a:ln>
          <a:effectLst/>
        </p:spPr>
        <p:txBody>
          <a:bodyPr wrap="none" anchor="ctr"/>
          <a:lstStyle/>
          <a:p>
            <a:pPr algn="ctr" eaLnBrk="1" hangingPunct="1">
              <a:defRPr/>
            </a:pPr>
            <a:r>
              <a:rPr lang="en-US" sz="1800" b="1" dirty="0">
                <a:solidFill>
                  <a:srgbClr val="0070C0"/>
                </a:solidFill>
                <a:latin typeface="Courier New" panose="02070309020205020404" pitchFamily="49" charset="0"/>
                <a:cs typeface="Courier New" panose="02070309020205020404" pitchFamily="49" charset="0"/>
              </a:rPr>
              <a:t>HEAD</a:t>
            </a:r>
            <a:r>
              <a:rPr lang="en-US" sz="1800" dirty="0">
                <a:latin typeface="Calibri" panose="020F0502020204030204" pitchFamily="34" charset="0"/>
                <a:cs typeface="Calibri" panose="020F0502020204030204" pitchFamily="34" charset="0"/>
              </a:rPr>
              <a:t> now </a:t>
            </a:r>
          </a:p>
          <a:p>
            <a:pPr algn="ctr" eaLnBrk="1" hangingPunct="1">
              <a:defRPr/>
            </a:pPr>
            <a:r>
              <a:rPr lang="en-US" sz="1800" dirty="0">
                <a:latin typeface="Calibri" panose="020F0502020204030204" pitchFamily="34" charset="0"/>
                <a:cs typeface="Calibri" panose="020F0502020204030204" pitchFamily="34" charset="0"/>
              </a:rPr>
              <a:t>points to dev</a:t>
            </a:r>
          </a:p>
        </p:txBody>
      </p:sp>
      <p:sp>
        <p:nvSpPr>
          <p:cNvPr id="13" name="Speech Bubble: Oval 12">
            <a:extLst>
              <a:ext uri="{FF2B5EF4-FFF2-40B4-BE49-F238E27FC236}">
                <a16:creationId xmlns:a16="http://schemas.microsoft.com/office/drawing/2014/main" id="{B753A13D-73A9-4D69-8D9B-EC0E8CC22216}"/>
              </a:ext>
            </a:extLst>
          </p:cNvPr>
          <p:cNvSpPr/>
          <p:nvPr/>
        </p:nvSpPr>
        <p:spPr bwMode="auto">
          <a:xfrm>
            <a:off x="10582275" y="5045076"/>
            <a:ext cx="1600200" cy="974725"/>
          </a:xfrm>
          <a:prstGeom prst="wedgeEllipseCallout">
            <a:avLst>
              <a:gd name="adj1" fmla="val -91291"/>
              <a:gd name="adj2" fmla="val -88537"/>
            </a:avLst>
          </a:prstGeom>
          <a:gradFill>
            <a:gsLst>
              <a:gs pos="0">
                <a:schemeClr val="accent1">
                  <a:lumMod val="5000"/>
                  <a:lumOff val="95000"/>
                </a:schemeClr>
              </a:gs>
              <a:gs pos="57000">
                <a:schemeClr val="bg1">
                  <a:lumMod val="75000"/>
                </a:schemeClr>
              </a:gs>
              <a:gs pos="100000">
                <a:schemeClr val="accent1">
                  <a:lumMod val="30000"/>
                  <a:lumOff val="70000"/>
                </a:schemeClr>
              </a:gs>
            </a:gsLst>
            <a:lin ang="5400000" scaled="1"/>
          </a:gradFill>
          <a:ln w="12700" cap="flat" cmpd="sng" algn="ctr">
            <a:solidFill>
              <a:schemeClr val="bg2">
                <a:alpha val="38000"/>
              </a:schemeClr>
            </a:solidFill>
            <a:prstDash val="solid"/>
            <a:round/>
            <a:headEnd type="none" w="med" len="med"/>
            <a:tailEnd type="none" w="med" len="med"/>
          </a:ln>
          <a:effectLst/>
        </p:spPr>
        <p:txBody>
          <a:bodyPr wrap="none" anchor="ctr"/>
          <a:lstStyle/>
          <a:p>
            <a:pPr algn="ctr" eaLnBrk="1" hangingPunct="1">
              <a:defRPr/>
            </a:pPr>
            <a:r>
              <a:rPr lang="en-US" sz="1800" dirty="0">
                <a:solidFill>
                  <a:srgbClr val="0070C0"/>
                </a:solidFill>
                <a:latin typeface="Abadi" panose="020B0604020104020204" pitchFamily="34" charset="0"/>
                <a:cs typeface="Calibri" panose="020F0502020204030204" pitchFamily="34" charset="0"/>
              </a:rPr>
              <a:t> New Commit </a:t>
            </a:r>
          </a:p>
          <a:p>
            <a:pPr algn="ctr" eaLnBrk="1" hangingPunct="1">
              <a:defRPr/>
            </a:pPr>
            <a:r>
              <a:rPr lang="en-US" sz="1800" dirty="0">
                <a:solidFill>
                  <a:srgbClr val="0070C0"/>
                </a:solidFill>
                <a:latin typeface="Abadi" panose="020B0604020104020204" pitchFamily="34" charset="0"/>
                <a:cs typeface="Calibri" panose="020F0502020204030204" pitchFamily="34" charset="0"/>
              </a:rPr>
              <a:t>in dev</a:t>
            </a:r>
            <a:endParaRPr lang="en-US" sz="1800" dirty="0">
              <a:latin typeface="Abadi" panose="020B0604020104020204" pitchFamily="34" charset="0"/>
              <a:cs typeface="Calibri" panose="020F0502020204030204" pitchFamily="34" charset="0"/>
            </a:endParaRPr>
          </a:p>
        </p:txBody>
      </p:sp>
      <p:pic>
        <p:nvPicPr>
          <p:cNvPr id="112654" name="Picture 11">
            <a:extLst>
              <a:ext uri="{FF2B5EF4-FFF2-40B4-BE49-F238E27FC236}">
                <a16:creationId xmlns:a16="http://schemas.microsoft.com/office/drawing/2014/main" id="{9EF17EF8-05F2-0371-1734-7FCC319C042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47800" y="3933826"/>
            <a:ext cx="1338263"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41C096B-1557-2DC5-F016-EF82B21ED4BC}"/>
              </a:ext>
            </a:extLst>
          </p:cNvPr>
          <p:cNvPicPr>
            <a:picLocks noChangeAspect="1"/>
          </p:cNvPicPr>
          <p:nvPr/>
        </p:nvPicPr>
        <p:blipFill>
          <a:blip r:embed="rId2"/>
          <a:stretch>
            <a:fillRect/>
          </a:stretch>
        </p:blipFill>
        <p:spPr>
          <a:xfrm>
            <a:off x="2470212" y="1066801"/>
            <a:ext cx="9732674" cy="5791200"/>
          </a:xfrm>
          <a:prstGeom prst="rect">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sp>
        <p:nvSpPr>
          <p:cNvPr id="18434" name="Rectangle 2">
            <a:extLst>
              <a:ext uri="{FF2B5EF4-FFF2-40B4-BE49-F238E27FC236}">
                <a16:creationId xmlns:a16="http://schemas.microsoft.com/office/drawing/2014/main" id="{E70C2EF0-6FBE-8815-1577-93EA3118FC88}"/>
              </a:ext>
            </a:extLst>
          </p:cNvPr>
          <p:cNvSpPr>
            <a:spLocks noGrp="1" noChangeArrowheads="1"/>
          </p:cNvSpPr>
          <p:nvPr>
            <p:ph type="title"/>
          </p:nvPr>
        </p:nvSpPr>
        <p:spPr>
          <a:xfrm>
            <a:off x="393192" y="228600"/>
            <a:ext cx="11293592" cy="1325563"/>
          </a:xfrm>
        </p:spPr>
        <p:txBody>
          <a:bodyPr/>
          <a:lstStyle/>
          <a:p>
            <a:pPr eaLnBrk="1" hangingPunct="1"/>
            <a:r>
              <a:rPr lang="en-US" altLang="en-US" sz="4000" dirty="0">
                <a:sym typeface="Webdings" pitchFamily="2" charset="2"/>
              </a:rPr>
              <a:t>Eclipse, IDz and t</a:t>
            </a:r>
            <a:r>
              <a:rPr lang="en-US" altLang="en-US" sz="4000" dirty="0"/>
              <a:t>he Custom Workspace</a:t>
            </a:r>
          </a:p>
        </p:txBody>
      </p:sp>
      <p:sp>
        <p:nvSpPr>
          <p:cNvPr id="3352579" name="Rectangle 3">
            <a:extLst>
              <a:ext uri="{FF2B5EF4-FFF2-40B4-BE49-F238E27FC236}">
                <a16:creationId xmlns:a16="http://schemas.microsoft.com/office/drawing/2014/main" id="{6EF683FA-3EFB-7CA2-D304-97E9798E6DB2}"/>
              </a:ext>
            </a:extLst>
          </p:cNvPr>
          <p:cNvSpPr>
            <a:spLocks noGrp="1" noChangeArrowheads="1"/>
          </p:cNvSpPr>
          <p:nvPr>
            <p:ph idx="1"/>
          </p:nvPr>
        </p:nvSpPr>
        <p:spPr>
          <a:xfrm>
            <a:off x="393192" y="1316578"/>
            <a:ext cx="1900523" cy="5943600"/>
          </a:xfrm>
        </p:spPr>
        <p:txBody>
          <a:bodyPr/>
          <a:lstStyle/>
          <a:p>
            <a:pPr>
              <a:defRPr/>
            </a:pPr>
            <a:r>
              <a:rPr lang="en-US" sz="1600" dirty="0"/>
              <a:t>When IDz opens it should look like this screen capture. </a:t>
            </a:r>
          </a:p>
          <a:p>
            <a:pPr>
              <a:defRPr/>
            </a:pPr>
            <a:endParaRPr lang="en-US" sz="1600" dirty="0"/>
          </a:p>
          <a:p>
            <a:pPr>
              <a:defRPr/>
            </a:pPr>
            <a:r>
              <a:rPr lang="en-US" sz="1600" dirty="0"/>
              <a:t>Of particular importance is the </a:t>
            </a:r>
            <a:r>
              <a:rPr lang="en-US" sz="1600" b="1" dirty="0"/>
              <a:t>IDz Tech Portal </a:t>
            </a:r>
            <a:r>
              <a:rPr lang="en-US" sz="1600" dirty="0"/>
              <a:t>folder, which contains subfolders that include lab exercise files and other enablement.</a:t>
            </a:r>
            <a:endParaRPr lang="en-US" sz="14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400" dirty="0"/>
          </a:p>
          <a:p>
            <a:pPr marL="344488" lvl="1" indent="0">
              <a:buNone/>
              <a:defRPr/>
            </a:pPr>
            <a:endParaRPr lang="en-US" sz="1600" dirty="0"/>
          </a:p>
        </p:txBody>
      </p:sp>
      <p:sp>
        <p:nvSpPr>
          <p:cNvPr id="6" name="Text Box 9">
            <a:extLst>
              <a:ext uri="{FF2B5EF4-FFF2-40B4-BE49-F238E27FC236}">
                <a16:creationId xmlns:a16="http://schemas.microsoft.com/office/drawing/2014/main" id="{57A00AA5-E1A9-E66E-2EE4-0E261716BE72}"/>
              </a:ext>
            </a:extLst>
          </p:cNvPr>
          <p:cNvSpPr txBox="1">
            <a:spLocks noChangeArrowheads="1"/>
          </p:cNvSpPr>
          <p:nvPr/>
        </p:nvSpPr>
        <p:spPr bwMode="auto">
          <a:xfrm>
            <a:off x="3276600" y="2093369"/>
            <a:ext cx="3200400" cy="1323439"/>
          </a:xfrm>
          <a:prstGeom prst="rect">
            <a:avLst/>
          </a:prstGeom>
          <a:solidFill>
            <a:schemeClr val="bg1">
              <a:lumMod val="85000"/>
            </a:schemeClr>
          </a:solidFill>
          <a:ln>
            <a:noFill/>
          </a:ln>
          <a:effectLst>
            <a:outerShdw blurRad="184150" dist="241300" dir="11520000" sx="110000" sy="110000" algn="ctr">
              <a:srgbClr val="000000">
                <a:alpha val="0"/>
              </a:srgbClr>
            </a:outerShdw>
          </a:effectLst>
        </p:spPr>
        <p:txBody>
          <a:bodyPr>
            <a:spAutoFit/>
          </a:bodyPr>
          <a:lstStyle>
            <a:lvl1pPr>
              <a:lnSpc>
                <a:spcPct val="85000"/>
              </a:lnSpc>
              <a:spcBef>
                <a:spcPct val="30000"/>
              </a:spcBef>
              <a:buClr>
                <a:srgbClr val="000000"/>
              </a:buClr>
              <a:buFont typeface="Wingdings" panose="05000000000000000000"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anose="05030102010509060703" pitchFamily="18" charset="2"/>
              <a:buChar char="4"/>
              <a:defRPr>
                <a:solidFill>
                  <a:srgbClr val="006699"/>
                </a:solidFill>
                <a:latin typeface="Arial" panose="020B0604020202020204" pitchFamily="34" charset="0"/>
              </a:defRPr>
            </a:lvl2pPr>
            <a:lvl3pPr marL="1143000" indent="-228600">
              <a:spcBef>
                <a:spcPct val="20000"/>
              </a:spcBef>
              <a:buFont typeface="Wingdings" panose="05000000000000000000"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defRPr/>
            </a:pPr>
            <a:r>
              <a:rPr lang="en-US" altLang="en-US" b="0" dirty="0">
                <a:latin typeface="+mn-lt"/>
                <a:cs typeface="Calibri" panose="020F0502020204030204" pitchFamily="34" charset="0"/>
              </a:rPr>
              <a:t>The Hands-on labs files and other enablement resources both for this class and after</a:t>
            </a:r>
          </a:p>
        </p:txBody>
      </p:sp>
      <p:sp>
        <p:nvSpPr>
          <p:cNvPr id="7" name="Text Box 9">
            <a:extLst>
              <a:ext uri="{FF2B5EF4-FFF2-40B4-BE49-F238E27FC236}">
                <a16:creationId xmlns:a16="http://schemas.microsoft.com/office/drawing/2014/main" id="{991566EF-370A-BD4F-1286-51E18E955F8E}"/>
              </a:ext>
            </a:extLst>
          </p:cNvPr>
          <p:cNvSpPr txBox="1">
            <a:spLocks noChangeArrowheads="1"/>
          </p:cNvSpPr>
          <p:nvPr/>
        </p:nvSpPr>
        <p:spPr bwMode="auto">
          <a:xfrm>
            <a:off x="5334000" y="4992914"/>
            <a:ext cx="6206200" cy="1323439"/>
          </a:xfrm>
          <a:prstGeom prst="rect">
            <a:avLst/>
          </a:prstGeom>
          <a:solidFill>
            <a:schemeClr val="bg1">
              <a:lumMod val="85000"/>
            </a:schemeClr>
          </a:solidFill>
          <a:ln>
            <a:noFill/>
          </a:ln>
          <a:effectLst>
            <a:outerShdw blurRad="149987" dist="250190" dir="8460000" algn="ctr">
              <a:srgbClr val="000000">
                <a:alpha val="0"/>
              </a:srgbClr>
            </a:outerShdw>
          </a:effectLst>
        </p:spPr>
        <p:txBody>
          <a:bodyPr>
            <a:spAutoFit/>
          </a:bodyPr>
          <a:lstStyle>
            <a:lvl1pPr>
              <a:lnSpc>
                <a:spcPct val="85000"/>
              </a:lnSpc>
              <a:spcBef>
                <a:spcPct val="30000"/>
              </a:spcBef>
              <a:buClr>
                <a:srgbClr val="000000"/>
              </a:buClr>
              <a:buFont typeface="Wingdings" panose="05000000000000000000"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anose="05030102010509060703" pitchFamily="18" charset="2"/>
              <a:buChar char="4"/>
              <a:defRPr>
                <a:solidFill>
                  <a:srgbClr val="006699"/>
                </a:solidFill>
                <a:latin typeface="Arial" panose="020B0604020202020204" pitchFamily="34" charset="0"/>
              </a:defRPr>
            </a:lvl2pPr>
            <a:lvl3pPr marL="1143000" indent="-228600">
              <a:spcBef>
                <a:spcPct val="20000"/>
              </a:spcBef>
              <a:buFont typeface="Wingdings" panose="05000000000000000000"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defRPr/>
            </a:pPr>
            <a:r>
              <a:rPr lang="en-US" altLang="en-US" b="0" dirty="0">
                <a:solidFill>
                  <a:schemeClr val="accent6"/>
                </a:solidFill>
                <a:latin typeface="+mn-lt"/>
                <a:cs typeface="Calibri" panose="020F0502020204030204" pitchFamily="34" charset="0"/>
              </a:rPr>
              <a:t>If you’ve used Eclipse products before you’ll recognize a lot of the tooling in this IDz. That’s because IDz/ADFz/RDz are all based on the framework from </a:t>
            </a:r>
            <a:r>
              <a:rPr lang="en-US" altLang="en-US" dirty="0">
                <a:solidFill>
                  <a:schemeClr val="accent6"/>
                </a:solidFill>
                <a:latin typeface="+mn-lt"/>
                <a:cs typeface="Calibri" panose="020F0502020204030204" pitchFamily="34" charset="0"/>
              </a:rPr>
              <a:t>eclipse.org</a:t>
            </a:r>
          </a:p>
        </p:txBody>
      </p:sp>
      <p:sp>
        <p:nvSpPr>
          <p:cNvPr id="3" name="Rectangle 2">
            <a:extLst>
              <a:ext uri="{FF2B5EF4-FFF2-40B4-BE49-F238E27FC236}">
                <a16:creationId xmlns:a16="http://schemas.microsoft.com/office/drawing/2014/main" id="{6436CF13-FD74-D221-C3F0-027DCFA70672}"/>
              </a:ext>
            </a:extLst>
          </p:cNvPr>
          <p:cNvSpPr/>
          <p:nvPr/>
        </p:nvSpPr>
        <p:spPr bwMode="auto">
          <a:xfrm>
            <a:off x="2470212" y="1810512"/>
            <a:ext cx="724822" cy="152400"/>
          </a:xfrm>
          <a:prstGeom prst="rect">
            <a:avLst/>
          </a:prstGeom>
          <a:noFill/>
          <a:ln w="19050">
            <a:solidFill>
              <a:schemeClr val="accent5"/>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cxnSp>
        <p:nvCxnSpPr>
          <p:cNvPr id="9" name="Elbow Connector 8">
            <a:extLst>
              <a:ext uri="{FF2B5EF4-FFF2-40B4-BE49-F238E27FC236}">
                <a16:creationId xmlns:a16="http://schemas.microsoft.com/office/drawing/2014/main" id="{07FBE291-BAAA-D8A9-1476-FB057905FF91}"/>
              </a:ext>
            </a:extLst>
          </p:cNvPr>
          <p:cNvCxnSpPr>
            <a:stCxn id="6" idx="1"/>
          </p:cNvCxnSpPr>
          <p:nvPr/>
        </p:nvCxnSpPr>
        <p:spPr bwMode="auto">
          <a:xfrm rot="10800000">
            <a:off x="2743200" y="1962913"/>
            <a:ext cx="533400" cy="792177"/>
          </a:xfrm>
          <a:prstGeom prst="bentConnector2">
            <a:avLst/>
          </a:prstGeom>
          <a:ln w="12700">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9">
            <a:extLst>
              <a:ext uri="{FF2B5EF4-FFF2-40B4-BE49-F238E27FC236}">
                <a16:creationId xmlns:a16="http://schemas.microsoft.com/office/drawing/2014/main" id="{034C4230-98DB-B550-F073-B6EE903F7797}"/>
              </a:ext>
            </a:extLst>
          </p:cNvPr>
          <p:cNvSpPr>
            <a:spLocks noChangeArrowheads="1"/>
          </p:cNvSpPr>
          <p:nvPr/>
        </p:nvSpPr>
        <p:spPr bwMode="auto">
          <a:xfrm>
            <a:off x="7097713" y="606426"/>
            <a:ext cx="3998912" cy="155575"/>
          </a:xfrm>
          <a:prstGeom prst="rect">
            <a:avLst/>
          </a:prstGeom>
          <a:solidFill>
            <a:schemeClr val="bg1"/>
          </a:solidFill>
          <a:ln>
            <a:noFill/>
          </a:ln>
          <a:extLst>
            <a:ext uri="{91240B29-F687-4F45-9708-019B960494DF}">
              <a14:hiddenLine xmlns:a14="http://schemas.microsoft.com/office/drawing/2010/main" w="28575" algn="ctr">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sz="1800">
              <a:latin typeface="Calibri" panose="020F0502020204030204" pitchFamily="34" charset="0"/>
              <a:cs typeface="Calibri" panose="020F0502020204030204" pitchFamily="34" charset="0"/>
            </a:endParaRPr>
          </a:p>
        </p:txBody>
      </p:sp>
      <p:sp>
        <p:nvSpPr>
          <p:cNvPr id="113667" name="Title 1">
            <a:extLst>
              <a:ext uri="{FF2B5EF4-FFF2-40B4-BE49-F238E27FC236}">
                <a16:creationId xmlns:a16="http://schemas.microsoft.com/office/drawing/2014/main" id="{83501B42-13D8-768C-0BE6-7C40A12B91FD}"/>
              </a:ext>
            </a:extLst>
          </p:cNvPr>
          <p:cNvSpPr>
            <a:spLocks noGrp="1" noChangeArrowheads="1"/>
          </p:cNvSpPr>
          <p:nvPr>
            <p:ph type="title"/>
            <p:custDataLst>
              <p:tags r:id="rId1"/>
            </p:custDataLst>
          </p:nvPr>
        </p:nvSpPr>
        <p:spPr>
          <a:xfrm>
            <a:off x="228600" y="152400"/>
            <a:ext cx="6858000" cy="533400"/>
          </a:xfrm>
        </p:spPr>
        <p:txBody>
          <a:bodyPr/>
          <a:lstStyle/>
          <a:p>
            <a:r>
              <a:rPr lang="en-US" altLang="en-US" sz="3000" dirty="0"/>
              <a:t>Develop, Stage &amp; Commit in </a:t>
            </a:r>
            <a:r>
              <a:rPr lang="en-US" altLang="en-US" sz="3000" b="1" dirty="0" err="1"/>
              <a:t>qa</a:t>
            </a:r>
            <a:r>
              <a:rPr lang="en-US" altLang="en-US" sz="3000" b="1" dirty="0"/>
              <a:t> – </a:t>
            </a:r>
            <a:r>
              <a:rPr lang="en-US" altLang="en-US" sz="3000" dirty="0"/>
              <a:t>1 of 2</a:t>
            </a:r>
          </a:p>
        </p:txBody>
      </p:sp>
      <p:sp>
        <p:nvSpPr>
          <p:cNvPr id="113668" name="Content Placeholder 2">
            <a:extLst>
              <a:ext uri="{FF2B5EF4-FFF2-40B4-BE49-F238E27FC236}">
                <a16:creationId xmlns:a16="http://schemas.microsoft.com/office/drawing/2014/main" id="{8B61B3C1-F5C2-6665-5CF8-B5C2D74D6B07}"/>
              </a:ext>
            </a:extLst>
          </p:cNvPr>
          <p:cNvSpPr>
            <a:spLocks noGrp="1" noChangeArrowheads="1"/>
          </p:cNvSpPr>
          <p:nvPr>
            <p:ph idx="1"/>
            <p:custDataLst>
              <p:tags r:id="rId2"/>
            </p:custDataLst>
          </p:nvPr>
        </p:nvSpPr>
        <p:spPr>
          <a:xfrm>
            <a:off x="1524001" y="755651"/>
            <a:ext cx="8958263" cy="4803775"/>
          </a:xfrm>
        </p:spPr>
        <p:txBody>
          <a:bodyPr/>
          <a:lstStyle/>
          <a:p>
            <a:pPr marL="228600"/>
            <a:r>
              <a:rPr lang="en-US" altLang="en-US" sz="1800" b="1" dirty="0">
                <a:solidFill>
                  <a:srgbClr val="C00000"/>
                </a:solidFill>
                <a:latin typeface="Courier New" panose="02070309020205020404" pitchFamily="49" charset="0"/>
                <a:ea typeface="MS PGothic" panose="020B0600070205080204" pitchFamily="34" charset="-128"/>
                <a:cs typeface="Courier New" panose="02070309020205020404" pitchFamily="49" charset="0"/>
              </a:rPr>
              <a:t>git checkout </a:t>
            </a:r>
            <a:r>
              <a:rPr lang="en-US" altLang="en-US" sz="1800" b="1" dirty="0" err="1">
                <a:solidFill>
                  <a:srgbClr val="C00000"/>
                </a:solidFill>
                <a:latin typeface="Courier New" panose="02070309020205020404" pitchFamily="49" charset="0"/>
                <a:ea typeface="MS PGothic" panose="020B0600070205080204" pitchFamily="34" charset="-128"/>
                <a:cs typeface="Courier New" panose="02070309020205020404" pitchFamily="49" charset="0"/>
              </a:rPr>
              <a:t>qa</a:t>
            </a:r>
            <a:endParaRPr lang="en-US" altLang="en-US" sz="1800" b="1" dirty="0">
              <a:solidFill>
                <a:srgbClr val="C00000"/>
              </a:solidFill>
              <a:latin typeface="Courier New" panose="02070309020205020404" pitchFamily="49" charset="0"/>
              <a:ea typeface="MS PGothic" panose="020B0600070205080204" pitchFamily="34" charset="-128"/>
              <a:cs typeface="Courier New" panose="02070309020205020404" pitchFamily="49" charset="0"/>
            </a:endParaRPr>
          </a:p>
          <a:p>
            <a:pPr marL="228600"/>
            <a:r>
              <a:rPr lang="en-US" altLang="en-US" sz="1800" b="1" dirty="0">
                <a:solidFill>
                  <a:srgbClr val="C00000"/>
                </a:solidFill>
                <a:latin typeface="Courier New" panose="02070309020205020404" pitchFamily="49" charset="0"/>
                <a:ea typeface="MS PGothic" panose="020B0600070205080204" pitchFamily="34" charset="-128"/>
                <a:cs typeface="Courier New" panose="02070309020205020404" pitchFamily="49" charset="0"/>
              </a:rPr>
              <a:t>git branch</a:t>
            </a:r>
            <a:endParaRPr lang="en-US" altLang="en-US" sz="600" b="1" dirty="0">
              <a:solidFill>
                <a:srgbClr val="C00000"/>
              </a:solidFill>
              <a:latin typeface="Courier New" panose="02070309020205020404" pitchFamily="49" charset="0"/>
              <a:ea typeface="MS PGothic" panose="020B0600070205080204" pitchFamily="34" charset="-128"/>
              <a:cs typeface="Courier New" panose="02070309020205020404" pitchFamily="49" charset="0"/>
            </a:endParaRPr>
          </a:p>
          <a:p>
            <a:pPr marL="228600"/>
            <a:r>
              <a:rPr lang="en-US" altLang="en-US" sz="1800" b="1" dirty="0">
                <a:latin typeface="Courier New" panose="02070309020205020404" pitchFamily="49" charset="0"/>
                <a:ea typeface="MS PGothic" panose="020B0600070205080204" pitchFamily="34" charset="-128"/>
                <a:cs typeface="Courier New" panose="02070309020205020404" pitchFamily="49" charset="0"/>
              </a:rPr>
              <a:t>graph</a:t>
            </a:r>
          </a:p>
          <a:p>
            <a:pPr marL="228600"/>
            <a:endParaRPr lang="en-US" altLang="en-US" sz="1800" b="1" dirty="0">
              <a:solidFill>
                <a:srgbClr val="C00000"/>
              </a:solidFill>
              <a:latin typeface="Courier New" panose="02070309020205020404" pitchFamily="49" charset="0"/>
              <a:ea typeface="MS PGothic" panose="020B0600070205080204" pitchFamily="34" charset="-128"/>
              <a:cs typeface="Courier New" panose="02070309020205020404" pitchFamily="49" charset="0"/>
            </a:endParaRPr>
          </a:p>
          <a:p>
            <a:pPr marL="228600"/>
            <a:endParaRPr lang="en-US" altLang="en-US" sz="1600" b="1" dirty="0">
              <a:solidFill>
                <a:srgbClr val="C00000"/>
              </a:solidFill>
              <a:latin typeface="Courier New" panose="02070309020205020404" pitchFamily="49" charset="0"/>
              <a:ea typeface="MS PGothic" panose="020B0600070205080204" pitchFamily="34" charset="-128"/>
              <a:cs typeface="Courier New" panose="02070309020205020404" pitchFamily="49" charset="0"/>
            </a:endParaRPr>
          </a:p>
          <a:p>
            <a:pPr marL="228600"/>
            <a:endParaRPr lang="en-US" altLang="en-US" sz="1200" b="1" dirty="0">
              <a:solidFill>
                <a:srgbClr val="C00000"/>
              </a:solidFill>
              <a:latin typeface="Courier New" panose="02070309020205020404" pitchFamily="49" charset="0"/>
              <a:ea typeface="MS PGothic" panose="020B0600070205080204" pitchFamily="34" charset="-128"/>
              <a:cs typeface="Courier New" panose="02070309020205020404" pitchFamily="49" charset="0"/>
            </a:endParaRPr>
          </a:p>
          <a:p>
            <a:pPr marL="228600"/>
            <a:r>
              <a:rPr lang="en-US" altLang="en-US" sz="1800" b="1" dirty="0">
                <a:latin typeface="Courier New" panose="02070309020205020404" pitchFamily="49" charset="0"/>
                <a:ea typeface="MS PGothic" panose="020B0600070205080204" pitchFamily="34" charset="-128"/>
                <a:cs typeface="Courier New" panose="02070309020205020404" pitchFamily="49" charset="0"/>
              </a:rPr>
              <a:t>cat File1</a:t>
            </a:r>
          </a:p>
          <a:p>
            <a:pPr marL="228600"/>
            <a:endParaRPr lang="en-US" altLang="en-US" sz="1800" b="1" dirty="0">
              <a:latin typeface="Courier New" panose="02070309020205020404" pitchFamily="49" charset="0"/>
              <a:ea typeface="MS PGothic" panose="020B0600070205080204" pitchFamily="34" charset="-128"/>
              <a:cs typeface="Courier New" panose="02070309020205020404" pitchFamily="49" charset="0"/>
            </a:endParaRPr>
          </a:p>
          <a:p>
            <a:pPr marL="228600"/>
            <a:endParaRPr lang="en-US" altLang="en-US" sz="800" b="1" dirty="0">
              <a:latin typeface="Courier New" panose="02070309020205020404" pitchFamily="49" charset="0"/>
              <a:ea typeface="MS PGothic" panose="020B0600070205080204" pitchFamily="34" charset="-128"/>
              <a:cs typeface="Courier New" panose="02070309020205020404" pitchFamily="49" charset="0"/>
            </a:endParaRPr>
          </a:p>
          <a:p>
            <a:pPr marL="228600"/>
            <a:endParaRPr lang="en-US" altLang="en-US" sz="500" b="1" dirty="0">
              <a:latin typeface="Calibri" panose="020F0502020204030204" pitchFamily="34" charset="0"/>
              <a:ea typeface="MS PGothic" panose="020B0600070205080204" pitchFamily="34" charset="-128"/>
              <a:cs typeface="Calibri" panose="020F0502020204030204" pitchFamily="34" charset="0"/>
            </a:endParaRPr>
          </a:p>
          <a:p>
            <a:pPr marL="228600"/>
            <a:r>
              <a:rPr lang="en-US" altLang="en-US" sz="1800" b="1" dirty="0">
                <a:solidFill>
                  <a:srgbClr val="C00000"/>
                </a:solidFill>
                <a:latin typeface="Courier New" panose="02070309020205020404" pitchFamily="49" charset="0"/>
                <a:ea typeface="MS PGothic" panose="020B0600070205080204" pitchFamily="34" charset="-128"/>
                <a:cs typeface="Courier New" panose="02070309020205020404" pitchFamily="49" charset="0"/>
              </a:rPr>
              <a:t>git checkout dev</a:t>
            </a:r>
            <a:endParaRPr lang="en-US" altLang="en-US" sz="400" b="1" dirty="0">
              <a:solidFill>
                <a:srgbClr val="C00000"/>
              </a:solidFill>
              <a:latin typeface="Courier New" panose="02070309020205020404" pitchFamily="49" charset="0"/>
              <a:ea typeface="MS PGothic" panose="020B0600070205080204" pitchFamily="34" charset="-128"/>
              <a:cs typeface="Courier New" panose="02070309020205020404" pitchFamily="49" charset="0"/>
            </a:endParaRPr>
          </a:p>
          <a:p>
            <a:pPr marL="228600"/>
            <a:r>
              <a:rPr lang="en-US" altLang="en-US" sz="1800" b="1" dirty="0">
                <a:latin typeface="Courier New" panose="02070309020205020404" pitchFamily="49" charset="0"/>
                <a:ea typeface="MS PGothic" panose="020B0600070205080204" pitchFamily="34" charset="-128"/>
                <a:cs typeface="Courier New" panose="02070309020205020404" pitchFamily="49" charset="0"/>
              </a:rPr>
              <a:t>cat File1</a:t>
            </a:r>
          </a:p>
          <a:p>
            <a:pPr marL="228600"/>
            <a:endParaRPr lang="en-US" altLang="en-US" sz="1800" b="1" dirty="0">
              <a:latin typeface="Calibri" panose="020F0502020204030204" pitchFamily="34" charset="0"/>
              <a:ea typeface="MS PGothic" panose="020B0600070205080204" pitchFamily="34" charset="-128"/>
              <a:cs typeface="Calibri" panose="020F0502020204030204" pitchFamily="34" charset="0"/>
            </a:endParaRPr>
          </a:p>
          <a:p>
            <a:pPr marL="228600"/>
            <a:endParaRPr lang="en-US" altLang="en-US" sz="1800" b="1" dirty="0">
              <a:latin typeface="Calibri" panose="020F0502020204030204" pitchFamily="34" charset="0"/>
              <a:ea typeface="MS PGothic" panose="020B0600070205080204" pitchFamily="34" charset="-128"/>
              <a:cs typeface="Calibri" panose="020F0502020204030204" pitchFamily="34" charset="0"/>
            </a:endParaRPr>
          </a:p>
          <a:p>
            <a:pPr marL="228600"/>
            <a:endParaRPr lang="en-US" altLang="en-US" sz="900" b="1" dirty="0">
              <a:latin typeface="Calibri" panose="020F0502020204030204" pitchFamily="34" charset="0"/>
              <a:ea typeface="MS PGothic" panose="020B0600070205080204" pitchFamily="34" charset="-128"/>
              <a:cs typeface="Calibri" panose="020F0502020204030204" pitchFamily="34" charset="0"/>
            </a:endParaRPr>
          </a:p>
          <a:p>
            <a:pPr marL="228600"/>
            <a:endParaRPr lang="en-US" altLang="en-US" sz="600" b="1" dirty="0">
              <a:latin typeface="Calibri" panose="020F0502020204030204" pitchFamily="34" charset="0"/>
              <a:ea typeface="MS PGothic" panose="020B0600070205080204" pitchFamily="34" charset="-128"/>
              <a:cs typeface="Calibri" panose="020F0502020204030204" pitchFamily="34" charset="0"/>
            </a:endParaRPr>
          </a:p>
          <a:p>
            <a:pPr marL="228600"/>
            <a:endParaRPr lang="en-US" altLang="en-US" sz="1800" b="1" dirty="0">
              <a:solidFill>
                <a:srgbClr val="C00000"/>
              </a:solidFill>
              <a:latin typeface="Courier New" panose="02070309020205020404" pitchFamily="49" charset="0"/>
              <a:ea typeface="MS PGothic" panose="020B0600070205080204" pitchFamily="34" charset="-128"/>
              <a:cs typeface="Courier New" panose="02070309020205020404" pitchFamily="49" charset="0"/>
            </a:endParaRPr>
          </a:p>
          <a:p>
            <a:pPr marL="228600"/>
            <a:r>
              <a:rPr lang="en-US" altLang="en-US" sz="1800" b="1" dirty="0">
                <a:solidFill>
                  <a:srgbClr val="C00000"/>
                </a:solidFill>
                <a:latin typeface="Courier New" panose="02070309020205020404" pitchFamily="49" charset="0"/>
                <a:ea typeface="MS PGothic" panose="020B0600070205080204" pitchFamily="34" charset="-128"/>
                <a:cs typeface="Courier New" panose="02070309020205020404" pitchFamily="49" charset="0"/>
              </a:rPr>
              <a:t>git checkout </a:t>
            </a:r>
            <a:r>
              <a:rPr lang="en-US" altLang="en-US" sz="1800" b="1" dirty="0" err="1">
                <a:solidFill>
                  <a:srgbClr val="C00000"/>
                </a:solidFill>
                <a:latin typeface="Courier New" panose="02070309020205020404" pitchFamily="49" charset="0"/>
                <a:ea typeface="MS PGothic" panose="020B0600070205080204" pitchFamily="34" charset="-128"/>
                <a:cs typeface="Courier New" panose="02070309020205020404" pitchFamily="49" charset="0"/>
              </a:rPr>
              <a:t>qa</a:t>
            </a:r>
            <a:endParaRPr lang="en-US" altLang="en-US" sz="1800" b="1" dirty="0">
              <a:latin typeface="Calibri" panose="020F0502020204030204" pitchFamily="34" charset="0"/>
              <a:ea typeface="MS PGothic" panose="020B0600070205080204" pitchFamily="34" charset="-128"/>
              <a:cs typeface="Calibri" panose="020F0502020204030204" pitchFamily="34" charset="0"/>
            </a:endParaRPr>
          </a:p>
          <a:p>
            <a:pPr marL="228600"/>
            <a:r>
              <a:rPr lang="en-US" altLang="en-US" sz="1800" b="1" dirty="0">
                <a:latin typeface="Courier New" panose="02070309020205020404" pitchFamily="49" charset="0"/>
                <a:ea typeface="MS PGothic" panose="020B0600070205080204" pitchFamily="34" charset="-128"/>
                <a:cs typeface="Courier New" panose="02070309020205020404" pitchFamily="49" charset="0"/>
              </a:rPr>
              <a:t>vim File1</a:t>
            </a:r>
            <a:endParaRPr lang="en-US" altLang="en-US" sz="1800" b="1" dirty="0">
              <a:latin typeface="Courier New" panose="02070309020205020404" pitchFamily="49" charset="0"/>
              <a:ea typeface="MS PGothic" panose="020B0600070205080204" pitchFamily="34" charset="-128"/>
              <a:cs typeface="Courier New" panose="02070309020205020404" pitchFamily="49" charset="0"/>
              <a:sym typeface="Wingdings" pitchFamily="2" charset="2"/>
            </a:endParaRPr>
          </a:p>
          <a:p>
            <a:pPr marL="228600"/>
            <a:endParaRPr lang="en-US" altLang="en-US" sz="500" b="1" dirty="0">
              <a:latin typeface="Courier New" panose="02070309020205020404" pitchFamily="49" charset="0"/>
              <a:ea typeface="MS PGothic" panose="020B0600070205080204" pitchFamily="34" charset="-128"/>
              <a:cs typeface="Courier New" panose="02070309020205020404" pitchFamily="49" charset="0"/>
            </a:endParaRPr>
          </a:p>
          <a:p>
            <a:pPr marL="228600"/>
            <a:r>
              <a:rPr lang="en-US" altLang="en-US" sz="1800" b="1" dirty="0">
                <a:latin typeface="Courier New" panose="02070309020205020404" pitchFamily="49" charset="0"/>
                <a:ea typeface="MS PGothic" panose="020B0600070205080204" pitchFamily="34" charset="-128"/>
                <a:cs typeface="Courier New" panose="02070309020205020404" pitchFamily="49" charset="0"/>
              </a:rPr>
              <a:t>cat File1</a:t>
            </a:r>
          </a:p>
        </p:txBody>
      </p:sp>
      <p:sp>
        <p:nvSpPr>
          <p:cNvPr id="17" name="TextBox 16">
            <a:extLst>
              <a:ext uri="{FF2B5EF4-FFF2-40B4-BE49-F238E27FC236}">
                <a16:creationId xmlns:a16="http://schemas.microsoft.com/office/drawing/2014/main" id="{7086CC9E-BB0D-47DD-BF29-1F37F279917F}"/>
              </a:ext>
            </a:extLst>
          </p:cNvPr>
          <p:cNvSpPr txBox="1"/>
          <p:nvPr/>
        </p:nvSpPr>
        <p:spPr>
          <a:xfrm>
            <a:off x="7213695" y="14797"/>
            <a:ext cx="3903633" cy="6971139"/>
          </a:xfrm>
          <a:prstGeom prst="rect">
            <a:avLst/>
          </a:prstGeom>
          <a:solidFill>
            <a:schemeClr val="bg1">
              <a:alpha val="7000"/>
            </a:schemeClr>
          </a:solidFill>
          <a:ln>
            <a:noFill/>
          </a:ln>
          <a:effectLst/>
          <a:scene3d>
            <a:camera prst="orthographicFront">
              <a:rot lat="0" lon="0" rev="0"/>
            </a:camera>
            <a:lightRig rig="chilly" dir="t">
              <a:rot lat="0" lon="0" rev="18480000"/>
            </a:lightRig>
          </a:scene3d>
          <a:sp3d prstMaterial="clear">
            <a:bevelT h="63500"/>
          </a:sp3d>
        </p:spPr>
        <p:txBody>
          <a:bodyPr wrap="none">
            <a:spAutoFit/>
          </a:bodyPr>
          <a:lstStyle/>
          <a:p>
            <a:pPr>
              <a:defRPr/>
            </a:pPr>
            <a:r>
              <a:rPr lang="en-US" sz="1200" b="1" dirty="0">
                <a:latin typeface="Courier New" panose="02070309020205020404" pitchFamily="49" charset="0"/>
                <a:cs typeface="Courier New" panose="02070309020205020404" pitchFamily="49" charset="0"/>
              </a:rPr>
              <a:t>$ </a:t>
            </a:r>
            <a:r>
              <a:rPr lang="en-US" sz="1800" b="1" dirty="0">
                <a:solidFill>
                  <a:srgbClr val="C00000"/>
                </a:solidFill>
                <a:latin typeface="Courier New" panose="02070309020205020404" pitchFamily="49" charset="0"/>
                <a:cs typeface="Courier New" panose="02070309020205020404" pitchFamily="49" charset="0"/>
              </a:rPr>
              <a:t>git checkout qa</a:t>
            </a:r>
            <a:endParaRPr lang="en-US" sz="1400" b="1" dirty="0">
              <a:solidFill>
                <a:srgbClr val="C00000"/>
              </a:solidFill>
              <a:latin typeface="Courier New" panose="02070309020205020404" pitchFamily="49" charset="0"/>
              <a:cs typeface="Courier New" panose="02070309020205020404" pitchFamily="49" charset="0"/>
            </a:endParaRPr>
          </a:p>
          <a:p>
            <a:pPr>
              <a:defRPr/>
            </a:pPr>
            <a:r>
              <a:rPr lang="en-US" sz="1200" b="1" dirty="0">
                <a:latin typeface="Courier New" panose="02070309020205020404" pitchFamily="49" charset="0"/>
                <a:cs typeface="Courier New" panose="02070309020205020404" pitchFamily="49" charset="0"/>
              </a:rPr>
              <a:t>Switched to branch 'qa'</a:t>
            </a:r>
          </a:p>
          <a:p>
            <a:pPr>
              <a:defRPr/>
            </a:pPr>
            <a:endParaRPr lang="en-US" sz="800" b="1" dirty="0">
              <a:latin typeface="Courier New" panose="02070309020205020404" pitchFamily="49" charset="0"/>
              <a:cs typeface="Courier New" panose="02070309020205020404" pitchFamily="49" charset="0"/>
            </a:endParaRPr>
          </a:p>
          <a:p>
            <a:pPr>
              <a:defRPr/>
            </a:pPr>
            <a:r>
              <a:rPr lang="en-US" sz="1200" b="1" dirty="0">
                <a:latin typeface="Courier New" panose="02070309020205020404" pitchFamily="49" charset="0"/>
                <a:cs typeface="Courier New" panose="02070309020205020404" pitchFamily="49" charset="0"/>
              </a:rPr>
              <a:t>$ </a:t>
            </a:r>
            <a:r>
              <a:rPr lang="en-US" sz="1200" b="1" dirty="0">
                <a:solidFill>
                  <a:srgbClr val="C00000"/>
                </a:solidFill>
                <a:latin typeface="Courier New" panose="02070309020205020404" pitchFamily="49" charset="0"/>
                <a:cs typeface="Courier New" panose="02070309020205020404" pitchFamily="49" charset="0"/>
              </a:rPr>
              <a:t>git branch</a:t>
            </a:r>
          </a:p>
          <a:p>
            <a:pPr>
              <a:defRPr/>
            </a:pPr>
            <a:r>
              <a:rPr lang="en-US" sz="1200" b="1" dirty="0">
                <a:latin typeface="Courier New" panose="02070309020205020404" pitchFamily="49" charset="0"/>
                <a:cs typeface="Courier New" panose="02070309020205020404" pitchFamily="49" charset="0"/>
              </a:rPr>
              <a:t>  dev</a:t>
            </a:r>
          </a:p>
          <a:p>
            <a:pPr>
              <a:defRPr/>
            </a:pPr>
            <a:r>
              <a:rPr lang="en-US" sz="1200" b="1" dirty="0">
                <a:latin typeface="Courier New" panose="02070309020205020404" pitchFamily="49" charset="0"/>
                <a:cs typeface="Courier New" panose="02070309020205020404" pitchFamily="49" charset="0"/>
              </a:rPr>
              <a:t>  master</a:t>
            </a:r>
          </a:p>
          <a:p>
            <a:pPr>
              <a:defRPr/>
            </a:pPr>
            <a:r>
              <a:rPr lang="en-US" sz="1200" b="1" dirty="0">
                <a:latin typeface="Courier New" panose="02070309020205020404" pitchFamily="49" charset="0"/>
                <a:cs typeface="Courier New" panose="02070309020205020404" pitchFamily="49" charset="0"/>
              </a:rPr>
              <a:t>* qa</a:t>
            </a:r>
          </a:p>
          <a:p>
            <a:pPr>
              <a:defRPr/>
            </a:pPr>
            <a:endParaRPr lang="en-US" sz="800" b="1" dirty="0">
              <a:latin typeface="Courier New" panose="02070309020205020404" pitchFamily="49" charset="0"/>
              <a:cs typeface="Courier New" panose="02070309020205020404" pitchFamily="49" charset="0"/>
            </a:endParaRPr>
          </a:p>
          <a:p>
            <a:pPr>
              <a:defRPr/>
            </a:pPr>
            <a:r>
              <a:rPr lang="en-US" sz="1200" b="1" dirty="0">
                <a:latin typeface="Courier New" panose="02070309020205020404" pitchFamily="49" charset="0"/>
                <a:cs typeface="Courier New" panose="02070309020205020404" pitchFamily="49" charset="0"/>
              </a:rPr>
              <a:t>$ </a:t>
            </a:r>
            <a:r>
              <a:rPr lang="en-US" sz="1200" b="1" dirty="0">
                <a:solidFill>
                  <a:srgbClr val="C00000"/>
                </a:solidFill>
                <a:latin typeface="Courier New" panose="02070309020205020404" pitchFamily="49" charset="0"/>
                <a:cs typeface="Courier New" panose="02070309020205020404" pitchFamily="49" charset="0"/>
              </a:rPr>
              <a:t>graph</a:t>
            </a:r>
          </a:p>
          <a:p>
            <a:pPr>
              <a:defRPr/>
            </a:pPr>
            <a:r>
              <a:rPr lang="en-US" sz="1200" b="1" dirty="0">
                <a:latin typeface="Courier New" panose="02070309020205020404" pitchFamily="49" charset="0"/>
                <a:cs typeface="Courier New" panose="02070309020205020404" pitchFamily="49" charset="0"/>
              </a:rPr>
              <a:t>* 55ce1ab (dev) dev for File1</a:t>
            </a:r>
          </a:p>
          <a:p>
            <a:pPr>
              <a:defRPr/>
            </a:pPr>
            <a:r>
              <a:rPr lang="en-US" sz="1200" b="1" dirty="0">
                <a:latin typeface="Courier New" panose="02070309020205020404" pitchFamily="49" charset="0"/>
                <a:cs typeface="Courier New" panose="02070309020205020404" pitchFamily="49" charset="0"/>
              </a:rPr>
              <a:t>* dd39ebe (HEAD -&gt; qa, master) Add File2</a:t>
            </a:r>
          </a:p>
          <a:p>
            <a:pPr>
              <a:defRPr/>
            </a:pPr>
            <a:r>
              <a:rPr lang="en-US" sz="1200" b="1" dirty="0">
                <a:latin typeface="Courier New" panose="02070309020205020404" pitchFamily="49" charset="0"/>
                <a:cs typeface="Courier New" panose="02070309020205020404" pitchFamily="49" charset="0"/>
              </a:rPr>
              <a:t>* 9df7657 Add File1</a:t>
            </a:r>
          </a:p>
          <a:p>
            <a:pPr>
              <a:defRPr/>
            </a:pPr>
            <a:endParaRPr lang="en-US" sz="500" b="1" dirty="0">
              <a:latin typeface="Courier New" panose="02070309020205020404" pitchFamily="49" charset="0"/>
              <a:cs typeface="Courier New" panose="02070309020205020404" pitchFamily="49" charset="0"/>
            </a:endParaRPr>
          </a:p>
          <a:p>
            <a:pPr>
              <a:defRPr/>
            </a:pPr>
            <a:r>
              <a:rPr lang="en-US" sz="1200" b="1" dirty="0">
                <a:latin typeface="Courier New" panose="02070309020205020404" pitchFamily="49" charset="0"/>
                <a:cs typeface="Courier New" panose="02070309020205020404" pitchFamily="49" charset="0"/>
              </a:rPr>
              <a:t>(qa)</a:t>
            </a:r>
          </a:p>
          <a:p>
            <a:pPr>
              <a:defRPr/>
            </a:pPr>
            <a:r>
              <a:rPr lang="en-US" sz="1200" b="1" dirty="0">
                <a:latin typeface="Courier New" panose="02070309020205020404" pitchFamily="49" charset="0"/>
                <a:cs typeface="Courier New" panose="02070309020205020404" pitchFamily="49" charset="0"/>
              </a:rPr>
              <a:t>$ </a:t>
            </a:r>
            <a:r>
              <a:rPr lang="en-US" sz="1600" b="1" dirty="0">
                <a:solidFill>
                  <a:srgbClr val="C00000"/>
                </a:solidFill>
                <a:latin typeface="Courier New" panose="02070309020205020404" pitchFamily="49" charset="0"/>
                <a:cs typeface="Courier New" panose="02070309020205020404" pitchFamily="49" charset="0"/>
              </a:rPr>
              <a:t>cat File1</a:t>
            </a:r>
            <a:endParaRPr lang="en-US" sz="1400" b="1" dirty="0">
              <a:solidFill>
                <a:srgbClr val="C00000"/>
              </a:solidFill>
              <a:latin typeface="Courier New" panose="02070309020205020404" pitchFamily="49" charset="0"/>
              <a:cs typeface="Courier New" panose="02070309020205020404" pitchFamily="49" charset="0"/>
            </a:endParaRPr>
          </a:p>
          <a:p>
            <a:pPr>
              <a:defRPr/>
            </a:pPr>
            <a:r>
              <a:rPr lang="en-US" sz="1200" b="1" dirty="0">
                <a:latin typeface="Courier New" panose="02070309020205020404" pitchFamily="49" charset="0"/>
                <a:cs typeface="Courier New" panose="02070309020205020404" pitchFamily="49" charset="0"/>
              </a:rPr>
              <a:t>abc</a:t>
            </a:r>
          </a:p>
          <a:p>
            <a:pPr>
              <a:defRPr/>
            </a:pPr>
            <a:endParaRPr lang="en-US" sz="700" b="1" dirty="0">
              <a:latin typeface="Courier New" panose="02070309020205020404" pitchFamily="49" charset="0"/>
              <a:cs typeface="Courier New" panose="02070309020205020404" pitchFamily="49" charset="0"/>
            </a:endParaRPr>
          </a:p>
          <a:p>
            <a:pPr>
              <a:defRPr/>
            </a:pPr>
            <a:r>
              <a:rPr lang="en-US" sz="1200" b="1" dirty="0">
                <a:latin typeface="Courier New" panose="02070309020205020404" pitchFamily="49" charset="0"/>
                <a:cs typeface="Courier New" panose="02070309020205020404" pitchFamily="49" charset="0"/>
              </a:rPr>
              <a:t>$ </a:t>
            </a:r>
            <a:r>
              <a:rPr lang="en-US" sz="1800" b="1" dirty="0">
                <a:solidFill>
                  <a:srgbClr val="C00000"/>
                </a:solidFill>
                <a:latin typeface="Courier New" panose="02070309020205020404" pitchFamily="49" charset="0"/>
                <a:cs typeface="Courier New" panose="02070309020205020404" pitchFamily="49" charset="0"/>
              </a:rPr>
              <a:t>git checkout dev</a:t>
            </a:r>
            <a:endParaRPr lang="en-US" sz="1400" b="1" dirty="0">
              <a:solidFill>
                <a:srgbClr val="C00000"/>
              </a:solidFill>
              <a:latin typeface="Courier New" panose="02070309020205020404" pitchFamily="49" charset="0"/>
              <a:cs typeface="Courier New" panose="02070309020205020404" pitchFamily="49" charset="0"/>
            </a:endParaRPr>
          </a:p>
          <a:p>
            <a:pPr>
              <a:defRPr/>
            </a:pPr>
            <a:r>
              <a:rPr lang="en-US" sz="1200" b="1" dirty="0">
                <a:latin typeface="Courier New" panose="02070309020205020404" pitchFamily="49" charset="0"/>
                <a:cs typeface="Courier New" panose="02070309020205020404" pitchFamily="49" charset="0"/>
              </a:rPr>
              <a:t>Switched to branch 'dev'</a:t>
            </a:r>
          </a:p>
          <a:p>
            <a:pPr>
              <a:defRPr/>
            </a:pPr>
            <a:endParaRPr lang="en-US" sz="700" b="1" dirty="0">
              <a:latin typeface="Courier New" panose="02070309020205020404" pitchFamily="49" charset="0"/>
              <a:cs typeface="Courier New" panose="02070309020205020404" pitchFamily="49" charset="0"/>
            </a:endParaRPr>
          </a:p>
          <a:p>
            <a:pPr>
              <a:defRPr/>
            </a:pPr>
            <a:r>
              <a:rPr lang="en-US" sz="1200" b="1" dirty="0">
                <a:latin typeface="Courier New" panose="02070309020205020404" pitchFamily="49" charset="0"/>
                <a:cs typeface="Courier New" panose="02070309020205020404" pitchFamily="49" charset="0"/>
              </a:rPr>
              <a:t>$ </a:t>
            </a:r>
            <a:r>
              <a:rPr lang="en-US" sz="1600" b="1" dirty="0">
                <a:solidFill>
                  <a:srgbClr val="C00000"/>
                </a:solidFill>
                <a:latin typeface="Courier New" panose="02070309020205020404" pitchFamily="49" charset="0"/>
                <a:cs typeface="Courier New" panose="02070309020205020404" pitchFamily="49" charset="0"/>
              </a:rPr>
              <a:t>cat File1</a:t>
            </a:r>
            <a:endParaRPr lang="en-US" sz="1200" b="1" dirty="0">
              <a:solidFill>
                <a:srgbClr val="C00000"/>
              </a:solidFill>
              <a:latin typeface="Courier New" panose="02070309020205020404" pitchFamily="49" charset="0"/>
              <a:cs typeface="Courier New" panose="02070309020205020404" pitchFamily="49" charset="0"/>
            </a:endParaRPr>
          </a:p>
          <a:p>
            <a:pPr>
              <a:defRPr/>
            </a:pPr>
            <a:r>
              <a:rPr lang="en-US" sz="1200" b="1" dirty="0">
                <a:latin typeface="Courier New" panose="02070309020205020404" pitchFamily="49" charset="0"/>
                <a:cs typeface="Courier New" panose="02070309020205020404" pitchFamily="49" charset="0"/>
              </a:rPr>
              <a:t>line1</a:t>
            </a:r>
          </a:p>
          <a:p>
            <a:pPr>
              <a:defRPr/>
            </a:pPr>
            <a:r>
              <a:rPr lang="en-US" sz="1200" b="1" dirty="0">
                <a:latin typeface="Courier New" panose="02070309020205020404" pitchFamily="49" charset="0"/>
                <a:cs typeface="Courier New" panose="02070309020205020404" pitchFamily="49" charset="0"/>
              </a:rPr>
              <a:t>line2</a:t>
            </a:r>
          </a:p>
          <a:p>
            <a:pPr>
              <a:defRPr/>
            </a:pPr>
            <a:r>
              <a:rPr lang="en-US" sz="1200" b="1" dirty="0">
                <a:latin typeface="Courier New" panose="02070309020205020404" pitchFamily="49" charset="0"/>
                <a:cs typeface="Courier New" panose="02070309020205020404" pitchFamily="49" charset="0"/>
              </a:rPr>
              <a:t>line3</a:t>
            </a:r>
          </a:p>
          <a:p>
            <a:pPr>
              <a:defRPr/>
            </a:pPr>
            <a:r>
              <a:rPr lang="en-US" sz="1200" b="1" dirty="0">
                <a:latin typeface="Courier New" panose="02070309020205020404" pitchFamily="49" charset="0"/>
                <a:cs typeface="Courier New" panose="02070309020205020404" pitchFamily="49" charset="0"/>
              </a:rPr>
              <a:t>Line4</a:t>
            </a:r>
          </a:p>
          <a:p>
            <a:pPr>
              <a:defRPr/>
            </a:pPr>
            <a:endParaRPr lang="en-US" sz="700" b="1" dirty="0">
              <a:latin typeface="Courier New" panose="02070309020205020404" pitchFamily="49" charset="0"/>
              <a:cs typeface="Courier New" panose="02070309020205020404" pitchFamily="49" charset="0"/>
            </a:endParaRPr>
          </a:p>
          <a:p>
            <a:pPr>
              <a:defRPr/>
            </a:pPr>
            <a:r>
              <a:rPr lang="en-US" sz="1200" b="1" dirty="0">
                <a:latin typeface="Courier New" panose="02070309020205020404" pitchFamily="49" charset="0"/>
                <a:cs typeface="Courier New" panose="02070309020205020404" pitchFamily="49" charset="0"/>
              </a:rPr>
              <a:t>$ </a:t>
            </a:r>
            <a:r>
              <a:rPr lang="en-US" sz="1800" b="1" dirty="0">
                <a:solidFill>
                  <a:srgbClr val="C00000"/>
                </a:solidFill>
                <a:latin typeface="Courier New" panose="02070309020205020404" pitchFamily="49" charset="0"/>
                <a:cs typeface="Courier New" panose="02070309020205020404" pitchFamily="49" charset="0"/>
              </a:rPr>
              <a:t>git checkout qa</a:t>
            </a:r>
            <a:endParaRPr lang="en-US" sz="1400" b="1" dirty="0">
              <a:solidFill>
                <a:srgbClr val="C00000"/>
              </a:solidFill>
              <a:latin typeface="Courier New" panose="02070309020205020404" pitchFamily="49" charset="0"/>
              <a:cs typeface="Courier New" panose="02070309020205020404" pitchFamily="49" charset="0"/>
            </a:endParaRPr>
          </a:p>
          <a:p>
            <a:pPr>
              <a:defRPr/>
            </a:pPr>
            <a:r>
              <a:rPr lang="en-US" sz="1200" b="1" dirty="0">
                <a:latin typeface="Courier New" panose="02070309020205020404" pitchFamily="49" charset="0"/>
                <a:cs typeface="Courier New" panose="02070309020205020404" pitchFamily="49" charset="0"/>
              </a:rPr>
              <a:t>Switched to branch ‘qa'</a:t>
            </a:r>
          </a:p>
          <a:p>
            <a:pPr>
              <a:defRPr/>
            </a:pPr>
            <a:endParaRPr lang="en-US" sz="700" b="1" dirty="0">
              <a:latin typeface="Courier New" panose="02070309020205020404" pitchFamily="49" charset="0"/>
              <a:cs typeface="Courier New" panose="02070309020205020404" pitchFamily="49" charset="0"/>
            </a:endParaRPr>
          </a:p>
          <a:p>
            <a:pPr>
              <a:defRPr/>
            </a:pPr>
            <a:r>
              <a:rPr lang="en-US" sz="1200" b="1" dirty="0">
                <a:latin typeface="Courier New" panose="02070309020205020404" pitchFamily="49" charset="0"/>
                <a:cs typeface="Courier New" panose="02070309020205020404" pitchFamily="49" charset="0"/>
              </a:rPr>
              <a:t>$ </a:t>
            </a:r>
            <a:r>
              <a:rPr lang="en-US" sz="1600" b="1" dirty="0">
                <a:solidFill>
                  <a:srgbClr val="C00000"/>
                </a:solidFill>
                <a:latin typeface="Courier New" panose="02070309020205020404" pitchFamily="49" charset="0"/>
                <a:cs typeface="Courier New" panose="02070309020205020404" pitchFamily="49" charset="0"/>
              </a:rPr>
              <a:t>vim File1</a:t>
            </a:r>
          </a:p>
          <a:p>
            <a:pPr>
              <a:defRPr/>
            </a:pPr>
            <a:endParaRPr lang="en-US" sz="600" b="1" dirty="0">
              <a:latin typeface="Courier New" panose="02070309020205020404" pitchFamily="49" charset="0"/>
              <a:cs typeface="Courier New" panose="02070309020205020404" pitchFamily="49" charset="0"/>
            </a:endParaRPr>
          </a:p>
          <a:p>
            <a:pPr>
              <a:defRPr/>
            </a:pPr>
            <a:r>
              <a:rPr lang="en-US" sz="1200" b="1" dirty="0">
                <a:latin typeface="Courier New" panose="02070309020205020404" pitchFamily="49" charset="0"/>
                <a:cs typeface="Courier New" panose="02070309020205020404" pitchFamily="49" charset="0"/>
              </a:rPr>
              <a:t>$ </a:t>
            </a:r>
            <a:r>
              <a:rPr lang="en-US" sz="1600" b="1" dirty="0">
                <a:solidFill>
                  <a:srgbClr val="C00000"/>
                </a:solidFill>
                <a:latin typeface="Courier New" panose="02070309020205020404" pitchFamily="49" charset="0"/>
                <a:cs typeface="Courier New" panose="02070309020205020404" pitchFamily="49" charset="0"/>
              </a:rPr>
              <a:t>cat File1</a:t>
            </a:r>
            <a:endParaRPr lang="en-US" sz="1200" b="1" dirty="0">
              <a:solidFill>
                <a:srgbClr val="C00000"/>
              </a:solidFill>
              <a:latin typeface="Courier New" panose="02070309020205020404" pitchFamily="49" charset="0"/>
              <a:cs typeface="Courier New" panose="02070309020205020404" pitchFamily="49" charset="0"/>
            </a:endParaRPr>
          </a:p>
          <a:p>
            <a:pPr>
              <a:defRPr/>
            </a:pPr>
            <a:r>
              <a:rPr lang="en-US" sz="1200" b="1" dirty="0">
                <a:latin typeface="Courier New" panose="02070309020205020404" pitchFamily="49" charset="0"/>
                <a:cs typeface="Courier New" panose="02070309020205020404" pitchFamily="49" charset="0"/>
              </a:rPr>
              <a:t>Line1</a:t>
            </a:r>
          </a:p>
          <a:p>
            <a:pPr>
              <a:defRPr/>
            </a:pPr>
            <a:r>
              <a:rPr lang="en-US" sz="1200" b="1" dirty="0">
                <a:latin typeface="Courier New" panose="02070309020205020404" pitchFamily="49" charset="0"/>
                <a:cs typeface="Courier New" panose="02070309020205020404" pitchFamily="49" charset="0"/>
              </a:rPr>
              <a:t>Line2a</a:t>
            </a:r>
          </a:p>
          <a:p>
            <a:pPr>
              <a:defRPr/>
            </a:pPr>
            <a:r>
              <a:rPr lang="en-US" sz="1200" b="1" dirty="0">
                <a:latin typeface="Courier New" panose="02070309020205020404" pitchFamily="49" charset="0"/>
                <a:cs typeface="Courier New" panose="02070309020205020404" pitchFamily="49" charset="0"/>
              </a:rPr>
              <a:t>Line3</a:t>
            </a:r>
          </a:p>
          <a:p>
            <a:pPr>
              <a:defRPr/>
            </a:pPr>
            <a:r>
              <a:rPr lang="en-US" sz="1200" b="1" dirty="0">
                <a:latin typeface="Courier New" panose="02070309020205020404" pitchFamily="49" charset="0"/>
                <a:cs typeface="Courier New" panose="02070309020205020404" pitchFamily="49" charset="0"/>
              </a:rPr>
              <a:t>Line4</a:t>
            </a:r>
          </a:p>
          <a:p>
            <a:pPr>
              <a:defRPr/>
            </a:pPr>
            <a:r>
              <a:rPr lang="en-US" sz="1200" b="1" dirty="0">
                <a:latin typeface="Courier New" panose="02070309020205020404" pitchFamily="49" charset="0"/>
                <a:cs typeface="Courier New" panose="02070309020205020404" pitchFamily="49" charset="0"/>
              </a:rPr>
              <a:t>Line5</a:t>
            </a:r>
          </a:p>
        </p:txBody>
      </p:sp>
      <p:sp>
        <p:nvSpPr>
          <p:cNvPr id="4" name="TextBox 3">
            <a:extLst>
              <a:ext uri="{FF2B5EF4-FFF2-40B4-BE49-F238E27FC236}">
                <a16:creationId xmlns:a16="http://schemas.microsoft.com/office/drawing/2014/main" id="{94AE3083-864D-4FE7-9E0B-DD786C7594D7}"/>
              </a:ext>
            </a:extLst>
          </p:cNvPr>
          <p:cNvSpPr txBox="1"/>
          <p:nvPr/>
        </p:nvSpPr>
        <p:spPr>
          <a:xfrm>
            <a:off x="3200400" y="5562601"/>
            <a:ext cx="914400" cy="1169551"/>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a:spAutoFit/>
          </a:bodyPr>
          <a:lstStyle/>
          <a:p>
            <a:pPr>
              <a:defRPr/>
            </a:pPr>
            <a:r>
              <a:rPr lang="en-US" sz="1400" dirty="0">
                <a:latin typeface="Calibri" panose="020F0502020204030204" pitchFamily="34" charset="0"/>
                <a:cs typeface="Calibri" panose="020F0502020204030204" pitchFamily="34" charset="0"/>
              </a:rPr>
              <a:t>Line1</a:t>
            </a:r>
          </a:p>
          <a:p>
            <a:pPr>
              <a:defRPr/>
            </a:pPr>
            <a:r>
              <a:rPr lang="en-US" sz="1400" dirty="0">
                <a:latin typeface="Calibri" panose="020F0502020204030204" pitchFamily="34" charset="0"/>
                <a:cs typeface="Calibri" panose="020F0502020204030204" pitchFamily="34" charset="0"/>
              </a:rPr>
              <a:t>Line2a</a:t>
            </a:r>
          </a:p>
          <a:p>
            <a:pPr>
              <a:defRPr/>
            </a:pPr>
            <a:r>
              <a:rPr lang="en-US" sz="1400" dirty="0">
                <a:latin typeface="Calibri" panose="020F0502020204030204" pitchFamily="34" charset="0"/>
                <a:cs typeface="Calibri" panose="020F0502020204030204" pitchFamily="34" charset="0"/>
              </a:rPr>
              <a:t>Line3</a:t>
            </a:r>
          </a:p>
          <a:p>
            <a:pPr>
              <a:defRPr/>
            </a:pPr>
            <a:r>
              <a:rPr lang="en-US" sz="1400" dirty="0">
                <a:latin typeface="Calibri" panose="020F0502020204030204" pitchFamily="34" charset="0"/>
                <a:cs typeface="Calibri" panose="020F0502020204030204" pitchFamily="34" charset="0"/>
              </a:rPr>
              <a:t>Line4</a:t>
            </a:r>
          </a:p>
          <a:p>
            <a:pPr>
              <a:defRPr/>
            </a:pPr>
            <a:r>
              <a:rPr lang="en-US" sz="1400" dirty="0">
                <a:latin typeface="Calibri" panose="020F0502020204030204" pitchFamily="34" charset="0"/>
                <a:cs typeface="Calibri" panose="020F0502020204030204" pitchFamily="34" charset="0"/>
              </a:rPr>
              <a:t>Line5</a:t>
            </a:r>
          </a:p>
        </p:txBody>
      </p:sp>
      <p:pic>
        <p:nvPicPr>
          <p:cNvPr id="107526" name="Picture 1">
            <a:extLst>
              <a:ext uri="{FF2B5EF4-FFF2-40B4-BE49-F238E27FC236}">
                <a16:creationId xmlns:a16="http://schemas.microsoft.com/office/drawing/2014/main" id="{32833B82-906B-4ACE-940C-0CA4B4BE7D3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1524001"/>
            <a:ext cx="4074698" cy="775821"/>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D007E5AD-E06F-49A9-8599-625B604EC5A4}"/>
              </a:ext>
            </a:extLst>
          </p:cNvPr>
          <p:cNvSpPr txBox="1"/>
          <p:nvPr/>
        </p:nvSpPr>
        <p:spPr>
          <a:xfrm>
            <a:off x="3200400" y="3657601"/>
            <a:ext cx="914400" cy="954107"/>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a:spAutoFit/>
          </a:bodyPr>
          <a:lstStyle/>
          <a:p>
            <a:pPr>
              <a:defRPr/>
            </a:pPr>
            <a:r>
              <a:rPr lang="en-US" sz="1400" dirty="0">
                <a:latin typeface="Calibri" panose="020F0502020204030204" pitchFamily="34" charset="0"/>
                <a:cs typeface="Calibri" panose="020F0502020204030204" pitchFamily="34" charset="0"/>
              </a:rPr>
              <a:t>Line1</a:t>
            </a:r>
          </a:p>
          <a:p>
            <a:pPr>
              <a:defRPr/>
            </a:pPr>
            <a:r>
              <a:rPr lang="en-US" sz="1400" dirty="0">
                <a:latin typeface="Calibri" panose="020F0502020204030204" pitchFamily="34" charset="0"/>
                <a:cs typeface="Calibri" panose="020F0502020204030204" pitchFamily="34" charset="0"/>
              </a:rPr>
              <a:t>Line2</a:t>
            </a:r>
          </a:p>
          <a:p>
            <a:pPr>
              <a:defRPr/>
            </a:pPr>
            <a:r>
              <a:rPr lang="en-US" sz="1400" dirty="0">
                <a:latin typeface="Calibri" panose="020F0502020204030204" pitchFamily="34" charset="0"/>
                <a:cs typeface="Calibri" panose="020F0502020204030204" pitchFamily="34" charset="0"/>
              </a:rPr>
              <a:t>LIne3</a:t>
            </a:r>
          </a:p>
          <a:p>
            <a:pPr>
              <a:defRPr/>
            </a:pPr>
            <a:r>
              <a:rPr lang="en-US" sz="1400" dirty="0">
                <a:latin typeface="Calibri" panose="020F0502020204030204" pitchFamily="34" charset="0"/>
                <a:cs typeface="Calibri" panose="020F0502020204030204" pitchFamily="34" charset="0"/>
              </a:rPr>
              <a:t>Line4</a:t>
            </a:r>
          </a:p>
        </p:txBody>
      </p:sp>
      <p:sp>
        <p:nvSpPr>
          <p:cNvPr id="8" name="TextBox 7">
            <a:extLst>
              <a:ext uri="{FF2B5EF4-FFF2-40B4-BE49-F238E27FC236}">
                <a16:creationId xmlns:a16="http://schemas.microsoft.com/office/drawing/2014/main" id="{2BD8446C-5B48-4C0C-8C44-544F74DF912B}"/>
              </a:ext>
            </a:extLst>
          </p:cNvPr>
          <p:cNvSpPr txBox="1"/>
          <p:nvPr/>
        </p:nvSpPr>
        <p:spPr>
          <a:xfrm>
            <a:off x="1828800" y="2829478"/>
            <a:ext cx="914400" cy="307777"/>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a:spAutoFit/>
          </a:bodyPr>
          <a:lstStyle/>
          <a:p>
            <a:pPr>
              <a:defRPr/>
            </a:pPr>
            <a:r>
              <a:rPr lang="en-US" sz="1400" dirty="0">
                <a:latin typeface="Calibri" panose="020F0502020204030204" pitchFamily="34" charset="0"/>
                <a:cs typeface="Calibri" panose="020F0502020204030204" pitchFamily="34" charset="0"/>
              </a:rPr>
              <a:t>abc</a:t>
            </a:r>
          </a:p>
        </p:txBody>
      </p:sp>
      <p:sp>
        <p:nvSpPr>
          <p:cNvPr id="3" name="Arrow: Right 2">
            <a:extLst>
              <a:ext uri="{FF2B5EF4-FFF2-40B4-BE49-F238E27FC236}">
                <a16:creationId xmlns:a16="http://schemas.microsoft.com/office/drawing/2014/main" id="{EFF2D8FA-10E1-4FE1-B7FA-281990CC0FD9}"/>
              </a:ext>
            </a:extLst>
          </p:cNvPr>
          <p:cNvSpPr/>
          <p:nvPr/>
        </p:nvSpPr>
        <p:spPr bwMode="auto">
          <a:xfrm>
            <a:off x="6553200" y="2743201"/>
            <a:ext cx="660400" cy="239713"/>
          </a:xfrm>
          <a:prstGeom prst="rightArrow">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28575" cap="flat" cmpd="sng" algn="ctr">
            <a:no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sp>
        <p:nvSpPr>
          <p:cNvPr id="12" name="Arrow: Right 11">
            <a:extLst>
              <a:ext uri="{FF2B5EF4-FFF2-40B4-BE49-F238E27FC236}">
                <a16:creationId xmlns:a16="http://schemas.microsoft.com/office/drawing/2014/main" id="{CB9C27E9-26D0-45BD-80B6-5F47FF8E19FA}"/>
              </a:ext>
            </a:extLst>
          </p:cNvPr>
          <p:cNvSpPr/>
          <p:nvPr/>
        </p:nvSpPr>
        <p:spPr bwMode="auto">
          <a:xfrm>
            <a:off x="6553200" y="3733801"/>
            <a:ext cx="660400" cy="239713"/>
          </a:xfrm>
          <a:prstGeom prst="rightArrow">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28575" cap="flat" cmpd="sng" algn="ctr">
            <a:no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sp>
        <p:nvSpPr>
          <p:cNvPr id="13" name="Arrow: Right 12">
            <a:extLst>
              <a:ext uri="{FF2B5EF4-FFF2-40B4-BE49-F238E27FC236}">
                <a16:creationId xmlns:a16="http://schemas.microsoft.com/office/drawing/2014/main" id="{337BC033-3CE6-4FDD-9AD3-B8C499B53051}"/>
              </a:ext>
            </a:extLst>
          </p:cNvPr>
          <p:cNvSpPr/>
          <p:nvPr/>
        </p:nvSpPr>
        <p:spPr bwMode="auto">
          <a:xfrm>
            <a:off x="6553200" y="5715001"/>
            <a:ext cx="660400" cy="239713"/>
          </a:xfrm>
          <a:prstGeom prst="rightArrow">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28575" cap="flat" cmpd="sng" algn="ctr">
            <a:no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sp>
        <p:nvSpPr>
          <p:cNvPr id="14" name="Arrow: Right 13">
            <a:extLst>
              <a:ext uri="{FF2B5EF4-FFF2-40B4-BE49-F238E27FC236}">
                <a16:creationId xmlns:a16="http://schemas.microsoft.com/office/drawing/2014/main" id="{E4AED60E-A9A2-4C57-A42D-EBF68C74F313}"/>
              </a:ext>
            </a:extLst>
          </p:cNvPr>
          <p:cNvSpPr/>
          <p:nvPr/>
        </p:nvSpPr>
        <p:spPr bwMode="auto">
          <a:xfrm>
            <a:off x="1955800" y="1847851"/>
            <a:ext cx="660400" cy="238125"/>
          </a:xfrm>
          <a:prstGeom prst="rightArrow">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28575" cap="flat" cmpd="sng" algn="ctr">
            <a:no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9176BA83-4183-5FB0-BB2D-1E716D353932}"/>
              </a:ext>
            </a:extLst>
          </p:cNvPr>
          <p:cNvSpPr txBox="1"/>
          <p:nvPr/>
        </p:nvSpPr>
        <p:spPr>
          <a:xfrm rot="16200000">
            <a:off x="507953" y="4555934"/>
            <a:ext cx="914400" cy="9144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rtlCol="0">
            <a:noAutofit/>
          </a:bodyPr>
          <a:lstStyle/>
          <a:p>
            <a:pPr algn="l" defTabSz="2438400">
              <a:spcBef>
                <a:spcPts val="2900"/>
              </a:spcBef>
              <a:buSzPct val="100000"/>
            </a:pPr>
            <a:r>
              <a:rPr lang="en-US" sz="6000" kern="0" dirty="0">
                <a:solidFill>
                  <a:srgbClr val="000000"/>
                </a:solidFill>
                <a:ea typeface="+mj-ea"/>
                <a:cs typeface="+mj-cs"/>
                <a:sym typeface="IBM Plex Sans Light"/>
              </a:rPr>
              <a:t>W o  r k f l o w </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714" name="Title 1">
            <a:extLst>
              <a:ext uri="{FF2B5EF4-FFF2-40B4-BE49-F238E27FC236}">
                <a16:creationId xmlns:a16="http://schemas.microsoft.com/office/drawing/2014/main" id="{979A91DD-F241-E2BA-577E-730978AC4DDC}"/>
              </a:ext>
            </a:extLst>
          </p:cNvPr>
          <p:cNvSpPr>
            <a:spLocks noGrp="1" noChangeArrowheads="1"/>
          </p:cNvSpPr>
          <p:nvPr>
            <p:ph type="title"/>
            <p:custDataLst>
              <p:tags r:id="rId1"/>
            </p:custDataLst>
          </p:nvPr>
        </p:nvSpPr>
        <p:spPr>
          <a:xfrm>
            <a:off x="533031" y="234157"/>
            <a:ext cx="7896225" cy="533400"/>
          </a:xfrm>
        </p:spPr>
        <p:txBody>
          <a:bodyPr/>
          <a:lstStyle/>
          <a:p>
            <a:r>
              <a:rPr lang="en-US" altLang="en-US" sz="3200" b="1" dirty="0"/>
              <a:t>Develop, Stage &amp; Commit in </a:t>
            </a:r>
            <a:r>
              <a:rPr lang="en-US" altLang="en-US" sz="3200" b="1" dirty="0" err="1"/>
              <a:t>qa</a:t>
            </a:r>
            <a:r>
              <a:rPr lang="en-US" altLang="en-US" sz="3200" b="1" dirty="0"/>
              <a:t> </a:t>
            </a:r>
            <a:r>
              <a:rPr lang="en-US" altLang="en-US" sz="3200" dirty="0"/>
              <a:t>– 2 of 2</a:t>
            </a:r>
          </a:p>
        </p:txBody>
      </p:sp>
      <p:sp>
        <p:nvSpPr>
          <p:cNvPr id="111618" name="Content Placeholder 2">
            <a:extLst>
              <a:ext uri="{FF2B5EF4-FFF2-40B4-BE49-F238E27FC236}">
                <a16:creationId xmlns:a16="http://schemas.microsoft.com/office/drawing/2014/main" id="{D42E076D-00D9-49C4-B2B7-2E4EEDDEA042}"/>
              </a:ext>
            </a:extLst>
          </p:cNvPr>
          <p:cNvSpPr>
            <a:spLocks noGrp="1" noChangeArrowheads="1"/>
          </p:cNvSpPr>
          <p:nvPr>
            <p:ph idx="1"/>
            <p:custDataLst>
              <p:tags r:id="rId2"/>
            </p:custDataLst>
          </p:nvPr>
        </p:nvSpPr>
        <p:spPr>
          <a:xfrm>
            <a:off x="1628776" y="987425"/>
            <a:ext cx="8958263" cy="4803775"/>
          </a:xfrm>
        </p:spPr>
        <p:txBody>
          <a:bodyPr/>
          <a:lstStyle/>
          <a:p>
            <a:pPr marL="228600">
              <a:defRPr/>
            </a:pPr>
            <a:r>
              <a:rPr lang="en-US" altLang="en-US" sz="2000" dirty="0">
                <a:solidFill>
                  <a:schemeClr val="bg1">
                    <a:lumMod val="50000"/>
                  </a:schemeClr>
                </a:solidFill>
                <a:latin typeface="Courier New" panose="02070309020205020404" pitchFamily="49" charset="0"/>
                <a:ea typeface="MS PGothic" panose="020B0600070205080204" pitchFamily="34" charset="-128"/>
                <a:cs typeface="Courier New" panose="02070309020205020404" pitchFamily="49" charset="0"/>
              </a:rPr>
              <a:t>git checkout qa</a:t>
            </a:r>
            <a:endParaRPr lang="en-US" altLang="en-US" sz="600" b="1" dirty="0">
              <a:solidFill>
                <a:schemeClr val="bg1">
                  <a:lumMod val="50000"/>
                </a:schemeClr>
              </a:solidFill>
              <a:latin typeface="Courier New" panose="02070309020205020404" pitchFamily="49" charset="0"/>
              <a:ea typeface="MS PGothic" panose="020B0600070205080204" pitchFamily="34" charset="-128"/>
              <a:cs typeface="Courier New" panose="02070309020205020404" pitchFamily="49" charset="0"/>
            </a:endParaRPr>
          </a:p>
          <a:p>
            <a:pPr marL="228600">
              <a:defRPr/>
            </a:pPr>
            <a:r>
              <a:rPr lang="en-US" altLang="en-US" sz="2000" b="1" dirty="0">
                <a:solidFill>
                  <a:srgbClr val="C00000"/>
                </a:solidFill>
                <a:latin typeface="Courier New" panose="02070309020205020404" pitchFamily="49" charset="0"/>
                <a:ea typeface="MS PGothic" panose="020B0600070205080204" pitchFamily="34" charset="-128"/>
                <a:cs typeface="Courier New" panose="02070309020205020404" pitchFamily="49" charset="0"/>
              </a:rPr>
              <a:t>git add File1 ; git commit –m "qa for File1"</a:t>
            </a:r>
            <a:endParaRPr lang="en-US" altLang="en-US" sz="600" b="1" dirty="0">
              <a:latin typeface="Courier New" panose="02070309020205020404" pitchFamily="49" charset="0"/>
              <a:ea typeface="MS PGothic" panose="020B0600070205080204" pitchFamily="34" charset="-128"/>
              <a:cs typeface="Courier New" panose="02070309020205020404" pitchFamily="49" charset="0"/>
            </a:endParaRPr>
          </a:p>
          <a:p>
            <a:pPr marL="228600">
              <a:defRPr/>
            </a:pPr>
            <a:r>
              <a:rPr lang="en-US" altLang="en-US" sz="2000" b="1" dirty="0">
                <a:latin typeface="Courier New" panose="02070309020205020404" pitchFamily="49" charset="0"/>
                <a:ea typeface="MS PGothic" panose="020B0600070205080204" pitchFamily="34" charset="-128"/>
                <a:cs typeface="Courier New" panose="02070309020205020404" pitchFamily="49" charset="0"/>
              </a:rPr>
              <a:t>graph</a:t>
            </a:r>
            <a:endParaRPr lang="en-US" altLang="en-US" sz="800" dirty="0">
              <a:latin typeface="Courier New" panose="02070309020205020404" pitchFamily="49" charset="0"/>
              <a:ea typeface="MS PGothic" panose="020B0600070205080204" pitchFamily="34" charset="-128"/>
              <a:cs typeface="Courier New" panose="02070309020205020404" pitchFamily="49" charset="0"/>
            </a:endParaRPr>
          </a:p>
        </p:txBody>
      </p:sp>
      <p:cxnSp>
        <p:nvCxnSpPr>
          <p:cNvPr id="8" name="Straight Connector 7">
            <a:extLst>
              <a:ext uri="{FF2B5EF4-FFF2-40B4-BE49-F238E27FC236}">
                <a16:creationId xmlns:a16="http://schemas.microsoft.com/office/drawing/2014/main" id="{1A2C66A7-54E7-443A-9D3F-C10B680293A2}"/>
              </a:ext>
            </a:extLst>
          </p:cNvPr>
          <p:cNvCxnSpPr>
            <a:cxnSpLocks/>
          </p:cNvCxnSpPr>
          <p:nvPr/>
        </p:nvCxnSpPr>
        <p:spPr bwMode="auto">
          <a:xfrm flipH="1">
            <a:off x="6934200" y="4660900"/>
            <a:ext cx="1588" cy="2130425"/>
          </a:xfrm>
          <a:prstGeom prst="line">
            <a:avLst/>
          </a:prstGeom>
          <a:noFill/>
          <a:ln w="38100" cap="flat" cmpd="thickThin" algn="ctr">
            <a:solidFill>
              <a:schemeClr val="accent3">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Oval 8">
            <a:extLst>
              <a:ext uri="{FF2B5EF4-FFF2-40B4-BE49-F238E27FC236}">
                <a16:creationId xmlns:a16="http://schemas.microsoft.com/office/drawing/2014/main" id="{3A9E70C4-3E56-4849-BD98-1683CD2B861D}"/>
              </a:ext>
            </a:extLst>
          </p:cNvPr>
          <p:cNvSpPr/>
          <p:nvPr/>
        </p:nvSpPr>
        <p:spPr bwMode="auto">
          <a:xfrm>
            <a:off x="5944618" y="5380497"/>
            <a:ext cx="1981200" cy="442912"/>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800" dirty="0">
                <a:effectLst>
                  <a:outerShdw blurRad="38100" dist="38100" dir="2700000" algn="tl">
                    <a:srgbClr val="000000">
                      <a:alpha val="43137"/>
                    </a:srgbClr>
                  </a:outerShdw>
                </a:effectLst>
                <a:latin typeface="+mj-lt"/>
                <a:cs typeface="Calibri" panose="020F0502020204030204" pitchFamily="34" charset="0"/>
              </a:rPr>
              <a:t>File1, File2</a:t>
            </a:r>
          </a:p>
        </p:txBody>
      </p:sp>
      <p:sp>
        <p:nvSpPr>
          <p:cNvPr id="10" name="Oval 9">
            <a:extLst>
              <a:ext uri="{FF2B5EF4-FFF2-40B4-BE49-F238E27FC236}">
                <a16:creationId xmlns:a16="http://schemas.microsoft.com/office/drawing/2014/main" id="{A9C8F03D-4006-4705-9E7D-87DCD302DFCF}"/>
              </a:ext>
            </a:extLst>
          </p:cNvPr>
          <p:cNvSpPr/>
          <p:nvPr/>
        </p:nvSpPr>
        <p:spPr bwMode="auto">
          <a:xfrm>
            <a:off x="5944618" y="6423024"/>
            <a:ext cx="1981200" cy="442912"/>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800" dirty="0">
                <a:effectLst>
                  <a:outerShdw blurRad="38100" dist="38100" dir="2700000" algn="tl">
                    <a:srgbClr val="000000">
                      <a:alpha val="43137"/>
                    </a:srgbClr>
                  </a:outerShdw>
                </a:effectLst>
                <a:latin typeface="+mj-lt"/>
                <a:cs typeface="Calibri" panose="020F0502020204030204" pitchFamily="34" charset="0"/>
              </a:rPr>
              <a:t>File1</a:t>
            </a:r>
          </a:p>
        </p:txBody>
      </p:sp>
      <p:sp>
        <p:nvSpPr>
          <p:cNvPr id="11" name="TextBox 10">
            <a:extLst>
              <a:ext uri="{FF2B5EF4-FFF2-40B4-BE49-F238E27FC236}">
                <a16:creationId xmlns:a16="http://schemas.microsoft.com/office/drawing/2014/main" id="{4F5C4252-D300-4426-B51F-E0DBD5F29D2C}"/>
              </a:ext>
            </a:extLst>
          </p:cNvPr>
          <p:cNvSpPr txBox="1"/>
          <p:nvPr/>
        </p:nvSpPr>
        <p:spPr>
          <a:xfrm>
            <a:off x="4156970" y="6505981"/>
            <a:ext cx="1808508" cy="276999"/>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wrap="none">
            <a:spAutoFit/>
          </a:bodyPr>
          <a:lstStyle/>
          <a:p>
            <a:pPr>
              <a:defRPr/>
            </a:pPr>
            <a:r>
              <a:rPr lang="en-US" sz="1200" dirty="0">
                <a:latin typeface="+mj-lt"/>
                <a:cs typeface="Calibri" panose="020F0502020204030204" pitchFamily="34" charset="0"/>
              </a:rPr>
              <a:t>Commit Point: </a:t>
            </a:r>
            <a:r>
              <a:rPr lang="en-US" sz="1200" b="1" dirty="0">
                <a:latin typeface="+mj-lt"/>
                <a:cs typeface="Courier New" panose="02070309020205020404" pitchFamily="49" charset="0"/>
              </a:rPr>
              <a:t>dd39ebe</a:t>
            </a:r>
            <a:endParaRPr lang="en-US" sz="1200" dirty="0">
              <a:latin typeface="+mj-lt"/>
              <a:cs typeface="Calibri" panose="020F0502020204030204" pitchFamily="34" charset="0"/>
            </a:endParaRPr>
          </a:p>
        </p:txBody>
      </p:sp>
      <p:sp>
        <p:nvSpPr>
          <p:cNvPr id="12" name="TextBox 11">
            <a:extLst>
              <a:ext uri="{FF2B5EF4-FFF2-40B4-BE49-F238E27FC236}">
                <a16:creationId xmlns:a16="http://schemas.microsoft.com/office/drawing/2014/main" id="{FBE297CE-92C3-460C-8C04-41849B9173FD}"/>
              </a:ext>
            </a:extLst>
          </p:cNvPr>
          <p:cNvSpPr txBox="1"/>
          <p:nvPr/>
        </p:nvSpPr>
        <p:spPr>
          <a:xfrm>
            <a:off x="8216912" y="5755500"/>
            <a:ext cx="1808508" cy="276999"/>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wrap="none">
            <a:spAutoFit/>
          </a:bodyPr>
          <a:lstStyle/>
          <a:p>
            <a:pPr>
              <a:defRPr/>
            </a:pPr>
            <a:r>
              <a:rPr lang="en-US" sz="1200" dirty="0">
                <a:latin typeface="+mj-lt"/>
                <a:cs typeface="Calibri" panose="020F0502020204030204" pitchFamily="34" charset="0"/>
              </a:rPr>
              <a:t>Commit Point: </a:t>
            </a:r>
            <a:r>
              <a:rPr lang="en-US" sz="1200" b="1" dirty="0">
                <a:latin typeface="+mj-lt"/>
                <a:cs typeface="Courier New" panose="02070309020205020404" pitchFamily="49" charset="0"/>
              </a:rPr>
              <a:t>dd39ebe</a:t>
            </a:r>
            <a:endParaRPr lang="en-US" sz="1200" dirty="0">
              <a:latin typeface="+mj-lt"/>
              <a:cs typeface="Calibri" panose="020F0502020204030204" pitchFamily="34" charset="0"/>
            </a:endParaRPr>
          </a:p>
        </p:txBody>
      </p:sp>
      <p:sp>
        <p:nvSpPr>
          <p:cNvPr id="13" name="Arrow: Right 12">
            <a:extLst>
              <a:ext uri="{FF2B5EF4-FFF2-40B4-BE49-F238E27FC236}">
                <a16:creationId xmlns:a16="http://schemas.microsoft.com/office/drawing/2014/main" id="{B9AD47B1-E888-4456-88E8-25A256FBCF85}"/>
              </a:ext>
            </a:extLst>
          </p:cNvPr>
          <p:cNvSpPr/>
          <p:nvPr/>
        </p:nvSpPr>
        <p:spPr bwMode="auto">
          <a:xfrm>
            <a:off x="1752600" y="4122736"/>
            <a:ext cx="762000" cy="549740"/>
          </a:xfrm>
          <a:prstGeom prst="rightArrow">
            <a:avLst/>
          </a:prstGeom>
          <a:solidFill>
            <a:schemeClr val="bg2">
              <a:lumMod val="75000"/>
            </a:schemeClr>
          </a:solidFill>
          <a:ln w="28575" cap="flat" cmpd="sng" algn="ctr">
            <a:solidFill>
              <a:srgbClr val="FF0000"/>
            </a:solidFill>
            <a:prstDash val="solid"/>
            <a:round/>
            <a:headEnd type="none" w="med" len="med"/>
            <a:tailEnd type="none" w="med" len="med"/>
          </a:ln>
          <a:effectLst/>
          <a:scene3d>
            <a:camera prst="orthographicFront">
              <a:rot lat="0" lon="0" rev="0"/>
            </a:camera>
            <a:lightRig rig="chilly" dir="t">
              <a:rot lat="0" lon="0" rev="18480000"/>
            </a:lightRig>
          </a:scene3d>
          <a:sp3d prstMaterial="clear">
            <a:bevelT h="63500"/>
          </a:sp3d>
        </p:spPr>
        <p:txBody>
          <a:bodyPr wrap="none" anchor="ctr"/>
          <a:lstStyle/>
          <a:p>
            <a:pPr eaLnBrk="1" hangingPunct="1">
              <a:defRPr/>
            </a:pPr>
            <a:r>
              <a:rPr lang="en-US" sz="1600" b="1" dirty="0">
                <a:latin typeface="+mj-lt"/>
                <a:cs typeface="Calibri" panose="020F0502020204030204" pitchFamily="34" charset="0"/>
              </a:rPr>
              <a:t>HEAD</a:t>
            </a:r>
            <a:endParaRPr lang="en-US" sz="1800" b="1" dirty="0">
              <a:latin typeface="+mj-lt"/>
              <a:cs typeface="Calibri" panose="020F0502020204030204" pitchFamily="34" charset="0"/>
            </a:endParaRPr>
          </a:p>
        </p:txBody>
      </p:sp>
      <p:sp>
        <p:nvSpPr>
          <p:cNvPr id="14" name="Arrow: Right 13">
            <a:extLst>
              <a:ext uri="{FF2B5EF4-FFF2-40B4-BE49-F238E27FC236}">
                <a16:creationId xmlns:a16="http://schemas.microsoft.com/office/drawing/2014/main" id="{B10CF452-5484-4289-803E-63F5D57BBD9D}"/>
              </a:ext>
            </a:extLst>
          </p:cNvPr>
          <p:cNvSpPr/>
          <p:nvPr/>
        </p:nvSpPr>
        <p:spPr bwMode="auto">
          <a:xfrm flipH="1">
            <a:off x="7972056" y="5327082"/>
            <a:ext cx="914400" cy="549740"/>
          </a:xfrm>
          <a:prstGeom prst="rightArrow">
            <a:avLst/>
          </a:prstGeom>
          <a:solidFill>
            <a:srgbClr val="0070C0"/>
          </a:solidFill>
          <a:ln w="28575" cap="flat" cmpd="sng" algn="ctr">
            <a:noFill/>
            <a:prstDash val="solid"/>
            <a:round/>
            <a:headEnd type="none" w="med" len="med"/>
            <a:tailEnd type="none" w="med" len="med"/>
          </a:ln>
          <a:effectLst/>
          <a:scene3d>
            <a:camera prst="orthographicFront">
              <a:rot lat="0" lon="0" rev="0"/>
            </a:camera>
            <a:lightRig rig="chilly" dir="t">
              <a:rot lat="0" lon="0" rev="18480000"/>
            </a:lightRig>
          </a:scene3d>
          <a:sp3d prstMaterial="clear">
            <a:bevelT h="63500"/>
          </a:sp3d>
        </p:spPr>
        <p:txBody>
          <a:bodyPr wrap="none" anchor="ctr"/>
          <a:lstStyle/>
          <a:p>
            <a:pPr eaLnBrk="1" hangingPunct="1">
              <a:defRPr/>
            </a:pPr>
            <a:r>
              <a:rPr lang="en-US" sz="1500" b="1" dirty="0">
                <a:latin typeface="+mj-lt"/>
                <a:cs typeface="Calibri" panose="020F0502020204030204" pitchFamily="34" charset="0"/>
              </a:rPr>
              <a:t>master</a:t>
            </a:r>
          </a:p>
        </p:txBody>
      </p:sp>
      <p:sp>
        <p:nvSpPr>
          <p:cNvPr id="15" name="Arrow: Right 14">
            <a:extLst>
              <a:ext uri="{FF2B5EF4-FFF2-40B4-BE49-F238E27FC236}">
                <a16:creationId xmlns:a16="http://schemas.microsoft.com/office/drawing/2014/main" id="{F5E6C136-2F0B-496B-86BF-787D01B48315}"/>
              </a:ext>
            </a:extLst>
          </p:cNvPr>
          <p:cNvSpPr/>
          <p:nvPr/>
        </p:nvSpPr>
        <p:spPr bwMode="auto">
          <a:xfrm flipH="1">
            <a:off x="7924800" y="4182596"/>
            <a:ext cx="914400" cy="549740"/>
          </a:xfrm>
          <a:prstGeom prst="rightArrow">
            <a:avLst/>
          </a:prstGeom>
          <a:solidFill>
            <a:srgbClr val="00B050"/>
          </a:solidFill>
          <a:ln w="28575" cap="flat" cmpd="sng" algn="ctr">
            <a:noFill/>
            <a:prstDash val="solid"/>
            <a:round/>
            <a:headEnd type="none" w="med" len="med"/>
            <a:tailEnd type="none" w="med" len="med"/>
          </a:ln>
          <a:effectLst/>
          <a:scene3d>
            <a:camera prst="orthographicFront">
              <a:rot lat="0" lon="0" rev="0"/>
            </a:camera>
            <a:lightRig rig="chilly" dir="t">
              <a:rot lat="0" lon="0" rev="18480000"/>
            </a:lightRig>
          </a:scene3d>
          <a:sp3d prstMaterial="clear">
            <a:bevelT h="63500"/>
          </a:sp3d>
        </p:spPr>
        <p:txBody>
          <a:bodyPr wrap="none" anchor="ctr"/>
          <a:lstStyle/>
          <a:p>
            <a:pPr algn="ctr" eaLnBrk="1" hangingPunct="1">
              <a:defRPr/>
            </a:pPr>
            <a:r>
              <a:rPr lang="en-US" sz="1600" b="1" dirty="0">
                <a:latin typeface="+mj-lt"/>
                <a:cs typeface="Calibri" panose="020F0502020204030204" pitchFamily="34" charset="0"/>
              </a:rPr>
              <a:t>dev</a:t>
            </a:r>
          </a:p>
        </p:txBody>
      </p:sp>
      <p:sp>
        <p:nvSpPr>
          <p:cNvPr id="16" name="Arrow: Right 15">
            <a:extLst>
              <a:ext uri="{FF2B5EF4-FFF2-40B4-BE49-F238E27FC236}">
                <a16:creationId xmlns:a16="http://schemas.microsoft.com/office/drawing/2014/main" id="{6E77B73E-944A-4220-8143-A0722C5D42FF}"/>
              </a:ext>
            </a:extLst>
          </p:cNvPr>
          <p:cNvSpPr/>
          <p:nvPr/>
        </p:nvSpPr>
        <p:spPr bwMode="auto">
          <a:xfrm>
            <a:off x="2533685" y="4135313"/>
            <a:ext cx="914400" cy="549740"/>
          </a:xfrm>
          <a:prstGeom prst="rightArrow">
            <a:avLst/>
          </a:prstGeom>
          <a:solidFill>
            <a:srgbClr val="CC3300"/>
          </a:solidFill>
          <a:ln w="28575" cap="flat" cmpd="sng" algn="ctr">
            <a:noFill/>
            <a:prstDash val="solid"/>
            <a:round/>
            <a:headEnd type="none" w="med" len="med"/>
            <a:tailEnd type="none" w="med" len="med"/>
          </a:ln>
          <a:effectLst/>
          <a:scene3d>
            <a:camera prst="orthographicFront">
              <a:rot lat="0" lon="0" rev="0"/>
            </a:camera>
            <a:lightRig rig="chilly" dir="t">
              <a:rot lat="0" lon="0" rev="18480000"/>
            </a:lightRig>
          </a:scene3d>
          <a:sp3d prstMaterial="clear">
            <a:bevelT h="63500"/>
          </a:sp3d>
        </p:spPr>
        <p:txBody>
          <a:bodyPr wrap="none" anchor="ctr"/>
          <a:lstStyle/>
          <a:p>
            <a:pPr algn="ctr" eaLnBrk="1" hangingPunct="1">
              <a:defRPr/>
            </a:pPr>
            <a:r>
              <a:rPr lang="en-US" sz="1600" b="1" dirty="0">
                <a:latin typeface="+mj-lt"/>
                <a:cs typeface="Calibri" panose="020F0502020204030204" pitchFamily="34" charset="0"/>
              </a:rPr>
              <a:t>qa</a:t>
            </a:r>
          </a:p>
        </p:txBody>
      </p:sp>
      <p:sp>
        <p:nvSpPr>
          <p:cNvPr id="20" name="TextBox 19">
            <a:extLst>
              <a:ext uri="{FF2B5EF4-FFF2-40B4-BE49-F238E27FC236}">
                <a16:creationId xmlns:a16="http://schemas.microsoft.com/office/drawing/2014/main" id="{3A48C2B6-D404-4CCC-B796-8E8A004F4C95}"/>
              </a:ext>
            </a:extLst>
          </p:cNvPr>
          <p:cNvSpPr txBox="1"/>
          <p:nvPr/>
        </p:nvSpPr>
        <p:spPr>
          <a:xfrm>
            <a:off x="8199120" y="4607738"/>
            <a:ext cx="1675780" cy="276999"/>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wrap="none">
            <a:spAutoFit/>
          </a:bodyPr>
          <a:lstStyle/>
          <a:p>
            <a:pPr>
              <a:defRPr/>
            </a:pPr>
            <a:r>
              <a:rPr lang="en-US" sz="1200" dirty="0">
                <a:latin typeface="+mj-lt"/>
                <a:cs typeface="Calibri" panose="020F0502020204030204" pitchFamily="34" charset="0"/>
              </a:rPr>
              <a:t>Commit Point: </a:t>
            </a:r>
            <a:r>
              <a:rPr lang="en-US" sz="1200" b="1" dirty="0">
                <a:latin typeface="+mj-lt"/>
                <a:cs typeface="Courier New" panose="02070309020205020404" pitchFamily="49" charset="0"/>
              </a:rPr>
              <a:t>55cela</a:t>
            </a:r>
            <a:endParaRPr lang="en-US" sz="1200" dirty="0">
              <a:latin typeface="+mj-lt"/>
              <a:cs typeface="Calibri" panose="020F0502020204030204" pitchFamily="34" charset="0"/>
            </a:endParaRPr>
          </a:p>
        </p:txBody>
      </p:sp>
      <p:cxnSp>
        <p:nvCxnSpPr>
          <p:cNvPr id="22" name="Straight Connector 21">
            <a:extLst>
              <a:ext uri="{FF2B5EF4-FFF2-40B4-BE49-F238E27FC236}">
                <a16:creationId xmlns:a16="http://schemas.microsoft.com/office/drawing/2014/main" id="{0898E216-E53E-4F57-A07E-23A8A68C1F3D}"/>
              </a:ext>
            </a:extLst>
          </p:cNvPr>
          <p:cNvCxnSpPr>
            <a:cxnSpLocks/>
          </p:cNvCxnSpPr>
          <p:nvPr/>
        </p:nvCxnSpPr>
        <p:spPr bwMode="auto">
          <a:xfrm>
            <a:off x="4443414" y="4632324"/>
            <a:ext cx="2492375" cy="747712"/>
          </a:xfrm>
          <a:prstGeom prst="line">
            <a:avLst/>
          </a:prstGeom>
          <a:noFill/>
          <a:ln w="38100" cap="flat" cmpd="thickThin" algn="ctr">
            <a:solidFill>
              <a:schemeClr val="accent3">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 name="Oval 20">
            <a:extLst>
              <a:ext uri="{FF2B5EF4-FFF2-40B4-BE49-F238E27FC236}">
                <a16:creationId xmlns:a16="http://schemas.microsoft.com/office/drawing/2014/main" id="{08BBF469-0AC1-4E01-AFF8-290FE613B6DC}"/>
              </a:ext>
            </a:extLst>
          </p:cNvPr>
          <p:cNvSpPr/>
          <p:nvPr/>
        </p:nvSpPr>
        <p:spPr bwMode="auto">
          <a:xfrm>
            <a:off x="3453484" y="4188727"/>
            <a:ext cx="1981200" cy="442912"/>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800" dirty="0">
                <a:effectLst>
                  <a:outerShdw blurRad="38100" dist="38100" dir="2700000" algn="tl">
                    <a:srgbClr val="000000">
                      <a:alpha val="43137"/>
                    </a:srgbClr>
                  </a:outerShdw>
                </a:effectLst>
                <a:latin typeface="+mj-lt"/>
                <a:cs typeface="Calibri" panose="020F0502020204030204" pitchFamily="34" charset="0"/>
              </a:rPr>
              <a:t>File1, File2</a:t>
            </a:r>
          </a:p>
        </p:txBody>
      </p:sp>
      <p:sp>
        <p:nvSpPr>
          <p:cNvPr id="24" name="TextBox 23">
            <a:extLst>
              <a:ext uri="{FF2B5EF4-FFF2-40B4-BE49-F238E27FC236}">
                <a16:creationId xmlns:a16="http://schemas.microsoft.com/office/drawing/2014/main" id="{437CF9DF-18BB-43C8-9D2F-2DE6CA7FE542}"/>
              </a:ext>
            </a:extLst>
          </p:cNvPr>
          <p:cNvSpPr txBox="1"/>
          <p:nvPr/>
        </p:nvSpPr>
        <p:spPr>
          <a:xfrm>
            <a:off x="2529269" y="4701558"/>
            <a:ext cx="1826141" cy="276999"/>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wrap="none">
            <a:spAutoFit/>
          </a:bodyPr>
          <a:lstStyle/>
          <a:p>
            <a:pPr>
              <a:defRPr/>
            </a:pPr>
            <a:r>
              <a:rPr lang="en-US" sz="1200" dirty="0">
                <a:latin typeface="+mj-lt"/>
                <a:cs typeface="Calibri" panose="020F0502020204030204" pitchFamily="34" charset="0"/>
              </a:rPr>
              <a:t>Commit Point: </a:t>
            </a:r>
            <a:r>
              <a:rPr lang="en-US" sz="1200" b="1" dirty="0">
                <a:latin typeface="+mj-lt"/>
                <a:cs typeface="Courier New" panose="02070309020205020404" pitchFamily="49" charset="0"/>
              </a:rPr>
              <a:t>c104702</a:t>
            </a:r>
            <a:endParaRPr lang="en-US" sz="1200" dirty="0">
              <a:latin typeface="+mj-lt"/>
              <a:cs typeface="Calibri" panose="020F0502020204030204" pitchFamily="34" charset="0"/>
            </a:endParaRPr>
          </a:p>
        </p:txBody>
      </p:sp>
      <p:sp>
        <p:nvSpPr>
          <p:cNvPr id="18" name="Oval 17">
            <a:extLst>
              <a:ext uri="{FF2B5EF4-FFF2-40B4-BE49-F238E27FC236}">
                <a16:creationId xmlns:a16="http://schemas.microsoft.com/office/drawing/2014/main" id="{E0EFE4A7-8492-468E-AB84-D7F1CFAD561B}"/>
              </a:ext>
            </a:extLst>
          </p:cNvPr>
          <p:cNvSpPr/>
          <p:nvPr/>
        </p:nvSpPr>
        <p:spPr bwMode="auto">
          <a:xfrm>
            <a:off x="5838205" y="4218263"/>
            <a:ext cx="1981200" cy="442912"/>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800" dirty="0">
                <a:effectLst>
                  <a:outerShdw blurRad="38100" dist="38100" dir="2700000" algn="tl">
                    <a:srgbClr val="000000">
                      <a:alpha val="43137"/>
                    </a:srgbClr>
                  </a:outerShdw>
                </a:effectLst>
                <a:latin typeface="+mj-lt"/>
                <a:cs typeface="Calibri" panose="020F0502020204030204" pitchFamily="34" charset="0"/>
              </a:rPr>
              <a:t>File1, File2</a:t>
            </a:r>
          </a:p>
        </p:txBody>
      </p:sp>
      <p:pic>
        <p:nvPicPr>
          <p:cNvPr id="108570" name="Picture 5">
            <a:extLst>
              <a:ext uri="{FF2B5EF4-FFF2-40B4-BE49-F238E27FC236}">
                <a16:creationId xmlns:a16="http://schemas.microsoft.com/office/drawing/2014/main" id="{36B5F91C-9731-43C8-8F99-9488F40A886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9400" y="1747821"/>
            <a:ext cx="5433041" cy="1757379"/>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715" name="Picture 18">
            <a:extLst>
              <a:ext uri="{FF2B5EF4-FFF2-40B4-BE49-F238E27FC236}">
                <a16:creationId xmlns:a16="http://schemas.microsoft.com/office/drawing/2014/main" id="{639C6209-B272-7994-FBC3-EF7C8391029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00200" y="5783261"/>
            <a:ext cx="25019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itle 1">
            <a:extLst>
              <a:ext uri="{FF2B5EF4-FFF2-40B4-BE49-F238E27FC236}">
                <a16:creationId xmlns:a16="http://schemas.microsoft.com/office/drawing/2014/main" id="{8B7BF137-E653-F449-EC23-789CF3A3E359}"/>
              </a:ext>
            </a:extLst>
          </p:cNvPr>
          <p:cNvSpPr>
            <a:spLocks noGrp="1" noChangeArrowheads="1"/>
          </p:cNvSpPr>
          <p:nvPr>
            <p:ph type="title"/>
            <p:custDataLst>
              <p:tags r:id="rId1"/>
            </p:custDataLst>
          </p:nvPr>
        </p:nvSpPr>
        <p:spPr>
          <a:xfrm>
            <a:off x="449204" y="380206"/>
            <a:ext cx="11293592" cy="1325563"/>
          </a:xfrm>
        </p:spPr>
        <p:txBody>
          <a:bodyPr/>
          <a:lstStyle/>
          <a:p>
            <a:r>
              <a:rPr lang="en-US" altLang="en-US" sz="3200" dirty="0"/>
              <a:t>Integrating File Changes in Different Branches – </a:t>
            </a:r>
            <a:r>
              <a:rPr lang="en-US" altLang="en-US" sz="3200" b="1" dirty="0"/>
              <a:t>Merge</a:t>
            </a:r>
          </a:p>
        </p:txBody>
      </p:sp>
      <p:sp>
        <p:nvSpPr>
          <p:cNvPr id="109571" name="Content Placeholder 2">
            <a:extLst>
              <a:ext uri="{FF2B5EF4-FFF2-40B4-BE49-F238E27FC236}">
                <a16:creationId xmlns:a16="http://schemas.microsoft.com/office/drawing/2014/main" id="{62DA1B46-B173-46DD-A876-9AFF12BB1733}"/>
              </a:ext>
            </a:extLst>
          </p:cNvPr>
          <p:cNvSpPr>
            <a:spLocks noGrp="1" noChangeArrowheads="1"/>
          </p:cNvSpPr>
          <p:nvPr>
            <p:ph idx="1"/>
            <p:custDataLst>
              <p:tags r:id="rId2"/>
            </p:custDataLst>
          </p:nvPr>
        </p:nvSpPr>
        <p:spPr>
          <a:xfrm>
            <a:off x="990600" y="1066800"/>
            <a:ext cx="10439399" cy="5410200"/>
          </a:xfrm>
        </p:spPr>
        <p:txBody>
          <a:bodyPr/>
          <a:lstStyle/>
          <a:p>
            <a:pPr>
              <a:defRPr/>
            </a:pPr>
            <a:r>
              <a:rPr lang="en-US" sz="2200" dirty="0">
                <a:latin typeface="+mn-lt"/>
              </a:rPr>
              <a:t>Isolating development program features &amp; even development cycles (Prod, QA, Test, etc.) into different branches is a crucial practice for any z/OS Enterprise.</a:t>
            </a:r>
          </a:p>
          <a:p>
            <a:pPr>
              <a:defRPr/>
            </a:pPr>
            <a:endParaRPr lang="en-US" sz="2200" dirty="0">
              <a:latin typeface="+mn-lt"/>
            </a:endParaRPr>
          </a:p>
          <a:p>
            <a:pPr>
              <a:defRPr/>
            </a:pPr>
            <a:endParaRPr lang="en-US" sz="2200" dirty="0">
              <a:latin typeface="+mn-lt"/>
            </a:endParaRPr>
          </a:p>
          <a:p>
            <a:pPr>
              <a:defRPr/>
            </a:pPr>
            <a:endParaRPr lang="en-US" sz="2200" dirty="0">
              <a:latin typeface="+mn-lt"/>
            </a:endParaRPr>
          </a:p>
          <a:p>
            <a:pPr>
              <a:defRPr/>
            </a:pPr>
            <a:endParaRPr lang="en-US" sz="2200" dirty="0">
              <a:latin typeface="+mn-lt"/>
            </a:endParaRPr>
          </a:p>
          <a:p>
            <a:pPr>
              <a:defRPr/>
            </a:pPr>
            <a:endParaRPr lang="en-US" sz="2200" dirty="0">
              <a:latin typeface="+mn-lt"/>
            </a:endParaRPr>
          </a:p>
          <a:p>
            <a:pPr>
              <a:defRPr/>
            </a:pPr>
            <a:r>
              <a:rPr lang="en-US" sz="2200" dirty="0">
                <a:latin typeface="+mn-lt"/>
              </a:rPr>
              <a:t>By separating code content, fixes, function points, etc. you avoid problems and keep your development environment – as represented by the git branches off of master – clean.</a:t>
            </a:r>
          </a:p>
          <a:p>
            <a:pPr>
              <a:defRPr/>
            </a:pPr>
            <a:endParaRPr lang="en-US" sz="1100" dirty="0">
              <a:latin typeface="+mn-lt"/>
            </a:endParaRPr>
          </a:p>
          <a:p>
            <a:pPr>
              <a:defRPr/>
            </a:pPr>
            <a:r>
              <a:rPr lang="en-US" sz="2200" dirty="0">
                <a:latin typeface="+mn-lt"/>
              </a:rPr>
              <a:t>Ultimately, code in branches that has passed quality measures must be integrated back into the project. This is what </a:t>
            </a:r>
            <a:r>
              <a:rPr lang="en-US" sz="2200" b="1" dirty="0">
                <a:latin typeface="+mn-lt"/>
              </a:rPr>
              <a:t>git merge</a:t>
            </a:r>
            <a:r>
              <a:rPr lang="en-US" sz="2200" dirty="0">
                <a:latin typeface="+mn-lt"/>
              </a:rPr>
              <a:t> does.</a:t>
            </a:r>
          </a:p>
          <a:p>
            <a:pPr algn="ctr">
              <a:defRPr/>
            </a:pPr>
            <a:endParaRPr lang="en-US" sz="800" dirty="0">
              <a:latin typeface="+mn-lt"/>
            </a:endParaRPr>
          </a:p>
          <a:p>
            <a:pPr marL="344488" lvl="1" indent="0" algn="ctr">
              <a:buNone/>
              <a:defRPr/>
            </a:pPr>
            <a:r>
              <a:rPr lang="en-US" sz="2400" b="1" dirty="0">
                <a:latin typeface="+mn-lt"/>
              </a:rPr>
              <a:t>The result of </a:t>
            </a:r>
            <a:r>
              <a:rPr lang="en-US" sz="2400" b="1" dirty="0">
                <a:solidFill>
                  <a:srgbClr val="C00000"/>
                </a:solidFill>
                <a:latin typeface="+mn-lt"/>
              </a:rPr>
              <a:t>Git Merge </a:t>
            </a:r>
            <a:r>
              <a:rPr lang="en-US" sz="2400" b="1" dirty="0">
                <a:latin typeface="+mn-lt"/>
              </a:rPr>
              <a:t>is a single collection of files that contains changes from different branches</a:t>
            </a:r>
          </a:p>
          <a:p>
            <a:pPr>
              <a:defRPr/>
            </a:pPr>
            <a:endParaRPr lang="en-US" sz="2400" dirty="0">
              <a:latin typeface="+mn-lt"/>
            </a:endParaRPr>
          </a:p>
          <a:p>
            <a:pPr>
              <a:defRPr/>
            </a:pPr>
            <a:endParaRPr lang="en-US" sz="2400" dirty="0">
              <a:latin typeface="+mn-lt"/>
            </a:endParaRPr>
          </a:p>
        </p:txBody>
      </p:sp>
      <p:pic>
        <p:nvPicPr>
          <p:cNvPr id="115716" name="Picture 17">
            <a:extLst>
              <a:ext uri="{FF2B5EF4-FFF2-40B4-BE49-F238E27FC236}">
                <a16:creationId xmlns:a16="http://schemas.microsoft.com/office/drawing/2014/main" id="{BAB69FB3-D799-FFD0-ED88-B2DB1780DE9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38588" y="1863725"/>
            <a:ext cx="6729412" cy="156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Arrow: Bent 1">
            <a:extLst>
              <a:ext uri="{FF2B5EF4-FFF2-40B4-BE49-F238E27FC236}">
                <a16:creationId xmlns:a16="http://schemas.microsoft.com/office/drawing/2014/main" id="{0FECC45D-3B7E-4253-870B-03711F526A00}"/>
              </a:ext>
            </a:extLst>
          </p:cNvPr>
          <p:cNvSpPr/>
          <p:nvPr/>
        </p:nvSpPr>
        <p:spPr bwMode="auto">
          <a:xfrm rot="5400000" flipH="1">
            <a:off x="5757863" y="2008188"/>
            <a:ext cx="457200" cy="457200"/>
          </a:xfrm>
          <a:prstGeom prst="bentArrow">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28575" cap="flat" cmpd="sng" algn="ctr">
            <a:no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sp>
        <p:nvSpPr>
          <p:cNvPr id="6" name="Arrow: Bent 5">
            <a:extLst>
              <a:ext uri="{FF2B5EF4-FFF2-40B4-BE49-F238E27FC236}">
                <a16:creationId xmlns:a16="http://schemas.microsoft.com/office/drawing/2014/main" id="{1B9CAA29-D3D8-4657-B16E-97EE36F40784}"/>
              </a:ext>
            </a:extLst>
          </p:cNvPr>
          <p:cNvSpPr/>
          <p:nvPr/>
        </p:nvSpPr>
        <p:spPr bwMode="auto">
          <a:xfrm rot="5400000" flipH="1">
            <a:off x="7212013" y="2236788"/>
            <a:ext cx="815975" cy="457200"/>
          </a:xfrm>
          <a:prstGeom prst="bentArrow">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28575" cap="flat" cmpd="sng" algn="ctr">
            <a:no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sp>
        <p:nvSpPr>
          <p:cNvPr id="7" name="Arrow: Bent 6">
            <a:extLst>
              <a:ext uri="{FF2B5EF4-FFF2-40B4-BE49-F238E27FC236}">
                <a16:creationId xmlns:a16="http://schemas.microsoft.com/office/drawing/2014/main" id="{44D5F047-C77B-424A-8484-3A5F0FABF00A}"/>
              </a:ext>
            </a:extLst>
          </p:cNvPr>
          <p:cNvSpPr/>
          <p:nvPr/>
        </p:nvSpPr>
        <p:spPr bwMode="auto">
          <a:xfrm rot="5400000" flipH="1">
            <a:off x="9526588" y="2846388"/>
            <a:ext cx="403225" cy="457200"/>
          </a:xfrm>
          <a:prstGeom prst="bentArrow">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28575" cap="flat" cmpd="sng" algn="ctr">
            <a:no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itle 1">
            <a:extLst>
              <a:ext uri="{FF2B5EF4-FFF2-40B4-BE49-F238E27FC236}">
                <a16:creationId xmlns:a16="http://schemas.microsoft.com/office/drawing/2014/main" id="{66E86F3C-75F4-2CAA-7333-3FBAAC1B2EC0}"/>
              </a:ext>
            </a:extLst>
          </p:cNvPr>
          <p:cNvSpPr>
            <a:spLocks noGrp="1" noChangeArrowheads="1"/>
          </p:cNvSpPr>
          <p:nvPr>
            <p:ph type="title"/>
            <p:custDataLst>
              <p:tags r:id="rId1"/>
            </p:custDataLst>
          </p:nvPr>
        </p:nvSpPr>
        <p:spPr>
          <a:xfrm>
            <a:off x="381000" y="253739"/>
            <a:ext cx="9601200" cy="533400"/>
          </a:xfrm>
        </p:spPr>
        <p:txBody>
          <a:bodyPr/>
          <a:lstStyle/>
          <a:p>
            <a:r>
              <a:rPr lang="en-US" altLang="en-US" sz="2600" dirty="0"/>
              <a:t>Integrating File Changes from different Branches – </a:t>
            </a:r>
            <a:r>
              <a:rPr lang="en-US" altLang="en-US" sz="2600" b="1" dirty="0"/>
              <a:t>Merge Options</a:t>
            </a:r>
          </a:p>
        </p:txBody>
      </p:sp>
      <p:sp>
        <p:nvSpPr>
          <p:cNvPr id="109571" name="Content Placeholder 2">
            <a:extLst>
              <a:ext uri="{FF2B5EF4-FFF2-40B4-BE49-F238E27FC236}">
                <a16:creationId xmlns:a16="http://schemas.microsoft.com/office/drawing/2014/main" id="{62DA1B46-B173-46DD-A876-9AFF12BB1733}"/>
              </a:ext>
            </a:extLst>
          </p:cNvPr>
          <p:cNvSpPr>
            <a:spLocks noGrp="1" noChangeArrowheads="1"/>
          </p:cNvSpPr>
          <p:nvPr>
            <p:ph idx="1"/>
            <p:custDataLst>
              <p:tags r:id="rId2"/>
            </p:custDataLst>
          </p:nvPr>
        </p:nvSpPr>
        <p:spPr>
          <a:xfrm>
            <a:off x="762000" y="936363"/>
            <a:ext cx="10286999" cy="4778637"/>
          </a:xfrm>
        </p:spPr>
        <p:txBody>
          <a:bodyPr/>
          <a:lstStyle/>
          <a:p>
            <a:pPr marL="228600">
              <a:defRPr/>
            </a:pPr>
            <a:r>
              <a:rPr lang="en-US" altLang="en-US" sz="2400" dirty="0">
                <a:ea typeface="MS PGothic" panose="020B0600070205080204" pitchFamily="34" charset="-128"/>
                <a:cs typeface="Calibri" panose="020F0502020204030204" pitchFamily="34" charset="0"/>
              </a:rPr>
              <a:t>To integrate the committed file changes you’ve made in </a:t>
            </a:r>
            <a:r>
              <a:rPr lang="en-US" altLang="en-US" sz="2400" b="1" dirty="0">
                <a:ea typeface="MS PGothic" panose="020B0600070205080204" pitchFamily="34" charset="-128"/>
                <a:cs typeface="Calibri" panose="020F0502020204030204" pitchFamily="34" charset="0"/>
              </a:rPr>
              <a:t>qa</a:t>
            </a:r>
            <a:r>
              <a:rPr lang="en-US" altLang="en-US" sz="2400" dirty="0">
                <a:ea typeface="MS PGothic" panose="020B0600070205080204" pitchFamily="34" charset="-128"/>
                <a:cs typeface="Calibri" panose="020F0502020204030204" pitchFamily="34" charset="0"/>
              </a:rPr>
              <a:t> &amp; </a:t>
            </a:r>
            <a:r>
              <a:rPr lang="en-US" altLang="en-US" sz="2400" b="1" dirty="0">
                <a:ea typeface="MS PGothic" panose="020B0600070205080204" pitchFamily="34" charset="-128"/>
                <a:cs typeface="Calibri" panose="020F0502020204030204" pitchFamily="34" charset="0"/>
              </a:rPr>
              <a:t>dev</a:t>
            </a:r>
            <a:r>
              <a:rPr lang="en-US" altLang="en-US" sz="2400" dirty="0">
                <a:ea typeface="MS PGothic" panose="020B0600070205080204" pitchFamily="34" charset="-128"/>
                <a:cs typeface="Calibri" panose="020F0502020204030204" pitchFamily="34" charset="0"/>
              </a:rPr>
              <a:t> into </a:t>
            </a:r>
            <a:r>
              <a:rPr lang="en-US" altLang="en-US" sz="2400" b="1" dirty="0">
                <a:ea typeface="MS PGothic" panose="020B0600070205080204" pitchFamily="34" charset="-128"/>
                <a:cs typeface="Calibri" panose="020F0502020204030204" pitchFamily="34" charset="0"/>
              </a:rPr>
              <a:t>master</a:t>
            </a:r>
            <a:r>
              <a:rPr lang="en-US" altLang="en-US" sz="2400" dirty="0">
                <a:ea typeface="MS PGothic" panose="020B0600070205080204" pitchFamily="34" charset="-128"/>
                <a:cs typeface="Calibri" panose="020F0502020204030204" pitchFamily="34" charset="0"/>
              </a:rPr>
              <a:t>  you do a </a:t>
            </a:r>
            <a:r>
              <a:rPr lang="en-US" altLang="en-US" sz="2400" b="1" dirty="0">
                <a:solidFill>
                  <a:srgbClr val="FF0000"/>
                </a:solidFill>
                <a:latin typeface="Courier New" panose="02070309020205020404" pitchFamily="49" charset="0"/>
                <a:ea typeface="MS PGothic" panose="020B0600070205080204" pitchFamily="34" charset="-128"/>
                <a:cs typeface="Courier New" panose="02070309020205020404" pitchFamily="49" charset="0"/>
              </a:rPr>
              <a:t>git merge </a:t>
            </a:r>
            <a:r>
              <a:rPr lang="en-US" altLang="en-US" sz="2400" dirty="0">
                <a:ea typeface="MS PGothic" panose="020B0600070205080204" pitchFamily="34" charset="-128"/>
                <a:cs typeface="Calibri" panose="020F0502020204030204" pitchFamily="34" charset="0"/>
              </a:rPr>
              <a:t>which comes in two flavors:</a:t>
            </a:r>
          </a:p>
          <a:p>
            <a:pPr marL="228600">
              <a:defRPr/>
            </a:pPr>
            <a:endParaRPr lang="en-US" altLang="en-US" sz="400" dirty="0">
              <a:ea typeface="MS PGothic" panose="020B0600070205080204" pitchFamily="34" charset="-128"/>
              <a:cs typeface="Calibri" panose="020F0502020204030204" pitchFamily="34" charset="0"/>
            </a:endParaRPr>
          </a:p>
          <a:p>
            <a:pPr marL="571500" indent="-342900">
              <a:buFont typeface="+mj-lt"/>
              <a:buAutoNum type="arabicPeriod"/>
              <a:defRPr/>
            </a:pPr>
            <a:r>
              <a:rPr lang="en-US" altLang="en-US" sz="2000" b="1" dirty="0">
                <a:ea typeface="MS PGothic" panose="020B0600070205080204" pitchFamily="34" charset="-128"/>
                <a:cs typeface="Calibri" panose="020F0502020204030204" pitchFamily="34" charset="0"/>
              </a:rPr>
              <a:t>Fast Forward Merge: </a:t>
            </a:r>
            <a:r>
              <a:rPr lang="en-US" altLang="en-US" sz="1800" dirty="0">
                <a:ea typeface="MS PGothic" panose="020B0600070205080204" pitchFamily="34" charset="-128"/>
                <a:cs typeface="Calibri" panose="020F0502020204030204" pitchFamily="34" charset="0"/>
              </a:rPr>
              <a:t>When Git can move branch pointers directly from one commit point to another it will do a Fast Forward Merge</a:t>
            </a:r>
          </a:p>
          <a:p>
            <a:pPr marL="571500" indent="-342900">
              <a:buFont typeface="+mj-lt"/>
              <a:buAutoNum type="arabicPeriod"/>
              <a:defRPr/>
            </a:pPr>
            <a:r>
              <a:rPr lang="en-US" altLang="en-US" sz="2000" b="1" dirty="0">
                <a:ea typeface="MS PGothic" panose="020B0600070205080204" pitchFamily="34" charset="-128"/>
                <a:cs typeface="Calibri" panose="020F0502020204030204" pitchFamily="34" charset="0"/>
              </a:rPr>
              <a:t>Three-Way Merge</a:t>
            </a:r>
            <a:r>
              <a:rPr lang="en-US" altLang="en-US" sz="2000" dirty="0">
                <a:ea typeface="MS PGothic" panose="020B0600070205080204" pitchFamily="34" charset="-128"/>
                <a:cs typeface="Calibri" panose="020F0502020204030204" pitchFamily="34" charset="0"/>
              </a:rPr>
              <a:t>: </a:t>
            </a:r>
            <a:r>
              <a:rPr lang="en-US" altLang="en-US" sz="1800" dirty="0">
                <a:ea typeface="MS PGothic" panose="020B0600070205080204" pitchFamily="34" charset="-128"/>
                <a:cs typeface="Calibri" panose="020F0502020204030204" pitchFamily="34" charset="0"/>
              </a:rPr>
              <a:t>When Git needs to merge changes from (divergent) commit points it will perform a Three-Way Merge, so as to not lose committed work from any of the branches</a:t>
            </a:r>
            <a:endParaRPr lang="en-US" altLang="en-US" sz="700" dirty="0">
              <a:ea typeface="MS PGothic" panose="020B0600070205080204" pitchFamily="34" charset="-128"/>
              <a:cs typeface="Calibri" panose="020F0502020204030204" pitchFamily="34" charset="0"/>
            </a:endParaRPr>
          </a:p>
        </p:txBody>
      </p:sp>
      <p:grpSp>
        <p:nvGrpSpPr>
          <p:cNvPr id="116740" name="Group 3">
            <a:extLst>
              <a:ext uri="{FF2B5EF4-FFF2-40B4-BE49-F238E27FC236}">
                <a16:creationId xmlns:a16="http://schemas.microsoft.com/office/drawing/2014/main" id="{4DA56CC7-3229-319A-0F14-C6FF443A0AC1}"/>
              </a:ext>
            </a:extLst>
          </p:cNvPr>
          <p:cNvGrpSpPr>
            <a:grpSpLocks/>
          </p:cNvGrpSpPr>
          <p:nvPr/>
        </p:nvGrpSpPr>
        <p:grpSpPr bwMode="auto">
          <a:xfrm>
            <a:off x="1587500" y="3429574"/>
            <a:ext cx="8984056" cy="3199826"/>
            <a:chOff x="63500" y="2971800"/>
            <a:chExt cx="8984056" cy="3199826"/>
          </a:xfrm>
        </p:grpSpPr>
        <p:pic>
          <p:nvPicPr>
            <p:cNvPr id="116741" name="Picture 4">
              <a:extLst>
                <a:ext uri="{FF2B5EF4-FFF2-40B4-BE49-F238E27FC236}">
                  <a16:creationId xmlns:a16="http://schemas.microsoft.com/office/drawing/2014/main" id="{4605CD3C-7C17-139D-38DA-F7E0EEECD0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00" y="2971800"/>
              <a:ext cx="8984056" cy="3199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6742" name="Rectangle 7">
              <a:extLst>
                <a:ext uri="{FF2B5EF4-FFF2-40B4-BE49-F238E27FC236}">
                  <a16:creationId xmlns:a16="http://schemas.microsoft.com/office/drawing/2014/main" id="{D11C874A-3FF1-781F-1B6C-8D3501BE14C3}"/>
                </a:ext>
              </a:extLst>
            </p:cNvPr>
            <p:cNvSpPr>
              <a:spLocks noChangeArrowheads="1"/>
            </p:cNvSpPr>
            <p:nvPr/>
          </p:nvSpPr>
          <p:spPr bwMode="auto">
            <a:xfrm>
              <a:off x="63500" y="3200400"/>
              <a:ext cx="873450" cy="754631"/>
            </a:xfrm>
            <a:prstGeom prst="rect">
              <a:avLst/>
            </a:prstGeom>
            <a:solidFill>
              <a:schemeClr val="bg1"/>
            </a:solidFill>
            <a:ln>
              <a:noFill/>
            </a:ln>
            <a:extLst>
              <a:ext uri="{91240B29-F687-4F45-9708-019B960494DF}">
                <a14:hiddenLine xmlns:a14="http://schemas.microsoft.com/office/drawing/2010/main" w="28575" algn="ctr">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sz="1800">
                <a:latin typeface="Calibri" panose="020F0502020204030204" pitchFamily="34" charset="0"/>
                <a:cs typeface="Calibri" panose="020F0502020204030204" pitchFamily="34" charset="0"/>
              </a:endParaRPr>
            </a:p>
          </p:txBody>
        </p:sp>
        <p:sp>
          <p:nvSpPr>
            <p:cNvPr id="8" name="Arrow: Right 7">
              <a:extLst>
                <a:ext uri="{FF2B5EF4-FFF2-40B4-BE49-F238E27FC236}">
                  <a16:creationId xmlns:a16="http://schemas.microsoft.com/office/drawing/2014/main" id="{8B5CE29B-402F-44FE-A83D-BDEACE12F076}"/>
                </a:ext>
              </a:extLst>
            </p:cNvPr>
            <p:cNvSpPr/>
            <p:nvPr/>
          </p:nvSpPr>
          <p:spPr bwMode="auto">
            <a:xfrm flipH="1">
              <a:off x="6398707" y="5096409"/>
              <a:ext cx="882786" cy="518810"/>
            </a:xfrm>
            <a:prstGeom prst="rightArrow">
              <a:avLst/>
            </a:prstGeom>
            <a:solidFill>
              <a:schemeClr val="bg2">
                <a:lumMod val="75000"/>
              </a:schemeClr>
            </a:solidFill>
            <a:ln w="28575" cap="flat" cmpd="sng" algn="ctr">
              <a:solidFill>
                <a:srgbClr val="FF0000"/>
              </a:solidFill>
              <a:prstDash val="solid"/>
              <a:round/>
              <a:headEnd type="none" w="med" len="med"/>
              <a:tailEnd type="none" w="med" len="med"/>
            </a:ln>
            <a:effectLst/>
            <a:scene3d>
              <a:camera prst="orthographicFront">
                <a:rot lat="0" lon="0" rev="0"/>
              </a:camera>
              <a:lightRig rig="chilly" dir="t">
                <a:rot lat="0" lon="0" rev="18480000"/>
              </a:lightRig>
            </a:scene3d>
            <a:sp3d prstMaterial="clear">
              <a:bevelT h="63500"/>
            </a:sp3d>
          </p:spPr>
          <p:txBody>
            <a:bodyPr wrap="none" anchor="ctr"/>
            <a:lstStyle/>
            <a:p>
              <a:pPr eaLnBrk="1" hangingPunct="1">
                <a:defRPr/>
              </a:pPr>
              <a:r>
                <a:rPr lang="en-US" sz="1800" b="1" dirty="0">
                  <a:latin typeface="Calibri" panose="020F0502020204030204" pitchFamily="34" charset="0"/>
                  <a:cs typeface="Calibri" panose="020F0502020204030204" pitchFamily="34" charset="0"/>
                </a:rPr>
                <a:t>HEAD</a:t>
              </a:r>
            </a:p>
          </p:txBody>
        </p:sp>
      </p:gr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Title 1">
            <a:extLst>
              <a:ext uri="{FF2B5EF4-FFF2-40B4-BE49-F238E27FC236}">
                <a16:creationId xmlns:a16="http://schemas.microsoft.com/office/drawing/2014/main" id="{C305965E-C7BB-650A-5728-BC63207CF149}"/>
              </a:ext>
            </a:extLst>
          </p:cNvPr>
          <p:cNvSpPr>
            <a:spLocks noGrp="1" noChangeArrowheads="1"/>
          </p:cNvSpPr>
          <p:nvPr>
            <p:ph type="title"/>
            <p:custDataLst>
              <p:tags r:id="rId1"/>
            </p:custDataLst>
          </p:nvPr>
        </p:nvSpPr>
        <p:spPr/>
        <p:txBody>
          <a:bodyPr/>
          <a:lstStyle/>
          <a:p>
            <a:r>
              <a:rPr lang="en-US" altLang="en-US" sz="3200" b="1" dirty="0"/>
              <a:t>Fast Forward Merge</a:t>
            </a:r>
            <a:endParaRPr lang="en-US" altLang="en-US" sz="3200" dirty="0"/>
          </a:p>
        </p:txBody>
      </p:sp>
      <p:sp>
        <p:nvSpPr>
          <p:cNvPr id="117764" name="Content Placeholder 2">
            <a:extLst>
              <a:ext uri="{FF2B5EF4-FFF2-40B4-BE49-F238E27FC236}">
                <a16:creationId xmlns:a16="http://schemas.microsoft.com/office/drawing/2014/main" id="{70131FFF-A099-98C9-4607-9FC330B76A41}"/>
              </a:ext>
            </a:extLst>
          </p:cNvPr>
          <p:cNvSpPr>
            <a:spLocks noGrp="1" noChangeArrowheads="1"/>
          </p:cNvSpPr>
          <p:nvPr>
            <p:ph idx="1"/>
            <p:custDataLst>
              <p:tags r:id="rId2"/>
            </p:custDataLst>
          </p:nvPr>
        </p:nvSpPr>
        <p:spPr>
          <a:xfrm>
            <a:off x="914400" y="838200"/>
            <a:ext cx="10591800" cy="1681162"/>
          </a:xfrm>
        </p:spPr>
        <p:txBody>
          <a:bodyPr/>
          <a:lstStyle/>
          <a:p>
            <a:pPr marL="228600"/>
            <a:r>
              <a:rPr lang="en-US" altLang="en-US" sz="2000" dirty="0"/>
              <a:t>When you merge a new commit point with an older commit point that can be reached (directly) by following the parent commit’s history, Git moves </a:t>
            </a:r>
            <a:r>
              <a:rPr lang="en-US" altLang="en-US" sz="2000" b="1" dirty="0"/>
              <a:t>master</a:t>
            </a:r>
            <a:r>
              <a:rPr lang="en-US" altLang="en-US" sz="2000" dirty="0"/>
              <a:t> and </a:t>
            </a:r>
            <a:r>
              <a:rPr lang="en-US" altLang="en-US" sz="2000" b="1" dirty="0"/>
              <a:t>HEAD</a:t>
            </a:r>
            <a:r>
              <a:rPr lang="en-US" altLang="en-US" sz="2000" dirty="0"/>
              <a:t> forward to the new commit point.</a:t>
            </a:r>
            <a:r>
              <a:rPr lang="en-US" altLang="en-US" dirty="0"/>
              <a:t>  </a:t>
            </a:r>
            <a:r>
              <a:rPr lang="en-US" altLang="en-US" sz="2400" dirty="0"/>
              <a:t>This is called a </a:t>
            </a:r>
            <a:r>
              <a:rPr lang="en-US" altLang="en-US" sz="2400" b="1" dirty="0"/>
              <a:t>Fast-Forward Merge</a:t>
            </a:r>
            <a:endParaRPr lang="en-US" altLang="en-US" sz="2400" b="1" dirty="0">
              <a:ea typeface="MS PGothic" panose="020B0600070205080204" pitchFamily="34" charset="-128"/>
            </a:endParaRPr>
          </a:p>
        </p:txBody>
      </p:sp>
      <p:sp>
        <p:nvSpPr>
          <p:cNvPr id="4" name="TextBox 3">
            <a:extLst>
              <a:ext uri="{FF2B5EF4-FFF2-40B4-BE49-F238E27FC236}">
                <a16:creationId xmlns:a16="http://schemas.microsoft.com/office/drawing/2014/main" id="{B0FF42D1-4EA8-48BB-B7AC-68F20E705F94}"/>
              </a:ext>
            </a:extLst>
          </p:cNvPr>
          <p:cNvSpPr txBox="1"/>
          <p:nvPr/>
        </p:nvSpPr>
        <p:spPr>
          <a:xfrm>
            <a:off x="6066097" y="2209800"/>
            <a:ext cx="4038570" cy="830997"/>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a:spAutoFit/>
          </a:bodyPr>
          <a:lstStyle/>
          <a:p>
            <a:pPr>
              <a:defRPr/>
            </a:pPr>
            <a:r>
              <a:rPr lang="en-US" sz="2400" b="1" dirty="0">
                <a:solidFill>
                  <a:srgbClr val="C00000"/>
                </a:solidFill>
                <a:latin typeface="Courier New" panose="02070309020205020404" pitchFamily="49" charset="0"/>
                <a:cs typeface="Courier New" panose="02070309020205020404" pitchFamily="49" charset="0"/>
              </a:rPr>
              <a:t>$ git checkout master</a:t>
            </a:r>
          </a:p>
          <a:p>
            <a:pPr>
              <a:defRPr/>
            </a:pPr>
            <a:r>
              <a:rPr lang="en-US" sz="2400" b="1" dirty="0">
                <a:solidFill>
                  <a:srgbClr val="C00000"/>
                </a:solidFill>
                <a:latin typeface="Courier New" panose="02070309020205020404" pitchFamily="49" charset="0"/>
                <a:cs typeface="Courier New" panose="02070309020205020404" pitchFamily="49" charset="0"/>
              </a:rPr>
              <a:t>$ git merge dev</a:t>
            </a:r>
          </a:p>
        </p:txBody>
      </p:sp>
      <p:cxnSp>
        <p:nvCxnSpPr>
          <p:cNvPr id="24" name="Straight Connector 23">
            <a:extLst>
              <a:ext uri="{FF2B5EF4-FFF2-40B4-BE49-F238E27FC236}">
                <a16:creationId xmlns:a16="http://schemas.microsoft.com/office/drawing/2014/main" id="{44640A73-A37F-4F11-8B1C-3CA3F889A11A}"/>
              </a:ext>
            </a:extLst>
          </p:cNvPr>
          <p:cNvCxnSpPr>
            <a:cxnSpLocks/>
          </p:cNvCxnSpPr>
          <p:nvPr/>
        </p:nvCxnSpPr>
        <p:spPr bwMode="auto">
          <a:xfrm flipH="1">
            <a:off x="7162800" y="3902076"/>
            <a:ext cx="1588" cy="2130425"/>
          </a:xfrm>
          <a:prstGeom prst="line">
            <a:avLst/>
          </a:prstGeom>
          <a:noFill/>
          <a:ln w="38100" cap="flat" cmpd="thickThin" algn="ctr">
            <a:solidFill>
              <a:schemeClr val="accent3">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 name="Oval 24">
            <a:extLst>
              <a:ext uri="{FF2B5EF4-FFF2-40B4-BE49-F238E27FC236}">
                <a16:creationId xmlns:a16="http://schemas.microsoft.com/office/drawing/2014/main" id="{19DA730F-95D1-4E63-A349-BF61574DE2C5}"/>
              </a:ext>
            </a:extLst>
          </p:cNvPr>
          <p:cNvSpPr/>
          <p:nvPr/>
        </p:nvSpPr>
        <p:spPr bwMode="auto">
          <a:xfrm>
            <a:off x="6172510" y="4620983"/>
            <a:ext cx="1981200" cy="442912"/>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8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File1, File2</a:t>
            </a:r>
          </a:p>
        </p:txBody>
      </p:sp>
      <p:sp>
        <p:nvSpPr>
          <p:cNvPr id="26" name="Oval 25">
            <a:extLst>
              <a:ext uri="{FF2B5EF4-FFF2-40B4-BE49-F238E27FC236}">
                <a16:creationId xmlns:a16="http://schemas.microsoft.com/office/drawing/2014/main" id="{BC967016-17B2-45CA-80F4-37254DC071A1}"/>
              </a:ext>
            </a:extLst>
          </p:cNvPr>
          <p:cNvSpPr/>
          <p:nvPr/>
        </p:nvSpPr>
        <p:spPr bwMode="auto">
          <a:xfrm>
            <a:off x="6172510" y="5663510"/>
            <a:ext cx="1981200" cy="442912"/>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8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File1</a:t>
            </a:r>
          </a:p>
        </p:txBody>
      </p:sp>
      <p:sp>
        <p:nvSpPr>
          <p:cNvPr id="27" name="TextBox 26">
            <a:extLst>
              <a:ext uri="{FF2B5EF4-FFF2-40B4-BE49-F238E27FC236}">
                <a16:creationId xmlns:a16="http://schemas.microsoft.com/office/drawing/2014/main" id="{789EE3B6-B52B-44C5-BBAC-53A8FD3FD610}"/>
              </a:ext>
            </a:extLst>
          </p:cNvPr>
          <p:cNvSpPr txBox="1"/>
          <p:nvPr/>
        </p:nvSpPr>
        <p:spPr>
          <a:xfrm>
            <a:off x="8289646" y="5737852"/>
            <a:ext cx="1768754" cy="276999"/>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wrap="none">
            <a:spAutoFit/>
          </a:bodyPr>
          <a:lstStyle/>
          <a:p>
            <a:pPr>
              <a:defRPr/>
            </a:pPr>
            <a:r>
              <a:rPr lang="en-US" sz="1200" dirty="0">
                <a:latin typeface="Calibri" panose="020F0502020204030204" pitchFamily="34" charset="0"/>
                <a:cs typeface="Calibri" panose="020F0502020204030204" pitchFamily="34" charset="0"/>
              </a:rPr>
              <a:t>Commit Point: </a:t>
            </a:r>
            <a:r>
              <a:rPr lang="en-US" sz="1200" b="1" dirty="0">
                <a:latin typeface="Courier New" panose="02070309020205020404" pitchFamily="49" charset="0"/>
                <a:cs typeface="Courier New" panose="02070309020205020404" pitchFamily="49" charset="0"/>
              </a:rPr>
              <a:t>dd39ebe</a:t>
            </a:r>
            <a:endParaRPr lang="en-US" sz="1200" dirty="0">
              <a:latin typeface="Calibri" panose="020F0502020204030204" pitchFamily="34" charset="0"/>
              <a:cs typeface="Calibri" panose="020F0502020204030204" pitchFamily="34" charset="0"/>
            </a:endParaRPr>
          </a:p>
        </p:txBody>
      </p:sp>
      <p:sp>
        <p:nvSpPr>
          <p:cNvPr id="28" name="TextBox 27">
            <a:extLst>
              <a:ext uri="{FF2B5EF4-FFF2-40B4-BE49-F238E27FC236}">
                <a16:creationId xmlns:a16="http://schemas.microsoft.com/office/drawing/2014/main" id="{93771D33-1144-4DA2-BFFD-917334F1A77B}"/>
              </a:ext>
            </a:extLst>
          </p:cNvPr>
          <p:cNvSpPr txBox="1"/>
          <p:nvPr/>
        </p:nvSpPr>
        <p:spPr>
          <a:xfrm>
            <a:off x="8289646" y="4698530"/>
            <a:ext cx="1768754" cy="276999"/>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a:spAutoFit/>
          </a:bodyPr>
          <a:lstStyle/>
          <a:p>
            <a:pPr>
              <a:defRPr/>
            </a:pPr>
            <a:r>
              <a:rPr lang="en-US" sz="1200" dirty="0">
                <a:latin typeface="Calibri" panose="020F0502020204030204" pitchFamily="34" charset="0"/>
                <a:cs typeface="Calibri" panose="020F0502020204030204" pitchFamily="34" charset="0"/>
              </a:rPr>
              <a:t>Commit Point: </a:t>
            </a:r>
            <a:r>
              <a:rPr lang="en-US" sz="1200" b="1" dirty="0">
                <a:latin typeface="Courier New" panose="02070309020205020404" pitchFamily="49" charset="0"/>
                <a:cs typeface="Courier New" panose="02070309020205020404" pitchFamily="49" charset="0"/>
              </a:rPr>
              <a:t>dd39ebe</a:t>
            </a:r>
            <a:endParaRPr lang="en-US" sz="1200" dirty="0">
              <a:latin typeface="Calibri" panose="020F0502020204030204" pitchFamily="34" charset="0"/>
              <a:cs typeface="Calibri" panose="020F0502020204030204" pitchFamily="34" charset="0"/>
            </a:endParaRPr>
          </a:p>
        </p:txBody>
      </p:sp>
      <p:sp>
        <p:nvSpPr>
          <p:cNvPr id="30" name="Arrow: Right 29">
            <a:extLst>
              <a:ext uri="{FF2B5EF4-FFF2-40B4-BE49-F238E27FC236}">
                <a16:creationId xmlns:a16="http://schemas.microsoft.com/office/drawing/2014/main" id="{C18EA6EE-D645-4FF0-98CA-B33F5EAB1F0C}"/>
              </a:ext>
            </a:extLst>
          </p:cNvPr>
          <p:cNvSpPr/>
          <p:nvPr/>
        </p:nvSpPr>
        <p:spPr bwMode="auto">
          <a:xfrm flipH="1">
            <a:off x="8055593" y="3533981"/>
            <a:ext cx="914400" cy="549740"/>
          </a:xfrm>
          <a:prstGeom prst="rightArrow">
            <a:avLst/>
          </a:prstGeom>
          <a:solidFill>
            <a:srgbClr val="0070C0"/>
          </a:solidFill>
          <a:ln w="28575" cap="flat" cmpd="sng" algn="ctr">
            <a:noFill/>
            <a:prstDash val="solid"/>
            <a:round/>
            <a:headEnd type="none" w="med" len="med"/>
            <a:tailEnd type="none" w="med" len="med"/>
          </a:ln>
          <a:effectLst/>
          <a:scene3d>
            <a:camera prst="orthographicFront">
              <a:rot lat="0" lon="0" rev="0"/>
            </a:camera>
            <a:lightRig rig="chilly" dir="t">
              <a:rot lat="0" lon="0" rev="18480000"/>
            </a:lightRig>
          </a:scene3d>
          <a:sp3d prstMaterial="clear">
            <a:bevelT h="63500"/>
          </a:sp3d>
        </p:spPr>
        <p:txBody>
          <a:bodyPr wrap="none" anchor="ctr"/>
          <a:lstStyle/>
          <a:p>
            <a:pPr eaLnBrk="1" hangingPunct="1">
              <a:defRPr/>
            </a:pPr>
            <a:r>
              <a:rPr lang="en-US" sz="1500" b="1" dirty="0">
                <a:latin typeface="Calibri" panose="020F0502020204030204" pitchFamily="34" charset="0"/>
                <a:cs typeface="Calibri" panose="020F0502020204030204" pitchFamily="34" charset="0"/>
              </a:rPr>
              <a:t>master</a:t>
            </a:r>
          </a:p>
        </p:txBody>
      </p:sp>
      <p:sp>
        <p:nvSpPr>
          <p:cNvPr id="31" name="Arrow: Right 30">
            <a:extLst>
              <a:ext uri="{FF2B5EF4-FFF2-40B4-BE49-F238E27FC236}">
                <a16:creationId xmlns:a16="http://schemas.microsoft.com/office/drawing/2014/main" id="{3C67B005-0F2A-4EF9-85EC-E32B084CF2B8}"/>
              </a:ext>
            </a:extLst>
          </p:cNvPr>
          <p:cNvSpPr/>
          <p:nvPr/>
        </p:nvSpPr>
        <p:spPr bwMode="auto">
          <a:xfrm flipH="1">
            <a:off x="8057052" y="3276600"/>
            <a:ext cx="914400" cy="549740"/>
          </a:xfrm>
          <a:prstGeom prst="rightArrow">
            <a:avLst/>
          </a:prstGeom>
          <a:solidFill>
            <a:srgbClr val="00B050"/>
          </a:solidFill>
          <a:ln w="28575" cap="flat" cmpd="sng" algn="ctr">
            <a:noFill/>
            <a:prstDash val="solid"/>
            <a:round/>
            <a:headEnd type="none" w="med" len="med"/>
            <a:tailEnd type="none" w="med" len="med"/>
          </a:ln>
          <a:effectLst/>
          <a:scene3d>
            <a:camera prst="orthographicFront">
              <a:rot lat="0" lon="0" rev="0"/>
            </a:camera>
            <a:lightRig rig="chilly" dir="t">
              <a:rot lat="0" lon="0" rev="18480000"/>
            </a:lightRig>
          </a:scene3d>
          <a:sp3d prstMaterial="clear">
            <a:bevelT h="63500"/>
          </a:sp3d>
        </p:spPr>
        <p:txBody>
          <a:bodyPr wrap="none" anchor="ctr"/>
          <a:lstStyle/>
          <a:p>
            <a:pPr algn="ctr" eaLnBrk="1" hangingPunct="1">
              <a:defRPr/>
            </a:pPr>
            <a:r>
              <a:rPr lang="en-US" sz="1600" b="1" dirty="0">
                <a:latin typeface="Calibri" panose="020F0502020204030204" pitchFamily="34" charset="0"/>
                <a:cs typeface="Calibri" panose="020F0502020204030204" pitchFamily="34" charset="0"/>
              </a:rPr>
              <a:t>dev</a:t>
            </a:r>
          </a:p>
        </p:txBody>
      </p:sp>
      <p:sp>
        <p:nvSpPr>
          <p:cNvPr id="32" name="Arrow: Right 31">
            <a:extLst>
              <a:ext uri="{FF2B5EF4-FFF2-40B4-BE49-F238E27FC236}">
                <a16:creationId xmlns:a16="http://schemas.microsoft.com/office/drawing/2014/main" id="{71C24766-0DEB-4F9B-AF66-2359FE652727}"/>
              </a:ext>
            </a:extLst>
          </p:cNvPr>
          <p:cNvSpPr/>
          <p:nvPr/>
        </p:nvSpPr>
        <p:spPr bwMode="auto">
          <a:xfrm>
            <a:off x="2761577" y="3375799"/>
            <a:ext cx="914400" cy="549740"/>
          </a:xfrm>
          <a:prstGeom prst="rightArrow">
            <a:avLst/>
          </a:prstGeom>
          <a:solidFill>
            <a:srgbClr val="CC3300"/>
          </a:solidFill>
          <a:ln w="28575" cap="flat" cmpd="sng" algn="ctr">
            <a:noFill/>
            <a:prstDash val="solid"/>
            <a:round/>
            <a:headEnd type="none" w="med" len="med"/>
            <a:tailEnd type="none" w="med" len="med"/>
          </a:ln>
          <a:effectLst/>
          <a:scene3d>
            <a:camera prst="orthographicFront">
              <a:rot lat="0" lon="0" rev="0"/>
            </a:camera>
            <a:lightRig rig="chilly" dir="t">
              <a:rot lat="0" lon="0" rev="18480000"/>
            </a:lightRig>
          </a:scene3d>
          <a:sp3d prstMaterial="clear">
            <a:bevelT h="63500"/>
          </a:sp3d>
        </p:spPr>
        <p:txBody>
          <a:bodyPr wrap="none" anchor="ctr"/>
          <a:lstStyle/>
          <a:p>
            <a:pPr algn="ctr" eaLnBrk="1" hangingPunct="1">
              <a:defRPr/>
            </a:pPr>
            <a:r>
              <a:rPr lang="en-US" sz="1600" b="1" dirty="0">
                <a:latin typeface="Calibri" panose="020F0502020204030204" pitchFamily="34" charset="0"/>
                <a:cs typeface="Calibri" panose="020F0502020204030204" pitchFamily="34" charset="0"/>
              </a:rPr>
              <a:t>qa</a:t>
            </a:r>
          </a:p>
        </p:txBody>
      </p:sp>
      <p:sp>
        <p:nvSpPr>
          <p:cNvPr id="33" name="TextBox 32">
            <a:extLst>
              <a:ext uri="{FF2B5EF4-FFF2-40B4-BE49-F238E27FC236}">
                <a16:creationId xmlns:a16="http://schemas.microsoft.com/office/drawing/2014/main" id="{C92C7AB0-F875-4493-A799-1EA0557EF674}"/>
              </a:ext>
            </a:extLst>
          </p:cNvPr>
          <p:cNvSpPr txBox="1"/>
          <p:nvPr/>
        </p:nvSpPr>
        <p:spPr>
          <a:xfrm>
            <a:off x="8335913" y="3152002"/>
            <a:ext cx="2022861" cy="307777"/>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wrap="none">
            <a:spAutoFit/>
          </a:bodyPr>
          <a:lstStyle/>
          <a:p>
            <a:pPr>
              <a:defRPr/>
            </a:pPr>
            <a:r>
              <a:rPr lang="en-US" sz="1400" dirty="0">
                <a:latin typeface="Calibri" panose="020F0502020204030204" pitchFamily="34" charset="0"/>
                <a:cs typeface="Calibri" panose="020F0502020204030204" pitchFamily="34" charset="0"/>
              </a:rPr>
              <a:t>Commit Point: </a:t>
            </a:r>
            <a:r>
              <a:rPr lang="en-US" sz="1400" b="1" dirty="0">
                <a:latin typeface="Courier New" panose="02070309020205020404" pitchFamily="49" charset="0"/>
                <a:cs typeface="Courier New" panose="02070309020205020404" pitchFamily="49" charset="0"/>
              </a:rPr>
              <a:t>55celab</a:t>
            </a:r>
            <a:endParaRPr lang="en-US" sz="1400" dirty="0">
              <a:latin typeface="Calibri" panose="020F0502020204030204" pitchFamily="34" charset="0"/>
              <a:cs typeface="Calibri" panose="020F0502020204030204" pitchFamily="34" charset="0"/>
            </a:endParaRPr>
          </a:p>
        </p:txBody>
      </p:sp>
      <p:cxnSp>
        <p:nvCxnSpPr>
          <p:cNvPr id="34" name="Straight Connector 33">
            <a:extLst>
              <a:ext uri="{FF2B5EF4-FFF2-40B4-BE49-F238E27FC236}">
                <a16:creationId xmlns:a16="http://schemas.microsoft.com/office/drawing/2014/main" id="{ECCA6EAA-8657-4348-84A5-116BB122614B}"/>
              </a:ext>
            </a:extLst>
          </p:cNvPr>
          <p:cNvCxnSpPr>
            <a:cxnSpLocks/>
          </p:cNvCxnSpPr>
          <p:nvPr/>
        </p:nvCxnSpPr>
        <p:spPr bwMode="auto">
          <a:xfrm>
            <a:off x="4672014" y="3873501"/>
            <a:ext cx="2492375" cy="747713"/>
          </a:xfrm>
          <a:prstGeom prst="line">
            <a:avLst/>
          </a:prstGeom>
          <a:noFill/>
          <a:ln w="38100" cap="flat" cmpd="thickThin" algn="ctr">
            <a:solidFill>
              <a:schemeClr val="accent3">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5" name="Oval 34">
            <a:extLst>
              <a:ext uri="{FF2B5EF4-FFF2-40B4-BE49-F238E27FC236}">
                <a16:creationId xmlns:a16="http://schemas.microsoft.com/office/drawing/2014/main" id="{9C0235C5-552A-4916-9C30-8689A2C03013}"/>
              </a:ext>
            </a:extLst>
          </p:cNvPr>
          <p:cNvSpPr/>
          <p:nvPr/>
        </p:nvSpPr>
        <p:spPr bwMode="auto">
          <a:xfrm>
            <a:off x="3681376" y="3429213"/>
            <a:ext cx="1981200" cy="442912"/>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8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File1, File2</a:t>
            </a:r>
          </a:p>
        </p:txBody>
      </p:sp>
      <p:sp>
        <p:nvSpPr>
          <p:cNvPr id="36" name="TextBox 35">
            <a:extLst>
              <a:ext uri="{FF2B5EF4-FFF2-40B4-BE49-F238E27FC236}">
                <a16:creationId xmlns:a16="http://schemas.microsoft.com/office/drawing/2014/main" id="{630624C1-3B09-4E25-9963-5813CE25F514}"/>
              </a:ext>
            </a:extLst>
          </p:cNvPr>
          <p:cNvSpPr txBox="1"/>
          <p:nvPr/>
        </p:nvSpPr>
        <p:spPr>
          <a:xfrm>
            <a:off x="2589028" y="3985651"/>
            <a:ext cx="1675780" cy="276999"/>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wrap="none">
            <a:spAutoFit/>
          </a:bodyPr>
          <a:lstStyle/>
          <a:p>
            <a:pPr>
              <a:defRPr/>
            </a:pPr>
            <a:r>
              <a:rPr lang="en-US" sz="1200" dirty="0">
                <a:latin typeface="Calibri" panose="020F0502020204030204" pitchFamily="34" charset="0"/>
                <a:cs typeface="Calibri" panose="020F0502020204030204" pitchFamily="34" charset="0"/>
              </a:rPr>
              <a:t>Commit Point: </a:t>
            </a:r>
            <a:r>
              <a:rPr lang="en-US" sz="1200" b="1" dirty="0">
                <a:latin typeface="Courier New" panose="02070309020205020404" pitchFamily="49" charset="0"/>
                <a:cs typeface="Courier New" panose="02070309020205020404" pitchFamily="49" charset="0"/>
              </a:rPr>
              <a:t>c10470</a:t>
            </a:r>
            <a:endParaRPr lang="en-US" sz="1200" dirty="0">
              <a:latin typeface="Calibri" panose="020F0502020204030204" pitchFamily="34" charset="0"/>
              <a:cs typeface="Calibri" panose="020F0502020204030204" pitchFamily="34" charset="0"/>
            </a:endParaRPr>
          </a:p>
        </p:txBody>
      </p:sp>
      <p:sp>
        <p:nvSpPr>
          <p:cNvPr id="37" name="Oval 36">
            <a:extLst>
              <a:ext uri="{FF2B5EF4-FFF2-40B4-BE49-F238E27FC236}">
                <a16:creationId xmlns:a16="http://schemas.microsoft.com/office/drawing/2014/main" id="{1B1115FD-8923-479E-92BE-02B60155CC21}"/>
              </a:ext>
            </a:extLst>
          </p:cNvPr>
          <p:cNvSpPr/>
          <p:nvPr/>
        </p:nvSpPr>
        <p:spPr bwMode="auto">
          <a:xfrm>
            <a:off x="6066097" y="3458749"/>
            <a:ext cx="1981200" cy="442912"/>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8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File1, File2</a:t>
            </a:r>
          </a:p>
        </p:txBody>
      </p:sp>
      <p:sp>
        <p:nvSpPr>
          <p:cNvPr id="38" name="Arrow: Right 37">
            <a:extLst>
              <a:ext uri="{FF2B5EF4-FFF2-40B4-BE49-F238E27FC236}">
                <a16:creationId xmlns:a16="http://schemas.microsoft.com/office/drawing/2014/main" id="{C9F8C52C-4D57-4258-BC18-DC587EBB840B}"/>
              </a:ext>
            </a:extLst>
          </p:cNvPr>
          <p:cNvSpPr/>
          <p:nvPr/>
        </p:nvSpPr>
        <p:spPr bwMode="auto">
          <a:xfrm flipH="1">
            <a:off x="8990761" y="3579666"/>
            <a:ext cx="733968" cy="436309"/>
          </a:xfrm>
          <a:prstGeom prst="rightArrow">
            <a:avLst/>
          </a:prstGeom>
          <a:solidFill>
            <a:schemeClr val="bg2">
              <a:lumMod val="75000"/>
            </a:schemeClr>
          </a:solidFill>
          <a:ln w="28575" cap="flat" cmpd="sng" algn="ctr">
            <a:solidFill>
              <a:srgbClr val="FF0000"/>
            </a:solidFill>
            <a:prstDash val="solid"/>
            <a:round/>
            <a:headEnd type="none" w="med" len="med"/>
            <a:tailEnd type="none" w="med" len="med"/>
          </a:ln>
          <a:effectLst/>
          <a:scene3d>
            <a:camera prst="orthographicFront">
              <a:rot lat="0" lon="0" rev="0"/>
            </a:camera>
            <a:lightRig rig="chilly" dir="t">
              <a:rot lat="0" lon="0" rev="18480000"/>
            </a:lightRig>
          </a:scene3d>
          <a:sp3d prstMaterial="clear">
            <a:bevelT h="63500"/>
          </a:sp3d>
        </p:spPr>
        <p:txBody>
          <a:bodyPr wrap="none" anchor="ctr"/>
          <a:lstStyle/>
          <a:p>
            <a:pPr eaLnBrk="1" hangingPunct="1">
              <a:defRPr/>
            </a:pPr>
            <a:r>
              <a:rPr lang="en-US" sz="1200" b="1" dirty="0">
                <a:latin typeface="Calibri" panose="020F0502020204030204" pitchFamily="34" charset="0"/>
                <a:cs typeface="Calibri" panose="020F0502020204030204" pitchFamily="34" charset="0"/>
              </a:rPr>
              <a:t>HEAD</a:t>
            </a:r>
            <a:endParaRPr lang="en-US" sz="1400" b="1" dirty="0">
              <a:latin typeface="Calibri" panose="020F0502020204030204" pitchFamily="34" charset="0"/>
              <a:cs typeface="Calibri" panose="020F0502020204030204" pitchFamily="34" charset="0"/>
            </a:endParaRPr>
          </a:p>
        </p:txBody>
      </p:sp>
      <p:sp>
        <p:nvSpPr>
          <p:cNvPr id="41" name="TextBox 40">
            <a:extLst>
              <a:ext uri="{FF2B5EF4-FFF2-40B4-BE49-F238E27FC236}">
                <a16:creationId xmlns:a16="http://schemas.microsoft.com/office/drawing/2014/main" id="{592D02CE-40C0-4335-AD49-1284BCCA0FE5}"/>
              </a:ext>
            </a:extLst>
          </p:cNvPr>
          <p:cNvSpPr txBox="1"/>
          <p:nvPr/>
        </p:nvSpPr>
        <p:spPr>
          <a:xfrm>
            <a:off x="221195" y="5643730"/>
            <a:ext cx="3824809" cy="1015663"/>
          </a:xfrm>
          <a:prstGeom prst="rect">
            <a:avLst/>
          </a:prstGeom>
          <a:solidFill>
            <a:schemeClr val="tx1">
              <a:lumMod val="50000"/>
              <a:lumOff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spAutoFit/>
          </a:bodyPr>
          <a:lstStyle/>
          <a:p>
            <a:pPr algn="ctr">
              <a:defRPr/>
            </a:pPr>
            <a:r>
              <a:rPr lang="en-US" sz="2000" dirty="0">
                <a:solidFill>
                  <a:schemeClr val="bg1"/>
                </a:solidFill>
                <a:latin typeface="Calibri" panose="020F0502020204030204" pitchFamily="34" charset="0"/>
                <a:cs typeface="Calibri" panose="020F0502020204030204" pitchFamily="34" charset="0"/>
              </a:rPr>
              <a:t>After the Fast Forward merge, </a:t>
            </a:r>
            <a:r>
              <a:rPr lang="en-US" sz="2000" b="1" dirty="0">
                <a:solidFill>
                  <a:srgbClr val="FFFF00"/>
                </a:solidFill>
                <a:latin typeface="Calibri" panose="020F0502020204030204" pitchFamily="34" charset="0"/>
                <a:cs typeface="Calibri" panose="020F0502020204030204" pitchFamily="34" charset="0"/>
              </a:rPr>
              <a:t>File1</a:t>
            </a:r>
            <a:r>
              <a:rPr lang="en-US" sz="2000" dirty="0">
                <a:solidFill>
                  <a:schemeClr val="bg1"/>
                </a:solidFill>
                <a:latin typeface="Calibri" panose="020F0502020204030204" pitchFamily="34" charset="0"/>
                <a:cs typeface="Calibri" panose="020F0502020204030204" pitchFamily="34" charset="0"/>
              </a:rPr>
              <a:t> &amp; </a:t>
            </a:r>
            <a:r>
              <a:rPr lang="en-US" sz="2000" b="1" dirty="0">
                <a:solidFill>
                  <a:srgbClr val="FFFF00"/>
                </a:solidFill>
                <a:latin typeface="Calibri" panose="020F0502020204030204" pitchFamily="34" charset="0"/>
                <a:cs typeface="Calibri" panose="020F0502020204030204" pitchFamily="34" charset="0"/>
              </a:rPr>
              <a:t>File2</a:t>
            </a:r>
            <a:r>
              <a:rPr lang="en-US" sz="2000" dirty="0">
                <a:solidFill>
                  <a:schemeClr val="bg1"/>
                </a:solidFill>
                <a:latin typeface="Calibri" panose="020F0502020204030204" pitchFamily="34" charset="0"/>
                <a:cs typeface="Calibri" panose="020F0502020204030204" pitchFamily="34" charset="0"/>
              </a:rPr>
              <a:t> will have the contents as of Commit Point: </a:t>
            </a:r>
            <a:r>
              <a:rPr lang="en-US" sz="2000" b="1" dirty="0">
                <a:solidFill>
                  <a:srgbClr val="FFFF00"/>
                </a:solidFill>
                <a:latin typeface="Calibri" panose="020F0502020204030204" pitchFamily="34" charset="0"/>
                <a:cs typeface="Calibri" panose="020F0502020204030204" pitchFamily="34" charset="0"/>
              </a:rPr>
              <a:t>55celab</a:t>
            </a:r>
            <a:endParaRPr lang="en-US" sz="2000" b="1" dirty="0">
              <a:solidFill>
                <a:schemeClr val="bg1"/>
              </a:solidFill>
              <a:latin typeface="Calibri" panose="020F0502020204030204" pitchFamily="34" charset="0"/>
              <a:cs typeface="Calibri" panose="020F0502020204030204" pitchFamily="34" charset="0"/>
            </a:endParaRPr>
          </a:p>
        </p:txBody>
      </p:sp>
      <p:cxnSp>
        <p:nvCxnSpPr>
          <p:cNvPr id="117790" name="Straight Arrow Connector 2">
            <a:extLst>
              <a:ext uri="{FF2B5EF4-FFF2-40B4-BE49-F238E27FC236}">
                <a16:creationId xmlns:a16="http://schemas.microsoft.com/office/drawing/2014/main" id="{3B1C1610-60F1-B034-0224-A09FF2E074D5}"/>
              </a:ext>
            </a:extLst>
          </p:cNvPr>
          <p:cNvCxnSpPr>
            <a:cxnSpLocks noChangeShapeType="1"/>
          </p:cNvCxnSpPr>
          <p:nvPr/>
        </p:nvCxnSpPr>
        <p:spPr bwMode="auto">
          <a:xfrm flipV="1">
            <a:off x="9372600" y="3925888"/>
            <a:ext cx="0" cy="773112"/>
          </a:xfrm>
          <a:prstGeom prst="straightConnector1">
            <a:avLst/>
          </a:prstGeom>
          <a:noFill/>
          <a:ln w="28575"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7791" name="Straight Arrow Connector 22">
            <a:extLst>
              <a:ext uri="{FF2B5EF4-FFF2-40B4-BE49-F238E27FC236}">
                <a16:creationId xmlns:a16="http://schemas.microsoft.com/office/drawing/2014/main" id="{502A5A94-271C-1979-A5DA-38F799C31D92}"/>
              </a:ext>
            </a:extLst>
          </p:cNvPr>
          <p:cNvCxnSpPr>
            <a:cxnSpLocks noChangeShapeType="1"/>
          </p:cNvCxnSpPr>
          <p:nvPr/>
        </p:nvCxnSpPr>
        <p:spPr bwMode="auto">
          <a:xfrm flipV="1">
            <a:off x="8610600" y="3925888"/>
            <a:ext cx="0" cy="773112"/>
          </a:xfrm>
          <a:prstGeom prst="straightConnector1">
            <a:avLst/>
          </a:prstGeom>
          <a:noFill/>
          <a:ln w="28575"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Title 1">
            <a:extLst>
              <a:ext uri="{FF2B5EF4-FFF2-40B4-BE49-F238E27FC236}">
                <a16:creationId xmlns:a16="http://schemas.microsoft.com/office/drawing/2014/main" id="{417945BE-C30F-55B4-1694-211A981DB29D}"/>
              </a:ext>
            </a:extLst>
          </p:cNvPr>
          <p:cNvSpPr>
            <a:spLocks noGrp="1" noChangeArrowheads="1"/>
          </p:cNvSpPr>
          <p:nvPr>
            <p:ph type="title"/>
            <p:custDataLst>
              <p:tags r:id="rId1"/>
            </p:custDataLst>
          </p:nvPr>
        </p:nvSpPr>
        <p:spPr>
          <a:xfrm>
            <a:off x="685800" y="381000"/>
            <a:ext cx="9001125" cy="533400"/>
          </a:xfrm>
        </p:spPr>
        <p:txBody>
          <a:bodyPr/>
          <a:lstStyle/>
          <a:p>
            <a:r>
              <a:rPr lang="en-US" altLang="en-US" b="1" dirty="0"/>
              <a:t>Workflow </a:t>
            </a:r>
            <a:r>
              <a:rPr lang="en-US" altLang="en-US" dirty="0"/>
              <a:t>– </a:t>
            </a:r>
            <a:r>
              <a:rPr lang="en-US" altLang="en-US" b="1" dirty="0"/>
              <a:t>Fast Forward Merge</a:t>
            </a:r>
          </a:p>
        </p:txBody>
      </p:sp>
      <p:sp>
        <p:nvSpPr>
          <p:cNvPr id="4" name="TextBox 3">
            <a:extLst>
              <a:ext uri="{FF2B5EF4-FFF2-40B4-BE49-F238E27FC236}">
                <a16:creationId xmlns:a16="http://schemas.microsoft.com/office/drawing/2014/main" id="{B0FF42D1-4EA8-48BB-B7AC-68F20E705F94}"/>
              </a:ext>
            </a:extLst>
          </p:cNvPr>
          <p:cNvSpPr txBox="1"/>
          <p:nvPr/>
        </p:nvSpPr>
        <p:spPr>
          <a:xfrm>
            <a:off x="4953001" y="1133356"/>
            <a:ext cx="5700943" cy="5724644"/>
          </a:xfrm>
          <a:prstGeom prst="rect">
            <a:avLst/>
          </a:prstGeom>
          <a:solidFill>
            <a:schemeClr val="bg1">
              <a:alpha val="7000"/>
            </a:schemeClr>
          </a:solidFill>
          <a:ln>
            <a:noFill/>
          </a:ln>
          <a:effectLst/>
          <a:scene3d>
            <a:camera prst="orthographicFront">
              <a:rot lat="0" lon="0" rev="0"/>
            </a:camera>
            <a:lightRig rig="chilly" dir="t">
              <a:rot lat="0" lon="0" rev="18480000"/>
            </a:lightRig>
          </a:scene3d>
          <a:sp3d prstMaterial="clear">
            <a:bevelT h="63500"/>
          </a:sp3d>
        </p:spPr>
        <p:txBody>
          <a:bodyPr>
            <a:spAutoFit/>
          </a:bodyPr>
          <a:lstStyle/>
          <a:p>
            <a:pPr>
              <a:defRPr/>
            </a:pPr>
            <a:r>
              <a:rPr lang="en-US" sz="1400" b="1" dirty="0">
                <a:latin typeface="Courier New" panose="02070309020205020404" pitchFamily="49" charset="0"/>
                <a:cs typeface="Courier New" panose="02070309020205020404" pitchFamily="49" charset="0"/>
              </a:rPr>
              <a:t>$ </a:t>
            </a:r>
            <a:r>
              <a:rPr lang="en-US" sz="1600" b="1" dirty="0">
                <a:solidFill>
                  <a:srgbClr val="C00000"/>
                </a:solidFill>
                <a:latin typeface="Courier New" panose="02070309020205020404" pitchFamily="49" charset="0"/>
                <a:cs typeface="Courier New" panose="02070309020205020404" pitchFamily="49" charset="0"/>
              </a:rPr>
              <a:t>git checkout master  </a:t>
            </a:r>
            <a:endParaRPr lang="en-US" sz="1400" b="1" dirty="0">
              <a:solidFill>
                <a:srgbClr val="C00000"/>
              </a:solidFill>
              <a:latin typeface="Courier New" panose="02070309020205020404" pitchFamily="49" charset="0"/>
              <a:cs typeface="Courier New" panose="02070309020205020404" pitchFamily="49" charset="0"/>
            </a:endParaRPr>
          </a:p>
          <a:p>
            <a:pPr>
              <a:defRPr/>
            </a:pPr>
            <a:endParaRPr lang="en-US" sz="800" dirty="0">
              <a:latin typeface="Courier New" panose="02070309020205020404" pitchFamily="49" charset="0"/>
              <a:cs typeface="Courier New" panose="02070309020205020404" pitchFamily="49" charset="0"/>
            </a:endParaRPr>
          </a:p>
          <a:p>
            <a:pPr>
              <a:defRPr/>
            </a:pPr>
            <a:r>
              <a:rPr lang="en-US" sz="1400" b="1" dirty="0">
                <a:latin typeface="Courier New" panose="02070309020205020404" pitchFamily="49" charset="0"/>
                <a:cs typeface="Courier New" panose="02070309020205020404" pitchFamily="49" charset="0"/>
              </a:rPr>
              <a:t>$ </a:t>
            </a:r>
            <a:r>
              <a:rPr lang="en-US" sz="1600" b="1" dirty="0">
                <a:solidFill>
                  <a:srgbClr val="C00000"/>
                </a:solidFill>
                <a:latin typeface="Courier New" panose="02070309020205020404" pitchFamily="49" charset="0"/>
                <a:cs typeface="Courier New" panose="02070309020205020404" pitchFamily="49" charset="0"/>
              </a:rPr>
              <a:t>git merge dev</a:t>
            </a:r>
            <a:endParaRPr lang="en-US" sz="1400" b="1" dirty="0">
              <a:solidFill>
                <a:srgbClr val="C00000"/>
              </a:solidFill>
              <a:latin typeface="Courier New" panose="02070309020205020404" pitchFamily="49" charset="0"/>
              <a:cs typeface="Courier New" panose="02070309020205020404" pitchFamily="49" charset="0"/>
            </a:endParaRPr>
          </a:p>
          <a:p>
            <a:pPr>
              <a:defRPr/>
            </a:pPr>
            <a:r>
              <a:rPr lang="en-US" sz="1400" dirty="0">
                <a:latin typeface="Courier New" panose="02070309020205020404" pitchFamily="49" charset="0"/>
                <a:cs typeface="Courier New" panose="02070309020205020404" pitchFamily="49" charset="0"/>
              </a:rPr>
              <a:t>Updating dd39ebe..55ce1ab</a:t>
            </a:r>
          </a:p>
          <a:p>
            <a:pPr>
              <a:defRPr/>
            </a:pPr>
            <a:r>
              <a:rPr lang="en-US" sz="1400" dirty="0">
                <a:latin typeface="Courier New" panose="02070309020205020404" pitchFamily="49" charset="0"/>
                <a:cs typeface="Courier New" panose="02070309020205020404" pitchFamily="49" charset="0"/>
              </a:rPr>
              <a:t>Fast-forward</a:t>
            </a:r>
          </a:p>
          <a:p>
            <a:pPr>
              <a:defRPr/>
            </a:pPr>
            <a:r>
              <a:rPr lang="en-US" sz="1400" dirty="0">
                <a:latin typeface="Courier New" panose="02070309020205020404" pitchFamily="49" charset="0"/>
                <a:cs typeface="Courier New" panose="02070309020205020404" pitchFamily="49" charset="0"/>
              </a:rPr>
              <a:t> File1 | 5 ++++-</a:t>
            </a:r>
          </a:p>
          <a:p>
            <a:pPr>
              <a:defRPr/>
            </a:pPr>
            <a:r>
              <a:rPr lang="en-US" sz="1400" dirty="0">
                <a:latin typeface="Courier New" panose="02070309020205020404" pitchFamily="49" charset="0"/>
                <a:cs typeface="Courier New" panose="02070309020205020404" pitchFamily="49" charset="0"/>
              </a:rPr>
              <a:t> 1 file changed, 4 insertions(+), 1 deletion(-)</a:t>
            </a:r>
          </a:p>
          <a:p>
            <a:pPr>
              <a:defRPr/>
            </a:pPr>
            <a:endParaRPr lang="en-US" sz="800" dirty="0">
              <a:latin typeface="Courier New" panose="02070309020205020404" pitchFamily="49" charset="0"/>
              <a:cs typeface="Courier New" panose="02070309020205020404" pitchFamily="49" charset="0"/>
            </a:endParaRPr>
          </a:p>
          <a:p>
            <a:pPr>
              <a:defRPr/>
            </a:pPr>
            <a:r>
              <a:rPr lang="en-US" sz="1400" b="1" dirty="0">
                <a:latin typeface="Courier New" panose="02070309020205020404" pitchFamily="49" charset="0"/>
                <a:cs typeface="Courier New" panose="02070309020205020404" pitchFamily="49" charset="0"/>
              </a:rPr>
              <a:t>$ graph</a:t>
            </a:r>
          </a:p>
          <a:p>
            <a:pPr>
              <a:defRPr/>
            </a:pPr>
            <a:r>
              <a:rPr lang="nn-NO" sz="1400" dirty="0">
                <a:latin typeface="Courier New" panose="02070309020205020404" pitchFamily="49" charset="0"/>
                <a:cs typeface="Courier New" panose="02070309020205020404" pitchFamily="49" charset="0"/>
              </a:rPr>
              <a:t>* c104702 (qa) qa for File1</a:t>
            </a:r>
          </a:p>
          <a:p>
            <a:pPr>
              <a:defRPr/>
            </a:pPr>
            <a:r>
              <a:rPr lang="en-US" sz="1400" dirty="0">
                <a:latin typeface="Courier New" panose="02070309020205020404" pitchFamily="49" charset="0"/>
                <a:cs typeface="Courier New" panose="02070309020205020404" pitchFamily="49" charset="0"/>
              </a:rPr>
              <a:t>| * 55ce1ab (</a:t>
            </a:r>
            <a:r>
              <a:rPr lang="en-US" sz="1400" b="1" dirty="0">
                <a:solidFill>
                  <a:schemeClr val="accent2">
                    <a:lumMod val="60000"/>
                    <a:lumOff val="40000"/>
                  </a:schemeClr>
                </a:solidFill>
                <a:latin typeface="Courier New" panose="02070309020205020404" pitchFamily="49" charset="0"/>
                <a:cs typeface="Courier New" panose="02070309020205020404" pitchFamily="49" charset="0"/>
              </a:rPr>
              <a:t>HEAD -&gt; </a:t>
            </a:r>
            <a:r>
              <a:rPr lang="en-US" sz="1400" b="1" dirty="0">
                <a:solidFill>
                  <a:srgbClr val="00B050"/>
                </a:solidFill>
                <a:latin typeface="Courier New" panose="02070309020205020404" pitchFamily="49" charset="0"/>
                <a:cs typeface="Courier New" panose="02070309020205020404" pitchFamily="49" charset="0"/>
              </a:rPr>
              <a:t>master, dev</a:t>
            </a:r>
            <a:r>
              <a:rPr lang="en-US" sz="1400" dirty="0">
                <a:latin typeface="Courier New" panose="02070309020205020404" pitchFamily="49" charset="0"/>
                <a:cs typeface="Courier New" panose="02070309020205020404" pitchFamily="49" charset="0"/>
              </a:rPr>
              <a:t>) dev for File1</a:t>
            </a:r>
          </a:p>
          <a:p>
            <a:pPr>
              <a:defRPr/>
            </a:pPr>
            <a:r>
              <a:rPr lang="en-US" sz="1400" dirty="0">
                <a:latin typeface="Courier New" panose="02070309020205020404" pitchFamily="49" charset="0"/>
                <a:cs typeface="Courier New" panose="02070309020205020404" pitchFamily="49" charset="0"/>
              </a:rPr>
              <a:t>|/</a:t>
            </a:r>
          </a:p>
          <a:p>
            <a:pPr>
              <a:defRPr/>
            </a:pPr>
            <a:r>
              <a:rPr lang="en-US" sz="1400" dirty="0">
                <a:latin typeface="Courier New" panose="02070309020205020404" pitchFamily="49" charset="0"/>
                <a:cs typeface="Courier New" panose="02070309020205020404" pitchFamily="49" charset="0"/>
              </a:rPr>
              <a:t>* dd39ebe Add File2</a:t>
            </a:r>
          </a:p>
          <a:p>
            <a:pPr marL="285750" indent="-285750">
              <a:buFont typeface="Arial" panose="020B0604020202020204" pitchFamily="34" charset="0"/>
              <a:buChar char="•"/>
              <a:defRPr/>
            </a:pPr>
            <a:r>
              <a:rPr lang="en-US" sz="1400" dirty="0">
                <a:latin typeface="Courier New" panose="02070309020205020404" pitchFamily="49" charset="0"/>
                <a:cs typeface="Courier New" panose="02070309020205020404" pitchFamily="49" charset="0"/>
              </a:rPr>
              <a:t>9df7657 Add File1</a:t>
            </a:r>
          </a:p>
          <a:p>
            <a:pPr>
              <a:defRPr/>
            </a:pPr>
            <a:endParaRPr lang="en-US" sz="1800" dirty="0">
              <a:latin typeface="Courier New" panose="02070309020205020404" pitchFamily="49" charset="0"/>
              <a:cs typeface="Courier New" panose="02070309020205020404" pitchFamily="49" charset="0"/>
            </a:endParaRPr>
          </a:p>
          <a:p>
            <a:pPr>
              <a:defRPr/>
            </a:pPr>
            <a:endParaRPr lang="en-US" sz="1100" dirty="0">
              <a:latin typeface="Courier New" panose="02070309020205020404" pitchFamily="49" charset="0"/>
              <a:cs typeface="Courier New" panose="02070309020205020404" pitchFamily="49" charset="0"/>
            </a:endParaRPr>
          </a:p>
          <a:p>
            <a:pPr>
              <a:defRPr/>
            </a:pPr>
            <a:endParaRPr lang="en-US" sz="1100" dirty="0">
              <a:latin typeface="Courier New" panose="02070309020205020404" pitchFamily="49" charset="0"/>
              <a:cs typeface="Courier New" panose="02070309020205020404" pitchFamily="49" charset="0"/>
            </a:endParaRPr>
          </a:p>
          <a:p>
            <a:pPr>
              <a:defRPr/>
            </a:pPr>
            <a:endParaRPr lang="en-US" sz="1100" dirty="0">
              <a:latin typeface="Courier New" panose="02070309020205020404" pitchFamily="49" charset="0"/>
              <a:cs typeface="Courier New" panose="02070309020205020404" pitchFamily="49" charset="0"/>
            </a:endParaRPr>
          </a:p>
          <a:p>
            <a:pPr>
              <a:defRPr/>
            </a:pPr>
            <a:endParaRPr lang="en-US" sz="1100" dirty="0">
              <a:latin typeface="Courier New" panose="02070309020205020404" pitchFamily="49" charset="0"/>
              <a:cs typeface="Courier New" panose="02070309020205020404" pitchFamily="49" charset="0"/>
            </a:endParaRPr>
          </a:p>
          <a:p>
            <a:pPr>
              <a:defRPr/>
            </a:pPr>
            <a:endParaRPr lang="en-US" sz="1100" dirty="0">
              <a:latin typeface="Courier New" panose="02070309020205020404" pitchFamily="49" charset="0"/>
              <a:cs typeface="Courier New" panose="02070309020205020404" pitchFamily="49" charset="0"/>
            </a:endParaRPr>
          </a:p>
          <a:p>
            <a:pPr>
              <a:defRPr/>
            </a:pPr>
            <a:endParaRPr lang="en-US" sz="1100" dirty="0">
              <a:latin typeface="Courier New" panose="02070309020205020404" pitchFamily="49" charset="0"/>
              <a:cs typeface="Courier New" panose="02070309020205020404" pitchFamily="49" charset="0"/>
            </a:endParaRPr>
          </a:p>
          <a:p>
            <a:pPr>
              <a:defRPr/>
            </a:pPr>
            <a:endParaRPr lang="en-US" sz="1100" dirty="0">
              <a:latin typeface="Courier New" panose="02070309020205020404" pitchFamily="49" charset="0"/>
              <a:cs typeface="Courier New" panose="02070309020205020404" pitchFamily="49" charset="0"/>
            </a:endParaRPr>
          </a:p>
          <a:p>
            <a:pPr>
              <a:defRPr/>
            </a:pPr>
            <a:endParaRPr lang="en-US" sz="700" dirty="0">
              <a:latin typeface="Courier New" panose="02070309020205020404" pitchFamily="49" charset="0"/>
              <a:cs typeface="Courier New" panose="02070309020205020404" pitchFamily="49" charset="0"/>
            </a:endParaRPr>
          </a:p>
          <a:p>
            <a:pPr>
              <a:defRPr/>
            </a:pPr>
            <a:r>
              <a:rPr lang="en-US" sz="1400" b="1" dirty="0">
                <a:latin typeface="Courier New" panose="02070309020205020404" pitchFamily="49" charset="0"/>
                <a:cs typeface="Courier New" panose="02070309020205020404" pitchFamily="49" charset="0"/>
              </a:rPr>
              <a:t>$ cat File1</a:t>
            </a:r>
          </a:p>
          <a:p>
            <a:pPr>
              <a:defRPr/>
            </a:pPr>
            <a:r>
              <a:rPr lang="en-US" sz="1400" dirty="0">
                <a:latin typeface="Courier New" panose="02070309020205020404" pitchFamily="49" charset="0"/>
                <a:cs typeface="Courier New" panose="02070309020205020404" pitchFamily="49" charset="0"/>
              </a:rPr>
              <a:t>line1</a:t>
            </a:r>
          </a:p>
          <a:p>
            <a:pPr>
              <a:defRPr/>
            </a:pPr>
            <a:r>
              <a:rPr lang="en-US" sz="1400" dirty="0">
                <a:latin typeface="Courier New" panose="02070309020205020404" pitchFamily="49" charset="0"/>
                <a:cs typeface="Courier New" panose="02070309020205020404" pitchFamily="49" charset="0"/>
              </a:rPr>
              <a:t>line2</a:t>
            </a:r>
          </a:p>
          <a:p>
            <a:pPr>
              <a:defRPr/>
            </a:pPr>
            <a:r>
              <a:rPr lang="en-US" sz="1400" dirty="0">
                <a:latin typeface="Courier New" panose="02070309020205020404" pitchFamily="49" charset="0"/>
                <a:cs typeface="Courier New" panose="02070309020205020404" pitchFamily="49" charset="0"/>
              </a:rPr>
              <a:t>line3</a:t>
            </a:r>
          </a:p>
          <a:p>
            <a:pPr>
              <a:defRPr/>
            </a:pPr>
            <a:r>
              <a:rPr lang="en-US" sz="1400" dirty="0">
                <a:latin typeface="Courier New" panose="02070309020205020404" pitchFamily="49" charset="0"/>
                <a:cs typeface="Courier New" panose="02070309020205020404" pitchFamily="49" charset="0"/>
              </a:rPr>
              <a:t>line4</a:t>
            </a:r>
          </a:p>
        </p:txBody>
      </p:sp>
      <p:pic>
        <p:nvPicPr>
          <p:cNvPr id="10" name="Picture 9">
            <a:extLst>
              <a:ext uri="{FF2B5EF4-FFF2-40B4-BE49-F238E27FC236}">
                <a16:creationId xmlns:a16="http://schemas.microsoft.com/office/drawing/2014/main" id="{0AF99CE7-0314-4153-813B-F63B3F96C353}"/>
              </a:ext>
            </a:extLst>
          </p:cNvPr>
          <p:cNvPicPr>
            <a:picLocks noChangeAspect="1"/>
          </p:cNvPicPr>
          <p:nvPr/>
        </p:nvPicPr>
        <p:blipFill>
          <a:blip r:embed="rId3"/>
          <a:stretch>
            <a:fillRect/>
          </a:stretch>
        </p:blipFill>
        <p:spPr>
          <a:xfrm>
            <a:off x="5029200" y="4105156"/>
            <a:ext cx="5645458" cy="1429042"/>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11" name="TextBox 10">
            <a:extLst>
              <a:ext uri="{FF2B5EF4-FFF2-40B4-BE49-F238E27FC236}">
                <a16:creationId xmlns:a16="http://schemas.microsoft.com/office/drawing/2014/main" id="{C28A61C7-81BA-485D-9E4B-A4977980AA52}"/>
              </a:ext>
            </a:extLst>
          </p:cNvPr>
          <p:cNvSpPr txBox="1"/>
          <p:nvPr/>
        </p:nvSpPr>
        <p:spPr>
          <a:xfrm>
            <a:off x="2667000" y="2231228"/>
            <a:ext cx="2286000" cy="369332"/>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a:spAutoFit/>
          </a:bodyPr>
          <a:lstStyle/>
          <a:p>
            <a:pPr algn="r">
              <a:defRPr/>
            </a:pPr>
            <a:r>
              <a:rPr lang="en-US" sz="1800" b="1" dirty="0">
                <a:latin typeface="Calibri" panose="020F0502020204030204" pitchFamily="34" charset="0"/>
                <a:cs typeface="Calibri" panose="020F0502020204030204" pitchFamily="34" charset="0"/>
              </a:rPr>
              <a:t>File1</a:t>
            </a:r>
            <a:r>
              <a:rPr lang="en-US" sz="1800" dirty="0">
                <a:latin typeface="Calibri" panose="020F0502020204030204" pitchFamily="34" charset="0"/>
                <a:cs typeface="Calibri" panose="020F0502020204030204" pitchFamily="34" charset="0"/>
              </a:rPr>
              <a:t> modifications </a:t>
            </a:r>
            <a:r>
              <a:rPr lang="en-US" sz="1800" dirty="0">
                <a:latin typeface="Calibri" panose="020F0502020204030204" pitchFamily="34" charset="0"/>
                <a:cs typeface="Calibri" panose="020F0502020204030204" pitchFamily="34" charset="0"/>
                <a:sym typeface="Wingdings" panose="05000000000000000000" pitchFamily="2" charset="2"/>
              </a:rPr>
              <a:t></a:t>
            </a:r>
            <a:endParaRPr lang="en-US" sz="1800" dirty="0">
              <a:latin typeface="Calibri" panose="020F0502020204030204" pitchFamily="34" charset="0"/>
              <a:cs typeface="Calibri" panose="020F0502020204030204" pitchFamily="34" charset="0"/>
            </a:endParaRPr>
          </a:p>
        </p:txBody>
      </p:sp>
      <p:sp>
        <p:nvSpPr>
          <p:cNvPr id="21" name="TextBox 20">
            <a:extLst>
              <a:ext uri="{FF2B5EF4-FFF2-40B4-BE49-F238E27FC236}">
                <a16:creationId xmlns:a16="http://schemas.microsoft.com/office/drawing/2014/main" id="{FDC18726-F3E3-4698-8E63-03E2654542A8}"/>
              </a:ext>
            </a:extLst>
          </p:cNvPr>
          <p:cNvSpPr txBox="1"/>
          <p:nvPr/>
        </p:nvSpPr>
        <p:spPr>
          <a:xfrm>
            <a:off x="2622029" y="1751283"/>
            <a:ext cx="2306401" cy="369332"/>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wrap="none">
            <a:spAutoFit/>
          </a:bodyPr>
          <a:lstStyle/>
          <a:p>
            <a:pPr algn="r">
              <a:defRPr/>
            </a:pPr>
            <a:r>
              <a:rPr lang="en-US" sz="1800" dirty="0">
                <a:latin typeface="Calibri" panose="020F0502020204030204" pitchFamily="34" charset="0"/>
                <a:cs typeface="Calibri" panose="020F0502020204030204" pitchFamily="34" charset="0"/>
              </a:rPr>
              <a:t>Fast-Forward </a:t>
            </a:r>
            <a:r>
              <a:rPr lang="en-US" sz="1800" b="1" dirty="0">
                <a:latin typeface="Calibri" panose="020F0502020204030204" pitchFamily="34" charset="0"/>
                <a:cs typeface="Calibri" panose="020F0502020204030204" pitchFamily="34" charset="0"/>
              </a:rPr>
              <a:t>merge</a:t>
            </a:r>
            <a:r>
              <a:rPr lang="en-US" sz="1800" dirty="0">
                <a:latin typeface="Calibri" panose="020F0502020204030204" pitchFamily="34" charset="0"/>
                <a:cs typeface="Calibri" panose="020F0502020204030204" pitchFamily="34" charset="0"/>
                <a:sym typeface="Wingdings" panose="05000000000000000000" pitchFamily="2" charset="2"/>
              </a:rPr>
              <a:t></a:t>
            </a:r>
            <a:endParaRPr lang="en-US" sz="1800" dirty="0">
              <a:latin typeface="Calibri" panose="020F0502020204030204" pitchFamily="34" charset="0"/>
              <a:cs typeface="Calibri" panose="020F0502020204030204" pitchFamily="34" charset="0"/>
            </a:endParaRPr>
          </a:p>
        </p:txBody>
      </p:sp>
      <p:sp>
        <p:nvSpPr>
          <p:cNvPr id="22" name="TextBox 21">
            <a:extLst>
              <a:ext uri="{FF2B5EF4-FFF2-40B4-BE49-F238E27FC236}">
                <a16:creationId xmlns:a16="http://schemas.microsoft.com/office/drawing/2014/main" id="{B256F28A-3E42-4604-B938-4C2505B38663}"/>
              </a:ext>
            </a:extLst>
          </p:cNvPr>
          <p:cNvSpPr txBox="1"/>
          <p:nvPr/>
        </p:nvSpPr>
        <p:spPr>
          <a:xfrm>
            <a:off x="2286001" y="5476757"/>
            <a:ext cx="2680159" cy="646331"/>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a:spAutoFit/>
          </a:bodyPr>
          <a:lstStyle/>
          <a:p>
            <a:pPr algn="r">
              <a:defRPr/>
            </a:pPr>
            <a:r>
              <a:rPr lang="en-US" sz="1800" dirty="0">
                <a:latin typeface="Calibri" panose="020F0502020204030204" pitchFamily="34" charset="0"/>
                <a:cs typeface="Calibri" panose="020F0502020204030204" pitchFamily="34" charset="0"/>
              </a:rPr>
              <a:t>Contents of </a:t>
            </a:r>
            <a:r>
              <a:rPr lang="en-US" sz="1800" b="1" dirty="0">
                <a:latin typeface="Calibri" panose="020F0502020204030204" pitchFamily="34" charset="0"/>
                <a:cs typeface="Calibri" panose="020F0502020204030204" pitchFamily="34" charset="0"/>
              </a:rPr>
              <a:t>File1</a:t>
            </a:r>
            <a:r>
              <a:rPr lang="en-US" sz="1800" dirty="0">
                <a:latin typeface="Calibri" panose="020F0502020204030204" pitchFamily="34" charset="0"/>
                <a:cs typeface="Calibri" panose="020F0502020204030204" pitchFamily="34" charset="0"/>
              </a:rPr>
              <a:t> after   Fast Forward Merge </a:t>
            </a:r>
            <a:r>
              <a:rPr lang="en-US" sz="1800" dirty="0">
                <a:latin typeface="Calibri" panose="020F0502020204030204" pitchFamily="34" charset="0"/>
                <a:cs typeface="Calibri" panose="020F0502020204030204" pitchFamily="34" charset="0"/>
                <a:sym typeface="Wingdings" panose="05000000000000000000" pitchFamily="2" charset="2"/>
              </a:rPr>
              <a:t></a:t>
            </a:r>
            <a:endParaRPr lang="en-US" sz="1800" dirty="0">
              <a:latin typeface="Calibri" panose="020F0502020204030204" pitchFamily="34" charset="0"/>
              <a:cs typeface="Calibri" panose="020F0502020204030204" pitchFamily="34" charset="0"/>
            </a:endParaRPr>
          </a:p>
        </p:txBody>
      </p:sp>
      <p:sp>
        <p:nvSpPr>
          <p:cNvPr id="23" name="TextBox 22">
            <a:extLst>
              <a:ext uri="{FF2B5EF4-FFF2-40B4-BE49-F238E27FC236}">
                <a16:creationId xmlns:a16="http://schemas.microsoft.com/office/drawing/2014/main" id="{A9309378-E78C-497B-AEEC-BEE37BBA944D}"/>
              </a:ext>
            </a:extLst>
          </p:cNvPr>
          <p:cNvSpPr txBox="1"/>
          <p:nvPr/>
        </p:nvSpPr>
        <p:spPr>
          <a:xfrm>
            <a:off x="1872408" y="2785368"/>
            <a:ext cx="3080592" cy="646331"/>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a:spAutoFit/>
          </a:bodyPr>
          <a:lstStyle/>
          <a:p>
            <a:pPr algn="r">
              <a:defRPr/>
            </a:pPr>
            <a:r>
              <a:rPr lang="en-US" sz="1800" b="1" dirty="0">
                <a:latin typeface="Calibri" panose="020F0502020204030204" pitchFamily="34" charset="0"/>
                <a:cs typeface="Calibri" panose="020F0502020204030204" pitchFamily="34" charset="0"/>
              </a:rPr>
              <a:t>HEAD, master</a:t>
            </a:r>
            <a:r>
              <a:rPr lang="en-US" sz="1800" dirty="0">
                <a:latin typeface="Calibri" panose="020F0502020204030204" pitchFamily="34" charset="0"/>
                <a:cs typeface="Calibri" panose="020F0502020204030204" pitchFamily="34" charset="0"/>
              </a:rPr>
              <a:t> &amp; </a:t>
            </a:r>
            <a:r>
              <a:rPr lang="en-US" sz="1800" b="1" dirty="0">
                <a:latin typeface="Calibri" panose="020F0502020204030204" pitchFamily="34" charset="0"/>
                <a:cs typeface="Calibri" panose="020F0502020204030204" pitchFamily="34" charset="0"/>
              </a:rPr>
              <a:t>dev</a:t>
            </a:r>
            <a:r>
              <a:rPr lang="en-US" sz="1800" dirty="0">
                <a:latin typeface="Calibri" panose="020F0502020204030204" pitchFamily="34" charset="0"/>
                <a:cs typeface="Calibri" panose="020F0502020204030204" pitchFamily="34" charset="0"/>
              </a:rPr>
              <a:t> all point to the same commit</a:t>
            </a:r>
            <a:r>
              <a:rPr lang="en-US" sz="1800" dirty="0">
                <a:latin typeface="Calibri" panose="020F0502020204030204" pitchFamily="34" charset="0"/>
                <a:cs typeface="Calibri" panose="020F0502020204030204" pitchFamily="34" charset="0"/>
                <a:sym typeface="Wingdings" panose="05000000000000000000" pitchFamily="2" charset="2"/>
              </a:rPr>
              <a:t></a:t>
            </a:r>
            <a:endParaRPr lang="en-US" sz="1800" dirty="0">
              <a:latin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21FF9D55-F37C-4305-A82C-46489FC529EC}"/>
              </a:ext>
            </a:extLst>
          </p:cNvPr>
          <p:cNvSpPr txBox="1"/>
          <p:nvPr/>
        </p:nvSpPr>
        <p:spPr>
          <a:xfrm>
            <a:off x="1832954" y="1129075"/>
            <a:ext cx="3136308" cy="369332"/>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wrap="none">
            <a:spAutoFit/>
          </a:bodyPr>
          <a:lstStyle/>
          <a:p>
            <a:pPr algn="r">
              <a:defRPr/>
            </a:pPr>
            <a:r>
              <a:rPr lang="en-US" sz="1800" dirty="0">
                <a:latin typeface="Calibri" panose="020F0502020204030204" pitchFamily="34" charset="0"/>
                <a:cs typeface="Calibri" panose="020F0502020204030204" pitchFamily="34" charset="0"/>
              </a:rPr>
              <a:t>Switch to the </a:t>
            </a:r>
            <a:r>
              <a:rPr lang="en-US" sz="1800" b="1" dirty="0">
                <a:latin typeface="Calibri" panose="020F0502020204030204" pitchFamily="34" charset="0"/>
                <a:cs typeface="Calibri" panose="020F0502020204030204" pitchFamily="34" charset="0"/>
              </a:rPr>
              <a:t>master</a:t>
            </a:r>
            <a:r>
              <a:rPr lang="en-US" sz="1800" dirty="0">
                <a:latin typeface="Calibri" panose="020F0502020204030204" pitchFamily="34" charset="0"/>
                <a:cs typeface="Calibri" panose="020F0502020204030204" pitchFamily="34" charset="0"/>
              </a:rPr>
              <a:t> branch </a:t>
            </a:r>
            <a:r>
              <a:rPr lang="en-US" sz="1800" dirty="0">
                <a:latin typeface="Calibri" panose="020F0502020204030204" pitchFamily="34" charset="0"/>
                <a:cs typeface="Calibri" panose="020F0502020204030204" pitchFamily="34" charset="0"/>
                <a:sym typeface="Wingdings" panose="05000000000000000000" pitchFamily="2" charset="2"/>
              </a:rPr>
              <a:t></a:t>
            </a:r>
            <a:endParaRPr lang="en-US" sz="1800" dirty="0">
              <a:latin typeface="Calibri" panose="020F0502020204030204" pitchFamily="34" charset="0"/>
              <a:cs typeface="Calibri" panose="020F0502020204030204" pitchFamily="34" charset="0"/>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Title 1">
            <a:extLst>
              <a:ext uri="{FF2B5EF4-FFF2-40B4-BE49-F238E27FC236}">
                <a16:creationId xmlns:a16="http://schemas.microsoft.com/office/drawing/2014/main" id="{1E5AD9B3-6E52-4C4D-C88E-7A5FD12E088B}"/>
              </a:ext>
            </a:extLst>
          </p:cNvPr>
          <p:cNvSpPr>
            <a:spLocks noGrp="1" noChangeArrowheads="1"/>
          </p:cNvSpPr>
          <p:nvPr>
            <p:ph type="title"/>
            <p:custDataLst>
              <p:tags r:id="rId1"/>
            </p:custDataLst>
          </p:nvPr>
        </p:nvSpPr>
        <p:spPr>
          <a:xfrm>
            <a:off x="476839" y="394568"/>
            <a:ext cx="11293592" cy="1325563"/>
          </a:xfrm>
        </p:spPr>
        <p:txBody>
          <a:bodyPr/>
          <a:lstStyle/>
          <a:p>
            <a:r>
              <a:rPr lang="en-US" altLang="en-US" b="1" dirty="0"/>
              <a:t>Three-Way Merge</a:t>
            </a:r>
          </a:p>
        </p:txBody>
      </p:sp>
      <p:sp>
        <p:nvSpPr>
          <p:cNvPr id="119811" name="Content Placeholder 2">
            <a:extLst>
              <a:ext uri="{FF2B5EF4-FFF2-40B4-BE49-F238E27FC236}">
                <a16:creationId xmlns:a16="http://schemas.microsoft.com/office/drawing/2014/main" id="{F9129313-DEAA-F47E-2EC4-4B8D59AC3B06}"/>
              </a:ext>
            </a:extLst>
          </p:cNvPr>
          <p:cNvSpPr>
            <a:spLocks noGrp="1" noChangeArrowheads="1"/>
          </p:cNvSpPr>
          <p:nvPr>
            <p:ph idx="1"/>
            <p:custDataLst>
              <p:tags r:id="rId2"/>
            </p:custDataLst>
          </p:nvPr>
        </p:nvSpPr>
        <p:spPr>
          <a:xfrm>
            <a:off x="1143000" y="987425"/>
            <a:ext cx="10591800" cy="4803775"/>
          </a:xfrm>
        </p:spPr>
        <p:txBody>
          <a:bodyPr/>
          <a:lstStyle/>
          <a:p>
            <a:pPr marL="228600"/>
            <a:r>
              <a:rPr lang="en-US" altLang="en-US" sz="2000" dirty="0"/>
              <a:t>In a Three-Way Merge</a:t>
            </a:r>
            <a:r>
              <a:rPr lang="en-US" altLang="en-US" sz="2400" dirty="0"/>
              <a:t> Git uses three commits to generate the merge</a:t>
            </a:r>
            <a:r>
              <a:rPr lang="en-US" altLang="en-US" sz="2400" b="1" dirty="0"/>
              <a:t> – </a:t>
            </a:r>
            <a:r>
              <a:rPr lang="en-US" altLang="en-US" sz="2400" dirty="0">
                <a:latin typeface="Abadi" panose="020B0604020104020204" pitchFamily="34" charset="0"/>
              </a:rPr>
              <a:t>incorporating changes from the target branch into the current branch – using:</a:t>
            </a:r>
            <a:endParaRPr lang="en-US" altLang="en-US" sz="2000" dirty="0">
              <a:latin typeface="Abadi" panose="020B0604020104020204" pitchFamily="34" charset="0"/>
            </a:endParaRPr>
          </a:p>
          <a:p>
            <a:pPr marL="574675" lvl="1" indent="0">
              <a:buNone/>
            </a:pPr>
            <a:r>
              <a:rPr lang="en-US" altLang="en-US" sz="2400" dirty="0">
                <a:latin typeface="Abadi" panose="020B0604020104020204" pitchFamily="34" charset="0"/>
              </a:rPr>
              <a:t>1. Current branch</a:t>
            </a:r>
          </a:p>
          <a:p>
            <a:pPr marL="574675" lvl="1" indent="0">
              <a:buNone/>
            </a:pPr>
            <a:r>
              <a:rPr lang="en-US" altLang="en-US" sz="2400" dirty="0">
                <a:latin typeface="Abadi" panose="020B0604020104020204" pitchFamily="34" charset="0"/>
              </a:rPr>
              <a:t>2. Target branch</a:t>
            </a:r>
          </a:p>
          <a:p>
            <a:pPr marL="574675" lvl="1" indent="0">
              <a:buNone/>
            </a:pPr>
            <a:r>
              <a:rPr lang="en-US" altLang="en-US" sz="2400" dirty="0">
                <a:latin typeface="Abadi" panose="020B0604020104020204" pitchFamily="34" charset="0"/>
              </a:rPr>
              <a:t>3. </a:t>
            </a:r>
            <a:r>
              <a:rPr lang="en-US" altLang="en-US" sz="2400" b="1" dirty="0">
                <a:latin typeface="Abadi" panose="020B0604020104020204" pitchFamily="34" charset="0"/>
              </a:rPr>
              <a:t>Starting from </a:t>
            </a:r>
            <a:r>
              <a:rPr lang="en-US" altLang="en-US" sz="2400" dirty="0">
                <a:latin typeface="Abadi" panose="020B0604020104020204" pitchFamily="34" charset="0"/>
              </a:rPr>
              <a:t>the ancestor commit point for both branches</a:t>
            </a:r>
            <a:endParaRPr lang="en-US" altLang="en-US" sz="1600" dirty="0">
              <a:latin typeface="Calibri" panose="020F0502020204030204" pitchFamily="34" charset="0"/>
              <a:ea typeface="MS PGothic" panose="020B0600070205080204" pitchFamily="34" charset="-128"/>
              <a:cs typeface="Calibri" panose="020F0502020204030204" pitchFamily="34" charset="0"/>
            </a:endParaRPr>
          </a:p>
        </p:txBody>
      </p:sp>
      <p:cxnSp>
        <p:nvCxnSpPr>
          <p:cNvPr id="25" name="Straight Connector 24">
            <a:extLst>
              <a:ext uri="{FF2B5EF4-FFF2-40B4-BE49-F238E27FC236}">
                <a16:creationId xmlns:a16="http://schemas.microsoft.com/office/drawing/2014/main" id="{1975313C-1626-43A7-A0D5-8EB822C428F5}"/>
              </a:ext>
            </a:extLst>
          </p:cNvPr>
          <p:cNvCxnSpPr>
            <a:cxnSpLocks/>
          </p:cNvCxnSpPr>
          <p:nvPr/>
        </p:nvCxnSpPr>
        <p:spPr bwMode="auto">
          <a:xfrm flipH="1">
            <a:off x="6934200" y="4043364"/>
            <a:ext cx="1588" cy="2130425"/>
          </a:xfrm>
          <a:prstGeom prst="line">
            <a:avLst/>
          </a:prstGeom>
          <a:noFill/>
          <a:ln w="38100" cap="flat" cmpd="thickThin" algn="ctr">
            <a:solidFill>
              <a:schemeClr val="accent3">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 name="Oval 25">
            <a:extLst>
              <a:ext uri="{FF2B5EF4-FFF2-40B4-BE49-F238E27FC236}">
                <a16:creationId xmlns:a16="http://schemas.microsoft.com/office/drawing/2014/main" id="{49E5BB32-98FE-4063-BB2C-B114B631B70D}"/>
              </a:ext>
            </a:extLst>
          </p:cNvPr>
          <p:cNvSpPr/>
          <p:nvPr/>
        </p:nvSpPr>
        <p:spPr bwMode="auto">
          <a:xfrm>
            <a:off x="5944618" y="4762961"/>
            <a:ext cx="1981200" cy="442912"/>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8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File1, File2</a:t>
            </a:r>
          </a:p>
        </p:txBody>
      </p:sp>
      <p:sp>
        <p:nvSpPr>
          <p:cNvPr id="27" name="Oval 26">
            <a:extLst>
              <a:ext uri="{FF2B5EF4-FFF2-40B4-BE49-F238E27FC236}">
                <a16:creationId xmlns:a16="http://schemas.microsoft.com/office/drawing/2014/main" id="{88105D22-0237-4423-92F5-07C436A65BBA}"/>
              </a:ext>
            </a:extLst>
          </p:cNvPr>
          <p:cNvSpPr/>
          <p:nvPr/>
        </p:nvSpPr>
        <p:spPr bwMode="auto">
          <a:xfrm>
            <a:off x="5944618" y="5805488"/>
            <a:ext cx="1981200" cy="442912"/>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8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File1</a:t>
            </a:r>
          </a:p>
        </p:txBody>
      </p:sp>
      <p:cxnSp>
        <p:nvCxnSpPr>
          <p:cNvPr id="35" name="Straight Connector 34">
            <a:extLst>
              <a:ext uri="{FF2B5EF4-FFF2-40B4-BE49-F238E27FC236}">
                <a16:creationId xmlns:a16="http://schemas.microsoft.com/office/drawing/2014/main" id="{E62ACA2D-1582-48F6-B9CA-D8AA8C7AD194}"/>
              </a:ext>
            </a:extLst>
          </p:cNvPr>
          <p:cNvCxnSpPr>
            <a:cxnSpLocks/>
            <a:stCxn id="0" idx="4"/>
            <a:endCxn id="0" idx="0"/>
          </p:cNvCxnSpPr>
          <p:nvPr/>
        </p:nvCxnSpPr>
        <p:spPr bwMode="auto">
          <a:xfrm>
            <a:off x="4443414" y="4014788"/>
            <a:ext cx="2492375" cy="747712"/>
          </a:xfrm>
          <a:prstGeom prst="line">
            <a:avLst/>
          </a:prstGeom>
          <a:noFill/>
          <a:ln w="38100" cap="flat" cmpd="thickThin" algn="ctr">
            <a:solidFill>
              <a:schemeClr val="accent3">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6" name="Oval 35">
            <a:extLst>
              <a:ext uri="{FF2B5EF4-FFF2-40B4-BE49-F238E27FC236}">
                <a16:creationId xmlns:a16="http://schemas.microsoft.com/office/drawing/2014/main" id="{71BF2766-B21A-45AD-82A0-97AAF4C8D190}"/>
              </a:ext>
            </a:extLst>
          </p:cNvPr>
          <p:cNvSpPr/>
          <p:nvPr/>
        </p:nvSpPr>
        <p:spPr bwMode="auto">
          <a:xfrm>
            <a:off x="3453484" y="3571191"/>
            <a:ext cx="1981200" cy="442912"/>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8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File1, File2</a:t>
            </a:r>
          </a:p>
        </p:txBody>
      </p:sp>
      <p:sp>
        <p:nvSpPr>
          <p:cNvPr id="38" name="Oval 37">
            <a:extLst>
              <a:ext uri="{FF2B5EF4-FFF2-40B4-BE49-F238E27FC236}">
                <a16:creationId xmlns:a16="http://schemas.microsoft.com/office/drawing/2014/main" id="{74FFA502-3395-45CB-A99E-93AC2783FD7B}"/>
              </a:ext>
            </a:extLst>
          </p:cNvPr>
          <p:cNvSpPr/>
          <p:nvPr/>
        </p:nvSpPr>
        <p:spPr bwMode="auto">
          <a:xfrm>
            <a:off x="5838205" y="3600727"/>
            <a:ext cx="1981200" cy="442912"/>
          </a:xfrm>
          <a:prstGeom prst="ellipse">
            <a:avLst/>
          </a:prstGeom>
          <a:gradFill>
            <a:gsLst>
              <a:gs pos="0">
                <a:srgbClr val="C00000"/>
              </a:gs>
              <a:gs pos="57000">
                <a:schemeClr val="bg2"/>
              </a:gs>
              <a:gs pos="83000">
                <a:schemeClr val="bg2">
                  <a:lumMod val="60000"/>
                  <a:lumOff val="40000"/>
                </a:schemeClr>
              </a:gs>
              <a:gs pos="100000">
                <a:schemeClr val="accent1">
                  <a:lumMod val="30000"/>
                  <a:lumOff val="70000"/>
                </a:schemeClr>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r>
              <a:rPr lang="en-US" sz="18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File1, File2</a:t>
            </a:r>
          </a:p>
        </p:txBody>
      </p:sp>
      <p:cxnSp>
        <p:nvCxnSpPr>
          <p:cNvPr id="119826" name="Straight Arrow Connector 4">
            <a:extLst>
              <a:ext uri="{FF2B5EF4-FFF2-40B4-BE49-F238E27FC236}">
                <a16:creationId xmlns:a16="http://schemas.microsoft.com/office/drawing/2014/main" id="{29F17325-79E9-A20F-E671-C05E60497EE7}"/>
              </a:ext>
            </a:extLst>
          </p:cNvPr>
          <p:cNvCxnSpPr>
            <a:cxnSpLocks/>
          </p:cNvCxnSpPr>
          <p:nvPr/>
        </p:nvCxnSpPr>
        <p:spPr bwMode="auto">
          <a:xfrm flipH="1">
            <a:off x="5029201" y="3822700"/>
            <a:ext cx="2790825" cy="0"/>
          </a:xfrm>
          <a:prstGeom prst="straightConnector1">
            <a:avLst/>
          </a:prstGeom>
          <a:noFill/>
          <a:ln w="76200" algn="ctr">
            <a:solidFill>
              <a:schemeClr val="tx1">
                <a:alpha val="6196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TextBox 22">
            <a:extLst>
              <a:ext uri="{FF2B5EF4-FFF2-40B4-BE49-F238E27FC236}">
                <a16:creationId xmlns:a16="http://schemas.microsoft.com/office/drawing/2014/main" id="{A2BFEC86-FA6D-49C5-9281-156DC7210427}"/>
              </a:ext>
            </a:extLst>
          </p:cNvPr>
          <p:cNvSpPr txBox="1"/>
          <p:nvPr/>
        </p:nvSpPr>
        <p:spPr>
          <a:xfrm>
            <a:off x="1581583" y="5948219"/>
            <a:ext cx="3981018" cy="861774"/>
          </a:xfrm>
          <a:prstGeom prst="rect">
            <a:avLst/>
          </a:prstGeom>
          <a:solidFill>
            <a:schemeClr val="tx1">
              <a:lumMod val="65000"/>
              <a:lumOff val="3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spAutoFit/>
          </a:bodyPr>
          <a:lstStyle/>
          <a:p>
            <a:pPr algn="ctr">
              <a:defRPr/>
            </a:pPr>
            <a:r>
              <a:rPr lang="en-US" sz="1600" dirty="0">
                <a:solidFill>
                  <a:schemeClr val="bg1"/>
                </a:solidFill>
                <a:latin typeface="+mj-lt"/>
                <a:cs typeface="Calibri" panose="020F0502020204030204" pitchFamily="34" charset="0"/>
              </a:rPr>
              <a:t>In the above Three-Way Merge, Git cannot do a Fast-Forward Merge, because you would lose </a:t>
            </a:r>
            <a:r>
              <a:rPr lang="en-US" sz="1800" b="1" dirty="0">
                <a:solidFill>
                  <a:schemeClr val="bg1"/>
                </a:solidFill>
                <a:latin typeface="+mj-lt"/>
                <a:cs typeface="Calibri" panose="020F0502020204030204" pitchFamily="34" charset="0"/>
              </a:rPr>
              <a:t>dev</a:t>
            </a:r>
            <a:r>
              <a:rPr lang="en-US" sz="1600" dirty="0">
                <a:solidFill>
                  <a:schemeClr val="bg1"/>
                </a:solidFill>
                <a:latin typeface="+mj-lt"/>
                <a:cs typeface="Calibri" panose="020F0502020204030204" pitchFamily="34" charset="0"/>
              </a:rPr>
              <a:t> Commit/changes</a:t>
            </a:r>
          </a:p>
        </p:txBody>
      </p:sp>
      <p:sp>
        <p:nvSpPr>
          <p:cNvPr id="54" name="TextBox 53">
            <a:extLst>
              <a:ext uri="{FF2B5EF4-FFF2-40B4-BE49-F238E27FC236}">
                <a16:creationId xmlns:a16="http://schemas.microsoft.com/office/drawing/2014/main" id="{E56E4D8A-7292-4B81-8C74-BFDD3909054F}"/>
              </a:ext>
            </a:extLst>
          </p:cNvPr>
          <p:cNvSpPr txBox="1"/>
          <p:nvPr/>
        </p:nvSpPr>
        <p:spPr>
          <a:xfrm>
            <a:off x="2209800" y="3404722"/>
            <a:ext cx="1284326" cy="923330"/>
          </a:xfrm>
          <a:prstGeom prst="rect">
            <a:avLst/>
          </a:prstGeom>
          <a:solidFill>
            <a:srgbClr val="FF0000">
              <a:alpha val="7000"/>
            </a:srgbClr>
          </a:solidFill>
          <a:ln>
            <a:noFill/>
          </a:ln>
          <a:effectLst/>
          <a:scene3d>
            <a:camera prst="orthographicFront">
              <a:rot lat="0" lon="0" rev="0"/>
            </a:camera>
            <a:lightRig rig="chilly" dir="t">
              <a:rot lat="0" lon="0" rev="18480000"/>
            </a:lightRig>
          </a:scene3d>
          <a:sp3d prstMaterial="clear">
            <a:bevelT h="63500"/>
          </a:sp3d>
        </p:spPr>
        <p:txBody>
          <a:bodyPr wrap="none">
            <a:spAutoFit/>
          </a:bodyPr>
          <a:lstStyle/>
          <a:p>
            <a:pPr algn="ctr">
              <a:defRPr/>
            </a:pPr>
            <a:r>
              <a:rPr lang="en-US" b="1" dirty="0">
                <a:solidFill>
                  <a:srgbClr val="FF00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2. </a:t>
            </a:r>
          </a:p>
          <a:p>
            <a:pPr algn="ctr">
              <a:defRPr/>
            </a:pPr>
            <a:r>
              <a:rPr lang="en-US" sz="1800" b="1" dirty="0">
                <a:latin typeface="Calibri" panose="020F0502020204030204" pitchFamily="34" charset="0"/>
                <a:cs typeface="Calibri" panose="020F0502020204030204" pitchFamily="34" charset="0"/>
              </a:rPr>
              <a:t>qa  Commit</a:t>
            </a:r>
          </a:p>
        </p:txBody>
      </p:sp>
      <p:sp>
        <p:nvSpPr>
          <p:cNvPr id="55" name="TextBox 54">
            <a:extLst>
              <a:ext uri="{FF2B5EF4-FFF2-40B4-BE49-F238E27FC236}">
                <a16:creationId xmlns:a16="http://schemas.microsoft.com/office/drawing/2014/main" id="{9DD0C6C4-8529-480F-91D5-628412F33248}"/>
              </a:ext>
            </a:extLst>
          </p:cNvPr>
          <p:cNvSpPr txBox="1"/>
          <p:nvPr/>
        </p:nvSpPr>
        <p:spPr>
          <a:xfrm>
            <a:off x="7912571" y="4581156"/>
            <a:ext cx="2671291" cy="923330"/>
          </a:xfrm>
          <a:prstGeom prst="rect">
            <a:avLst/>
          </a:prstGeom>
          <a:solidFill>
            <a:schemeClr val="tx1">
              <a:alpha val="7000"/>
            </a:schemeClr>
          </a:solidFill>
          <a:ln>
            <a:noFill/>
          </a:ln>
          <a:effectLst/>
          <a:scene3d>
            <a:camera prst="orthographicFront">
              <a:rot lat="0" lon="0" rev="0"/>
            </a:camera>
            <a:lightRig rig="chilly" dir="t">
              <a:rot lat="0" lon="0" rev="18480000"/>
            </a:lightRig>
          </a:scene3d>
          <a:sp3d prstMaterial="clear">
            <a:bevelT h="63500"/>
          </a:sp3d>
        </p:spPr>
        <p:txBody>
          <a:bodyPr>
            <a:spAutoFit/>
          </a:bodyPr>
          <a:lstStyle/>
          <a:p>
            <a:pPr algn="ctr">
              <a:defRPr/>
            </a:pPr>
            <a:r>
              <a:rPr lang="en-US" b="1" dirty="0">
                <a:solidFill>
                  <a:srgbClr val="FF00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3.</a:t>
            </a:r>
            <a:r>
              <a:rPr lang="en-US" sz="1800" b="1" dirty="0">
                <a:latin typeface="Calibri" panose="020F0502020204030204" pitchFamily="34" charset="0"/>
                <a:cs typeface="Calibri" panose="020F0502020204030204" pitchFamily="34" charset="0"/>
              </a:rPr>
              <a:t> </a:t>
            </a:r>
          </a:p>
          <a:p>
            <a:pPr algn="ctr">
              <a:defRPr/>
            </a:pPr>
            <a:r>
              <a:rPr lang="en-US" sz="1800" b="1" dirty="0">
                <a:latin typeface="Calibri" panose="020F0502020204030204" pitchFamily="34" charset="0"/>
                <a:cs typeface="Calibri" panose="020F0502020204030204" pitchFamily="34" charset="0"/>
              </a:rPr>
              <a:t>master </a:t>
            </a:r>
            <a:r>
              <a:rPr lang="en-US" sz="1600" dirty="0">
                <a:latin typeface="Calibri" panose="020F0502020204030204" pitchFamily="34" charset="0"/>
                <a:cs typeface="Calibri" panose="020F0502020204030204" pitchFamily="34" charset="0"/>
              </a:rPr>
              <a:t>(ancestor)</a:t>
            </a:r>
            <a:r>
              <a:rPr lang="en-US" sz="1800" dirty="0">
                <a:latin typeface="Calibri" panose="020F0502020204030204" pitchFamily="34" charset="0"/>
                <a:cs typeface="Calibri" panose="020F0502020204030204" pitchFamily="34" charset="0"/>
              </a:rPr>
              <a:t>  </a:t>
            </a:r>
            <a:r>
              <a:rPr lang="en-US" sz="1800" b="1" dirty="0">
                <a:latin typeface="Calibri" panose="020F0502020204030204" pitchFamily="34" charset="0"/>
                <a:cs typeface="Calibri" panose="020F0502020204030204" pitchFamily="34" charset="0"/>
              </a:rPr>
              <a:t>Commit</a:t>
            </a:r>
          </a:p>
        </p:txBody>
      </p:sp>
      <p:sp>
        <p:nvSpPr>
          <p:cNvPr id="56" name="TextBox 55">
            <a:extLst>
              <a:ext uri="{FF2B5EF4-FFF2-40B4-BE49-F238E27FC236}">
                <a16:creationId xmlns:a16="http://schemas.microsoft.com/office/drawing/2014/main" id="{DC09E540-D4B3-4445-AB32-06265FEA47F3}"/>
              </a:ext>
            </a:extLst>
          </p:cNvPr>
          <p:cNvSpPr txBox="1"/>
          <p:nvPr/>
        </p:nvSpPr>
        <p:spPr>
          <a:xfrm>
            <a:off x="7836892" y="3516997"/>
            <a:ext cx="1393779" cy="923330"/>
          </a:xfrm>
          <a:prstGeom prst="rect">
            <a:avLst/>
          </a:prstGeom>
          <a:solidFill>
            <a:srgbClr val="00B050">
              <a:alpha val="7000"/>
            </a:srgbClr>
          </a:solidFill>
          <a:ln>
            <a:noFill/>
          </a:ln>
          <a:effectLst/>
          <a:scene3d>
            <a:camera prst="orthographicFront">
              <a:rot lat="0" lon="0" rev="0"/>
            </a:camera>
            <a:lightRig rig="chilly" dir="t">
              <a:rot lat="0" lon="0" rev="18480000"/>
            </a:lightRig>
          </a:scene3d>
          <a:sp3d prstMaterial="clear">
            <a:bevelT h="63500"/>
          </a:sp3d>
        </p:spPr>
        <p:txBody>
          <a:bodyPr wrap="none">
            <a:spAutoFit/>
          </a:bodyPr>
          <a:lstStyle/>
          <a:p>
            <a:pPr algn="ctr">
              <a:defRPr/>
            </a:pPr>
            <a:r>
              <a:rPr lang="en-US" b="1" dirty="0">
                <a:solidFill>
                  <a:srgbClr val="FF00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1. </a:t>
            </a:r>
          </a:p>
          <a:p>
            <a:pPr algn="ctr">
              <a:defRPr/>
            </a:pPr>
            <a:r>
              <a:rPr lang="en-US" sz="1800" b="1" dirty="0">
                <a:latin typeface="Calibri" panose="020F0502020204030204" pitchFamily="34" charset="0"/>
                <a:cs typeface="Calibri" panose="020F0502020204030204" pitchFamily="34" charset="0"/>
              </a:rPr>
              <a:t>dev  Commit</a:t>
            </a:r>
          </a:p>
        </p:txBody>
      </p:sp>
      <p:sp>
        <p:nvSpPr>
          <p:cNvPr id="20" name="TextBox 19">
            <a:extLst>
              <a:ext uri="{FF2B5EF4-FFF2-40B4-BE49-F238E27FC236}">
                <a16:creationId xmlns:a16="http://schemas.microsoft.com/office/drawing/2014/main" id="{4ECD39DB-28C9-4627-9EA5-3DB002EDC4D5}"/>
              </a:ext>
            </a:extLst>
          </p:cNvPr>
          <p:cNvSpPr txBox="1"/>
          <p:nvPr/>
        </p:nvSpPr>
        <p:spPr>
          <a:xfrm>
            <a:off x="3869267" y="4033747"/>
            <a:ext cx="1135247" cy="646331"/>
          </a:xfrm>
          <a:prstGeom prst="rect">
            <a:avLst/>
          </a:prstGeom>
          <a:solidFill>
            <a:schemeClr val="tx1">
              <a:lumMod val="65000"/>
              <a:lumOff val="3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a:spAutoFit/>
          </a:bodyPr>
          <a:lstStyle/>
          <a:p>
            <a:pPr algn="ctr">
              <a:defRPr/>
            </a:pPr>
            <a:r>
              <a:rPr lang="en-US" sz="1800" i="1" dirty="0">
                <a:solidFill>
                  <a:schemeClr val="bg1"/>
                </a:solidFill>
                <a:latin typeface="+mj-lt"/>
                <a:cs typeface="Calibri" panose="020F0502020204030204" pitchFamily="34" charset="0"/>
              </a:rPr>
              <a:t>Divergent</a:t>
            </a:r>
          </a:p>
          <a:p>
            <a:pPr algn="ctr">
              <a:defRPr/>
            </a:pPr>
            <a:r>
              <a:rPr lang="en-US" sz="1800" i="1" dirty="0">
                <a:solidFill>
                  <a:schemeClr val="bg1"/>
                </a:solidFill>
                <a:latin typeface="+mj-lt"/>
                <a:cs typeface="Calibri" panose="020F0502020204030204" pitchFamily="34" charset="0"/>
              </a:rPr>
              <a:t>Branch</a:t>
            </a:r>
          </a:p>
        </p:txBody>
      </p:sp>
      <p:pic>
        <p:nvPicPr>
          <p:cNvPr id="119836" name="Picture 2">
            <a:extLst>
              <a:ext uri="{FF2B5EF4-FFF2-40B4-BE49-F238E27FC236}">
                <a16:creationId xmlns:a16="http://schemas.microsoft.com/office/drawing/2014/main" id="{6CA70E7F-0DEA-D4FF-93B4-36AE605ABEB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08601" y="3511551"/>
            <a:ext cx="614363" cy="61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Arrow: Right 17">
            <a:extLst>
              <a:ext uri="{FF2B5EF4-FFF2-40B4-BE49-F238E27FC236}">
                <a16:creationId xmlns:a16="http://schemas.microsoft.com/office/drawing/2014/main" id="{859F2992-AB23-4EE6-AB1C-EF5982A4CFC4}"/>
              </a:ext>
            </a:extLst>
          </p:cNvPr>
          <p:cNvSpPr/>
          <p:nvPr/>
        </p:nvSpPr>
        <p:spPr bwMode="auto">
          <a:xfrm flipH="1">
            <a:off x="9220200" y="3533673"/>
            <a:ext cx="914400" cy="549740"/>
          </a:xfrm>
          <a:prstGeom prst="rightArrow">
            <a:avLst/>
          </a:prstGeom>
          <a:solidFill>
            <a:srgbClr val="0070C0"/>
          </a:solidFill>
          <a:ln w="28575" cap="flat" cmpd="sng" algn="ctr">
            <a:noFill/>
            <a:prstDash val="solid"/>
            <a:round/>
            <a:headEnd type="none" w="med" len="med"/>
            <a:tailEnd type="none" w="med" len="med"/>
          </a:ln>
          <a:effectLst/>
          <a:scene3d>
            <a:camera prst="orthographicFront">
              <a:rot lat="0" lon="0" rev="0"/>
            </a:camera>
            <a:lightRig rig="chilly" dir="t">
              <a:rot lat="0" lon="0" rev="18480000"/>
            </a:lightRig>
          </a:scene3d>
          <a:sp3d prstMaterial="clear">
            <a:bevelT h="63500"/>
          </a:sp3d>
        </p:spPr>
        <p:txBody>
          <a:bodyPr wrap="none" anchor="ctr"/>
          <a:lstStyle/>
          <a:p>
            <a:pPr eaLnBrk="1" hangingPunct="1">
              <a:defRPr/>
            </a:pPr>
            <a:r>
              <a:rPr lang="en-US" sz="1500" b="1" dirty="0">
                <a:latin typeface="Calibri" panose="020F0502020204030204" pitchFamily="34" charset="0"/>
                <a:cs typeface="Calibri" panose="020F0502020204030204" pitchFamily="34" charset="0"/>
              </a:rPr>
              <a:t>master</a:t>
            </a:r>
          </a:p>
        </p:txBody>
      </p:sp>
      <p:sp>
        <p:nvSpPr>
          <p:cNvPr id="19" name="Arrow: Right 18">
            <a:extLst>
              <a:ext uri="{FF2B5EF4-FFF2-40B4-BE49-F238E27FC236}">
                <a16:creationId xmlns:a16="http://schemas.microsoft.com/office/drawing/2014/main" id="{44FEA1DC-30E2-4352-A6E5-5DD1C3F53F28}"/>
              </a:ext>
            </a:extLst>
          </p:cNvPr>
          <p:cNvSpPr/>
          <p:nvPr/>
        </p:nvSpPr>
        <p:spPr bwMode="auto">
          <a:xfrm flipH="1">
            <a:off x="9220200" y="3200400"/>
            <a:ext cx="914400" cy="549740"/>
          </a:xfrm>
          <a:prstGeom prst="rightArrow">
            <a:avLst/>
          </a:prstGeom>
          <a:solidFill>
            <a:srgbClr val="00B050"/>
          </a:solidFill>
          <a:ln w="28575" cap="flat" cmpd="sng" algn="ctr">
            <a:noFill/>
            <a:prstDash val="solid"/>
            <a:round/>
            <a:headEnd type="none" w="med" len="med"/>
            <a:tailEnd type="none" w="med" len="med"/>
          </a:ln>
          <a:effectLst/>
          <a:scene3d>
            <a:camera prst="orthographicFront">
              <a:rot lat="0" lon="0" rev="0"/>
            </a:camera>
            <a:lightRig rig="chilly" dir="t">
              <a:rot lat="0" lon="0" rev="18480000"/>
            </a:lightRig>
          </a:scene3d>
          <a:sp3d prstMaterial="clear">
            <a:bevelT h="63500"/>
          </a:sp3d>
        </p:spPr>
        <p:txBody>
          <a:bodyPr wrap="none" anchor="ctr"/>
          <a:lstStyle/>
          <a:p>
            <a:pPr algn="ctr" eaLnBrk="1" hangingPunct="1">
              <a:defRPr/>
            </a:pPr>
            <a:r>
              <a:rPr lang="en-US" sz="1600" b="1" dirty="0">
                <a:latin typeface="Calibri" panose="020F0502020204030204" pitchFamily="34" charset="0"/>
                <a:cs typeface="Calibri" panose="020F0502020204030204" pitchFamily="34" charset="0"/>
              </a:rPr>
              <a:t>dev</a:t>
            </a:r>
          </a:p>
        </p:txBody>
      </p:sp>
      <p:sp>
        <p:nvSpPr>
          <p:cNvPr id="21" name="Arrow: Right 20">
            <a:extLst>
              <a:ext uri="{FF2B5EF4-FFF2-40B4-BE49-F238E27FC236}">
                <a16:creationId xmlns:a16="http://schemas.microsoft.com/office/drawing/2014/main" id="{FAEA0505-E6B6-43D2-8159-017397E68E3F}"/>
              </a:ext>
            </a:extLst>
          </p:cNvPr>
          <p:cNvSpPr/>
          <p:nvPr/>
        </p:nvSpPr>
        <p:spPr bwMode="auto">
          <a:xfrm flipH="1">
            <a:off x="9247536" y="3866947"/>
            <a:ext cx="887064" cy="477719"/>
          </a:xfrm>
          <a:prstGeom prst="rightArrow">
            <a:avLst/>
          </a:prstGeom>
          <a:solidFill>
            <a:schemeClr val="bg2">
              <a:lumMod val="75000"/>
            </a:schemeClr>
          </a:solidFill>
          <a:ln w="28575" cap="flat" cmpd="sng" algn="ctr">
            <a:solidFill>
              <a:srgbClr val="FF0000"/>
            </a:solidFill>
            <a:prstDash val="solid"/>
            <a:round/>
            <a:headEnd type="none" w="med" len="med"/>
            <a:tailEnd type="none" w="med" len="med"/>
          </a:ln>
          <a:effectLst/>
          <a:scene3d>
            <a:camera prst="orthographicFront">
              <a:rot lat="0" lon="0" rev="0"/>
            </a:camera>
            <a:lightRig rig="chilly" dir="t">
              <a:rot lat="0" lon="0" rev="18480000"/>
            </a:lightRig>
          </a:scene3d>
          <a:sp3d prstMaterial="clear">
            <a:bevelT h="63500"/>
          </a:sp3d>
        </p:spPr>
        <p:txBody>
          <a:bodyPr wrap="none" anchor="ctr"/>
          <a:lstStyle/>
          <a:p>
            <a:pPr eaLnBrk="1" hangingPunct="1">
              <a:defRPr/>
            </a:pPr>
            <a:r>
              <a:rPr lang="en-US" sz="1200" b="1" dirty="0">
                <a:latin typeface="Calibri" panose="020F0502020204030204" pitchFamily="34" charset="0"/>
                <a:cs typeface="Calibri" panose="020F0502020204030204" pitchFamily="34" charset="0"/>
              </a:rPr>
              <a:t>HEAD</a:t>
            </a:r>
            <a:endParaRPr lang="en-US" sz="1400" b="1" dirty="0">
              <a:latin typeface="Calibri" panose="020F0502020204030204" pitchFamily="34" charset="0"/>
              <a:cs typeface="Calibri" panose="020F0502020204030204" pitchFamily="34" charset="0"/>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Arrow: Down 15">
            <a:extLst>
              <a:ext uri="{FF2B5EF4-FFF2-40B4-BE49-F238E27FC236}">
                <a16:creationId xmlns:a16="http://schemas.microsoft.com/office/drawing/2014/main" id="{4D1A9BE6-706D-45E1-880A-AEF0D223CA47}"/>
              </a:ext>
            </a:extLst>
          </p:cNvPr>
          <p:cNvSpPr/>
          <p:nvPr/>
        </p:nvSpPr>
        <p:spPr bwMode="auto">
          <a:xfrm flipV="1">
            <a:off x="7696201" y="3786186"/>
            <a:ext cx="493713" cy="488950"/>
          </a:xfrm>
          <a:prstGeom prst="downArrow">
            <a:avLst/>
          </a:prstGeom>
          <a:gradFill>
            <a:gsLst>
              <a:gs pos="0">
                <a:schemeClr val="accent1">
                  <a:lumMod val="20000"/>
                  <a:lumOff val="80000"/>
                </a:schemeClr>
              </a:gs>
              <a:gs pos="0">
                <a:schemeClr val="accent1">
                  <a:lumMod val="45000"/>
                  <a:lumOff val="55000"/>
                </a:schemeClr>
              </a:gs>
              <a:gs pos="56000">
                <a:schemeClr val="accent1">
                  <a:lumMod val="45000"/>
                  <a:lumOff val="55000"/>
                </a:schemeClr>
              </a:gs>
              <a:gs pos="100000">
                <a:schemeClr val="bg1">
                  <a:lumMod val="95000"/>
                </a:schemeClr>
              </a:gs>
            </a:gsLst>
            <a:lin ang="5400000" scaled="1"/>
          </a:gradFill>
          <a:ln w="28575" cap="flat" cmpd="sng" algn="ctr">
            <a:no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sp>
        <p:nvSpPr>
          <p:cNvPr id="4" name="Arrow: Down 3">
            <a:extLst>
              <a:ext uri="{FF2B5EF4-FFF2-40B4-BE49-F238E27FC236}">
                <a16:creationId xmlns:a16="http://schemas.microsoft.com/office/drawing/2014/main" id="{D17B83C6-F631-4042-A260-AB915B111D52}"/>
              </a:ext>
            </a:extLst>
          </p:cNvPr>
          <p:cNvSpPr/>
          <p:nvPr/>
        </p:nvSpPr>
        <p:spPr bwMode="auto">
          <a:xfrm flipV="1">
            <a:off x="4065588" y="3733799"/>
            <a:ext cx="493712" cy="487362"/>
          </a:xfrm>
          <a:prstGeom prst="downArrow">
            <a:avLst/>
          </a:prstGeom>
          <a:gradFill>
            <a:gsLst>
              <a:gs pos="0">
                <a:schemeClr val="accent1">
                  <a:lumMod val="20000"/>
                  <a:lumOff val="80000"/>
                </a:schemeClr>
              </a:gs>
              <a:gs pos="0">
                <a:schemeClr val="accent1">
                  <a:lumMod val="45000"/>
                  <a:lumOff val="55000"/>
                </a:schemeClr>
              </a:gs>
              <a:gs pos="56000">
                <a:schemeClr val="accent1">
                  <a:lumMod val="45000"/>
                  <a:lumOff val="55000"/>
                </a:schemeClr>
              </a:gs>
              <a:gs pos="100000">
                <a:schemeClr val="bg1">
                  <a:lumMod val="95000"/>
                </a:schemeClr>
              </a:gs>
            </a:gsLst>
            <a:lin ang="5400000" scaled="1"/>
          </a:gradFill>
          <a:ln w="28575" cap="flat" cmpd="sng" algn="ctr">
            <a:no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968BB958-221E-4B01-8A3A-F13AF69CA7F9}"/>
              </a:ext>
            </a:extLst>
          </p:cNvPr>
          <p:cNvSpPr/>
          <p:nvPr/>
        </p:nvSpPr>
        <p:spPr bwMode="auto">
          <a:xfrm flipV="1">
            <a:off x="4191000" y="4176711"/>
            <a:ext cx="3886200" cy="12065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28575" cap="flat" cmpd="sng" algn="ctr">
            <a:no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sp>
        <p:nvSpPr>
          <p:cNvPr id="121862" name="Title 1">
            <a:extLst>
              <a:ext uri="{FF2B5EF4-FFF2-40B4-BE49-F238E27FC236}">
                <a16:creationId xmlns:a16="http://schemas.microsoft.com/office/drawing/2014/main" id="{AF68C658-B079-211C-8A31-8C1AC886D7CB}"/>
              </a:ext>
            </a:extLst>
          </p:cNvPr>
          <p:cNvSpPr>
            <a:spLocks noGrp="1" noChangeArrowheads="1"/>
          </p:cNvSpPr>
          <p:nvPr>
            <p:ph type="title"/>
            <p:custDataLst>
              <p:tags r:id="rId1"/>
            </p:custDataLst>
          </p:nvPr>
        </p:nvSpPr>
        <p:spPr>
          <a:xfrm>
            <a:off x="533400" y="301069"/>
            <a:ext cx="9001125" cy="533400"/>
          </a:xfrm>
        </p:spPr>
        <p:txBody>
          <a:bodyPr/>
          <a:lstStyle/>
          <a:p>
            <a:r>
              <a:rPr lang="en-US" altLang="en-US" b="1"/>
              <a:t>Three-Way Merge – with File/Record Conflicts</a:t>
            </a:r>
          </a:p>
        </p:txBody>
      </p:sp>
      <p:sp>
        <p:nvSpPr>
          <p:cNvPr id="121861" name="Content Placeholder 8">
            <a:extLst>
              <a:ext uri="{FF2B5EF4-FFF2-40B4-BE49-F238E27FC236}">
                <a16:creationId xmlns:a16="http://schemas.microsoft.com/office/drawing/2014/main" id="{57730B7A-5F6C-FB93-BF81-B6549AFF72A8}"/>
              </a:ext>
            </a:extLst>
          </p:cNvPr>
          <p:cNvSpPr>
            <a:spLocks noGrp="1" noChangeArrowheads="1"/>
          </p:cNvSpPr>
          <p:nvPr>
            <p:ph idx="1"/>
          </p:nvPr>
        </p:nvSpPr>
        <p:spPr>
          <a:xfrm>
            <a:off x="990600" y="838200"/>
            <a:ext cx="10363200" cy="6008687"/>
          </a:xfrm>
        </p:spPr>
        <p:txBody>
          <a:bodyPr/>
          <a:lstStyle/>
          <a:p>
            <a:r>
              <a:rPr lang="en-US" altLang="en-US" sz="2400" dirty="0"/>
              <a:t>In this example, we'll use 3 different versions of a simple QSAM file which is modified three times on three different branches:</a:t>
            </a:r>
            <a:endParaRPr lang="en-US" altLang="en-US" sz="1600" dirty="0"/>
          </a:p>
        </p:txBody>
      </p:sp>
      <p:sp>
        <p:nvSpPr>
          <p:cNvPr id="15" name="TextBox 14">
            <a:extLst>
              <a:ext uri="{FF2B5EF4-FFF2-40B4-BE49-F238E27FC236}">
                <a16:creationId xmlns:a16="http://schemas.microsoft.com/office/drawing/2014/main" id="{669A0C8D-FF7B-45ED-B403-D83EEA60A331}"/>
              </a:ext>
            </a:extLst>
          </p:cNvPr>
          <p:cNvSpPr txBox="1"/>
          <p:nvPr/>
        </p:nvSpPr>
        <p:spPr>
          <a:xfrm>
            <a:off x="8252159" y="3687761"/>
            <a:ext cx="711926" cy="523220"/>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wrap="none">
            <a:spAutoFit/>
          </a:bodyPr>
          <a:lstStyle/>
          <a:p>
            <a:pPr>
              <a:defRPr/>
            </a:pPr>
            <a:r>
              <a:rPr lang="en-US" sz="2800" dirty="0">
                <a:latin typeface="Calibri" panose="020F0502020204030204" pitchFamily="34" charset="0"/>
                <a:cs typeface="Calibri" panose="020F0502020204030204" pitchFamily="34" charset="0"/>
              </a:rPr>
              <a:t>dev</a:t>
            </a:r>
          </a:p>
        </p:txBody>
      </p:sp>
      <p:sp>
        <p:nvSpPr>
          <p:cNvPr id="12" name="Content Placeholder 2">
            <a:extLst>
              <a:ext uri="{FF2B5EF4-FFF2-40B4-BE49-F238E27FC236}">
                <a16:creationId xmlns:a16="http://schemas.microsoft.com/office/drawing/2014/main" id="{F7F6F951-8B02-490F-9E5C-EC76E368C598}"/>
              </a:ext>
            </a:extLst>
          </p:cNvPr>
          <p:cNvSpPr txBox="1">
            <a:spLocks noChangeArrowheads="1"/>
          </p:cNvSpPr>
          <p:nvPr/>
        </p:nvSpPr>
        <p:spPr bwMode="auto">
          <a:xfrm>
            <a:off x="4114800" y="4635499"/>
            <a:ext cx="3962400" cy="2176462"/>
          </a:xfrm>
          <a:prstGeom prst="rect">
            <a:avLst/>
          </a:prstGeom>
          <a:solidFill>
            <a:schemeClr val="tx1">
              <a:alpha val="81000"/>
            </a:schemeClr>
          </a:solidFill>
          <a:ln>
            <a:noFill/>
          </a:ln>
          <a:effectLst/>
        </p:spPr>
        <p:txBody>
          <a:bodyPr/>
          <a:lstStyle>
            <a:lvl1pPr marL="230188" indent="-230188" algn="l" rtl="0" eaLnBrk="0" fontAlgn="base" hangingPunct="0">
              <a:lnSpc>
                <a:spcPct val="85000"/>
              </a:lnSpc>
              <a:spcBef>
                <a:spcPct val="30000"/>
              </a:spcBef>
              <a:spcAft>
                <a:spcPct val="0"/>
              </a:spcAft>
              <a:buClr>
                <a:srgbClr val="000000"/>
              </a:buClr>
              <a:buFont typeface="Wingdings" panose="05000000000000000000" pitchFamily="2" charset="2"/>
              <a:buChar char="§"/>
              <a:defRPr sz="3200">
                <a:solidFill>
                  <a:schemeClr val="tx1"/>
                </a:solidFill>
                <a:latin typeface="+mn-lt"/>
                <a:ea typeface="+mn-ea"/>
                <a:cs typeface="+mn-cs"/>
              </a:defRPr>
            </a:lvl1pPr>
            <a:lvl2pPr marL="576263" indent="-231775" algn="l" rtl="0" eaLnBrk="0" fontAlgn="base" hangingPunct="0">
              <a:lnSpc>
                <a:spcPct val="85000"/>
              </a:lnSpc>
              <a:spcBef>
                <a:spcPct val="30000"/>
              </a:spcBef>
              <a:spcAft>
                <a:spcPct val="0"/>
              </a:spcAft>
              <a:buClr>
                <a:srgbClr val="006699"/>
              </a:buClr>
              <a:buFont typeface="Webdings" panose="05030102010509060703" pitchFamily="18" charset="2"/>
              <a:buChar char="4"/>
              <a:defRPr sz="2800">
                <a:solidFill>
                  <a:srgbClr val="006699"/>
                </a:solidFill>
                <a:latin typeface="+mn-lt"/>
              </a:defRPr>
            </a:lvl2pPr>
            <a:lvl3pPr marL="909638" indent="-219075" algn="l" rtl="0" eaLnBrk="0" fontAlgn="base" hangingPunct="0">
              <a:spcBef>
                <a:spcPct val="20000"/>
              </a:spcBef>
              <a:spcAft>
                <a:spcPct val="0"/>
              </a:spcAft>
              <a:buFont typeface="Wingdings" panose="05000000000000000000" pitchFamily="2" charset="2"/>
              <a:buChar char="§"/>
              <a:defRPr sz="2400">
                <a:solidFill>
                  <a:srgbClr val="666666"/>
                </a:solidFill>
                <a:latin typeface="+mn-lt"/>
              </a:defRPr>
            </a:lvl3pPr>
            <a:lvl4pPr marL="1255713" indent="-231775" algn="l" rtl="0" eaLnBrk="0" fontAlgn="base" hangingPunct="0">
              <a:spcBef>
                <a:spcPct val="20000"/>
              </a:spcBef>
              <a:spcAft>
                <a:spcPct val="0"/>
              </a:spcAft>
              <a:buChar char="–"/>
              <a:defRPr sz="2000">
                <a:solidFill>
                  <a:schemeClr val="tx1"/>
                </a:solidFill>
                <a:latin typeface="+mn-lt"/>
              </a:defRPr>
            </a:lvl4pPr>
            <a:lvl5pPr marL="1601788" indent="-231775" algn="l" rtl="0" eaLnBrk="0" fontAlgn="base" hangingPunct="0">
              <a:spcBef>
                <a:spcPct val="20000"/>
              </a:spcBef>
              <a:spcAft>
                <a:spcPct val="0"/>
              </a:spcAft>
              <a:buChar char="–"/>
              <a:defRPr sz="2000">
                <a:solidFill>
                  <a:schemeClr val="tx1"/>
                </a:solidFill>
                <a:latin typeface="+mn-lt"/>
              </a:defRPr>
            </a:lvl5pPr>
            <a:lvl6pPr marL="2058988" indent="-231775" algn="l" rtl="0" fontAlgn="base">
              <a:spcBef>
                <a:spcPct val="20000"/>
              </a:spcBef>
              <a:spcAft>
                <a:spcPct val="0"/>
              </a:spcAft>
              <a:buChar char="–"/>
              <a:defRPr sz="2000">
                <a:solidFill>
                  <a:schemeClr val="tx1"/>
                </a:solidFill>
                <a:latin typeface="+mn-lt"/>
              </a:defRPr>
            </a:lvl6pPr>
            <a:lvl7pPr marL="2516188" indent="-231775" algn="l" rtl="0" fontAlgn="base">
              <a:spcBef>
                <a:spcPct val="20000"/>
              </a:spcBef>
              <a:spcAft>
                <a:spcPct val="0"/>
              </a:spcAft>
              <a:buChar char="–"/>
              <a:defRPr sz="2000">
                <a:solidFill>
                  <a:schemeClr val="tx1"/>
                </a:solidFill>
                <a:latin typeface="+mn-lt"/>
              </a:defRPr>
            </a:lvl7pPr>
            <a:lvl8pPr marL="2973388" indent="-231775" algn="l" rtl="0" fontAlgn="base">
              <a:spcBef>
                <a:spcPct val="20000"/>
              </a:spcBef>
              <a:spcAft>
                <a:spcPct val="0"/>
              </a:spcAft>
              <a:buChar char="–"/>
              <a:defRPr sz="2000">
                <a:solidFill>
                  <a:schemeClr val="tx1"/>
                </a:solidFill>
                <a:latin typeface="+mn-lt"/>
              </a:defRPr>
            </a:lvl8pPr>
            <a:lvl9pPr marL="3430588" indent="-231775" algn="l" rtl="0" fontAlgn="base">
              <a:spcBef>
                <a:spcPct val="20000"/>
              </a:spcBef>
              <a:spcAft>
                <a:spcPct val="0"/>
              </a:spcAft>
              <a:buChar char="–"/>
              <a:defRPr sz="2000">
                <a:solidFill>
                  <a:schemeClr val="tx1"/>
                </a:solidFill>
                <a:latin typeface="+mn-lt"/>
              </a:defRPr>
            </a:lvl9pPr>
          </a:lstStyle>
          <a:p>
            <a:pPr marL="0" indent="0">
              <a:buNone/>
              <a:defRPr/>
            </a:pPr>
            <a:r>
              <a:rPr lang="en-US" altLang="en-US" sz="1000" kern="0" dirty="0">
                <a:solidFill>
                  <a:schemeClr val="bg1"/>
                </a:solidFill>
                <a:latin typeface="Courier New" panose="02070309020205020404" pitchFamily="49" charset="0"/>
                <a:cs typeface="Courier New" panose="02070309020205020404" pitchFamily="49" charset="0"/>
              </a:rPr>
              <a:t>01  WS-EQUIPMENT-REC.</a:t>
            </a:r>
          </a:p>
          <a:p>
            <a:pPr marL="0" indent="0">
              <a:buNone/>
              <a:defRPr/>
            </a:pPr>
            <a:r>
              <a:rPr lang="en-US" altLang="en-US" sz="1000" kern="0" dirty="0">
                <a:solidFill>
                  <a:schemeClr val="bg1"/>
                </a:solidFill>
                <a:latin typeface="Courier New" panose="02070309020205020404" pitchFamily="49" charset="0"/>
                <a:cs typeface="Courier New" panose="02070309020205020404" pitchFamily="49" charset="0"/>
              </a:rPr>
              <a:t>    05  EQUIP-TABLE-REC OCCURS 100 TIMES.</a:t>
            </a:r>
          </a:p>
          <a:p>
            <a:pPr marL="0" indent="0">
              <a:buNone/>
              <a:defRPr/>
            </a:pPr>
            <a:r>
              <a:rPr lang="en-US" altLang="en-US" sz="1000" kern="0" dirty="0">
                <a:solidFill>
                  <a:schemeClr val="bg1"/>
                </a:solidFill>
                <a:latin typeface="Courier New" panose="02070309020205020404" pitchFamily="49" charset="0"/>
                <a:cs typeface="Courier New" panose="02070309020205020404" pitchFamily="49" charset="0"/>
              </a:rPr>
              <a:t>        10  EQUIPMENT-ID         PIC X(08).</a:t>
            </a:r>
          </a:p>
          <a:p>
            <a:pPr marL="0" indent="0">
              <a:buNone/>
              <a:defRPr/>
            </a:pPr>
            <a:r>
              <a:rPr lang="en-US" altLang="en-US" sz="1000" kern="0" dirty="0">
                <a:solidFill>
                  <a:schemeClr val="bg1"/>
                </a:solidFill>
                <a:latin typeface="Courier New" panose="02070309020205020404" pitchFamily="49" charset="0"/>
                <a:cs typeface="Courier New" panose="02070309020205020404" pitchFamily="49" charset="0"/>
              </a:rPr>
              <a:t>        10  EQUIP-CATEGORY       PIC X(04).</a:t>
            </a:r>
          </a:p>
          <a:p>
            <a:pPr marL="0" indent="0">
              <a:buNone/>
              <a:defRPr/>
            </a:pPr>
            <a:r>
              <a:rPr lang="en-US" altLang="en-US" sz="1000" kern="0" dirty="0">
                <a:solidFill>
                  <a:schemeClr val="bg1"/>
                </a:solidFill>
                <a:latin typeface="Courier New" panose="02070309020205020404" pitchFamily="49" charset="0"/>
                <a:cs typeface="Courier New" panose="02070309020205020404" pitchFamily="49" charset="0"/>
              </a:rPr>
              <a:t>              88 HEATING-PAD   VALUE "HEAT".</a:t>
            </a:r>
          </a:p>
          <a:p>
            <a:pPr marL="0" indent="0">
              <a:buNone/>
              <a:defRPr/>
            </a:pPr>
            <a:r>
              <a:rPr lang="en-US" altLang="en-US" sz="1000" kern="0" dirty="0">
                <a:solidFill>
                  <a:schemeClr val="bg1"/>
                </a:solidFill>
                <a:latin typeface="Courier New" panose="02070309020205020404" pitchFamily="49" charset="0"/>
                <a:cs typeface="Courier New" panose="02070309020205020404" pitchFamily="49" charset="0"/>
              </a:rPr>
              <a:t>              88 MONITOR       VALUE "MON ".</a:t>
            </a:r>
          </a:p>
          <a:p>
            <a:pPr marL="0" indent="0">
              <a:buNone/>
              <a:defRPr/>
            </a:pPr>
            <a:r>
              <a:rPr lang="en-US" altLang="en-US" sz="1000" kern="0" dirty="0">
                <a:solidFill>
                  <a:schemeClr val="bg1"/>
                </a:solidFill>
                <a:latin typeface="Courier New" panose="02070309020205020404" pitchFamily="49" charset="0"/>
                <a:cs typeface="Courier New" panose="02070309020205020404" pitchFamily="49" charset="0"/>
              </a:rPr>
              <a:t>              88 SHUNT         VALUE "SHNT".</a:t>
            </a:r>
          </a:p>
          <a:p>
            <a:pPr marL="0" indent="0">
              <a:buNone/>
              <a:defRPr/>
            </a:pPr>
            <a:r>
              <a:rPr lang="en-US" altLang="en-US" sz="1000" kern="0" dirty="0">
                <a:solidFill>
                  <a:schemeClr val="bg1"/>
                </a:solidFill>
                <a:latin typeface="Courier New" panose="02070309020205020404" pitchFamily="49" charset="0"/>
                <a:cs typeface="Courier New" panose="02070309020205020404" pitchFamily="49" charset="0"/>
              </a:rPr>
              <a:t>              88 MISCELLANEOUS VALUE "MISC".</a:t>
            </a:r>
          </a:p>
          <a:p>
            <a:pPr marL="0" indent="0">
              <a:buNone/>
              <a:defRPr/>
            </a:pPr>
            <a:r>
              <a:rPr lang="en-US" altLang="en-US" sz="1000" kern="0" dirty="0">
                <a:solidFill>
                  <a:schemeClr val="bg1"/>
                </a:solidFill>
                <a:latin typeface="Courier New" panose="02070309020205020404" pitchFamily="49" charset="0"/>
                <a:cs typeface="Courier New" panose="02070309020205020404" pitchFamily="49" charset="0"/>
              </a:rPr>
              <a:t>        10  EQUIP-COST               PIC 9(5)V99.</a:t>
            </a:r>
          </a:p>
          <a:p>
            <a:pPr marL="0" indent="0">
              <a:buNone/>
              <a:defRPr/>
            </a:pPr>
            <a:r>
              <a:rPr lang="en-US" altLang="en-US" sz="1000" kern="0" dirty="0">
                <a:solidFill>
                  <a:schemeClr val="bg1"/>
                </a:solidFill>
                <a:latin typeface="Courier New" panose="02070309020205020404" pitchFamily="49" charset="0"/>
                <a:cs typeface="Courier New" panose="02070309020205020404" pitchFamily="49" charset="0"/>
              </a:rPr>
              <a:t>        10  PRESCRIBING-PHYS         PIC X(08).</a:t>
            </a:r>
          </a:p>
          <a:p>
            <a:pPr marL="0" indent="0">
              <a:buNone/>
              <a:defRPr/>
            </a:pPr>
            <a:r>
              <a:rPr lang="en-US" altLang="en-US" sz="1000" kern="0" dirty="0">
                <a:solidFill>
                  <a:schemeClr val="bg1"/>
                </a:solidFill>
                <a:latin typeface="Courier New" panose="02070309020205020404" pitchFamily="49" charset="0"/>
                <a:cs typeface="Courier New" panose="02070309020205020404" pitchFamily="49" charset="0"/>
              </a:rPr>
              <a:t>        10  DIAG-CDE                 PIC X(05).</a:t>
            </a:r>
          </a:p>
          <a:p>
            <a:pPr marL="0" indent="0">
              <a:buNone/>
              <a:defRPr/>
            </a:pPr>
            <a:r>
              <a:rPr lang="en-US" altLang="en-US" sz="1000" kern="0" dirty="0">
                <a:solidFill>
                  <a:schemeClr val="bg1"/>
                </a:solidFill>
                <a:latin typeface="Courier New" panose="02070309020205020404" pitchFamily="49" charset="0"/>
                <a:cs typeface="Courier New" panose="02070309020205020404" pitchFamily="49" charset="0"/>
              </a:rPr>
              <a:t>        10  EQUIP-LONG-DESCRIPTION   PIC X(39). </a:t>
            </a:r>
          </a:p>
        </p:txBody>
      </p:sp>
      <p:sp>
        <p:nvSpPr>
          <p:cNvPr id="14" name="TextBox 13">
            <a:extLst>
              <a:ext uri="{FF2B5EF4-FFF2-40B4-BE49-F238E27FC236}">
                <a16:creationId xmlns:a16="http://schemas.microsoft.com/office/drawing/2014/main" id="{98F49169-D4F7-4134-9364-8E3111D24337}"/>
              </a:ext>
            </a:extLst>
          </p:cNvPr>
          <p:cNvSpPr txBox="1"/>
          <p:nvPr/>
        </p:nvSpPr>
        <p:spPr>
          <a:xfrm>
            <a:off x="3505200" y="3687761"/>
            <a:ext cx="545342" cy="523220"/>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wrap="none">
            <a:spAutoFit/>
          </a:bodyPr>
          <a:lstStyle/>
          <a:p>
            <a:pPr>
              <a:defRPr/>
            </a:pPr>
            <a:r>
              <a:rPr lang="en-US" sz="2800" dirty="0">
                <a:latin typeface="Calibri" panose="020F0502020204030204" pitchFamily="34" charset="0"/>
                <a:cs typeface="Calibri" panose="020F0502020204030204" pitchFamily="34" charset="0"/>
              </a:rPr>
              <a:t>qa</a:t>
            </a:r>
          </a:p>
        </p:txBody>
      </p:sp>
      <p:sp>
        <p:nvSpPr>
          <p:cNvPr id="2" name="Rectangle 1">
            <a:extLst>
              <a:ext uri="{FF2B5EF4-FFF2-40B4-BE49-F238E27FC236}">
                <a16:creationId xmlns:a16="http://schemas.microsoft.com/office/drawing/2014/main" id="{CD17CE9F-F37E-4AF5-A62C-C55F8D024C8E}"/>
              </a:ext>
            </a:extLst>
          </p:cNvPr>
          <p:cNvSpPr/>
          <p:nvPr/>
        </p:nvSpPr>
        <p:spPr bwMode="auto">
          <a:xfrm>
            <a:off x="5791200" y="4297362"/>
            <a:ext cx="381000" cy="341313"/>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28575" cap="flat" cmpd="sng" algn="ctr">
            <a:no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sp>
        <p:nvSpPr>
          <p:cNvPr id="13" name="TextBox 12">
            <a:extLst>
              <a:ext uri="{FF2B5EF4-FFF2-40B4-BE49-F238E27FC236}">
                <a16:creationId xmlns:a16="http://schemas.microsoft.com/office/drawing/2014/main" id="{35AEDF8D-7A91-4966-B5A0-ABB3FA08F33C}"/>
              </a:ext>
            </a:extLst>
          </p:cNvPr>
          <p:cNvSpPr txBox="1"/>
          <p:nvPr/>
        </p:nvSpPr>
        <p:spPr>
          <a:xfrm>
            <a:off x="5511059" y="4262436"/>
            <a:ext cx="904415" cy="369332"/>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wrap="none">
            <a:spAutoFit/>
          </a:bodyPr>
          <a:lstStyle/>
          <a:p>
            <a:pPr>
              <a:defRPr/>
            </a:pPr>
            <a:r>
              <a:rPr lang="en-US" sz="1800" b="1" dirty="0">
                <a:cs typeface="Calibri" panose="020F0502020204030204" pitchFamily="34" charset="0"/>
              </a:rPr>
              <a:t>master</a:t>
            </a:r>
          </a:p>
        </p:txBody>
      </p:sp>
      <p:pic>
        <p:nvPicPr>
          <p:cNvPr id="121868" name="Picture 16">
            <a:extLst>
              <a:ext uri="{FF2B5EF4-FFF2-40B4-BE49-F238E27FC236}">
                <a16:creationId xmlns:a16="http://schemas.microsoft.com/office/drawing/2014/main" id="{AC86BF72-43FB-B06D-4EBF-83E05488A6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7964" y="1630362"/>
            <a:ext cx="4110037" cy="204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69" name="Picture 4">
            <a:extLst>
              <a:ext uri="{FF2B5EF4-FFF2-40B4-BE49-F238E27FC236}">
                <a16:creationId xmlns:a16="http://schemas.microsoft.com/office/drawing/2014/main" id="{E5701F5C-B20A-73F5-034A-C0FFF92E580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5913" y="1660524"/>
            <a:ext cx="4197350" cy="201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E57849A-8C19-4300-B614-3B28C5B68184}"/>
              </a:ext>
            </a:extLst>
          </p:cNvPr>
          <p:cNvPicPr>
            <a:picLocks noChangeAspect="1"/>
          </p:cNvPicPr>
          <p:nvPr/>
        </p:nvPicPr>
        <p:blipFill>
          <a:blip r:embed="rId2"/>
          <a:stretch>
            <a:fillRect/>
          </a:stretch>
        </p:blipFill>
        <p:spPr>
          <a:xfrm>
            <a:off x="6834188" y="2435224"/>
            <a:ext cx="3833812" cy="1905000"/>
          </a:xfrm>
          <a:prstGeom prst="rect">
            <a:avLst/>
          </a:prstGeom>
          <a:ln w="88900">
            <a:solidFill>
              <a:schemeClr val="accent3">
                <a:lumMod val="95000"/>
              </a:schemeClr>
            </a:solidFill>
          </a:ln>
        </p:spPr>
      </p:pic>
      <p:sp>
        <p:nvSpPr>
          <p:cNvPr id="122899" name="Title 1">
            <a:extLst>
              <a:ext uri="{FF2B5EF4-FFF2-40B4-BE49-F238E27FC236}">
                <a16:creationId xmlns:a16="http://schemas.microsoft.com/office/drawing/2014/main" id="{6CA91C9B-833D-560F-3DD1-5347D400DBC2}"/>
              </a:ext>
            </a:extLst>
          </p:cNvPr>
          <p:cNvSpPr>
            <a:spLocks noGrp="1" noChangeArrowheads="1"/>
          </p:cNvSpPr>
          <p:nvPr>
            <p:ph type="title"/>
          </p:nvPr>
        </p:nvSpPr>
        <p:spPr>
          <a:xfrm>
            <a:off x="381000" y="171451"/>
            <a:ext cx="8991600" cy="533400"/>
          </a:xfrm>
        </p:spPr>
        <p:txBody>
          <a:bodyPr/>
          <a:lstStyle/>
          <a:p>
            <a:r>
              <a:rPr lang="en-US" altLang="en-US" sz="2400" b="1" dirty="0"/>
              <a:t>Workflow</a:t>
            </a:r>
            <a:r>
              <a:rPr lang="en-US" altLang="en-US" sz="2400" dirty="0"/>
              <a:t> &amp; Fast Forward Merge– master/dev branches</a:t>
            </a:r>
          </a:p>
        </p:txBody>
      </p:sp>
      <p:sp>
        <p:nvSpPr>
          <p:cNvPr id="122883" name="Content Placeholder 2">
            <a:extLst>
              <a:ext uri="{FF2B5EF4-FFF2-40B4-BE49-F238E27FC236}">
                <a16:creationId xmlns:a16="http://schemas.microsoft.com/office/drawing/2014/main" id="{6E269C22-A73E-924B-9E85-075D1E6B7016}"/>
              </a:ext>
            </a:extLst>
          </p:cNvPr>
          <p:cNvSpPr>
            <a:spLocks noGrp="1" noChangeArrowheads="1"/>
          </p:cNvSpPr>
          <p:nvPr>
            <p:ph idx="1"/>
          </p:nvPr>
        </p:nvSpPr>
        <p:spPr>
          <a:xfrm>
            <a:off x="1524000" y="568324"/>
            <a:ext cx="5562600" cy="6172200"/>
          </a:xfrm>
          <a:solidFill>
            <a:schemeClr val="tx1">
              <a:alpha val="87057"/>
            </a:schemeClr>
          </a:solidFill>
        </p:spPr>
        <p:txBody>
          <a:bodyPr/>
          <a:lstStyle/>
          <a:p>
            <a:r>
              <a:rPr lang="en-US" altLang="en-US" sz="1400" b="1">
                <a:solidFill>
                  <a:schemeClr val="bg1"/>
                </a:solidFill>
                <a:latin typeface="Courier New" panose="02070309020205020404" pitchFamily="49" charset="0"/>
                <a:cs typeface="Courier New" panose="02070309020205020404" pitchFamily="49" charset="0"/>
              </a:rPr>
              <a:t>$ git init</a:t>
            </a:r>
          </a:p>
          <a:p>
            <a:r>
              <a:rPr lang="en-US" altLang="en-US" sz="1400" b="1">
                <a:solidFill>
                  <a:schemeClr val="bg1"/>
                </a:solidFill>
                <a:latin typeface="Courier New" panose="02070309020205020404" pitchFamily="49" charset="0"/>
                <a:cs typeface="Courier New" panose="02070309020205020404" pitchFamily="49" charset="0"/>
              </a:rPr>
              <a:t>$ vim equip.cpy</a:t>
            </a:r>
          </a:p>
          <a:p>
            <a:r>
              <a:rPr lang="en-US" altLang="en-US" sz="1400" b="1">
                <a:solidFill>
                  <a:schemeClr val="bg1"/>
                </a:solidFill>
                <a:latin typeface="Courier New" panose="02070309020205020404" pitchFamily="49" charset="0"/>
                <a:cs typeface="Courier New" panose="02070309020205020404" pitchFamily="49" charset="0"/>
              </a:rPr>
              <a:t>$ git add .</a:t>
            </a:r>
          </a:p>
          <a:p>
            <a:r>
              <a:rPr lang="en-US" altLang="en-US" sz="1400" b="1">
                <a:solidFill>
                  <a:schemeClr val="bg1"/>
                </a:solidFill>
                <a:latin typeface="Courier New" panose="02070309020205020404" pitchFamily="49" charset="0"/>
                <a:cs typeface="Courier New" panose="02070309020205020404" pitchFamily="49" charset="0"/>
              </a:rPr>
              <a:t>$ git commit -m "equip.cpy master"</a:t>
            </a:r>
          </a:p>
          <a:p>
            <a:r>
              <a:rPr lang="en-US" altLang="en-US" sz="1400" b="1">
                <a:solidFill>
                  <a:schemeClr val="bg1"/>
                </a:solidFill>
                <a:latin typeface="Courier New" panose="02070309020205020404" pitchFamily="49" charset="0"/>
                <a:cs typeface="Courier New" panose="02070309020205020404" pitchFamily="49" charset="0"/>
              </a:rPr>
              <a:t>$ git branch dev</a:t>
            </a:r>
          </a:p>
          <a:p>
            <a:r>
              <a:rPr lang="en-US" altLang="en-US" sz="1400" b="1">
                <a:solidFill>
                  <a:schemeClr val="bg1"/>
                </a:solidFill>
                <a:latin typeface="Courier New" panose="02070309020205020404" pitchFamily="49" charset="0"/>
                <a:cs typeface="Courier New" panose="02070309020205020404" pitchFamily="49" charset="0"/>
              </a:rPr>
              <a:t>$ git branch qa</a:t>
            </a:r>
          </a:p>
          <a:p>
            <a:r>
              <a:rPr lang="en-US" altLang="en-US" sz="1400" b="1">
                <a:solidFill>
                  <a:schemeClr val="bg1"/>
                </a:solidFill>
                <a:latin typeface="Courier New" panose="02070309020205020404" pitchFamily="49" charset="0"/>
                <a:cs typeface="Courier New" panose="02070309020205020404" pitchFamily="49" charset="0"/>
              </a:rPr>
              <a:t>$ git checkout dev</a:t>
            </a:r>
          </a:p>
          <a:p>
            <a:r>
              <a:rPr lang="en-US" altLang="en-US" sz="1400" b="1">
                <a:solidFill>
                  <a:schemeClr val="bg1"/>
                </a:solidFill>
                <a:latin typeface="Courier New" panose="02070309020205020404" pitchFamily="49" charset="0"/>
                <a:cs typeface="Courier New" panose="02070309020205020404" pitchFamily="49" charset="0"/>
              </a:rPr>
              <a:t>$ vim equip.cpy</a:t>
            </a:r>
          </a:p>
          <a:p>
            <a:r>
              <a:rPr lang="en-US" altLang="en-US" sz="1400" b="1">
                <a:solidFill>
                  <a:schemeClr val="bg1"/>
                </a:solidFill>
                <a:latin typeface="Courier New" panose="02070309020205020404" pitchFamily="49" charset="0"/>
                <a:cs typeface="Courier New" panose="02070309020205020404" pitchFamily="49" charset="0"/>
              </a:rPr>
              <a:t>$ git add .</a:t>
            </a:r>
          </a:p>
          <a:p>
            <a:r>
              <a:rPr lang="en-US" altLang="en-US" sz="1400" b="1">
                <a:solidFill>
                  <a:schemeClr val="bg1"/>
                </a:solidFill>
                <a:latin typeface="Courier New" panose="02070309020205020404" pitchFamily="49" charset="0"/>
                <a:cs typeface="Courier New" panose="02070309020205020404" pitchFamily="49" charset="0"/>
              </a:rPr>
              <a:t>$ git commit -m "equip.cpy dev"</a:t>
            </a:r>
          </a:p>
          <a:p>
            <a:r>
              <a:rPr lang="en-US" altLang="en-US" sz="1400" b="1">
                <a:solidFill>
                  <a:schemeClr val="bg1"/>
                </a:solidFill>
                <a:latin typeface="Courier New" panose="02070309020205020404" pitchFamily="49" charset="0"/>
                <a:cs typeface="Courier New" panose="02070309020205020404" pitchFamily="49" charset="0"/>
              </a:rPr>
              <a:t>$ git checkout qa</a:t>
            </a:r>
          </a:p>
          <a:p>
            <a:r>
              <a:rPr lang="en-US" altLang="en-US" sz="1400" b="1">
                <a:solidFill>
                  <a:schemeClr val="bg1"/>
                </a:solidFill>
                <a:latin typeface="Courier New" panose="02070309020205020404" pitchFamily="49" charset="0"/>
                <a:cs typeface="Courier New" panose="02070309020205020404" pitchFamily="49" charset="0"/>
              </a:rPr>
              <a:t>$ vim equip.cpy</a:t>
            </a:r>
          </a:p>
          <a:p>
            <a:r>
              <a:rPr lang="en-US" altLang="en-US" sz="1400" b="1">
                <a:solidFill>
                  <a:schemeClr val="bg1"/>
                </a:solidFill>
                <a:latin typeface="Courier New" panose="02070309020205020404" pitchFamily="49" charset="0"/>
                <a:cs typeface="Courier New" panose="02070309020205020404" pitchFamily="49" charset="0"/>
              </a:rPr>
              <a:t>$ git add .</a:t>
            </a:r>
          </a:p>
          <a:p>
            <a:r>
              <a:rPr lang="en-US" altLang="en-US" sz="1400" b="1">
                <a:solidFill>
                  <a:schemeClr val="bg1"/>
                </a:solidFill>
                <a:latin typeface="Courier New" panose="02070309020205020404" pitchFamily="49" charset="0"/>
                <a:cs typeface="Courier New" panose="02070309020205020404" pitchFamily="49" charset="0"/>
              </a:rPr>
              <a:t>$ git commit -m "equip.cpy qa"</a:t>
            </a:r>
          </a:p>
          <a:p>
            <a:r>
              <a:rPr lang="en-US" altLang="en-US" sz="1400" b="1">
                <a:solidFill>
                  <a:schemeClr val="bg1"/>
                </a:solidFill>
                <a:latin typeface="Courier New" panose="02070309020205020404" pitchFamily="49" charset="0"/>
                <a:cs typeface="Courier New" panose="02070309020205020404" pitchFamily="49" charset="0"/>
              </a:rPr>
              <a:t>$ git checkout master</a:t>
            </a:r>
          </a:p>
          <a:p>
            <a:r>
              <a:rPr lang="en-US" altLang="en-US" sz="2400" b="1">
                <a:solidFill>
                  <a:srgbClr val="FF0000"/>
                </a:solidFill>
                <a:latin typeface="Courier New" panose="02070309020205020404" pitchFamily="49" charset="0"/>
                <a:cs typeface="Courier New" panose="02070309020205020404" pitchFamily="49" charset="0"/>
              </a:rPr>
              <a:t>$ git merge dev</a:t>
            </a:r>
          </a:p>
        </p:txBody>
      </p:sp>
      <p:sp>
        <p:nvSpPr>
          <p:cNvPr id="6" name="Content Placeholder 2">
            <a:extLst>
              <a:ext uri="{FF2B5EF4-FFF2-40B4-BE49-F238E27FC236}">
                <a16:creationId xmlns:a16="http://schemas.microsoft.com/office/drawing/2014/main" id="{7AD24517-F5BE-44CD-A71B-20CA02F38271}"/>
              </a:ext>
            </a:extLst>
          </p:cNvPr>
          <p:cNvSpPr txBox="1">
            <a:spLocks noChangeArrowheads="1"/>
          </p:cNvSpPr>
          <p:nvPr/>
        </p:nvSpPr>
        <p:spPr bwMode="auto">
          <a:xfrm>
            <a:off x="7467600" y="644524"/>
            <a:ext cx="3200400" cy="1600200"/>
          </a:xfrm>
          <a:prstGeom prst="rect">
            <a:avLst/>
          </a:prstGeom>
          <a:solidFill>
            <a:schemeClr val="tx1"/>
          </a:solidFill>
          <a:ln>
            <a:noFill/>
          </a:ln>
          <a:effectLst/>
        </p:spPr>
        <p:txBody>
          <a:bodyPr/>
          <a:lstStyle>
            <a:lvl1pPr marL="230188" indent="-230188" algn="l" rtl="0" eaLnBrk="0" fontAlgn="base" hangingPunct="0">
              <a:lnSpc>
                <a:spcPct val="85000"/>
              </a:lnSpc>
              <a:spcBef>
                <a:spcPct val="30000"/>
              </a:spcBef>
              <a:spcAft>
                <a:spcPct val="0"/>
              </a:spcAft>
              <a:buClr>
                <a:srgbClr val="000000"/>
              </a:buClr>
              <a:buFont typeface="Wingdings" panose="05000000000000000000" pitchFamily="2" charset="2"/>
              <a:buChar char="§"/>
              <a:defRPr sz="3200">
                <a:solidFill>
                  <a:schemeClr val="tx1"/>
                </a:solidFill>
                <a:latin typeface="+mn-lt"/>
                <a:ea typeface="+mn-ea"/>
                <a:cs typeface="+mn-cs"/>
              </a:defRPr>
            </a:lvl1pPr>
            <a:lvl2pPr marL="576263" indent="-231775" algn="l" rtl="0" eaLnBrk="0" fontAlgn="base" hangingPunct="0">
              <a:lnSpc>
                <a:spcPct val="85000"/>
              </a:lnSpc>
              <a:spcBef>
                <a:spcPct val="30000"/>
              </a:spcBef>
              <a:spcAft>
                <a:spcPct val="0"/>
              </a:spcAft>
              <a:buClr>
                <a:srgbClr val="006699"/>
              </a:buClr>
              <a:buFont typeface="Webdings" panose="05030102010509060703" pitchFamily="18" charset="2"/>
              <a:buChar char="4"/>
              <a:defRPr sz="2800">
                <a:solidFill>
                  <a:srgbClr val="006699"/>
                </a:solidFill>
                <a:latin typeface="+mn-lt"/>
              </a:defRPr>
            </a:lvl2pPr>
            <a:lvl3pPr marL="909638" indent="-219075" algn="l" rtl="0" eaLnBrk="0" fontAlgn="base" hangingPunct="0">
              <a:spcBef>
                <a:spcPct val="20000"/>
              </a:spcBef>
              <a:spcAft>
                <a:spcPct val="0"/>
              </a:spcAft>
              <a:buFont typeface="Wingdings" panose="05000000000000000000" pitchFamily="2" charset="2"/>
              <a:buChar char="§"/>
              <a:defRPr sz="2400">
                <a:solidFill>
                  <a:srgbClr val="666666"/>
                </a:solidFill>
                <a:latin typeface="+mn-lt"/>
              </a:defRPr>
            </a:lvl3pPr>
            <a:lvl4pPr marL="1255713" indent="-231775" algn="l" rtl="0" eaLnBrk="0" fontAlgn="base" hangingPunct="0">
              <a:spcBef>
                <a:spcPct val="20000"/>
              </a:spcBef>
              <a:spcAft>
                <a:spcPct val="0"/>
              </a:spcAft>
              <a:buChar char="–"/>
              <a:defRPr sz="2000">
                <a:solidFill>
                  <a:schemeClr val="tx1"/>
                </a:solidFill>
                <a:latin typeface="+mn-lt"/>
              </a:defRPr>
            </a:lvl4pPr>
            <a:lvl5pPr marL="1601788" indent="-231775" algn="l" rtl="0" eaLnBrk="0" fontAlgn="base" hangingPunct="0">
              <a:spcBef>
                <a:spcPct val="20000"/>
              </a:spcBef>
              <a:spcAft>
                <a:spcPct val="0"/>
              </a:spcAft>
              <a:buChar char="–"/>
              <a:defRPr sz="2000">
                <a:solidFill>
                  <a:schemeClr val="tx1"/>
                </a:solidFill>
                <a:latin typeface="+mn-lt"/>
              </a:defRPr>
            </a:lvl5pPr>
            <a:lvl6pPr marL="2058988" indent="-231775" algn="l" rtl="0" fontAlgn="base">
              <a:spcBef>
                <a:spcPct val="20000"/>
              </a:spcBef>
              <a:spcAft>
                <a:spcPct val="0"/>
              </a:spcAft>
              <a:buChar char="–"/>
              <a:defRPr sz="2000">
                <a:solidFill>
                  <a:schemeClr val="tx1"/>
                </a:solidFill>
                <a:latin typeface="+mn-lt"/>
              </a:defRPr>
            </a:lvl6pPr>
            <a:lvl7pPr marL="2516188" indent="-231775" algn="l" rtl="0" fontAlgn="base">
              <a:spcBef>
                <a:spcPct val="20000"/>
              </a:spcBef>
              <a:spcAft>
                <a:spcPct val="0"/>
              </a:spcAft>
              <a:buChar char="–"/>
              <a:defRPr sz="2000">
                <a:solidFill>
                  <a:schemeClr val="tx1"/>
                </a:solidFill>
                <a:latin typeface="+mn-lt"/>
              </a:defRPr>
            </a:lvl7pPr>
            <a:lvl8pPr marL="2973388" indent="-231775" algn="l" rtl="0" fontAlgn="base">
              <a:spcBef>
                <a:spcPct val="20000"/>
              </a:spcBef>
              <a:spcAft>
                <a:spcPct val="0"/>
              </a:spcAft>
              <a:buChar char="–"/>
              <a:defRPr sz="2000">
                <a:solidFill>
                  <a:schemeClr val="tx1"/>
                </a:solidFill>
                <a:latin typeface="+mn-lt"/>
              </a:defRPr>
            </a:lvl8pPr>
            <a:lvl9pPr marL="3430588" indent="-231775" algn="l" rtl="0" fontAlgn="base">
              <a:spcBef>
                <a:spcPct val="20000"/>
              </a:spcBef>
              <a:spcAft>
                <a:spcPct val="0"/>
              </a:spcAft>
              <a:buChar char="–"/>
              <a:defRPr sz="2000">
                <a:solidFill>
                  <a:schemeClr val="tx1"/>
                </a:solidFill>
                <a:latin typeface="+mn-lt"/>
              </a:defRPr>
            </a:lvl9pPr>
          </a:lstStyle>
          <a:p>
            <a:pPr marL="0" indent="0">
              <a:buNone/>
              <a:defRPr/>
            </a:pPr>
            <a:r>
              <a:rPr lang="en-US" altLang="en-US" sz="800" kern="0" dirty="0">
                <a:solidFill>
                  <a:schemeClr val="bg1"/>
                </a:solidFill>
                <a:latin typeface="Courier New" panose="02070309020205020404" pitchFamily="49" charset="0"/>
                <a:cs typeface="Courier New" panose="02070309020205020404" pitchFamily="49" charset="0"/>
              </a:rPr>
              <a:t>01  WS-EQUIPMENT-REC.</a:t>
            </a:r>
          </a:p>
          <a:p>
            <a:pPr marL="0" indent="0">
              <a:buNone/>
              <a:defRPr/>
            </a:pPr>
            <a:r>
              <a:rPr lang="en-US" altLang="en-US" sz="800" kern="0" dirty="0">
                <a:solidFill>
                  <a:schemeClr val="bg1"/>
                </a:solidFill>
                <a:latin typeface="Courier New" panose="02070309020205020404" pitchFamily="49" charset="0"/>
                <a:cs typeface="Courier New" panose="02070309020205020404" pitchFamily="49" charset="0"/>
              </a:rPr>
              <a:t>    05  EQUIP-TABLE-REC OCCURS 100 TIMES.</a:t>
            </a:r>
          </a:p>
          <a:p>
            <a:pPr marL="0" indent="0">
              <a:buNone/>
              <a:defRPr/>
            </a:pPr>
            <a:r>
              <a:rPr lang="en-US" altLang="en-US" sz="800" kern="0" dirty="0">
                <a:solidFill>
                  <a:schemeClr val="bg1"/>
                </a:solidFill>
                <a:latin typeface="Courier New" panose="02070309020205020404" pitchFamily="49" charset="0"/>
                <a:cs typeface="Courier New" panose="02070309020205020404" pitchFamily="49" charset="0"/>
              </a:rPr>
              <a:t>        10  EQUIPMENT-ID         PIC X(08).</a:t>
            </a:r>
          </a:p>
          <a:p>
            <a:pPr marL="0" indent="0">
              <a:buNone/>
              <a:defRPr/>
            </a:pPr>
            <a:r>
              <a:rPr lang="en-US" altLang="en-US" sz="800" kern="0" dirty="0">
                <a:solidFill>
                  <a:schemeClr val="bg1"/>
                </a:solidFill>
                <a:latin typeface="Courier New" panose="02070309020205020404" pitchFamily="49" charset="0"/>
                <a:cs typeface="Courier New" panose="02070309020205020404" pitchFamily="49" charset="0"/>
              </a:rPr>
              <a:t>        10  EQUIP-CATEGORY       PIC X(04).</a:t>
            </a:r>
          </a:p>
          <a:p>
            <a:pPr marL="0" indent="0">
              <a:buNone/>
              <a:defRPr/>
            </a:pPr>
            <a:r>
              <a:rPr lang="en-US" altLang="en-US" sz="800" kern="0" dirty="0">
                <a:solidFill>
                  <a:schemeClr val="bg1"/>
                </a:solidFill>
                <a:latin typeface="Courier New" panose="02070309020205020404" pitchFamily="49" charset="0"/>
                <a:cs typeface="Courier New" panose="02070309020205020404" pitchFamily="49" charset="0"/>
              </a:rPr>
              <a:t>              88 HEATING-PAD   VALUE "HEAT".</a:t>
            </a:r>
          </a:p>
          <a:p>
            <a:pPr marL="0" indent="0">
              <a:buNone/>
              <a:defRPr/>
            </a:pPr>
            <a:r>
              <a:rPr lang="en-US" altLang="en-US" sz="800" kern="0" dirty="0">
                <a:solidFill>
                  <a:schemeClr val="bg1"/>
                </a:solidFill>
                <a:latin typeface="Courier New" panose="02070309020205020404" pitchFamily="49" charset="0"/>
                <a:cs typeface="Courier New" panose="02070309020205020404" pitchFamily="49" charset="0"/>
              </a:rPr>
              <a:t>              88 MONITOR       VALUE "MON ".</a:t>
            </a:r>
          </a:p>
          <a:p>
            <a:pPr marL="0" indent="0">
              <a:buNone/>
              <a:defRPr/>
            </a:pPr>
            <a:r>
              <a:rPr lang="en-US" altLang="en-US" sz="800" kern="0" dirty="0">
                <a:solidFill>
                  <a:schemeClr val="bg1"/>
                </a:solidFill>
                <a:latin typeface="Courier New" panose="02070309020205020404" pitchFamily="49" charset="0"/>
                <a:cs typeface="Courier New" panose="02070309020205020404" pitchFamily="49" charset="0"/>
              </a:rPr>
              <a:t>              88 SHUNT         VALUE "SHNT".</a:t>
            </a:r>
          </a:p>
          <a:p>
            <a:pPr marL="0" indent="0">
              <a:buNone/>
              <a:defRPr/>
            </a:pPr>
            <a:r>
              <a:rPr lang="en-US" altLang="en-US" sz="800" kern="0" dirty="0">
                <a:solidFill>
                  <a:schemeClr val="bg1"/>
                </a:solidFill>
                <a:latin typeface="Courier New" panose="02070309020205020404" pitchFamily="49" charset="0"/>
                <a:cs typeface="Courier New" panose="02070309020205020404" pitchFamily="49" charset="0"/>
              </a:rPr>
              <a:t>              88 MISCELLANEOUS VALUE "MISC".</a:t>
            </a:r>
          </a:p>
          <a:p>
            <a:pPr marL="0" indent="0">
              <a:buNone/>
              <a:defRPr/>
            </a:pPr>
            <a:r>
              <a:rPr lang="en-US" altLang="en-US" sz="800" kern="0" dirty="0">
                <a:solidFill>
                  <a:schemeClr val="bg1"/>
                </a:solidFill>
                <a:latin typeface="Courier New" panose="02070309020205020404" pitchFamily="49" charset="0"/>
                <a:cs typeface="Courier New" panose="02070309020205020404" pitchFamily="49" charset="0"/>
              </a:rPr>
              <a:t>        10  EQUIP-COST               PIC 9(5)V99.</a:t>
            </a:r>
          </a:p>
          <a:p>
            <a:pPr marL="0" indent="0">
              <a:buNone/>
              <a:defRPr/>
            </a:pPr>
            <a:r>
              <a:rPr lang="en-US" altLang="en-US" sz="800" kern="0" dirty="0">
                <a:solidFill>
                  <a:schemeClr val="bg1"/>
                </a:solidFill>
                <a:latin typeface="Courier New" panose="02070309020205020404" pitchFamily="49" charset="0"/>
                <a:cs typeface="Courier New" panose="02070309020205020404" pitchFamily="49" charset="0"/>
              </a:rPr>
              <a:t>        10  PRESCRIBING-PHYS         PIC X(08).</a:t>
            </a:r>
          </a:p>
          <a:p>
            <a:pPr marL="0" indent="0">
              <a:buNone/>
              <a:defRPr/>
            </a:pPr>
            <a:r>
              <a:rPr lang="en-US" altLang="en-US" sz="800" kern="0" dirty="0">
                <a:solidFill>
                  <a:schemeClr val="bg1"/>
                </a:solidFill>
                <a:latin typeface="Courier New" panose="02070309020205020404" pitchFamily="49" charset="0"/>
                <a:cs typeface="Courier New" panose="02070309020205020404" pitchFamily="49" charset="0"/>
              </a:rPr>
              <a:t>        10  DIAG-CDE                 PIC X(05).</a:t>
            </a:r>
          </a:p>
          <a:p>
            <a:pPr marL="0" indent="0">
              <a:buNone/>
              <a:defRPr/>
            </a:pPr>
            <a:r>
              <a:rPr lang="en-US" altLang="en-US" sz="800" kern="0" dirty="0">
                <a:solidFill>
                  <a:schemeClr val="bg1"/>
                </a:solidFill>
                <a:latin typeface="Courier New" panose="02070309020205020404" pitchFamily="49" charset="0"/>
                <a:cs typeface="Courier New" panose="02070309020205020404" pitchFamily="49" charset="0"/>
              </a:rPr>
              <a:t>        10  EQUIP-LONG-DESCRIPTION   PIC X(39). </a:t>
            </a:r>
          </a:p>
        </p:txBody>
      </p:sp>
      <p:sp>
        <p:nvSpPr>
          <p:cNvPr id="17" name="TextBox 16">
            <a:extLst>
              <a:ext uri="{FF2B5EF4-FFF2-40B4-BE49-F238E27FC236}">
                <a16:creationId xmlns:a16="http://schemas.microsoft.com/office/drawing/2014/main" id="{0EC8B86A-488C-4499-A010-C71103134D73}"/>
              </a:ext>
            </a:extLst>
          </p:cNvPr>
          <p:cNvSpPr txBox="1"/>
          <p:nvPr/>
        </p:nvSpPr>
        <p:spPr>
          <a:xfrm>
            <a:off x="4992074" y="2758545"/>
            <a:ext cx="1847429" cy="369332"/>
          </a:xfrm>
          <a:prstGeom prst="rect">
            <a:avLst/>
          </a:prstGeom>
          <a:solidFill>
            <a:schemeClr val="tx1">
              <a:lumMod val="50000"/>
              <a:lumOff val="50000"/>
              <a:alpha val="43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a:spAutoFit/>
          </a:bodyPr>
          <a:lstStyle/>
          <a:p>
            <a:pPr>
              <a:defRPr/>
            </a:pPr>
            <a:r>
              <a:rPr lang="en-US" sz="1600" dirty="0">
                <a:solidFill>
                  <a:schemeClr val="bg1"/>
                </a:solidFill>
                <a:latin typeface="Calibri" panose="020F0502020204030204" pitchFamily="34" charset="0"/>
                <a:cs typeface="Calibri" panose="020F0502020204030204" pitchFamily="34" charset="0"/>
              </a:rPr>
              <a:t>Work in </a:t>
            </a:r>
            <a:r>
              <a:rPr lang="en-US" sz="1800" b="1" dirty="0">
                <a:solidFill>
                  <a:schemeClr val="bg1"/>
                </a:solidFill>
                <a:latin typeface="Calibri" panose="020F0502020204030204" pitchFamily="34" charset="0"/>
                <a:cs typeface="Calibri" panose="020F0502020204030204" pitchFamily="34" charset="0"/>
              </a:rPr>
              <a:t>dev</a:t>
            </a:r>
            <a:r>
              <a:rPr lang="en-US" sz="1600" dirty="0">
                <a:solidFill>
                  <a:schemeClr val="bg1"/>
                </a:solidFill>
                <a:latin typeface="Calibri" panose="020F0502020204030204" pitchFamily="34" charset="0"/>
                <a:cs typeface="Calibri" panose="020F0502020204030204" pitchFamily="34" charset="0"/>
              </a:rPr>
              <a:t> branch</a:t>
            </a:r>
            <a:endParaRPr lang="en-US" sz="1800" b="1" dirty="0">
              <a:solidFill>
                <a:schemeClr val="bg1"/>
              </a:solidFill>
              <a:latin typeface="Calibri" panose="020F0502020204030204" pitchFamily="34" charset="0"/>
              <a:cs typeface="Calibri" panose="020F0502020204030204" pitchFamily="34" charset="0"/>
            </a:endParaRPr>
          </a:p>
        </p:txBody>
      </p:sp>
      <p:sp>
        <p:nvSpPr>
          <p:cNvPr id="18" name="TextBox 17">
            <a:extLst>
              <a:ext uri="{FF2B5EF4-FFF2-40B4-BE49-F238E27FC236}">
                <a16:creationId xmlns:a16="http://schemas.microsoft.com/office/drawing/2014/main" id="{1F850F5F-DB68-473B-9228-A0E014E98146}"/>
              </a:ext>
            </a:extLst>
          </p:cNvPr>
          <p:cNvSpPr txBox="1"/>
          <p:nvPr/>
        </p:nvSpPr>
        <p:spPr>
          <a:xfrm>
            <a:off x="4994386" y="3660558"/>
            <a:ext cx="1737976" cy="369332"/>
          </a:xfrm>
          <a:prstGeom prst="rect">
            <a:avLst/>
          </a:prstGeom>
          <a:solidFill>
            <a:schemeClr val="tx1">
              <a:lumMod val="50000"/>
              <a:lumOff val="50000"/>
              <a:alpha val="43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a:spAutoFit/>
          </a:bodyPr>
          <a:lstStyle/>
          <a:p>
            <a:pPr>
              <a:defRPr/>
            </a:pPr>
            <a:r>
              <a:rPr lang="en-US" sz="1600" dirty="0">
                <a:solidFill>
                  <a:schemeClr val="bg1"/>
                </a:solidFill>
                <a:latin typeface="Calibri" panose="020F0502020204030204" pitchFamily="34" charset="0"/>
                <a:cs typeface="Calibri" panose="020F0502020204030204" pitchFamily="34" charset="0"/>
              </a:rPr>
              <a:t>Work in </a:t>
            </a:r>
            <a:r>
              <a:rPr lang="en-US" sz="1800" b="1" dirty="0">
                <a:solidFill>
                  <a:schemeClr val="bg1"/>
                </a:solidFill>
                <a:latin typeface="Calibri" panose="020F0502020204030204" pitchFamily="34" charset="0"/>
                <a:cs typeface="Calibri" panose="020F0502020204030204" pitchFamily="34" charset="0"/>
              </a:rPr>
              <a:t>qa</a:t>
            </a:r>
            <a:r>
              <a:rPr lang="en-US" sz="1600" dirty="0">
                <a:solidFill>
                  <a:schemeClr val="bg1"/>
                </a:solidFill>
                <a:latin typeface="Calibri" panose="020F0502020204030204" pitchFamily="34" charset="0"/>
                <a:cs typeface="Calibri" panose="020F0502020204030204" pitchFamily="34" charset="0"/>
              </a:rPr>
              <a:t> branch</a:t>
            </a:r>
            <a:endParaRPr lang="en-US" sz="1800" b="1" dirty="0">
              <a:solidFill>
                <a:schemeClr val="bg1"/>
              </a:solidFill>
              <a:latin typeface="Calibri" panose="020F0502020204030204" pitchFamily="34" charset="0"/>
              <a:cs typeface="Calibri" panose="020F0502020204030204" pitchFamily="34" charset="0"/>
            </a:endParaRPr>
          </a:p>
        </p:txBody>
      </p:sp>
      <p:pic>
        <p:nvPicPr>
          <p:cNvPr id="122894" name="Picture 3">
            <a:extLst>
              <a:ext uri="{FF2B5EF4-FFF2-40B4-BE49-F238E27FC236}">
                <a16:creationId xmlns:a16="http://schemas.microsoft.com/office/drawing/2014/main" id="{4D854868-5F22-7430-A92A-1147533226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39875" y="4767263"/>
            <a:ext cx="3817938" cy="2090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a:extLst>
              <a:ext uri="{FF2B5EF4-FFF2-40B4-BE49-F238E27FC236}">
                <a16:creationId xmlns:a16="http://schemas.microsoft.com/office/drawing/2014/main" id="{46380B56-58D8-491A-B593-7F9FF687BFF5}"/>
              </a:ext>
            </a:extLst>
          </p:cNvPr>
          <p:cNvSpPr/>
          <p:nvPr/>
        </p:nvSpPr>
        <p:spPr bwMode="auto">
          <a:xfrm>
            <a:off x="6834189" y="2435224"/>
            <a:ext cx="3817937" cy="1905000"/>
          </a:xfrm>
          <a:prstGeom prst="rect">
            <a:avLst/>
          </a:prstGeom>
          <a:noFill/>
          <a:ln w="28575" cap="flat" cmpd="sng" algn="ctr">
            <a:solidFill>
              <a:schemeClr val="accent3">
                <a:lumMod val="95000"/>
              </a:schemeClr>
            </a:solid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6D6D1E2F-C9CB-46BB-BC7B-C9EF352B9D43}"/>
              </a:ext>
            </a:extLst>
          </p:cNvPr>
          <p:cNvSpPr/>
          <p:nvPr/>
        </p:nvSpPr>
        <p:spPr bwMode="auto">
          <a:xfrm>
            <a:off x="7467601" y="641350"/>
            <a:ext cx="3184525" cy="1647825"/>
          </a:xfrm>
          <a:prstGeom prst="rect">
            <a:avLst/>
          </a:prstGeom>
          <a:noFill/>
          <a:ln w="28575" cap="flat" cmpd="sng" algn="ctr">
            <a:solidFill>
              <a:schemeClr val="accent3">
                <a:lumMod val="95000"/>
              </a:schemeClr>
            </a:solid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sp>
        <p:nvSpPr>
          <p:cNvPr id="14" name="Rectangle 13">
            <a:extLst>
              <a:ext uri="{FF2B5EF4-FFF2-40B4-BE49-F238E27FC236}">
                <a16:creationId xmlns:a16="http://schemas.microsoft.com/office/drawing/2014/main" id="{582A433E-41B5-415A-B91B-DF90BA90462C}"/>
              </a:ext>
            </a:extLst>
          </p:cNvPr>
          <p:cNvSpPr/>
          <p:nvPr/>
        </p:nvSpPr>
        <p:spPr bwMode="auto">
          <a:xfrm>
            <a:off x="1524001" y="4767263"/>
            <a:ext cx="3833813" cy="2090737"/>
          </a:xfrm>
          <a:prstGeom prst="rect">
            <a:avLst/>
          </a:prstGeom>
          <a:noFill/>
          <a:ln w="6350" cap="flat" cmpd="sng" algn="ctr">
            <a:solidFill>
              <a:schemeClr val="accent3">
                <a:lumMod val="95000"/>
              </a:schemeClr>
            </a:solid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cxnSp>
        <p:nvCxnSpPr>
          <p:cNvPr id="122898" name="Straight Arrow Connector 15">
            <a:extLst>
              <a:ext uri="{FF2B5EF4-FFF2-40B4-BE49-F238E27FC236}">
                <a16:creationId xmlns:a16="http://schemas.microsoft.com/office/drawing/2014/main" id="{977695C8-60C2-AB2C-5CE1-12B5B4ABF041}"/>
              </a:ext>
            </a:extLst>
          </p:cNvPr>
          <p:cNvCxnSpPr>
            <a:cxnSpLocks/>
          </p:cNvCxnSpPr>
          <p:nvPr/>
        </p:nvCxnSpPr>
        <p:spPr bwMode="auto">
          <a:xfrm flipV="1">
            <a:off x="3298825" y="2619375"/>
            <a:ext cx="3519488" cy="30163"/>
          </a:xfrm>
          <a:prstGeom prst="straightConnector1">
            <a:avLst/>
          </a:prstGeom>
          <a:noFill/>
          <a:ln w="76200" algn="ctr">
            <a:solidFill>
              <a:srgbClr val="FF0000">
                <a:alpha val="43921"/>
              </a:srgb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 name="TextBox 18">
            <a:extLst>
              <a:ext uri="{FF2B5EF4-FFF2-40B4-BE49-F238E27FC236}">
                <a16:creationId xmlns:a16="http://schemas.microsoft.com/office/drawing/2014/main" id="{DC7E9176-1ECE-4017-A985-C5E12DC786BE}"/>
              </a:ext>
            </a:extLst>
          </p:cNvPr>
          <p:cNvSpPr txBox="1"/>
          <p:nvPr/>
        </p:nvSpPr>
        <p:spPr>
          <a:xfrm>
            <a:off x="10321453" y="114216"/>
            <a:ext cx="1198085" cy="707886"/>
          </a:xfrm>
          <a:prstGeom prst="rect">
            <a:avLst/>
          </a:prstGeom>
          <a:solidFill>
            <a:schemeClr val="tx1">
              <a:lumMod val="50000"/>
              <a:lumOff val="50000"/>
              <a:alpha val="86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a:spAutoFit/>
          </a:bodyPr>
          <a:lstStyle/>
          <a:p>
            <a:pPr algn="ctr">
              <a:defRPr/>
            </a:pPr>
            <a:r>
              <a:rPr lang="en-US" sz="2000" dirty="0">
                <a:solidFill>
                  <a:schemeClr val="bg1"/>
                </a:solidFill>
                <a:latin typeface="Calibri" panose="020F0502020204030204" pitchFamily="34" charset="0"/>
                <a:cs typeface="Calibri" panose="020F0502020204030204" pitchFamily="34" charset="0"/>
              </a:rPr>
              <a:t>equip.cpy</a:t>
            </a:r>
          </a:p>
          <a:p>
            <a:pPr algn="ctr">
              <a:defRPr/>
            </a:pPr>
            <a:r>
              <a:rPr lang="en-US" sz="2000" dirty="0">
                <a:solidFill>
                  <a:schemeClr val="bg1"/>
                </a:solidFill>
                <a:latin typeface="Calibri" panose="020F0502020204030204" pitchFamily="34" charset="0"/>
                <a:cs typeface="Calibri" panose="020F0502020204030204" pitchFamily="34" charset="0"/>
              </a:rPr>
              <a:t>master</a:t>
            </a:r>
          </a:p>
        </p:txBody>
      </p:sp>
      <p:sp>
        <p:nvSpPr>
          <p:cNvPr id="32" name="TextBox 31">
            <a:extLst>
              <a:ext uri="{FF2B5EF4-FFF2-40B4-BE49-F238E27FC236}">
                <a16:creationId xmlns:a16="http://schemas.microsoft.com/office/drawing/2014/main" id="{C5EACC00-0C0F-492C-8B34-CF23290123C9}"/>
              </a:ext>
            </a:extLst>
          </p:cNvPr>
          <p:cNvSpPr txBox="1"/>
          <p:nvPr/>
        </p:nvSpPr>
        <p:spPr>
          <a:xfrm>
            <a:off x="4408621" y="4342011"/>
            <a:ext cx="1654043" cy="307777"/>
          </a:xfrm>
          <a:prstGeom prst="rect">
            <a:avLst/>
          </a:prstGeom>
          <a:solidFill>
            <a:schemeClr val="tx1">
              <a:lumMod val="50000"/>
              <a:lumOff val="50000"/>
              <a:alpha val="43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a:spAutoFit/>
          </a:bodyPr>
          <a:lstStyle/>
          <a:p>
            <a:pPr>
              <a:defRPr/>
            </a:pPr>
            <a:r>
              <a:rPr lang="en-US" sz="1400" dirty="0">
                <a:solidFill>
                  <a:schemeClr val="bg1"/>
                </a:solidFill>
                <a:latin typeface="Calibri" panose="020F0502020204030204" pitchFamily="34" charset="0"/>
                <a:cs typeface="Calibri" panose="020F0502020204030204" pitchFamily="34" charset="0"/>
              </a:rPr>
              <a:t>Fast-Forward Merge</a:t>
            </a:r>
            <a:endParaRPr lang="en-US" sz="1600" b="1" dirty="0">
              <a:solidFill>
                <a:schemeClr val="bg1"/>
              </a:solidFill>
              <a:latin typeface="Calibri" panose="020F0502020204030204" pitchFamily="34" charset="0"/>
              <a:cs typeface="Calibri" panose="020F0502020204030204" pitchFamily="34" charset="0"/>
            </a:endParaRPr>
          </a:p>
        </p:txBody>
      </p:sp>
      <p:cxnSp>
        <p:nvCxnSpPr>
          <p:cNvPr id="122906" name="Straight Arrow Connector 4">
            <a:extLst>
              <a:ext uri="{FF2B5EF4-FFF2-40B4-BE49-F238E27FC236}">
                <a16:creationId xmlns:a16="http://schemas.microsoft.com/office/drawing/2014/main" id="{7661E59F-672E-6335-1BB4-147642BD4D0C}"/>
              </a:ext>
            </a:extLst>
          </p:cNvPr>
          <p:cNvCxnSpPr>
            <a:cxnSpLocks/>
          </p:cNvCxnSpPr>
          <p:nvPr/>
        </p:nvCxnSpPr>
        <p:spPr bwMode="auto">
          <a:xfrm flipV="1">
            <a:off x="3302001" y="898525"/>
            <a:ext cx="4213225" cy="47625"/>
          </a:xfrm>
          <a:prstGeom prst="straightConnector1">
            <a:avLst/>
          </a:prstGeom>
          <a:noFill/>
          <a:ln w="76200" algn="ctr">
            <a:solidFill>
              <a:srgbClr val="FF0000">
                <a:alpha val="43921"/>
              </a:srgb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22907" name="Picture 3">
            <a:extLst>
              <a:ext uri="{FF2B5EF4-FFF2-40B4-BE49-F238E27FC236}">
                <a16:creationId xmlns:a16="http://schemas.microsoft.com/office/drawing/2014/main" id="{B1D01249-1F4D-EC43-E2DF-8A2D76653E6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0" y="4754562"/>
            <a:ext cx="3810000" cy="177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a:extLst>
              <a:ext uri="{FF2B5EF4-FFF2-40B4-BE49-F238E27FC236}">
                <a16:creationId xmlns:a16="http://schemas.microsoft.com/office/drawing/2014/main" id="{1090CCB3-6628-44C4-8D16-F5BBE15D2D53}"/>
              </a:ext>
            </a:extLst>
          </p:cNvPr>
          <p:cNvSpPr/>
          <p:nvPr/>
        </p:nvSpPr>
        <p:spPr bwMode="auto">
          <a:xfrm>
            <a:off x="6818313" y="4721224"/>
            <a:ext cx="3833812" cy="1804988"/>
          </a:xfrm>
          <a:prstGeom prst="rect">
            <a:avLst/>
          </a:prstGeom>
          <a:noFill/>
          <a:ln w="28575" cap="flat" cmpd="sng" algn="ctr">
            <a:solidFill>
              <a:schemeClr val="accent3">
                <a:lumMod val="95000"/>
              </a:schemeClr>
            </a:solid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sp>
        <p:nvSpPr>
          <p:cNvPr id="25" name="TextBox 24">
            <a:extLst>
              <a:ext uri="{FF2B5EF4-FFF2-40B4-BE49-F238E27FC236}">
                <a16:creationId xmlns:a16="http://schemas.microsoft.com/office/drawing/2014/main" id="{F46F78F0-92B9-4123-BF12-935B3A5C23F0}"/>
              </a:ext>
            </a:extLst>
          </p:cNvPr>
          <p:cNvSpPr txBox="1"/>
          <p:nvPr/>
        </p:nvSpPr>
        <p:spPr>
          <a:xfrm>
            <a:off x="10321453" y="4631686"/>
            <a:ext cx="545342" cy="523220"/>
          </a:xfrm>
          <a:prstGeom prst="rect">
            <a:avLst/>
          </a:prstGeom>
          <a:solidFill>
            <a:schemeClr val="tx1">
              <a:lumMod val="50000"/>
              <a:lumOff val="50000"/>
              <a:alpha val="86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a:spAutoFit/>
          </a:bodyPr>
          <a:lstStyle/>
          <a:p>
            <a:pPr>
              <a:defRPr/>
            </a:pPr>
            <a:r>
              <a:rPr lang="en-US" sz="2800" dirty="0">
                <a:solidFill>
                  <a:schemeClr val="bg1"/>
                </a:solidFill>
                <a:latin typeface="Calibri" panose="020F0502020204030204" pitchFamily="34" charset="0"/>
                <a:cs typeface="Calibri" panose="020F0502020204030204" pitchFamily="34" charset="0"/>
              </a:rPr>
              <a:t>qa</a:t>
            </a:r>
            <a:endParaRPr lang="en-US" dirty="0">
              <a:solidFill>
                <a:schemeClr val="bg1"/>
              </a:solidFill>
              <a:latin typeface="Calibri" panose="020F0502020204030204" pitchFamily="34" charset="0"/>
              <a:cs typeface="Calibri" panose="020F0502020204030204" pitchFamily="34" charset="0"/>
            </a:endParaRPr>
          </a:p>
        </p:txBody>
      </p:sp>
      <p:sp>
        <p:nvSpPr>
          <p:cNvPr id="13" name="TextBox 12">
            <a:extLst>
              <a:ext uri="{FF2B5EF4-FFF2-40B4-BE49-F238E27FC236}">
                <a16:creationId xmlns:a16="http://schemas.microsoft.com/office/drawing/2014/main" id="{ECD75811-4E7F-4402-9039-888F83914E75}"/>
              </a:ext>
            </a:extLst>
          </p:cNvPr>
          <p:cNvSpPr txBox="1"/>
          <p:nvPr/>
        </p:nvSpPr>
        <p:spPr>
          <a:xfrm>
            <a:off x="10058401" y="2409792"/>
            <a:ext cx="862095" cy="646331"/>
          </a:xfrm>
          <a:prstGeom prst="rect">
            <a:avLst/>
          </a:prstGeom>
          <a:solidFill>
            <a:schemeClr val="tx1">
              <a:lumMod val="50000"/>
              <a:lumOff val="50000"/>
              <a:alpha val="86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a:spAutoFit/>
          </a:bodyPr>
          <a:lstStyle/>
          <a:p>
            <a:pPr>
              <a:defRPr/>
            </a:pPr>
            <a:r>
              <a:rPr lang="en-US" dirty="0">
                <a:solidFill>
                  <a:schemeClr val="bg1"/>
                </a:solidFill>
                <a:latin typeface="Calibri" panose="020F0502020204030204" pitchFamily="34" charset="0"/>
                <a:cs typeface="Calibri" panose="020F0502020204030204" pitchFamily="34" charset="0"/>
              </a:rPr>
              <a:t>dev</a:t>
            </a:r>
            <a:endParaRPr lang="en-US" sz="2000" dirty="0">
              <a:solidFill>
                <a:schemeClr val="bg1"/>
              </a:solidFill>
              <a:latin typeface="Calibri" panose="020F0502020204030204" pitchFamily="34" charset="0"/>
              <a:cs typeface="Calibri" panose="020F0502020204030204" pitchFamily="34" charset="0"/>
            </a:endParaRPr>
          </a:p>
        </p:txBody>
      </p:sp>
      <p:sp>
        <p:nvSpPr>
          <p:cNvPr id="3" name="Arrow: Down 2">
            <a:extLst>
              <a:ext uri="{FF2B5EF4-FFF2-40B4-BE49-F238E27FC236}">
                <a16:creationId xmlns:a16="http://schemas.microsoft.com/office/drawing/2014/main" id="{326E5D3D-D300-45EC-0FCB-61DD7431DD7D}"/>
              </a:ext>
            </a:extLst>
          </p:cNvPr>
          <p:cNvSpPr/>
          <p:nvPr/>
        </p:nvSpPr>
        <p:spPr bwMode="auto">
          <a:xfrm>
            <a:off x="25385" y="922337"/>
            <a:ext cx="1458848" cy="5764212"/>
          </a:xfrm>
          <a:prstGeom prst="downArrow">
            <a:avLst/>
          </a:prstGeom>
          <a:solidFill>
            <a:srgbClr val="E5F6FF"/>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sp>
        <p:nvSpPr>
          <p:cNvPr id="4" name="TextBox 3">
            <a:extLst>
              <a:ext uri="{FF2B5EF4-FFF2-40B4-BE49-F238E27FC236}">
                <a16:creationId xmlns:a16="http://schemas.microsoft.com/office/drawing/2014/main" id="{D2C7CCC8-A8FC-9E3D-10B5-4FA828AF07B4}"/>
              </a:ext>
            </a:extLst>
          </p:cNvPr>
          <p:cNvSpPr txBox="1"/>
          <p:nvPr/>
        </p:nvSpPr>
        <p:spPr>
          <a:xfrm>
            <a:off x="11125200" y="3127877"/>
            <a:ext cx="914400" cy="9144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rtlCol="0">
            <a:noAutofit/>
          </a:bodyPr>
          <a:lstStyle/>
          <a:p>
            <a:pPr marL="444465" indent="-446749" algn="l" defTabSz="2438400">
              <a:spcBef>
                <a:spcPts val="2900"/>
              </a:spcBef>
              <a:buSzPct val="100000"/>
              <a:buFontTx/>
              <a:buChar char="–"/>
            </a:pPr>
            <a:endParaRPr lang="en-US" kern="0" dirty="0">
              <a:solidFill>
                <a:srgbClr val="000000"/>
              </a:solidFill>
              <a:ea typeface="+mj-ea"/>
              <a:cs typeface="+mj-cs"/>
              <a:sym typeface="IBM Plex Sans Light"/>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Title 1">
            <a:extLst>
              <a:ext uri="{FF2B5EF4-FFF2-40B4-BE49-F238E27FC236}">
                <a16:creationId xmlns:a16="http://schemas.microsoft.com/office/drawing/2014/main" id="{5FD2F753-6D2E-E9AA-FAA0-D0C7C09C7DBC}"/>
              </a:ext>
            </a:extLst>
          </p:cNvPr>
          <p:cNvSpPr>
            <a:spLocks noGrp="1" noChangeArrowheads="1"/>
          </p:cNvSpPr>
          <p:nvPr>
            <p:ph type="title"/>
          </p:nvPr>
        </p:nvSpPr>
        <p:spPr>
          <a:xfrm>
            <a:off x="457512" y="257969"/>
            <a:ext cx="9001125" cy="533400"/>
          </a:xfrm>
        </p:spPr>
        <p:txBody>
          <a:bodyPr/>
          <a:lstStyle/>
          <a:p>
            <a:r>
              <a:rPr lang="en-US" altLang="en-US" b="1" dirty="0"/>
              <a:t>Three-Way Merge </a:t>
            </a:r>
          </a:p>
        </p:txBody>
      </p:sp>
      <p:sp>
        <p:nvSpPr>
          <p:cNvPr id="4" name="Content Placeholder 2">
            <a:extLst>
              <a:ext uri="{FF2B5EF4-FFF2-40B4-BE49-F238E27FC236}">
                <a16:creationId xmlns:a16="http://schemas.microsoft.com/office/drawing/2014/main" id="{D400E771-5757-42CF-AF66-EDC52B788EEA}"/>
              </a:ext>
            </a:extLst>
          </p:cNvPr>
          <p:cNvSpPr txBox="1">
            <a:spLocks/>
          </p:cNvSpPr>
          <p:nvPr/>
        </p:nvSpPr>
        <p:spPr bwMode="auto">
          <a:xfrm>
            <a:off x="5040313" y="0"/>
            <a:ext cx="5605462" cy="5791200"/>
          </a:xfrm>
          <a:prstGeom prst="rect">
            <a:avLst/>
          </a:prstGeom>
          <a:solidFill>
            <a:schemeClr val="tx1"/>
          </a:solidFill>
          <a:ln>
            <a:noFill/>
          </a:ln>
          <a:effectLst/>
        </p:spPr>
        <p:txBody>
          <a:bodyPr/>
          <a:lstStyle>
            <a:lvl1pPr marL="230188" indent="-230188" algn="l" rtl="0" eaLnBrk="0" fontAlgn="base" hangingPunct="0">
              <a:lnSpc>
                <a:spcPct val="85000"/>
              </a:lnSpc>
              <a:spcBef>
                <a:spcPct val="30000"/>
              </a:spcBef>
              <a:spcAft>
                <a:spcPct val="0"/>
              </a:spcAft>
              <a:buClr>
                <a:srgbClr val="000000"/>
              </a:buClr>
              <a:buFont typeface="Wingdings" panose="05000000000000000000" pitchFamily="2" charset="2"/>
              <a:buChar char="§"/>
              <a:defRPr sz="3200">
                <a:solidFill>
                  <a:schemeClr val="tx1"/>
                </a:solidFill>
                <a:latin typeface="+mn-lt"/>
                <a:ea typeface="+mn-ea"/>
                <a:cs typeface="+mn-cs"/>
              </a:defRPr>
            </a:lvl1pPr>
            <a:lvl2pPr marL="576263" indent="-231775" algn="l" rtl="0" eaLnBrk="0" fontAlgn="base" hangingPunct="0">
              <a:lnSpc>
                <a:spcPct val="85000"/>
              </a:lnSpc>
              <a:spcBef>
                <a:spcPct val="30000"/>
              </a:spcBef>
              <a:spcAft>
                <a:spcPct val="0"/>
              </a:spcAft>
              <a:buClr>
                <a:srgbClr val="006699"/>
              </a:buClr>
              <a:buFont typeface="Webdings" panose="05030102010509060703" pitchFamily="18" charset="2"/>
              <a:buChar char="4"/>
              <a:defRPr sz="2800">
                <a:solidFill>
                  <a:srgbClr val="006699"/>
                </a:solidFill>
                <a:latin typeface="+mn-lt"/>
              </a:defRPr>
            </a:lvl2pPr>
            <a:lvl3pPr marL="909638" indent="-219075" algn="l" rtl="0" eaLnBrk="0" fontAlgn="base" hangingPunct="0">
              <a:spcBef>
                <a:spcPct val="20000"/>
              </a:spcBef>
              <a:spcAft>
                <a:spcPct val="0"/>
              </a:spcAft>
              <a:buFont typeface="Wingdings" panose="05000000000000000000" pitchFamily="2" charset="2"/>
              <a:buChar char="§"/>
              <a:defRPr sz="2400">
                <a:solidFill>
                  <a:srgbClr val="666666"/>
                </a:solidFill>
                <a:latin typeface="+mn-lt"/>
              </a:defRPr>
            </a:lvl3pPr>
            <a:lvl4pPr marL="1255713" indent="-231775" algn="l" rtl="0" eaLnBrk="0" fontAlgn="base" hangingPunct="0">
              <a:spcBef>
                <a:spcPct val="20000"/>
              </a:spcBef>
              <a:spcAft>
                <a:spcPct val="0"/>
              </a:spcAft>
              <a:buChar char="–"/>
              <a:defRPr sz="2000">
                <a:solidFill>
                  <a:schemeClr val="tx1"/>
                </a:solidFill>
                <a:latin typeface="+mn-lt"/>
              </a:defRPr>
            </a:lvl4pPr>
            <a:lvl5pPr marL="1601788" indent="-231775" algn="l" rtl="0" eaLnBrk="0" fontAlgn="base" hangingPunct="0">
              <a:spcBef>
                <a:spcPct val="20000"/>
              </a:spcBef>
              <a:spcAft>
                <a:spcPct val="0"/>
              </a:spcAft>
              <a:buChar char="–"/>
              <a:defRPr sz="2000">
                <a:solidFill>
                  <a:schemeClr val="tx1"/>
                </a:solidFill>
                <a:latin typeface="+mn-lt"/>
              </a:defRPr>
            </a:lvl5pPr>
            <a:lvl6pPr marL="2058988" indent="-231775" algn="l" rtl="0" fontAlgn="base">
              <a:spcBef>
                <a:spcPct val="20000"/>
              </a:spcBef>
              <a:spcAft>
                <a:spcPct val="0"/>
              </a:spcAft>
              <a:buChar char="–"/>
              <a:defRPr sz="2000">
                <a:solidFill>
                  <a:schemeClr val="tx1"/>
                </a:solidFill>
                <a:latin typeface="+mn-lt"/>
              </a:defRPr>
            </a:lvl6pPr>
            <a:lvl7pPr marL="2516188" indent="-231775" algn="l" rtl="0" fontAlgn="base">
              <a:spcBef>
                <a:spcPct val="20000"/>
              </a:spcBef>
              <a:spcAft>
                <a:spcPct val="0"/>
              </a:spcAft>
              <a:buChar char="–"/>
              <a:defRPr sz="2000">
                <a:solidFill>
                  <a:schemeClr val="tx1"/>
                </a:solidFill>
                <a:latin typeface="+mn-lt"/>
              </a:defRPr>
            </a:lvl7pPr>
            <a:lvl8pPr marL="2973388" indent="-231775" algn="l" rtl="0" fontAlgn="base">
              <a:spcBef>
                <a:spcPct val="20000"/>
              </a:spcBef>
              <a:spcAft>
                <a:spcPct val="0"/>
              </a:spcAft>
              <a:buChar char="–"/>
              <a:defRPr sz="2000">
                <a:solidFill>
                  <a:schemeClr val="tx1"/>
                </a:solidFill>
                <a:latin typeface="+mn-lt"/>
              </a:defRPr>
            </a:lvl8pPr>
            <a:lvl9pPr marL="3430588" indent="-231775" algn="l" rtl="0" fontAlgn="base">
              <a:spcBef>
                <a:spcPct val="20000"/>
              </a:spcBef>
              <a:spcAft>
                <a:spcPct val="0"/>
              </a:spcAft>
              <a:buChar char="–"/>
              <a:defRPr sz="2000">
                <a:solidFill>
                  <a:schemeClr val="tx1"/>
                </a:solidFill>
                <a:latin typeface="+mn-lt"/>
              </a:defRPr>
            </a:lvl9pPr>
          </a:lstStyle>
          <a:p>
            <a:pPr marL="0" indent="0">
              <a:buNone/>
              <a:defRPr/>
            </a:pPr>
            <a:r>
              <a:rPr lang="en-US" sz="1500" kern="0" dirty="0">
                <a:solidFill>
                  <a:schemeClr val="bg1">
                    <a:lumMod val="75000"/>
                  </a:schemeClr>
                </a:solidFill>
                <a:latin typeface="Courier New" panose="02070309020205020404" pitchFamily="49" charset="0"/>
                <a:cs typeface="Courier New" panose="02070309020205020404" pitchFamily="49" charset="0"/>
              </a:rPr>
              <a:t>$ git checkout master</a:t>
            </a:r>
          </a:p>
          <a:p>
            <a:pPr marL="0" indent="0">
              <a:buNone/>
              <a:defRPr/>
            </a:pPr>
            <a:r>
              <a:rPr lang="en-US" sz="2000" b="1" kern="0" dirty="0">
                <a:solidFill>
                  <a:srgbClr val="FF0000"/>
                </a:solidFill>
                <a:latin typeface="Courier New" panose="02070309020205020404" pitchFamily="49" charset="0"/>
                <a:cs typeface="Courier New" panose="02070309020205020404" pitchFamily="49" charset="0"/>
              </a:rPr>
              <a:t>$ git merge qa</a:t>
            </a:r>
          </a:p>
          <a:p>
            <a:pPr marL="0" indent="0">
              <a:buNone/>
              <a:defRPr/>
            </a:pPr>
            <a:r>
              <a:rPr lang="en-US" sz="1500" kern="0" dirty="0">
                <a:solidFill>
                  <a:srgbClr val="FFC000"/>
                </a:solidFill>
                <a:latin typeface="Courier New" panose="02070309020205020404" pitchFamily="49" charset="0"/>
                <a:cs typeface="Courier New" panose="02070309020205020404" pitchFamily="49" charset="0"/>
              </a:rPr>
              <a:t>CONFLICT (content): Merge conflict in equip.cpy</a:t>
            </a:r>
          </a:p>
          <a:p>
            <a:pPr marL="0" indent="0">
              <a:buNone/>
              <a:defRPr/>
            </a:pPr>
            <a:r>
              <a:rPr lang="en-US" sz="1500" kern="0" dirty="0">
                <a:solidFill>
                  <a:srgbClr val="FFC000"/>
                </a:solidFill>
                <a:latin typeface="Courier New" panose="02070309020205020404" pitchFamily="49" charset="0"/>
                <a:cs typeface="Courier New" panose="02070309020205020404" pitchFamily="49" charset="0"/>
              </a:rPr>
              <a:t>Automatic merge failed; fix conflicts…</a:t>
            </a:r>
          </a:p>
          <a:p>
            <a:pPr marL="0" indent="0">
              <a:buNone/>
              <a:defRPr/>
            </a:pPr>
            <a:r>
              <a:rPr lang="en-US" sz="1800" b="1" kern="0" dirty="0">
                <a:solidFill>
                  <a:srgbClr val="FF0000"/>
                </a:solidFill>
                <a:latin typeface="Courier New" panose="02070309020205020404" pitchFamily="49" charset="0"/>
                <a:cs typeface="Courier New" panose="02070309020205020404" pitchFamily="49" charset="0"/>
              </a:rPr>
              <a:t>$ git status</a:t>
            </a:r>
          </a:p>
          <a:p>
            <a:pPr marL="0" indent="0">
              <a:buNone/>
              <a:defRPr/>
            </a:pPr>
            <a:r>
              <a:rPr lang="en-US" sz="1500" kern="0" dirty="0">
                <a:solidFill>
                  <a:srgbClr val="FFC000"/>
                </a:solidFill>
                <a:latin typeface="Courier New" panose="02070309020205020404" pitchFamily="49" charset="0"/>
                <a:cs typeface="Courier New" panose="02070309020205020404" pitchFamily="49" charset="0"/>
              </a:rPr>
              <a:t>On branch master</a:t>
            </a:r>
          </a:p>
          <a:p>
            <a:pPr marL="0" indent="0">
              <a:buNone/>
              <a:defRPr/>
            </a:pPr>
            <a:r>
              <a:rPr lang="en-US" sz="1500" kern="0" dirty="0">
                <a:solidFill>
                  <a:srgbClr val="FFC000"/>
                </a:solidFill>
                <a:latin typeface="Courier New" panose="02070309020205020404" pitchFamily="49" charset="0"/>
                <a:cs typeface="Courier New" panose="02070309020205020404" pitchFamily="49" charset="0"/>
              </a:rPr>
              <a:t>You have unmerged paths.</a:t>
            </a:r>
          </a:p>
          <a:p>
            <a:pPr marL="0" indent="0">
              <a:buNone/>
              <a:defRPr/>
            </a:pPr>
            <a:r>
              <a:rPr lang="en-US" sz="1500" kern="0" dirty="0">
                <a:solidFill>
                  <a:srgbClr val="FFC000"/>
                </a:solidFill>
                <a:latin typeface="Courier New" panose="02070309020205020404" pitchFamily="49" charset="0"/>
                <a:cs typeface="Courier New" panose="02070309020205020404" pitchFamily="49" charset="0"/>
              </a:rPr>
              <a:t>  (fix conflicts and run "git commit")</a:t>
            </a:r>
          </a:p>
          <a:p>
            <a:pPr marL="0" indent="0">
              <a:buNone/>
              <a:defRPr/>
            </a:pPr>
            <a:r>
              <a:rPr lang="en-US" sz="1500" kern="0" dirty="0">
                <a:solidFill>
                  <a:srgbClr val="FFC000"/>
                </a:solidFill>
                <a:latin typeface="Courier New" panose="02070309020205020404" pitchFamily="49" charset="0"/>
                <a:cs typeface="Courier New" panose="02070309020205020404" pitchFamily="49" charset="0"/>
              </a:rPr>
              <a:t>  (use "git merge --abort" to abort …</a:t>
            </a:r>
          </a:p>
          <a:p>
            <a:pPr marL="0" indent="0">
              <a:buNone/>
              <a:defRPr/>
            </a:pPr>
            <a:r>
              <a:rPr lang="en-US" sz="1500" kern="0" dirty="0">
                <a:solidFill>
                  <a:srgbClr val="FFC000"/>
                </a:solidFill>
                <a:latin typeface="Courier New" panose="02070309020205020404" pitchFamily="49" charset="0"/>
                <a:cs typeface="Courier New" panose="02070309020205020404" pitchFamily="49" charset="0"/>
              </a:rPr>
              <a:t>Unmerged paths:</a:t>
            </a:r>
          </a:p>
          <a:p>
            <a:pPr marL="0" indent="0">
              <a:buNone/>
              <a:defRPr/>
            </a:pPr>
            <a:r>
              <a:rPr lang="en-US" sz="1500" kern="0" dirty="0">
                <a:solidFill>
                  <a:srgbClr val="FFC000"/>
                </a:solidFill>
                <a:latin typeface="Courier New" panose="02070309020205020404" pitchFamily="49" charset="0"/>
                <a:cs typeface="Courier New" panose="02070309020205020404" pitchFamily="49" charset="0"/>
              </a:rPr>
              <a:t>  (use "git add &lt;file&gt;..." to mark …</a:t>
            </a:r>
          </a:p>
          <a:p>
            <a:pPr marL="0" indent="0">
              <a:buNone/>
              <a:defRPr/>
            </a:pPr>
            <a:endParaRPr lang="en-US" sz="1500" kern="0" dirty="0">
              <a:solidFill>
                <a:srgbClr val="FFC000"/>
              </a:solidFill>
              <a:latin typeface="Courier New" panose="02070309020205020404" pitchFamily="49" charset="0"/>
              <a:cs typeface="Courier New" panose="02070309020205020404" pitchFamily="49" charset="0"/>
            </a:endParaRPr>
          </a:p>
          <a:p>
            <a:pPr marL="0" indent="0">
              <a:buNone/>
              <a:defRPr/>
            </a:pPr>
            <a:r>
              <a:rPr lang="en-US" sz="1500" kern="0" dirty="0">
                <a:solidFill>
                  <a:srgbClr val="FFC000"/>
                </a:solidFill>
                <a:latin typeface="Courier New" panose="02070309020205020404" pitchFamily="49" charset="0"/>
                <a:cs typeface="Courier New" panose="02070309020205020404" pitchFamily="49" charset="0"/>
              </a:rPr>
              <a:t>        both modified:   equip.cpy</a:t>
            </a:r>
          </a:p>
          <a:p>
            <a:pPr marL="0" indent="0">
              <a:buNone/>
              <a:defRPr/>
            </a:pPr>
            <a:endParaRPr lang="en-US" sz="1500" kern="0" dirty="0">
              <a:solidFill>
                <a:srgbClr val="FFC000"/>
              </a:solidFill>
              <a:latin typeface="Courier New" panose="02070309020205020404" pitchFamily="49" charset="0"/>
              <a:cs typeface="Courier New" panose="02070309020205020404" pitchFamily="49" charset="0"/>
            </a:endParaRPr>
          </a:p>
          <a:p>
            <a:pPr marL="0" indent="0">
              <a:buNone/>
              <a:defRPr/>
            </a:pPr>
            <a:r>
              <a:rPr lang="en-US" sz="1500" kern="0" dirty="0">
                <a:solidFill>
                  <a:srgbClr val="FFC000"/>
                </a:solidFill>
                <a:latin typeface="Courier New" panose="02070309020205020404" pitchFamily="49" charset="0"/>
                <a:cs typeface="Courier New" panose="02070309020205020404" pitchFamily="49" charset="0"/>
              </a:rPr>
              <a:t>no changes added to commit (use "git add“…</a:t>
            </a:r>
          </a:p>
          <a:p>
            <a:pPr marL="0" indent="0">
              <a:buNone/>
              <a:defRPr/>
            </a:pPr>
            <a:endParaRPr lang="en-US" sz="1500" b="1" kern="0" dirty="0">
              <a:solidFill>
                <a:schemeClr val="bg1"/>
              </a:solidFill>
              <a:latin typeface="Courier New" panose="02070309020205020404" pitchFamily="49" charset="0"/>
              <a:cs typeface="Courier New" panose="02070309020205020404" pitchFamily="49" charset="0"/>
            </a:endParaRPr>
          </a:p>
          <a:p>
            <a:pPr marL="0" indent="0">
              <a:buNone/>
              <a:defRPr/>
            </a:pPr>
            <a:r>
              <a:rPr lang="en-US" sz="1500" b="1" kern="0" dirty="0">
                <a:solidFill>
                  <a:schemeClr val="bg1"/>
                </a:solidFill>
                <a:latin typeface="Courier New" panose="02070309020205020404" pitchFamily="49" charset="0"/>
                <a:cs typeface="Courier New" panose="02070309020205020404" pitchFamily="49" charset="0"/>
              </a:rPr>
              <a:t>$ vim equip.cpy</a:t>
            </a:r>
          </a:p>
          <a:p>
            <a:pPr marL="0" indent="0">
              <a:buNone/>
              <a:defRPr/>
            </a:pPr>
            <a:endParaRPr lang="en-US" sz="800" b="1" kern="0" dirty="0">
              <a:solidFill>
                <a:schemeClr val="bg1"/>
              </a:solidFill>
              <a:latin typeface="Courier New" panose="02070309020205020404" pitchFamily="49" charset="0"/>
              <a:cs typeface="Courier New" panose="02070309020205020404" pitchFamily="49" charset="0"/>
            </a:endParaRPr>
          </a:p>
          <a:p>
            <a:pPr marL="0" indent="0">
              <a:buNone/>
              <a:defRPr/>
            </a:pPr>
            <a:r>
              <a:rPr lang="en-US" sz="1600" b="1" kern="0" dirty="0">
                <a:solidFill>
                  <a:srgbClr val="FF0000"/>
                </a:solidFill>
                <a:latin typeface="Courier New" panose="02070309020205020404" pitchFamily="49" charset="0"/>
                <a:cs typeface="Courier New" panose="02070309020205020404" pitchFamily="49" charset="0"/>
              </a:rPr>
              <a:t>$ git add .</a:t>
            </a:r>
          </a:p>
          <a:p>
            <a:pPr marL="0" indent="0">
              <a:buNone/>
              <a:defRPr/>
            </a:pPr>
            <a:endParaRPr lang="en-US" sz="900" b="1" kern="0" dirty="0">
              <a:solidFill>
                <a:srgbClr val="FF0000"/>
              </a:solidFill>
              <a:latin typeface="Courier New" panose="02070309020205020404" pitchFamily="49" charset="0"/>
              <a:cs typeface="Courier New" panose="02070309020205020404" pitchFamily="49" charset="0"/>
            </a:endParaRPr>
          </a:p>
          <a:p>
            <a:pPr marL="0" indent="0">
              <a:buNone/>
              <a:defRPr/>
            </a:pPr>
            <a:r>
              <a:rPr lang="en-US" sz="1600" b="1" kern="0" dirty="0">
                <a:solidFill>
                  <a:srgbClr val="FF0000"/>
                </a:solidFill>
                <a:latin typeface="Courier New" panose="02070309020205020404" pitchFamily="49" charset="0"/>
                <a:cs typeface="Courier New" panose="02070309020205020404" pitchFamily="49" charset="0"/>
              </a:rPr>
              <a:t>$ git commit -m "equip.cpy 3-way Merge"</a:t>
            </a:r>
          </a:p>
        </p:txBody>
      </p:sp>
      <p:pic>
        <p:nvPicPr>
          <p:cNvPr id="123908" name="Picture 1">
            <a:extLst>
              <a:ext uri="{FF2B5EF4-FFF2-40B4-BE49-F238E27FC236}">
                <a16:creationId xmlns:a16="http://schemas.microsoft.com/office/drawing/2014/main" id="{C22D4763-FCC4-8536-94D9-DB70277173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5914" y="2252663"/>
            <a:ext cx="2986087" cy="256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909" name="Picture 2">
            <a:extLst>
              <a:ext uri="{FF2B5EF4-FFF2-40B4-BE49-F238E27FC236}">
                <a16:creationId xmlns:a16="http://schemas.microsoft.com/office/drawing/2014/main" id="{C43087D6-103A-1031-BE2C-23D78319D0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8126" y="5141914"/>
            <a:ext cx="3376613" cy="173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Arrow: Right 4">
            <a:extLst>
              <a:ext uri="{FF2B5EF4-FFF2-40B4-BE49-F238E27FC236}">
                <a16:creationId xmlns:a16="http://schemas.microsoft.com/office/drawing/2014/main" id="{A24C1C68-43BF-4B23-B1E6-6ECF466FF05A}"/>
              </a:ext>
            </a:extLst>
          </p:cNvPr>
          <p:cNvSpPr/>
          <p:nvPr/>
        </p:nvSpPr>
        <p:spPr bwMode="auto">
          <a:xfrm flipH="1">
            <a:off x="4389439" y="4343400"/>
            <a:ext cx="676275" cy="304800"/>
          </a:xfrm>
          <a:prstGeom prst="rightArrow">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28575" cap="flat" cmpd="sng" algn="ctr">
            <a:no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sp>
        <p:nvSpPr>
          <p:cNvPr id="6" name="Arrow: Down 5">
            <a:extLst>
              <a:ext uri="{FF2B5EF4-FFF2-40B4-BE49-F238E27FC236}">
                <a16:creationId xmlns:a16="http://schemas.microsoft.com/office/drawing/2014/main" id="{4D2122D0-BB4A-4790-85FD-6F3844935069}"/>
              </a:ext>
            </a:extLst>
          </p:cNvPr>
          <p:cNvSpPr/>
          <p:nvPr/>
        </p:nvSpPr>
        <p:spPr bwMode="auto">
          <a:xfrm>
            <a:off x="1568450" y="4495800"/>
            <a:ext cx="565150" cy="685800"/>
          </a:xfrm>
          <a:prstGeom prst="downArrow">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28575" cap="flat" cmpd="sng" algn="ctr">
            <a:noFill/>
            <a:prstDash val="solid"/>
            <a:round/>
            <a:headEnd type="none" w="med" len="med"/>
            <a:tailEnd type="none" w="med" len="med"/>
          </a:ln>
          <a:effectLst/>
        </p:spPr>
        <p:txBody>
          <a:bodyPr wrap="none" anchor="ctr"/>
          <a:lstStyle/>
          <a:p>
            <a:pPr eaLnBrk="1" hangingPunct="1">
              <a:defRPr/>
            </a:pPr>
            <a:endParaRPr lang="en-US" sz="1800" dirty="0">
              <a:latin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DAA2B53C-D306-4248-B96B-BAFED52E5364}"/>
              </a:ext>
            </a:extLst>
          </p:cNvPr>
          <p:cNvSpPr txBox="1"/>
          <p:nvPr/>
        </p:nvSpPr>
        <p:spPr>
          <a:xfrm>
            <a:off x="2266719" y="4787469"/>
            <a:ext cx="1992533" cy="369332"/>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wrap="none">
            <a:spAutoFit/>
          </a:bodyPr>
          <a:lstStyle/>
          <a:p>
            <a:pPr>
              <a:defRPr/>
            </a:pPr>
            <a:r>
              <a:rPr lang="en-US" sz="1800" dirty="0">
                <a:latin typeface="Calibri" panose="020F0502020204030204" pitchFamily="34" charset="0"/>
                <a:cs typeface="Calibri" panose="020F0502020204030204" pitchFamily="34" charset="0"/>
              </a:rPr>
              <a:t>Fix Merge conflicts </a:t>
            </a:r>
          </a:p>
        </p:txBody>
      </p:sp>
      <p:sp>
        <p:nvSpPr>
          <p:cNvPr id="122889" name="Rectangle 2">
            <a:extLst>
              <a:ext uri="{FF2B5EF4-FFF2-40B4-BE49-F238E27FC236}">
                <a16:creationId xmlns:a16="http://schemas.microsoft.com/office/drawing/2014/main" id="{C61843BB-AC8A-4244-B44A-9C6C41D1509D}"/>
              </a:ext>
            </a:extLst>
          </p:cNvPr>
          <p:cNvSpPr>
            <a:spLocks noChangeArrowheads="1"/>
          </p:cNvSpPr>
          <p:nvPr/>
        </p:nvSpPr>
        <p:spPr bwMode="auto">
          <a:xfrm>
            <a:off x="5065713" y="609600"/>
            <a:ext cx="5530850" cy="533400"/>
          </a:xfrm>
          <a:prstGeom prst="rect">
            <a:avLst/>
          </a:prstGeom>
          <a:noFill/>
          <a:ln w="12700" algn="ctr">
            <a:solidFill>
              <a:schemeClr val="accent5">
                <a:lumMod val="90000"/>
              </a:scheme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en-US" altLang="en-US" sz="1800">
              <a:latin typeface="Calibri" panose="020F0502020204030204" pitchFamily="34" charset="0"/>
              <a:cs typeface="Calibri" panose="020F0502020204030204" pitchFamily="34" charset="0"/>
            </a:endParaRPr>
          </a:p>
        </p:txBody>
      </p:sp>
      <p:sp>
        <p:nvSpPr>
          <p:cNvPr id="122890" name="Rectangle 9">
            <a:extLst>
              <a:ext uri="{FF2B5EF4-FFF2-40B4-BE49-F238E27FC236}">
                <a16:creationId xmlns:a16="http://schemas.microsoft.com/office/drawing/2014/main" id="{9DEAF786-25CC-42E7-8E7C-C2BBC7C125DA}"/>
              </a:ext>
            </a:extLst>
          </p:cNvPr>
          <p:cNvSpPr>
            <a:spLocks noChangeArrowheads="1"/>
          </p:cNvSpPr>
          <p:nvPr/>
        </p:nvSpPr>
        <p:spPr bwMode="auto">
          <a:xfrm>
            <a:off x="5060950" y="1447800"/>
            <a:ext cx="5530850" cy="2725738"/>
          </a:xfrm>
          <a:prstGeom prst="rect">
            <a:avLst/>
          </a:prstGeom>
          <a:noFill/>
          <a:ln w="12700" algn="ctr">
            <a:solidFill>
              <a:schemeClr val="accent5"/>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en-US" altLang="en-US" sz="1800">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49E8D395-66E7-4CD2-B949-E8C953B3FD18}"/>
              </a:ext>
            </a:extLst>
          </p:cNvPr>
          <p:cNvSpPr txBox="1"/>
          <p:nvPr/>
        </p:nvSpPr>
        <p:spPr>
          <a:xfrm>
            <a:off x="7924801" y="5427584"/>
            <a:ext cx="2912977" cy="1354217"/>
          </a:xfrm>
          <a:prstGeom prst="rect">
            <a:avLst/>
          </a:prstGeom>
          <a:solidFill>
            <a:schemeClr val="bg1">
              <a:alpha val="93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a:spAutoFit/>
          </a:bodyPr>
          <a:lstStyle/>
          <a:p>
            <a:pPr>
              <a:defRPr/>
            </a:pPr>
            <a:r>
              <a:rPr lang="en-US" sz="1800" dirty="0">
                <a:latin typeface="+mj-lt"/>
                <a:cs typeface="Calibri" panose="020F0502020204030204" pitchFamily="34" charset="0"/>
              </a:rPr>
              <a:t>To fix this merge conflict:</a:t>
            </a:r>
          </a:p>
          <a:p>
            <a:pPr marL="342900" indent="-342900">
              <a:buFont typeface="+mj-lt"/>
              <a:buAutoNum type="arabicPeriod"/>
              <a:defRPr/>
            </a:pPr>
            <a:r>
              <a:rPr lang="en-US" sz="1600" dirty="0">
                <a:latin typeface="+mj-lt"/>
                <a:cs typeface="Calibri" panose="020F0502020204030204" pitchFamily="34" charset="0"/>
              </a:rPr>
              <a:t>Edit the copy in master</a:t>
            </a:r>
          </a:p>
          <a:p>
            <a:pPr marL="800100" lvl="1" indent="-342900">
              <a:buFont typeface="Arial" panose="020B0604020202020204" pitchFamily="34" charset="0"/>
              <a:buChar char="•"/>
              <a:defRPr/>
            </a:pPr>
            <a:r>
              <a:rPr lang="en-US" sz="1400" dirty="0">
                <a:latin typeface="+mj-lt"/>
                <a:cs typeface="Calibri" panose="020F0502020204030204" pitchFamily="34" charset="0"/>
              </a:rPr>
              <a:t>Resolve source conflicts</a:t>
            </a:r>
          </a:p>
          <a:p>
            <a:pPr marL="342900" indent="-342900">
              <a:buFont typeface="+mj-lt"/>
              <a:buAutoNum type="arabicPeriod"/>
              <a:defRPr/>
            </a:pPr>
            <a:r>
              <a:rPr lang="en-US" sz="1600" dirty="0">
                <a:latin typeface="+mj-lt"/>
                <a:cs typeface="Calibri" panose="020F0502020204030204" pitchFamily="34" charset="0"/>
              </a:rPr>
              <a:t>git  add  </a:t>
            </a:r>
            <a:r>
              <a:rPr lang="en-US" sz="1800" b="1" dirty="0">
                <a:latin typeface="+mj-lt"/>
                <a:cs typeface="Calibri" panose="020F0502020204030204" pitchFamily="34" charset="0"/>
              </a:rPr>
              <a:t>.</a:t>
            </a:r>
            <a:r>
              <a:rPr lang="en-US" sz="1600" dirty="0">
                <a:latin typeface="+mj-lt"/>
                <a:cs typeface="Calibri" panose="020F0502020204030204" pitchFamily="34" charset="0"/>
              </a:rPr>
              <a:t>  </a:t>
            </a:r>
            <a:endParaRPr lang="en-US" sz="1600" dirty="0">
              <a:latin typeface="+mj-lt"/>
              <a:cs typeface="Calibri" panose="020F0502020204030204" pitchFamily="34" charset="0"/>
              <a:sym typeface="Wingdings" panose="05000000000000000000" pitchFamily="2" charset="2"/>
            </a:endParaRPr>
          </a:p>
          <a:p>
            <a:pPr marL="342900" indent="-342900">
              <a:buFont typeface="+mj-lt"/>
              <a:buAutoNum type="arabicPeriod"/>
              <a:defRPr/>
            </a:pPr>
            <a:r>
              <a:rPr lang="en-US" sz="1600" dirty="0">
                <a:latin typeface="+mj-lt"/>
                <a:cs typeface="Calibri" panose="020F0502020204030204" pitchFamily="34" charset="0"/>
                <a:sym typeface="Wingdings" panose="05000000000000000000" pitchFamily="2" charset="2"/>
              </a:rPr>
              <a:t>git commit</a:t>
            </a:r>
            <a:endParaRPr lang="en-US" sz="1600" dirty="0">
              <a:latin typeface="+mj-lt"/>
              <a:cs typeface="Calibri" panose="020F050202020403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5B71BB0E-E13B-0FE2-FAEC-6E20ABDA04C7}"/>
              </a:ext>
            </a:extLst>
          </p:cNvPr>
          <p:cNvSpPr>
            <a:spLocks noGrp="1" noChangeArrowheads="1"/>
          </p:cNvSpPr>
          <p:nvPr>
            <p:ph type="title"/>
          </p:nvPr>
        </p:nvSpPr>
        <p:spPr/>
        <p:txBody>
          <a:bodyPr/>
          <a:lstStyle/>
          <a:p>
            <a:pPr eaLnBrk="1" hangingPunct="1"/>
            <a:r>
              <a:rPr lang="en-US" altLang="en-US" sz="2800" dirty="0">
                <a:sym typeface="Webdings" pitchFamily="2" charset="2"/>
              </a:rPr>
              <a:t>Ensure that the setup for class is complete…</a:t>
            </a:r>
            <a:endParaRPr lang="en-US" altLang="en-US" sz="2800" dirty="0"/>
          </a:p>
        </p:txBody>
      </p:sp>
      <p:sp>
        <p:nvSpPr>
          <p:cNvPr id="19459" name="Rectangle 3">
            <a:extLst>
              <a:ext uri="{FF2B5EF4-FFF2-40B4-BE49-F238E27FC236}">
                <a16:creationId xmlns:a16="http://schemas.microsoft.com/office/drawing/2014/main" id="{4B2A579A-21B6-D0EB-44F6-33424EE92DBE}"/>
              </a:ext>
            </a:extLst>
          </p:cNvPr>
          <p:cNvSpPr>
            <a:spLocks noGrp="1" noChangeArrowheads="1"/>
          </p:cNvSpPr>
          <p:nvPr>
            <p:ph idx="1"/>
          </p:nvPr>
        </p:nvSpPr>
        <p:spPr>
          <a:xfrm>
            <a:off x="533400" y="762000"/>
            <a:ext cx="11293592" cy="5943600"/>
          </a:xfrm>
        </p:spPr>
        <p:txBody>
          <a:bodyPr/>
          <a:lstStyle/>
          <a:p>
            <a:r>
              <a:rPr lang="en-US" altLang="en-US" sz="1600" dirty="0">
                <a:solidFill>
                  <a:srgbClr val="FF0000"/>
                </a:solidFill>
              </a:rPr>
              <a:t>If when you open IDz you see this </a:t>
            </a:r>
            <a:r>
              <a:rPr lang="en-US" altLang="en-US" sz="1600" b="1" dirty="0"/>
              <a:t>Welcome Screen </a:t>
            </a:r>
            <a:r>
              <a:rPr lang="en-US" altLang="en-US" sz="1600" dirty="0">
                <a:solidFill>
                  <a:srgbClr val="FF0000"/>
                </a:solidFill>
              </a:rPr>
              <a:t>instead of the IDz Perspective shown on the previous slide: </a:t>
            </a:r>
          </a:p>
          <a:p>
            <a:r>
              <a:rPr lang="en-US" altLang="en-US" sz="1600" dirty="0">
                <a:solidFill>
                  <a:srgbClr val="FF0000"/>
                </a:solidFill>
              </a:rPr>
              <a:t>Either the custom workspace didn’t unzip correctly, or you browsed to the wrong folder after launching the product.</a:t>
            </a:r>
          </a:p>
          <a:p>
            <a:endParaRPr lang="en-US" altLang="en-US" sz="400" dirty="0"/>
          </a:p>
          <a:p>
            <a:r>
              <a:rPr lang="en-US" altLang="en-US" sz="1600" dirty="0"/>
              <a:t>1. In either case, close IDz. </a:t>
            </a:r>
          </a:p>
          <a:p>
            <a:r>
              <a:rPr lang="en-US" altLang="en-US" sz="1600" dirty="0"/>
              <a:t>2. Using Windows/Explorer, search for the </a:t>
            </a:r>
            <a:r>
              <a:rPr lang="en-US" altLang="en-US" sz="1600" dirty="0">
                <a:sym typeface="Wingdings" pitchFamily="2" charset="2"/>
              </a:rPr>
              <a:t></a:t>
            </a:r>
            <a:r>
              <a:rPr lang="en-US" altLang="en-US" sz="1600" dirty="0"/>
              <a:t>.</a:t>
            </a:r>
            <a:r>
              <a:rPr lang="en-US" altLang="en-US" sz="1600" b="1" dirty="0"/>
              <a:t>metadata</a:t>
            </a:r>
            <a:r>
              <a:rPr lang="en-US" altLang="en-US" sz="1600" dirty="0"/>
              <a:t> folder</a:t>
            </a:r>
          </a:p>
          <a:p>
            <a:r>
              <a:rPr lang="en-US" altLang="en-US" sz="1600" dirty="0"/>
              <a:t>3. Re-launch IDz, pointing to the folder directly </a:t>
            </a:r>
            <a:r>
              <a:rPr lang="en-US" altLang="en-US" sz="1600" b="1" dirty="0"/>
              <a:t>above</a:t>
            </a:r>
            <a:r>
              <a:rPr lang="en-US" altLang="en-US" sz="1600" dirty="0"/>
              <a:t> .metadata  – see slide #8</a:t>
            </a:r>
          </a:p>
        </p:txBody>
      </p:sp>
      <p:sp>
        <p:nvSpPr>
          <p:cNvPr id="19461" name="Text Box 9">
            <a:extLst>
              <a:ext uri="{FF2B5EF4-FFF2-40B4-BE49-F238E27FC236}">
                <a16:creationId xmlns:a16="http://schemas.microsoft.com/office/drawing/2014/main" id="{25FA8DE5-25AC-68F4-7A1B-70DD154050F7}"/>
              </a:ext>
            </a:extLst>
          </p:cNvPr>
          <p:cNvSpPr txBox="1">
            <a:spLocks noChangeArrowheads="1"/>
          </p:cNvSpPr>
          <p:nvPr/>
        </p:nvSpPr>
        <p:spPr bwMode="auto">
          <a:xfrm>
            <a:off x="1447800" y="2984500"/>
            <a:ext cx="1806575" cy="181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r" eaLnBrk="1" hangingPunct="1">
              <a:lnSpc>
                <a:spcPct val="100000"/>
              </a:lnSpc>
              <a:spcBef>
                <a:spcPct val="0"/>
              </a:spcBef>
              <a:buClrTx/>
              <a:buFontTx/>
              <a:buNone/>
            </a:pPr>
            <a:r>
              <a:rPr lang="en-US" altLang="en-US" sz="1600" b="0" dirty="0">
                <a:latin typeface="Calibri" panose="020F0502020204030204" pitchFamily="34" charset="0"/>
                <a:cs typeface="Calibri" panose="020F0502020204030204" pitchFamily="34" charset="0"/>
              </a:rPr>
              <a:t>If you see this </a:t>
            </a:r>
            <a:r>
              <a:rPr lang="en-US" altLang="en-US" sz="1600" dirty="0">
                <a:latin typeface="Calibri" panose="020F0502020204030204" pitchFamily="34" charset="0"/>
                <a:cs typeface="Calibri" panose="020F0502020204030204" pitchFamily="34" charset="0"/>
              </a:rPr>
              <a:t>Welcome</a:t>
            </a:r>
            <a:r>
              <a:rPr lang="en-US" altLang="en-US" sz="1600" b="0" dirty="0">
                <a:latin typeface="Calibri" panose="020F0502020204030204" pitchFamily="34" charset="0"/>
                <a:cs typeface="Calibri" panose="020F0502020204030204" pitchFamily="34" charset="0"/>
              </a:rPr>
              <a:t> screen– you will need to follow the steps above to do the hands-on labs in this course</a:t>
            </a:r>
          </a:p>
        </p:txBody>
      </p:sp>
      <p:pic>
        <p:nvPicPr>
          <p:cNvPr id="3" name="Picture 2">
            <a:extLst>
              <a:ext uri="{FF2B5EF4-FFF2-40B4-BE49-F238E27FC236}">
                <a16:creationId xmlns:a16="http://schemas.microsoft.com/office/drawing/2014/main" id="{21B4F8E7-19FC-9D98-4C65-3A1F50A42AB5}"/>
              </a:ext>
            </a:extLst>
          </p:cNvPr>
          <p:cNvPicPr>
            <a:picLocks noChangeAspect="1"/>
          </p:cNvPicPr>
          <p:nvPr/>
        </p:nvPicPr>
        <p:blipFill>
          <a:blip r:embed="rId2"/>
          <a:stretch>
            <a:fillRect/>
          </a:stretch>
        </p:blipFill>
        <p:spPr>
          <a:xfrm>
            <a:off x="3247149" y="2179664"/>
            <a:ext cx="7344652" cy="4714472"/>
          </a:xfrm>
          <a:prstGeom prst="rect">
            <a:avLst/>
          </a:prstGeom>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30" name="Picture 2">
            <a:extLst>
              <a:ext uri="{FF2B5EF4-FFF2-40B4-BE49-F238E27FC236}">
                <a16:creationId xmlns:a16="http://schemas.microsoft.com/office/drawing/2014/main" id="{991AAA42-A146-7320-4C44-9869C4F3E5B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1" y="4114801"/>
            <a:ext cx="5057775" cy="2601913"/>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pic>
      <p:sp>
        <p:nvSpPr>
          <p:cNvPr id="124931" name="Title 1">
            <a:extLst>
              <a:ext uri="{FF2B5EF4-FFF2-40B4-BE49-F238E27FC236}">
                <a16:creationId xmlns:a16="http://schemas.microsoft.com/office/drawing/2014/main" id="{7E0E7E13-405D-9C64-9AC4-09EEEEAE16C0}"/>
              </a:ext>
            </a:extLst>
          </p:cNvPr>
          <p:cNvSpPr>
            <a:spLocks noGrp="1" noChangeArrowheads="1"/>
          </p:cNvSpPr>
          <p:nvPr>
            <p:ph type="title"/>
          </p:nvPr>
        </p:nvSpPr>
        <p:spPr>
          <a:xfrm>
            <a:off x="676276" y="243672"/>
            <a:ext cx="9001125" cy="533400"/>
          </a:xfrm>
        </p:spPr>
        <p:txBody>
          <a:bodyPr/>
          <a:lstStyle/>
          <a:p>
            <a:r>
              <a:rPr lang="en-US" altLang="en-US" b="1" dirty="0"/>
              <a:t>Resolve Merge Conflicts</a:t>
            </a:r>
          </a:p>
        </p:txBody>
      </p:sp>
      <p:pic>
        <p:nvPicPr>
          <p:cNvPr id="124932" name="Picture 1">
            <a:extLst>
              <a:ext uri="{FF2B5EF4-FFF2-40B4-BE49-F238E27FC236}">
                <a16:creationId xmlns:a16="http://schemas.microsoft.com/office/drawing/2014/main" id="{3B1F6457-0E1C-0FF1-9E03-9D6F87034D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61100" y="685801"/>
            <a:ext cx="4406900" cy="378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CFBD24B7-B2FD-4496-9BD6-32910BB3DF8E}"/>
              </a:ext>
            </a:extLst>
          </p:cNvPr>
          <p:cNvSpPr txBox="1"/>
          <p:nvPr/>
        </p:nvSpPr>
        <p:spPr>
          <a:xfrm>
            <a:off x="1555026" y="990601"/>
            <a:ext cx="4706074" cy="1015663"/>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a:spAutoFit/>
          </a:bodyPr>
          <a:lstStyle/>
          <a:p>
            <a:pPr algn="r">
              <a:defRPr/>
            </a:pPr>
            <a:r>
              <a:rPr lang="en-US" sz="1200" b="1" dirty="0">
                <a:solidFill>
                  <a:schemeClr val="bg1"/>
                </a:solidFill>
                <a:highlight>
                  <a:srgbClr val="CC3300"/>
                </a:highlight>
                <a:cs typeface="Calibri" panose="020F0502020204030204" pitchFamily="34" charset="0"/>
              </a:rPr>
              <a:t>&lt;&lt;&lt;&lt;&lt;&lt;&lt; HEAD</a:t>
            </a:r>
            <a:r>
              <a:rPr lang="en-US" sz="1200" b="1" dirty="0">
                <a:cs typeface="Calibri" panose="020F0502020204030204" pitchFamily="34" charset="0"/>
              </a:rPr>
              <a:t>  </a:t>
            </a:r>
            <a:r>
              <a:rPr lang="en-US" sz="1200" dirty="0">
                <a:cs typeface="Calibri" panose="020F0502020204030204" pitchFamily="34" charset="0"/>
              </a:rPr>
              <a:t>(currently points to master) branch indicator </a:t>
            </a:r>
            <a:r>
              <a:rPr lang="en-US" sz="1200" dirty="0">
                <a:cs typeface="Calibri" panose="020F0502020204030204" pitchFamily="34" charset="0"/>
                <a:sym typeface="Wingdings" panose="05000000000000000000" pitchFamily="2" charset="2"/>
              </a:rPr>
              <a:t></a:t>
            </a:r>
            <a:r>
              <a:rPr lang="en-US" sz="1200" dirty="0">
                <a:cs typeface="Calibri" panose="020F0502020204030204" pitchFamily="34" charset="0"/>
              </a:rPr>
              <a:t> </a:t>
            </a:r>
          </a:p>
          <a:p>
            <a:pPr algn="r">
              <a:defRPr/>
            </a:pPr>
            <a:r>
              <a:rPr lang="en-US" sz="1200" dirty="0">
                <a:cs typeface="Calibri" panose="020F0502020204030204" pitchFamily="34" charset="0"/>
              </a:rPr>
              <a:t>Changed line in master branch commit</a:t>
            </a:r>
            <a:r>
              <a:rPr lang="en-US" sz="1200" dirty="0">
                <a:cs typeface="Calibri" panose="020F0502020204030204" pitchFamily="34" charset="0"/>
                <a:sym typeface="Wingdings" panose="05000000000000000000" pitchFamily="2" charset="2"/>
              </a:rPr>
              <a:t></a:t>
            </a:r>
            <a:r>
              <a:rPr lang="en-US" sz="1200" dirty="0">
                <a:cs typeface="Calibri" panose="020F0502020204030204" pitchFamily="34" charset="0"/>
              </a:rPr>
              <a:t> </a:t>
            </a:r>
          </a:p>
          <a:p>
            <a:pPr algn="r">
              <a:defRPr/>
            </a:pPr>
            <a:r>
              <a:rPr lang="en-US" sz="1200" b="1" dirty="0">
                <a:solidFill>
                  <a:schemeClr val="bg1"/>
                </a:solidFill>
                <a:highlight>
                  <a:srgbClr val="CC3300"/>
                </a:highlight>
                <a:cs typeface="Calibri" panose="020F0502020204030204" pitchFamily="34" charset="0"/>
              </a:rPr>
              <a:t>======</a:t>
            </a:r>
            <a:r>
              <a:rPr lang="en-US" sz="1200" dirty="0">
                <a:cs typeface="Calibri" panose="020F0502020204030204" pitchFamily="34" charset="0"/>
              </a:rPr>
              <a:t>  Separator for branch conflicts </a:t>
            </a:r>
            <a:r>
              <a:rPr lang="en-US" sz="1200" dirty="0">
                <a:cs typeface="Calibri" panose="020F0502020204030204" pitchFamily="34" charset="0"/>
                <a:sym typeface="Wingdings" panose="05000000000000000000" pitchFamily="2" charset="2"/>
              </a:rPr>
              <a:t></a:t>
            </a:r>
          </a:p>
          <a:p>
            <a:pPr algn="r">
              <a:defRPr/>
            </a:pPr>
            <a:r>
              <a:rPr lang="en-US" sz="1200" dirty="0">
                <a:cs typeface="Calibri" panose="020F0502020204030204" pitchFamily="34" charset="0"/>
                <a:sym typeface="Wingdings" panose="05000000000000000000" pitchFamily="2" charset="2"/>
              </a:rPr>
              <a:t>Changed line in qa branch commit </a:t>
            </a:r>
          </a:p>
          <a:p>
            <a:pPr algn="r">
              <a:defRPr/>
            </a:pPr>
            <a:r>
              <a:rPr lang="en-US" sz="1200" dirty="0">
                <a:solidFill>
                  <a:schemeClr val="bg1"/>
                </a:solidFill>
                <a:highlight>
                  <a:srgbClr val="CC3300"/>
                </a:highlight>
                <a:cs typeface="Calibri" panose="020F0502020204030204" pitchFamily="34" charset="0"/>
                <a:sym typeface="Wingdings" panose="05000000000000000000" pitchFamily="2" charset="2"/>
              </a:rPr>
              <a:t>&gt;&gt;&gt;&gt;&gt;&gt;&gt; qa </a:t>
            </a:r>
            <a:r>
              <a:rPr lang="en-US" sz="1200" dirty="0">
                <a:cs typeface="Calibri" panose="020F0502020204030204" pitchFamily="34" charset="0"/>
                <a:sym typeface="Wingdings" panose="05000000000000000000" pitchFamily="2" charset="2"/>
              </a:rPr>
              <a:t> branch indicator</a:t>
            </a:r>
            <a:r>
              <a:rPr lang="en-US" sz="1200" dirty="0">
                <a:cs typeface="Calibri" panose="020F0502020204030204" pitchFamily="34" charset="0"/>
              </a:rPr>
              <a:t> </a:t>
            </a:r>
          </a:p>
        </p:txBody>
      </p:sp>
      <p:sp>
        <p:nvSpPr>
          <p:cNvPr id="14" name="TextBox 13">
            <a:extLst>
              <a:ext uri="{FF2B5EF4-FFF2-40B4-BE49-F238E27FC236}">
                <a16:creationId xmlns:a16="http://schemas.microsoft.com/office/drawing/2014/main" id="{0E3B6BEB-FD69-4FBB-B8F3-DD9463DB46C5}"/>
              </a:ext>
            </a:extLst>
          </p:cNvPr>
          <p:cNvSpPr txBox="1"/>
          <p:nvPr/>
        </p:nvSpPr>
        <p:spPr>
          <a:xfrm>
            <a:off x="1968500" y="2571490"/>
            <a:ext cx="4279900" cy="1446550"/>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a:spAutoFit/>
          </a:bodyPr>
          <a:lstStyle/>
          <a:p>
            <a:pPr algn="r">
              <a:defRPr/>
            </a:pPr>
            <a:r>
              <a:rPr lang="en-US" sz="1200" b="1" dirty="0">
                <a:solidFill>
                  <a:schemeClr val="bg1"/>
                </a:solidFill>
                <a:highlight>
                  <a:srgbClr val="CC3300"/>
                </a:highlight>
                <a:cs typeface="Calibri" panose="020F0502020204030204" pitchFamily="34" charset="0"/>
              </a:rPr>
              <a:t>&lt;&lt;&lt;&lt;&lt;&lt;&lt; HEAD</a:t>
            </a:r>
            <a:r>
              <a:rPr lang="en-US" sz="1200" b="1" dirty="0">
                <a:cs typeface="Calibri" panose="020F0502020204030204" pitchFamily="34" charset="0"/>
              </a:rPr>
              <a:t> - master</a:t>
            </a:r>
            <a:r>
              <a:rPr lang="en-US" sz="1200" dirty="0">
                <a:cs typeface="Calibri" panose="020F0502020204030204" pitchFamily="34" charset="0"/>
              </a:rPr>
              <a:t> branch indicator </a:t>
            </a:r>
            <a:r>
              <a:rPr lang="en-US" sz="1200" dirty="0">
                <a:cs typeface="Calibri" panose="020F0502020204030204" pitchFamily="34" charset="0"/>
                <a:sym typeface="Wingdings" panose="05000000000000000000" pitchFamily="2" charset="2"/>
              </a:rPr>
              <a:t></a:t>
            </a:r>
            <a:r>
              <a:rPr lang="en-US" sz="1200" dirty="0">
                <a:cs typeface="Calibri" panose="020F0502020204030204" pitchFamily="34" charset="0"/>
              </a:rPr>
              <a:t> </a:t>
            </a:r>
          </a:p>
          <a:p>
            <a:pPr algn="r">
              <a:defRPr/>
            </a:pPr>
            <a:r>
              <a:rPr lang="en-US" sz="1200" dirty="0">
                <a:cs typeface="Calibri" panose="020F0502020204030204" pitchFamily="34" charset="0"/>
              </a:rPr>
              <a:t>Changed lines in master branch commit</a:t>
            </a:r>
            <a:r>
              <a:rPr lang="en-US" sz="1200" dirty="0">
                <a:cs typeface="Calibri" panose="020F0502020204030204" pitchFamily="34" charset="0"/>
                <a:sym typeface="Wingdings" panose="05000000000000000000" pitchFamily="2" charset="2"/>
              </a:rPr>
              <a:t></a:t>
            </a:r>
          </a:p>
          <a:p>
            <a:pPr algn="r">
              <a:defRPr/>
            </a:pPr>
            <a:endParaRPr lang="en-US" sz="1200" dirty="0">
              <a:cs typeface="Calibri" panose="020F0502020204030204" pitchFamily="34" charset="0"/>
              <a:sym typeface="Wingdings" panose="05000000000000000000" pitchFamily="2" charset="2"/>
            </a:endParaRPr>
          </a:p>
          <a:p>
            <a:pPr algn="r">
              <a:defRPr/>
            </a:pPr>
            <a:r>
              <a:rPr lang="en-US" sz="600" dirty="0">
                <a:cs typeface="Calibri" panose="020F0502020204030204" pitchFamily="34" charset="0"/>
              </a:rPr>
              <a:t> </a:t>
            </a:r>
          </a:p>
          <a:p>
            <a:pPr algn="r">
              <a:defRPr/>
            </a:pPr>
            <a:r>
              <a:rPr lang="en-US" sz="1200" b="1" dirty="0">
                <a:solidFill>
                  <a:schemeClr val="bg1"/>
                </a:solidFill>
                <a:highlight>
                  <a:srgbClr val="CC3300"/>
                </a:highlight>
                <a:cs typeface="Calibri" panose="020F0502020204030204" pitchFamily="34" charset="0"/>
              </a:rPr>
              <a:t>======</a:t>
            </a:r>
            <a:r>
              <a:rPr lang="en-US" sz="1200" dirty="0">
                <a:cs typeface="Calibri" panose="020F0502020204030204" pitchFamily="34" charset="0"/>
              </a:rPr>
              <a:t>  Separator for branch conflicts </a:t>
            </a:r>
            <a:r>
              <a:rPr lang="en-US" sz="1200" dirty="0">
                <a:cs typeface="Calibri" panose="020F0502020204030204" pitchFamily="34" charset="0"/>
                <a:sym typeface="Wingdings" panose="05000000000000000000" pitchFamily="2" charset="2"/>
              </a:rPr>
              <a:t></a:t>
            </a:r>
          </a:p>
          <a:p>
            <a:pPr algn="r">
              <a:defRPr/>
            </a:pPr>
            <a:r>
              <a:rPr lang="en-US" sz="1200" dirty="0">
                <a:cs typeface="Calibri" panose="020F0502020204030204" pitchFamily="34" charset="0"/>
                <a:sym typeface="Wingdings" panose="05000000000000000000" pitchFamily="2" charset="2"/>
              </a:rPr>
              <a:t>Changed lines in qa branch commit </a:t>
            </a:r>
          </a:p>
          <a:p>
            <a:pPr algn="r">
              <a:defRPr/>
            </a:pPr>
            <a:endParaRPr lang="en-US" sz="1000" dirty="0">
              <a:cs typeface="Calibri" panose="020F0502020204030204" pitchFamily="34" charset="0"/>
              <a:sym typeface="Wingdings" panose="05000000000000000000" pitchFamily="2" charset="2"/>
            </a:endParaRPr>
          </a:p>
          <a:p>
            <a:pPr algn="r">
              <a:defRPr/>
            </a:pPr>
            <a:r>
              <a:rPr lang="en-US" sz="1200" b="1" dirty="0">
                <a:solidFill>
                  <a:schemeClr val="bg1"/>
                </a:solidFill>
                <a:highlight>
                  <a:srgbClr val="CC3300"/>
                </a:highlight>
                <a:cs typeface="Calibri" panose="020F0502020204030204" pitchFamily="34" charset="0"/>
                <a:sym typeface="Wingdings" panose="05000000000000000000" pitchFamily="2" charset="2"/>
              </a:rPr>
              <a:t>&gt;&gt;&gt;&gt;&gt;&gt;&gt; qa</a:t>
            </a:r>
            <a:r>
              <a:rPr lang="en-US" sz="1200" b="1" dirty="0">
                <a:cs typeface="Calibri" panose="020F0502020204030204" pitchFamily="34" charset="0"/>
                <a:sym typeface="Wingdings" panose="05000000000000000000" pitchFamily="2" charset="2"/>
              </a:rPr>
              <a:t>  </a:t>
            </a:r>
            <a:r>
              <a:rPr lang="en-US" sz="1200" dirty="0">
                <a:cs typeface="Calibri" panose="020F0502020204030204" pitchFamily="34" charset="0"/>
                <a:sym typeface="Wingdings" panose="05000000000000000000" pitchFamily="2" charset="2"/>
              </a:rPr>
              <a:t>branch indicator</a:t>
            </a:r>
            <a:r>
              <a:rPr lang="en-US" sz="1200" dirty="0">
                <a:cs typeface="Calibri" panose="020F0502020204030204" pitchFamily="34" charset="0"/>
              </a:rPr>
              <a:t> </a:t>
            </a:r>
          </a:p>
        </p:txBody>
      </p:sp>
      <p:grpSp>
        <p:nvGrpSpPr>
          <p:cNvPr id="124935" name="Group 18">
            <a:extLst>
              <a:ext uri="{FF2B5EF4-FFF2-40B4-BE49-F238E27FC236}">
                <a16:creationId xmlns:a16="http://schemas.microsoft.com/office/drawing/2014/main" id="{F6F49457-3CBA-3EC7-8C5D-C8CDD07C0C82}"/>
              </a:ext>
            </a:extLst>
          </p:cNvPr>
          <p:cNvGrpSpPr>
            <a:grpSpLocks/>
          </p:cNvGrpSpPr>
          <p:nvPr/>
        </p:nvGrpSpPr>
        <p:grpSpPr bwMode="auto">
          <a:xfrm>
            <a:off x="6581776" y="4473576"/>
            <a:ext cx="1882775" cy="631825"/>
            <a:chOff x="5058388" y="4472866"/>
            <a:chExt cx="1882162" cy="942799"/>
          </a:xfrm>
        </p:grpSpPr>
        <p:cxnSp>
          <p:nvCxnSpPr>
            <p:cNvPr id="8" name="Straight Connector 7">
              <a:extLst>
                <a:ext uri="{FF2B5EF4-FFF2-40B4-BE49-F238E27FC236}">
                  <a16:creationId xmlns:a16="http://schemas.microsoft.com/office/drawing/2014/main" id="{59764538-E95E-40B6-AC5B-D0FA64CEA3D3}"/>
                </a:ext>
              </a:extLst>
            </p:cNvPr>
            <p:cNvCxnSpPr>
              <a:cxnSpLocks/>
              <a:stCxn id="124932" idx="2"/>
            </p:cNvCxnSpPr>
            <p:nvPr/>
          </p:nvCxnSpPr>
          <p:spPr bwMode="auto">
            <a:xfrm>
              <a:off x="6940550" y="4472866"/>
              <a:ext cx="0" cy="938061"/>
            </a:xfrm>
            <a:prstGeom prst="line">
              <a:avLst/>
            </a:prstGeom>
            <a:noFill/>
            <a:ln w="50800" cap="flat" cmpd="sng" algn="ctr">
              <a:solidFill>
                <a:schemeClr val="accent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Straight Arrow Connector 15">
              <a:extLst>
                <a:ext uri="{FF2B5EF4-FFF2-40B4-BE49-F238E27FC236}">
                  <a16:creationId xmlns:a16="http://schemas.microsoft.com/office/drawing/2014/main" id="{FEDA68BA-21E0-46DC-9145-D99913487666}"/>
                </a:ext>
              </a:extLst>
            </p:cNvPr>
            <p:cNvCxnSpPr>
              <a:cxnSpLocks/>
              <a:endCxn id="124930" idx="3"/>
            </p:cNvCxnSpPr>
            <p:nvPr/>
          </p:nvCxnSpPr>
          <p:spPr bwMode="auto">
            <a:xfrm flipH="1">
              <a:off x="5058388" y="5410927"/>
              <a:ext cx="1875814" cy="4738"/>
            </a:xfrm>
            <a:prstGeom prst="straightConnector1">
              <a:avLst/>
            </a:prstGeom>
            <a:noFill/>
            <a:ln w="50800" cap="flat" cmpd="sng" algn="ctr">
              <a:solidFill>
                <a:schemeClr val="accent1">
                  <a:lumMod val="50000"/>
                </a:schemeClr>
              </a:solidFill>
              <a:prstDash val="solid"/>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8" name="TextBox 17">
            <a:extLst>
              <a:ext uri="{FF2B5EF4-FFF2-40B4-BE49-F238E27FC236}">
                <a16:creationId xmlns:a16="http://schemas.microsoft.com/office/drawing/2014/main" id="{9D33C469-F74D-4987-85AE-23AF29BB6065}"/>
              </a:ext>
            </a:extLst>
          </p:cNvPr>
          <p:cNvSpPr txBox="1"/>
          <p:nvPr/>
        </p:nvSpPr>
        <p:spPr>
          <a:xfrm>
            <a:off x="6582388" y="5220505"/>
            <a:ext cx="3399805" cy="1477328"/>
          </a:xfrm>
          <a:prstGeom prst="rect">
            <a:avLst/>
          </a:prstGeom>
          <a:solidFill>
            <a:schemeClr val="tx1">
              <a:lumMod val="50000"/>
              <a:lumOff val="50000"/>
              <a:alpha val="7000"/>
            </a:schemeClr>
          </a:solid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pPr>
              <a:defRPr/>
            </a:pPr>
            <a:r>
              <a:rPr lang="en-US" sz="1800" dirty="0">
                <a:latin typeface="+mj-lt"/>
                <a:cs typeface="Calibri" panose="020F0502020204030204" pitchFamily="34" charset="0"/>
              </a:rPr>
              <a:t>Accept/Reject branch changes</a:t>
            </a:r>
          </a:p>
          <a:p>
            <a:pPr>
              <a:defRPr/>
            </a:pPr>
            <a:r>
              <a:rPr lang="en-US" sz="1800" dirty="0">
                <a:latin typeface="+mj-lt"/>
                <a:cs typeface="Calibri" panose="020F0502020204030204" pitchFamily="34" charset="0"/>
              </a:rPr>
              <a:t>Delete Merge markers</a:t>
            </a:r>
          </a:p>
          <a:p>
            <a:pPr>
              <a:defRPr/>
            </a:pPr>
            <a:r>
              <a:rPr lang="en-US" sz="1800" dirty="0">
                <a:latin typeface="+mj-lt"/>
                <a:cs typeface="Calibri" panose="020F0502020204030204" pitchFamily="34" charset="0"/>
              </a:rPr>
              <a:t>Save changes</a:t>
            </a:r>
          </a:p>
          <a:p>
            <a:pPr>
              <a:defRPr/>
            </a:pPr>
            <a:r>
              <a:rPr lang="en-US" sz="1800" b="1" dirty="0">
                <a:solidFill>
                  <a:srgbClr val="C00000"/>
                </a:solidFill>
                <a:latin typeface="Courier New" panose="02070309020205020404" pitchFamily="49" charset="0"/>
                <a:cs typeface="Courier New" panose="02070309020205020404" pitchFamily="49" charset="0"/>
              </a:rPr>
              <a:t>$ git add .</a:t>
            </a:r>
          </a:p>
          <a:p>
            <a:pPr>
              <a:defRPr/>
            </a:pPr>
            <a:r>
              <a:rPr lang="en-US" sz="1800" b="1" dirty="0">
                <a:solidFill>
                  <a:srgbClr val="C00000"/>
                </a:solidFill>
                <a:latin typeface="Courier New" panose="02070309020205020404" pitchFamily="49" charset="0"/>
                <a:cs typeface="Courier New" panose="02070309020205020404" pitchFamily="49" charset="0"/>
              </a:rPr>
              <a:t>$ git commit –m "Msg"</a:t>
            </a: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Title 1">
            <a:extLst>
              <a:ext uri="{FF2B5EF4-FFF2-40B4-BE49-F238E27FC236}">
                <a16:creationId xmlns:a16="http://schemas.microsoft.com/office/drawing/2014/main" id="{EB895AFF-EC89-0FE6-0408-F70F6B65B588}"/>
              </a:ext>
            </a:extLst>
          </p:cNvPr>
          <p:cNvSpPr>
            <a:spLocks noGrp="1" noChangeArrowheads="1"/>
          </p:cNvSpPr>
          <p:nvPr>
            <p:ph type="title"/>
            <p:custDataLst>
              <p:tags r:id="rId1"/>
            </p:custDataLst>
          </p:nvPr>
        </p:nvSpPr>
        <p:spPr>
          <a:xfrm>
            <a:off x="609600" y="304800"/>
            <a:ext cx="11293592" cy="1325563"/>
          </a:xfrm>
        </p:spPr>
        <p:txBody>
          <a:bodyPr/>
          <a:lstStyle/>
          <a:p>
            <a:r>
              <a:rPr lang="en-US" altLang="en-US" sz="3200" b="1" dirty="0"/>
              <a:t>Deleting Branches</a:t>
            </a:r>
          </a:p>
        </p:txBody>
      </p:sp>
      <p:sp>
        <p:nvSpPr>
          <p:cNvPr id="109571" name="Content Placeholder 2">
            <a:extLst>
              <a:ext uri="{FF2B5EF4-FFF2-40B4-BE49-F238E27FC236}">
                <a16:creationId xmlns:a16="http://schemas.microsoft.com/office/drawing/2014/main" id="{62DA1B46-B173-46DD-A876-9AFF12BB1733}"/>
              </a:ext>
            </a:extLst>
          </p:cNvPr>
          <p:cNvSpPr>
            <a:spLocks noGrp="1" noChangeArrowheads="1"/>
          </p:cNvSpPr>
          <p:nvPr>
            <p:ph idx="1"/>
            <p:custDataLst>
              <p:tags r:id="rId2"/>
            </p:custDataLst>
          </p:nvPr>
        </p:nvSpPr>
        <p:spPr>
          <a:xfrm>
            <a:off x="1371600" y="1169194"/>
            <a:ext cx="9677400" cy="4622006"/>
          </a:xfrm>
        </p:spPr>
        <p:txBody>
          <a:bodyPr/>
          <a:lstStyle/>
          <a:p>
            <a:pPr marL="228600">
              <a:defRPr/>
            </a:pPr>
            <a:r>
              <a:rPr lang="en-US" altLang="en-US" sz="2400" dirty="0">
                <a:ea typeface="MS PGothic" panose="020B0600070205080204" pitchFamily="34" charset="-128"/>
                <a:cs typeface="Calibri" panose="020F0502020204030204" pitchFamily="34" charset="0"/>
              </a:rPr>
              <a:t>When you are finished with a branch you can delete it using:</a:t>
            </a:r>
          </a:p>
          <a:p>
            <a:pPr marL="228600">
              <a:defRPr/>
            </a:pPr>
            <a:r>
              <a:rPr lang="en-US" altLang="en-US" sz="2400" b="1" dirty="0">
                <a:solidFill>
                  <a:srgbClr val="C00000"/>
                </a:solidFill>
                <a:ea typeface="MS PGothic" panose="020B0600070205080204" pitchFamily="34" charset="-128"/>
                <a:cs typeface="Courier New" panose="02070309020205020404" pitchFamily="49" charset="0"/>
              </a:rPr>
              <a:t>	</a:t>
            </a:r>
            <a:r>
              <a:rPr lang="en-US" altLang="en-US" sz="2400" b="1" dirty="0">
                <a:solidFill>
                  <a:srgbClr val="C00000"/>
                </a:solidFill>
                <a:latin typeface="Courier New" panose="02070309020205020404" pitchFamily="49" charset="0"/>
                <a:ea typeface="MS PGothic" panose="020B0600070205080204" pitchFamily="34" charset="-128"/>
                <a:cs typeface="Courier New" panose="02070309020205020404" pitchFamily="49" charset="0"/>
              </a:rPr>
              <a:t>git branch –d  &lt;branchname&gt;</a:t>
            </a:r>
          </a:p>
          <a:p>
            <a:pPr marL="736059" lvl="1" indent="-342900">
              <a:defRPr/>
            </a:pPr>
            <a:r>
              <a:rPr lang="en-US" altLang="en-US" sz="2000" dirty="0">
                <a:ea typeface="MS PGothic" panose="020B0600070205080204" pitchFamily="34" charset="-128"/>
                <a:cs typeface="Calibri" panose="020F0502020204030204" pitchFamily="34" charset="0"/>
              </a:rPr>
              <a:t>If the branch is fully merged with its ancestor, you will be able to delete it</a:t>
            </a:r>
          </a:p>
          <a:p>
            <a:pPr marL="736059" lvl="1" indent="-342900">
              <a:defRPr/>
            </a:pPr>
            <a:r>
              <a:rPr lang="en-US" altLang="en-US" sz="2000" dirty="0">
                <a:ea typeface="MS PGothic" panose="020B0600070205080204" pitchFamily="34" charset="-128"/>
                <a:cs typeface="Calibri" panose="020F0502020204030204" pitchFamily="34" charset="0"/>
              </a:rPr>
              <a:t>If the branch is not merged, you will get the following warning message:</a:t>
            </a:r>
          </a:p>
          <a:p>
            <a:pPr marL="228600">
              <a:defRPr/>
            </a:pPr>
            <a:endParaRPr lang="en-US" altLang="en-US" sz="1800" b="1" dirty="0">
              <a:solidFill>
                <a:srgbClr val="C00000"/>
              </a:solidFill>
              <a:ea typeface="MS PGothic" panose="020B0600070205080204" pitchFamily="34" charset="-128"/>
              <a:cs typeface="Courier New" panose="02070309020205020404" pitchFamily="49" charset="0"/>
            </a:endParaRPr>
          </a:p>
          <a:p>
            <a:pPr marL="228600">
              <a:defRPr/>
            </a:pPr>
            <a:r>
              <a:rPr lang="en-US" altLang="en-US" sz="1800" b="1" dirty="0">
                <a:solidFill>
                  <a:srgbClr val="C00000"/>
                </a:solidFill>
                <a:latin typeface="Courier New" panose="02070309020205020404" pitchFamily="49" charset="0"/>
                <a:ea typeface="MS PGothic" panose="020B0600070205080204" pitchFamily="34" charset="-128"/>
                <a:cs typeface="Courier New" panose="02070309020205020404" pitchFamily="49" charset="0"/>
              </a:rPr>
              <a:t>$ git branch –d qa</a:t>
            </a:r>
          </a:p>
          <a:p>
            <a:pPr marL="228600">
              <a:defRPr/>
            </a:pPr>
            <a:r>
              <a:rPr lang="en-US" altLang="en-US" sz="1800" dirty="0">
                <a:solidFill>
                  <a:srgbClr val="C00000"/>
                </a:solidFill>
                <a:ea typeface="MS PGothic" panose="020B0600070205080204" pitchFamily="34" charset="-128"/>
                <a:cs typeface="Courier New" panose="02070309020205020404" pitchFamily="49" charset="0"/>
              </a:rPr>
              <a:t>Error: The branch ‘qa’ is not fully merged.</a:t>
            </a:r>
          </a:p>
          <a:p>
            <a:pPr marL="228600">
              <a:defRPr/>
            </a:pPr>
            <a:r>
              <a:rPr lang="en-US" altLang="en-US" sz="1800" dirty="0">
                <a:solidFill>
                  <a:srgbClr val="C00000"/>
                </a:solidFill>
                <a:ea typeface="MS PGothic" panose="020B0600070205080204" pitchFamily="34" charset="-128"/>
                <a:cs typeface="Courier New" panose="02070309020205020404" pitchFamily="49" charset="0"/>
              </a:rPr>
              <a:t>If you are sure you want to delete it, run ‘git branch –D qa’.</a:t>
            </a:r>
          </a:p>
          <a:p>
            <a:pPr marL="228600">
              <a:defRPr/>
            </a:pPr>
            <a:endParaRPr lang="en-US" altLang="en-US" sz="1800" b="1" dirty="0">
              <a:solidFill>
                <a:srgbClr val="C00000"/>
              </a:solidFill>
              <a:ea typeface="MS PGothic" panose="020B0600070205080204" pitchFamily="34" charset="-128"/>
              <a:cs typeface="Courier New" panose="02070309020205020404" pitchFamily="49" charset="0"/>
            </a:endParaRPr>
          </a:p>
          <a:p>
            <a:pPr marL="228600">
              <a:defRPr/>
            </a:pPr>
            <a:r>
              <a:rPr lang="en-US" altLang="en-US" sz="2000" dirty="0">
                <a:ea typeface="MS PGothic" panose="020B0600070205080204" pitchFamily="34" charset="-128"/>
                <a:cs typeface="Calibri" panose="020F0502020204030204" pitchFamily="34" charset="0"/>
              </a:rPr>
              <a:t>Notes: </a:t>
            </a:r>
          </a:p>
          <a:p>
            <a:pPr marL="736059" lvl="1" indent="-342900">
              <a:defRPr/>
            </a:pPr>
            <a:r>
              <a:rPr lang="en-US" altLang="en-US" sz="2000" dirty="0">
                <a:ea typeface="MS PGothic" panose="020B0600070205080204" pitchFamily="34" charset="-128"/>
                <a:cs typeface="Calibri" panose="020F0502020204030204" pitchFamily="34" charset="0"/>
              </a:rPr>
              <a:t>Uppercase </a:t>
            </a:r>
            <a:r>
              <a:rPr lang="en-US" altLang="en-US" sz="2400" b="1" dirty="0">
                <a:ea typeface="MS PGothic" panose="020B0600070205080204" pitchFamily="34" charset="-128"/>
                <a:cs typeface="Calibri" panose="020F0502020204030204" pitchFamily="34" charset="0"/>
              </a:rPr>
              <a:t>-D</a:t>
            </a:r>
            <a:r>
              <a:rPr lang="en-US" altLang="en-US" sz="2000" dirty="0">
                <a:ea typeface="MS PGothic" panose="020B0600070205080204" pitchFamily="34" charset="-128"/>
                <a:cs typeface="Calibri" panose="020F0502020204030204" pitchFamily="34" charset="0"/>
              </a:rPr>
              <a:t> forces Git to delete the branch</a:t>
            </a:r>
          </a:p>
          <a:p>
            <a:pPr marL="1082134" lvl="2" indent="-342900">
              <a:buFont typeface="Webdings" panose="05030102010509060703" pitchFamily="18" charset="2"/>
              <a:buChar char="4"/>
              <a:defRPr/>
            </a:pPr>
            <a:r>
              <a:rPr lang="en-US" altLang="en-US" sz="1600" dirty="0">
                <a:ea typeface="MS PGothic" panose="020B0600070205080204" pitchFamily="34" charset="-128"/>
                <a:cs typeface="Calibri" panose="020F0502020204030204" pitchFamily="34" charset="0"/>
              </a:rPr>
              <a:t>Losing whatever files &amp; file work that’s gone down – on that particular branch</a:t>
            </a:r>
          </a:p>
          <a:p>
            <a:pPr marL="736059" lvl="1" indent="-342900">
              <a:defRPr/>
            </a:pPr>
            <a:r>
              <a:rPr lang="en-US" altLang="en-US" sz="2000" dirty="0">
                <a:ea typeface="MS PGothic" panose="020B0600070205080204" pitchFamily="34" charset="-128"/>
                <a:cs typeface="Calibri" panose="020F0502020204030204" pitchFamily="34" charset="0"/>
              </a:rPr>
              <a:t>Using –D could result in a loss of un-committed but meaningful branch-content</a:t>
            </a: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Title 1">
            <a:extLst>
              <a:ext uri="{FF2B5EF4-FFF2-40B4-BE49-F238E27FC236}">
                <a16:creationId xmlns:a16="http://schemas.microsoft.com/office/drawing/2014/main" id="{28B6CF28-E057-4ABA-8C3D-94FE91ACA2E1}"/>
              </a:ext>
            </a:extLst>
          </p:cNvPr>
          <p:cNvSpPr>
            <a:spLocks noGrp="1" noChangeArrowheads="1"/>
          </p:cNvSpPr>
          <p:nvPr>
            <p:ph type="title"/>
            <p:custDataLst>
              <p:tags r:id="rId1"/>
            </p:custDataLst>
          </p:nvPr>
        </p:nvSpPr>
        <p:spPr/>
        <p:txBody>
          <a:bodyPr/>
          <a:lstStyle/>
          <a:p>
            <a:pPr>
              <a:defRPr/>
            </a:pPr>
            <a:r>
              <a:rPr lang="en-US" altLang="en-US" b="1" dirty="0">
                <a:effectLst>
                  <a:outerShdw blurRad="38100" dist="38100" dir="2700000" algn="tl">
                    <a:srgbClr val="000000">
                      <a:alpha val="43137"/>
                    </a:srgbClr>
                  </a:outerShdw>
                </a:effectLst>
              </a:rPr>
              <a:t>Summary</a:t>
            </a:r>
            <a:r>
              <a:rPr lang="en-US" altLang="en-US" dirty="0"/>
              <a:t> – Git Branch/Merge Commands</a:t>
            </a:r>
          </a:p>
        </p:txBody>
      </p:sp>
      <p:graphicFrame>
        <p:nvGraphicFramePr>
          <p:cNvPr id="4" name="Content Placeholder 3">
            <a:extLst>
              <a:ext uri="{FF2B5EF4-FFF2-40B4-BE49-F238E27FC236}">
                <a16:creationId xmlns:a16="http://schemas.microsoft.com/office/drawing/2014/main" id="{6277A2B7-803A-429E-B0BD-46E2AEB52417}"/>
              </a:ext>
            </a:extLst>
          </p:cNvPr>
          <p:cNvGraphicFramePr>
            <a:graphicFrameLocks noGrp="1"/>
          </p:cNvGraphicFramePr>
          <p:nvPr>
            <p:ph idx="1"/>
            <p:extLst>
              <p:ext uri="{D42A27DB-BD31-4B8C-83A1-F6EECF244321}">
                <p14:modId xmlns:p14="http://schemas.microsoft.com/office/powerpoint/2010/main" val="4070534571"/>
              </p:ext>
            </p:extLst>
          </p:nvPr>
        </p:nvGraphicFramePr>
        <p:xfrm>
          <a:off x="0" y="1115373"/>
          <a:ext cx="12192000" cy="5529308"/>
        </p:xfrm>
        <a:graphic>
          <a:graphicData uri="http://schemas.openxmlformats.org/drawingml/2006/table">
            <a:tbl>
              <a:tblPr firstRow="1" bandRow="1">
                <a:tableStyleId>{93296810-A885-4BE3-A3E7-6D5BEEA58F35}</a:tableStyleId>
              </a:tblPr>
              <a:tblGrid>
                <a:gridCol w="6781800">
                  <a:extLst>
                    <a:ext uri="{9D8B030D-6E8A-4147-A177-3AD203B41FA5}">
                      <a16:colId xmlns:a16="http://schemas.microsoft.com/office/drawing/2014/main" val="1786080292"/>
                    </a:ext>
                  </a:extLst>
                </a:gridCol>
                <a:gridCol w="5410200">
                  <a:extLst>
                    <a:ext uri="{9D8B030D-6E8A-4147-A177-3AD203B41FA5}">
                      <a16:colId xmlns:a16="http://schemas.microsoft.com/office/drawing/2014/main" val="1323616517"/>
                    </a:ext>
                  </a:extLst>
                </a:gridCol>
              </a:tblGrid>
              <a:tr h="457112">
                <a:tc>
                  <a:txBody>
                    <a:bodyPr/>
                    <a:lstStyle/>
                    <a:p>
                      <a:pPr algn="l"/>
                      <a:r>
                        <a:rPr lang="en-US" sz="2400" dirty="0"/>
                        <a:t>Use Case  </a:t>
                      </a:r>
                    </a:p>
                  </a:txBody>
                  <a:tcPr marL="91438" marR="91438" marT="45676" marB="45676"/>
                </a:tc>
                <a:tc>
                  <a:txBody>
                    <a:bodyPr/>
                    <a:lstStyle/>
                    <a:p>
                      <a:pPr algn="l"/>
                      <a:r>
                        <a:rPr lang="en-US" sz="2400"/>
                        <a:t>Git Diff Command</a:t>
                      </a:r>
                      <a:endParaRPr lang="en-US" sz="2400" dirty="0"/>
                    </a:p>
                  </a:txBody>
                  <a:tcPr marL="91438" marR="91438" marT="45676" marB="45676"/>
                </a:tc>
                <a:extLst>
                  <a:ext uri="{0D108BD9-81ED-4DB2-BD59-A6C34878D82A}">
                    <a16:rowId xmlns:a16="http://schemas.microsoft.com/office/drawing/2014/main" val="529594000"/>
                  </a:ext>
                </a:extLst>
              </a:tr>
              <a:tr h="335192">
                <a:tc>
                  <a:txBody>
                    <a:bodyPr/>
                    <a:lstStyle/>
                    <a:p>
                      <a:pPr algn="l"/>
                      <a:r>
                        <a:rPr lang="en-US" sz="1400" dirty="0">
                          <a:solidFill>
                            <a:schemeClr val="tx1"/>
                          </a:solidFill>
                        </a:rPr>
                        <a:t>Create a new branch/commit point</a:t>
                      </a:r>
                    </a:p>
                  </a:txBody>
                  <a:tcPr marL="91438" marR="91438" marT="45676" marB="45676"/>
                </a:tc>
                <a:tc>
                  <a:txBody>
                    <a:bodyPr/>
                    <a:lstStyle/>
                    <a:p>
                      <a:pPr algn="l"/>
                      <a:r>
                        <a:rPr lang="en-US" sz="1600" b="1">
                          <a:solidFill>
                            <a:srgbClr val="C00000"/>
                          </a:solidFill>
                          <a:effectLst/>
                          <a:latin typeface="Courier New" panose="02070309020205020404" pitchFamily="49" charset="0"/>
                          <a:cs typeface="Courier New" panose="02070309020205020404" pitchFamily="49" charset="0"/>
                        </a:rPr>
                        <a:t>git branch &lt;branchname&gt;</a:t>
                      </a:r>
                      <a:endParaRPr lang="en-US" sz="1400" dirty="0">
                        <a:solidFill>
                          <a:schemeClr val="tx1"/>
                        </a:solidFill>
                      </a:endParaRPr>
                    </a:p>
                  </a:txBody>
                  <a:tcPr marL="91438" marR="91438" marT="45676" marB="45676"/>
                </a:tc>
                <a:extLst>
                  <a:ext uri="{0D108BD9-81ED-4DB2-BD59-A6C34878D82A}">
                    <a16:rowId xmlns:a16="http://schemas.microsoft.com/office/drawing/2014/main" val="1314675936"/>
                  </a:ext>
                </a:extLst>
              </a:tr>
              <a:tr h="3351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Select a branch to work in</a:t>
                      </a:r>
                    </a:p>
                  </a:txBody>
                  <a:tcPr marL="91438" marR="91438" marT="45676" marB="45676"/>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a:solidFill>
                            <a:srgbClr val="C00000"/>
                          </a:solidFill>
                          <a:effectLst/>
                          <a:latin typeface="Courier New" panose="02070309020205020404" pitchFamily="49" charset="0"/>
                          <a:cs typeface="Courier New" panose="02070309020205020404" pitchFamily="49" charset="0"/>
                        </a:rPr>
                        <a:t>git checkout &lt;branchname&gt;</a:t>
                      </a:r>
                      <a:endParaRPr lang="en-US" sz="1400" dirty="0">
                        <a:solidFill>
                          <a:schemeClr val="tx1"/>
                        </a:solidFill>
                      </a:endParaRPr>
                    </a:p>
                  </a:txBody>
                  <a:tcPr marL="91438" marR="91438" marT="45676" marB="45676"/>
                </a:tc>
                <a:extLst>
                  <a:ext uri="{0D108BD9-81ED-4DB2-BD59-A6C34878D82A}">
                    <a16:rowId xmlns:a16="http://schemas.microsoft.com/office/drawing/2014/main" val="3610730814"/>
                  </a:ext>
                </a:extLst>
              </a:tr>
              <a:tr h="518031">
                <a:tc>
                  <a:txBody>
                    <a:bodyPr/>
                    <a:lstStyle/>
                    <a:p>
                      <a:pPr algn="l"/>
                      <a:r>
                        <a:rPr lang="en-US" sz="1400" dirty="0">
                          <a:solidFill>
                            <a:schemeClr val="tx1"/>
                          </a:solidFill>
                        </a:rPr>
                        <a:t>Show a list of all current branches – note that the current (HEAD) branch will have an asterisk</a:t>
                      </a:r>
                    </a:p>
                  </a:txBody>
                  <a:tcPr marL="91438" marR="91438" marT="45676" marB="45676"/>
                </a:tc>
                <a:tc>
                  <a:txBody>
                    <a:bodyPr/>
                    <a:lstStyle/>
                    <a:p>
                      <a:pPr algn="l"/>
                      <a:r>
                        <a:rPr lang="en-US" sz="1600" b="1">
                          <a:solidFill>
                            <a:srgbClr val="C00000"/>
                          </a:solidFill>
                          <a:effectLst/>
                          <a:latin typeface="Courier New" panose="02070309020205020404" pitchFamily="49" charset="0"/>
                          <a:cs typeface="Courier New" panose="02070309020205020404" pitchFamily="49" charset="0"/>
                        </a:rPr>
                        <a:t>git branch</a:t>
                      </a:r>
                      <a:endParaRPr lang="en-US" sz="1400" dirty="0">
                        <a:solidFill>
                          <a:schemeClr val="tx1"/>
                        </a:solidFill>
                      </a:endParaRPr>
                    </a:p>
                  </a:txBody>
                  <a:tcPr marL="91438" marR="91438" marT="45676" marB="45676"/>
                </a:tc>
                <a:extLst>
                  <a:ext uri="{0D108BD9-81ED-4DB2-BD59-A6C34878D82A}">
                    <a16:rowId xmlns:a16="http://schemas.microsoft.com/office/drawing/2014/main" val="2933883701"/>
                  </a:ext>
                </a:extLst>
              </a:tr>
              <a:tr h="335192">
                <a:tc>
                  <a:txBody>
                    <a:bodyPr/>
                    <a:lstStyle/>
                    <a:p>
                      <a:pPr algn="l"/>
                      <a:r>
                        <a:rPr lang="en-US" sz="1400" dirty="0">
                          <a:solidFill>
                            <a:schemeClr val="tx1"/>
                          </a:solidFill>
                        </a:rPr>
                        <a:t>Delete a branch</a:t>
                      </a:r>
                    </a:p>
                  </a:txBody>
                  <a:tcPr marL="91438" marR="91438" marT="45676" marB="45676"/>
                </a:tc>
                <a:tc>
                  <a:txBody>
                    <a:bodyPr/>
                    <a:lstStyle/>
                    <a:p>
                      <a:pPr algn="l"/>
                      <a:r>
                        <a:rPr lang="en-US" sz="1600" b="1">
                          <a:solidFill>
                            <a:srgbClr val="C00000"/>
                          </a:solidFill>
                          <a:effectLst/>
                          <a:latin typeface="Courier New" panose="02070309020205020404" pitchFamily="49" charset="0"/>
                          <a:cs typeface="Courier New" panose="02070309020205020404" pitchFamily="49" charset="0"/>
                        </a:rPr>
                        <a:t>git branch –d &lt;branchname&gt;</a:t>
                      </a:r>
                      <a:endParaRPr lang="en-US" sz="1400" dirty="0">
                        <a:solidFill>
                          <a:schemeClr val="tx1"/>
                        </a:solidFill>
                      </a:endParaRPr>
                    </a:p>
                  </a:txBody>
                  <a:tcPr marL="91438" marR="91438" marT="45676" marB="45676"/>
                </a:tc>
                <a:extLst>
                  <a:ext uri="{0D108BD9-81ED-4DB2-BD59-A6C34878D82A}">
                    <a16:rowId xmlns:a16="http://schemas.microsoft.com/office/drawing/2014/main" val="3744841269"/>
                  </a:ext>
                </a:extLst>
              </a:tr>
              <a:tr h="731431">
                <a:tc>
                  <a:txBody>
                    <a:bodyPr/>
                    <a:lstStyle/>
                    <a:p>
                      <a:pPr algn="l"/>
                      <a:r>
                        <a:rPr lang="en-US" sz="1400" dirty="0">
                          <a:solidFill>
                            <a:schemeClr val="tx1"/>
                          </a:solidFill>
                        </a:rPr>
                        <a:t>Merge a branch/commit point back into its ancestor</a:t>
                      </a:r>
                    </a:p>
                    <a:p>
                      <a:pPr marL="285750" indent="-285750" algn="l">
                        <a:buFont typeface="Arial" panose="020B0604020202020204" pitchFamily="34" charset="0"/>
                        <a:buChar char="•"/>
                      </a:pPr>
                      <a:r>
                        <a:rPr lang="en-US" sz="1400" dirty="0">
                          <a:solidFill>
                            <a:schemeClr val="tx1"/>
                          </a:solidFill>
                        </a:rPr>
                        <a:t>If merging on a direct path: Fast Forward Merge</a:t>
                      </a:r>
                    </a:p>
                    <a:p>
                      <a:pPr marL="285750" indent="-285750" algn="l">
                        <a:buFont typeface="Arial" panose="020B0604020202020204" pitchFamily="34" charset="0"/>
                        <a:buChar char="•"/>
                      </a:pPr>
                      <a:r>
                        <a:rPr lang="en-US" sz="1400" dirty="0">
                          <a:solidFill>
                            <a:schemeClr val="tx1"/>
                          </a:solidFill>
                        </a:rPr>
                        <a:t>If not, Git will attempt a 3-Way Merge</a:t>
                      </a:r>
                    </a:p>
                  </a:txBody>
                  <a:tcPr marL="91438" marR="91438" marT="45676" marB="45676"/>
                </a:tc>
                <a:tc>
                  <a:txBody>
                    <a:bodyPr/>
                    <a:lstStyle/>
                    <a:p>
                      <a:pPr marL="0" indent="0" algn="l">
                        <a:buFont typeface="Arial" panose="020B0604020202020204" pitchFamily="34" charset="0"/>
                        <a:buNone/>
                      </a:pPr>
                      <a:r>
                        <a:rPr lang="en-US" sz="1600" b="1" dirty="0">
                          <a:solidFill>
                            <a:srgbClr val="C00000"/>
                          </a:solidFill>
                          <a:effectLst/>
                          <a:latin typeface="Courier New" panose="02070309020205020404" pitchFamily="49" charset="0"/>
                          <a:cs typeface="Courier New" panose="02070309020205020404" pitchFamily="49" charset="0"/>
                        </a:rPr>
                        <a:t>git merge &lt;</a:t>
                      </a:r>
                      <a:r>
                        <a:rPr lang="en-US" sz="1600" b="1" dirty="0" err="1">
                          <a:solidFill>
                            <a:srgbClr val="C00000"/>
                          </a:solidFill>
                          <a:effectLst/>
                          <a:latin typeface="Courier New" panose="02070309020205020404" pitchFamily="49" charset="0"/>
                          <a:cs typeface="Courier New" panose="02070309020205020404" pitchFamily="49" charset="0"/>
                        </a:rPr>
                        <a:t>branchname</a:t>
                      </a:r>
                      <a:r>
                        <a:rPr lang="en-US" sz="1600" b="1" dirty="0">
                          <a:solidFill>
                            <a:srgbClr val="C00000"/>
                          </a:solidFill>
                          <a:effectLst/>
                          <a:latin typeface="Courier New" panose="02070309020205020404" pitchFamily="49" charset="0"/>
                          <a:cs typeface="Courier New" panose="02070309020205020404" pitchFamily="49" charset="0"/>
                        </a:rPr>
                        <a:t>&gt;</a:t>
                      </a:r>
                      <a:endParaRPr lang="en-US" sz="1400" dirty="0">
                        <a:solidFill>
                          <a:schemeClr val="tx1"/>
                        </a:solidFill>
                      </a:endParaRPr>
                    </a:p>
                  </a:txBody>
                  <a:tcPr marL="91438" marR="91438" marT="45676" marB="45676"/>
                </a:tc>
                <a:extLst>
                  <a:ext uri="{0D108BD9-81ED-4DB2-BD59-A6C34878D82A}">
                    <a16:rowId xmlns:a16="http://schemas.microsoft.com/office/drawing/2014/main" val="260122755"/>
                  </a:ext>
                </a:extLst>
              </a:tr>
              <a:tr h="1097191">
                <a:tc>
                  <a:txBody>
                    <a:bodyPr/>
                    <a:lstStyle/>
                    <a:p>
                      <a:pPr algn="l"/>
                      <a:r>
                        <a:rPr lang="en-US" sz="1400" dirty="0">
                          <a:solidFill>
                            <a:schemeClr val="tx1"/>
                          </a:solidFill>
                        </a:rPr>
                        <a:t>If there are merge conflicts, and Git cannot execute a  3-Way Merge…</a:t>
                      </a:r>
                    </a:p>
                  </a:txBody>
                  <a:tcPr marL="91438" marR="91438" marT="45676" marB="45676"/>
                </a:tc>
                <a:tc>
                  <a:txBody>
                    <a:bodyPr/>
                    <a:lstStyle/>
                    <a:p>
                      <a:pPr algn="l"/>
                      <a:r>
                        <a:rPr lang="en-US" sz="1600" b="1" dirty="0">
                          <a:solidFill>
                            <a:srgbClr val="C00000"/>
                          </a:solidFill>
                          <a:effectLst/>
                          <a:latin typeface="Courier New" panose="02070309020205020404" pitchFamily="49" charset="0"/>
                          <a:cs typeface="Courier New" panose="02070309020205020404" pitchFamily="49" charset="0"/>
                        </a:rPr>
                        <a:t>git status   </a:t>
                      </a:r>
                      <a:r>
                        <a:rPr lang="en-US" sz="1400" b="0" dirty="0">
                          <a:solidFill>
                            <a:schemeClr val="tx1"/>
                          </a:solidFill>
                          <a:effectLst/>
                          <a:latin typeface="+mj-lt"/>
                          <a:cs typeface="Courier New" panose="02070309020205020404" pitchFamily="49" charset="0"/>
                        </a:rPr>
                        <a:t>-- Will show Files with conflicts</a:t>
                      </a:r>
                      <a:endParaRPr lang="en-US" sz="1600" b="0" dirty="0">
                        <a:solidFill>
                          <a:schemeClr val="tx1"/>
                        </a:solidFill>
                        <a:effectLst/>
                        <a:latin typeface="+mj-lt"/>
                        <a:cs typeface="Courier New" panose="02070309020205020404" pitchFamily="49" charset="0"/>
                      </a:endParaRPr>
                    </a:p>
                    <a:p>
                      <a:pPr algn="l"/>
                      <a:r>
                        <a:rPr lang="en-US" sz="1600" b="1" dirty="0">
                          <a:solidFill>
                            <a:srgbClr val="C00000"/>
                          </a:solidFill>
                          <a:effectLst/>
                          <a:latin typeface="Courier New" panose="02070309020205020404" pitchFamily="49" charset="0"/>
                          <a:cs typeface="Courier New" panose="02070309020205020404" pitchFamily="49" charset="0"/>
                        </a:rPr>
                        <a:t>vim &lt;</a:t>
                      </a:r>
                      <a:r>
                        <a:rPr lang="en-US" sz="1600" b="1" dirty="0" err="1">
                          <a:solidFill>
                            <a:srgbClr val="C00000"/>
                          </a:solidFill>
                          <a:effectLst/>
                          <a:latin typeface="Courier New" panose="02070309020205020404" pitchFamily="49" charset="0"/>
                          <a:cs typeface="Courier New" panose="02070309020205020404" pitchFamily="49" charset="0"/>
                        </a:rPr>
                        <a:t>FileName</a:t>
                      </a:r>
                      <a:r>
                        <a:rPr lang="en-US" sz="1600" b="1" dirty="0">
                          <a:solidFill>
                            <a:srgbClr val="C00000"/>
                          </a:solidFill>
                          <a:effectLst/>
                          <a:latin typeface="Courier New" panose="02070309020205020404" pitchFamily="49" charset="0"/>
                          <a:cs typeface="Courier New" panose="02070309020205020404" pitchFamily="49" charset="0"/>
                        </a:rPr>
                        <a:t>&gt; </a:t>
                      </a:r>
                      <a:r>
                        <a:rPr lang="en-US" sz="1400" b="0" dirty="0">
                          <a:solidFill>
                            <a:schemeClr val="tx1"/>
                          </a:solidFill>
                          <a:effectLst/>
                          <a:latin typeface="+mj-lt"/>
                          <a:cs typeface="Courier New" panose="02070309020205020404" pitchFamily="49" charset="0"/>
                        </a:rPr>
                        <a:t>-- Edit conflicts, Remove markers and Save</a:t>
                      </a:r>
                      <a:endParaRPr lang="en-US" sz="1600" b="0" dirty="0">
                        <a:solidFill>
                          <a:schemeClr val="tx1"/>
                        </a:solidFill>
                        <a:effectLst/>
                        <a:latin typeface="+mj-lt"/>
                        <a:cs typeface="Courier New" panose="02070309020205020404" pitchFamily="49" charset="0"/>
                      </a:endParaRPr>
                    </a:p>
                    <a:p>
                      <a:pPr algn="l"/>
                      <a:r>
                        <a:rPr lang="en-US" sz="1600" b="1" dirty="0">
                          <a:solidFill>
                            <a:srgbClr val="C00000"/>
                          </a:solidFill>
                          <a:effectLst/>
                          <a:latin typeface="Courier New" panose="02070309020205020404" pitchFamily="49" charset="0"/>
                          <a:cs typeface="Courier New" panose="02070309020205020404" pitchFamily="49" charset="0"/>
                        </a:rPr>
                        <a:t>git add </a:t>
                      </a:r>
                      <a:r>
                        <a:rPr lang="en-US" sz="1800" b="1" dirty="0">
                          <a:solidFill>
                            <a:srgbClr val="C00000"/>
                          </a:solidFill>
                          <a:effectLst/>
                          <a:latin typeface="+mn-lt"/>
                          <a:cs typeface="Courier New" panose="02070309020205020404" pitchFamily="49" charset="0"/>
                        </a:rPr>
                        <a:t>.</a:t>
                      </a:r>
                    </a:p>
                    <a:p>
                      <a:pPr algn="l"/>
                      <a:r>
                        <a:rPr lang="en-US" sz="1600" b="1" dirty="0">
                          <a:solidFill>
                            <a:srgbClr val="C00000"/>
                          </a:solidFill>
                          <a:effectLst/>
                          <a:latin typeface="Courier New" panose="02070309020205020404" pitchFamily="49" charset="0"/>
                          <a:cs typeface="Courier New" panose="02070309020205020404" pitchFamily="49" charset="0"/>
                        </a:rPr>
                        <a:t>git commit –m “Message”</a:t>
                      </a:r>
                      <a:endParaRPr lang="en-US" sz="1400" dirty="0">
                        <a:solidFill>
                          <a:schemeClr val="tx1"/>
                        </a:solidFill>
                      </a:endParaRPr>
                    </a:p>
                  </a:txBody>
                  <a:tcPr marL="91438" marR="91438" marT="45676" marB="45676"/>
                </a:tc>
                <a:extLst>
                  <a:ext uri="{0D108BD9-81ED-4DB2-BD59-A6C34878D82A}">
                    <a16:rowId xmlns:a16="http://schemas.microsoft.com/office/drawing/2014/main" val="1707662647"/>
                  </a:ext>
                </a:extLst>
              </a:tr>
              <a:tr h="579032">
                <a:tc gridSpan="2">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600" b="1" dirty="0">
                          <a:solidFill>
                            <a:schemeClr val="tx1"/>
                          </a:solidFill>
                          <a:effectLst/>
                          <a:latin typeface="Abadi" panose="020B0604020104020204" pitchFamily="34" charset="0"/>
                          <a:cs typeface="Courier New" panose="02070309020205020404" pitchFamily="49" charset="0"/>
                        </a:rPr>
                        <a:t>Create a Linux alias for a frequently run command provide a useful git log graph: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600" dirty="0">
                          <a:solidFill>
                            <a:schemeClr val="tx1"/>
                          </a:solidFill>
                          <a:latin typeface="Courier New" panose="02070309020205020404" pitchFamily="49" charset="0"/>
                          <a:cs typeface="Courier New" panose="02070309020205020404" pitchFamily="49" charset="0"/>
                        </a:rPr>
                        <a:t>      </a:t>
                      </a:r>
                      <a:r>
                        <a:rPr lang="en-US" sz="1600" b="1" dirty="0">
                          <a:solidFill>
                            <a:srgbClr val="C00000"/>
                          </a:solidFill>
                          <a:effectLst/>
                          <a:latin typeface="Courier New" panose="02070309020205020404" pitchFamily="49" charset="0"/>
                          <a:cs typeface="Courier New" panose="02070309020205020404" pitchFamily="49" charset="0"/>
                        </a:rPr>
                        <a:t>alias graph="git log --all --decorate --oneline --graph"</a:t>
                      </a:r>
                    </a:p>
                  </a:txBody>
                  <a:tcPr marL="91438" marR="91438" marT="45676" marB="45676"/>
                </a:tc>
                <a:tc hMerge="1">
                  <a:txBody>
                    <a:bodyPr/>
                    <a:lstStyle/>
                    <a:p>
                      <a:endParaRPr lang="en-US"/>
                    </a:p>
                  </a:txBody>
                  <a:tcPr/>
                </a:tc>
                <a:extLst>
                  <a:ext uri="{0D108BD9-81ED-4DB2-BD59-A6C34878D82A}">
                    <a16:rowId xmlns:a16="http://schemas.microsoft.com/office/drawing/2014/main" val="2920983434"/>
                  </a:ext>
                </a:extLst>
              </a:tr>
              <a:tr h="335192">
                <a:tc>
                  <a:txBody>
                    <a:bodyPr/>
                    <a:lstStyle/>
                    <a:p>
                      <a:pPr marL="0" indent="0" algn="l">
                        <a:buFont typeface="Arial" panose="020B0604020202020204" pitchFamily="34" charset="0"/>
                        <a:buNone/>
                      </a:pPr>
                      <a:r>
                        <a:rPr lang="en-US" sz="1400" dirty="0">
                          <a:solidFill>
                            <a:schemeClr val="tx1"/>
                          </a:solidFill>
                        </a:rPr>
                        <a:t>Show a read-only/browse of a file</a:t>
                      </a:r>
                    </a:p>
                  </a:txBody>
                  <a:tcPr marL="91438" marR="91438" marT="45676" marB="45676"/>
                </a:tc>
                <a:tc>
                  <a:txBody>
                    <a:bodyPr/>
                    <a:lstStyle/>
                    <a:p>
                      <a:pPr marL="0" indent="0" algn="l">
                        <a:buFont typeface="Arial" panose="020B0604020202020204" pitchFamily="34" charset="0"/>
                        <a:buNone/>
                      </a:pPr>
                      <a:r>
                        <a:rPr lang="en-US" sz="1600" b="1">
                          <a:solidFill>
                            <a:srgbClr val="C00000"/>
                          </a:solidFill>
                          <a:effectLst/>
                          <a:latin typeface="Courier New" panose="02070309020205020404" pitchFamily="49" charset="0"/>
                          <a:cs typeface="Courier New" panose="02070309020205020404" pitchFamily="49" charset="0"/>
                        </a:rPr>
                        <a:t>cat &lt;filename&gt;</a:t>
                      </a:r>
                      <a:endParaRPr lang="en-US" sz="1400" dirty="0">
                        <a:solidFill>
                          <a:schemeClr val="tx1"/>
                        </a:solidFill>
                      </a:endParaRPr>
                    </a:p>
                  </a:txBody>
                  <a:tcPr marL="91438" marR="91438" marT="45676" marB="45676"/>
                </a:tc>
                <a:extLst>
                  <a:ext uri="{0D108BD9-81ED-4DB2-BD59-A6C34878D82A}">
                    <a16:rowId xmlns:a16="http://schemas.microsoft.com/office/drawing/2014/main" val="756132501"/>
                  </a:ext>
                </a:extLst>
              </a:tr>
              <a:tr h="402850">
                <a:tc>
                  <a:txBody>
                    <a:bodyPr/>
                    <a:lstStyle/>
                    <a:p>
                      <a:pPr marL="0" indent="0" algn="l">
                        <a:buFont typeface="Arial" panose="020B0604020202020204" pitchFamily="34" charset="0"/>
                        <a:buNone/>
                      </a:pPr>
                      <a:r>
                        <a:rPr lang="en-US" sz="1400" dirty="0">
                          <a:solidFill>
                            <a:schemeClr val="tx1"/>
                          </a:solidFill>
                        </a:rPr>
                        <a:t>Show what branches have been merged</a:t>
                      </a:r>
                    </a:p>
                  </a:txBody>
                  <a:tcPr marL="91438" marR="91438" marT="45676" marB="45676"/>
                </a:tc>
                <a:tc>
                  <a:txBody>
                    <a:bodyPr/>
                    <a:lstStyle/>
                    <a:p>
                      <a:pPr marL="0" indent="0" algn="l">
                        <a:buFont typeface="Arial" panose="020B0604020202020204" pitchFamily="34" charset="0"/>
                        <a:buNone/>
                      </a:pPr>
                      <a:r>
                        <a:rPr lang="en-US" sz="1600" b="1">
                          <a:solidFill>
                            <a:srgbClr val="C00000"/>
                          </a:solidFill>
                          <a:effectLst/>
                          <a:latin typeface="Courier New" panose="02070309020205020404" pitchFamily="49" charset="0"/>
                          <a:cs typeface="Courier New" panose="02070309020205020404" pitchFamily="49" charset="0"/>
                        </a:rPr>
                        <a:t>git branch merged</a:t>
                      </a:r>
                      <a:endParaRPr lang="en-US" sz="1400" dirty="0">
                        <a:solidFill>
                          <a:schemeClr val="tx1"/>
                        </a:solidFill>
                      </a:endParaRPr>
                    </a:p>
                  </a:txBody>
                  <a:tcPr marL="91438" marR="91438" marT="45676" marB="45676"/>
                </a:tc>
                <a:extLst>
                  <a:ext uri="{0D108BD9-81ED-4DB2-BD59-A6C34878D82A}">
                    <a16:rowId xmlns:a16="http://schemas.microsoft.com/office/drawing/2014/main" val="3637196986"/>
                  </a:ext>
                </a:extLst>
              </a:tr>
              <a:tr h="402850">
                <a:tc>
                  <a:txBody>
                    <a:bodyPr/>
                    <a:lstStyle/>
                    <a:p>
                      <a:pPr marL="0" indent="0" algn="l">
                        <a:buFont typeface="Arial" panose="020B0604020202020204" pitchFamily="34" charset="0"/>
                        <a:buNone/>
                      </a:pPr>
                      <a:r>
                        <a:rPr lang="en-US" sz="1400" dirty="0">
                          <a:solidFill>
                            <a:schemeClr val="tx1"/>
                          </a:solidFill>
                        </a:rPr>
                        <a:t>Cancel a Merge operation</a:t>
                      </a:r>
                    </a:p>
                  </a:txBody>
                  <a:tcPr marL="91438" marR="91438" marT="45676" marB="45676"/>
                </a:tc>
                <a:tc>
                  <a:txBody>
                    <a:bodyPr/>
                    <a:lstStyle/>
                    <a:p>
                      <a:pPr marL="0" indent="0" algn="l">
                        <a:buFont typeface="Arial" panose="020B0604020202020204" pitchFamily="34" charset="0"/>
                        <a:buNone/>
                      </a:pPr>
                      <a:r>
                        <a:rPr lang="en-US" sz="1600" b="1" dirty="0">
                          <a:solidFill>
                            <a:srgbClr val="C00000"/>
                          </a:solidFill>
                          <a:effectLst/>
                          <a:latin typeface="Courier New" panose="02070309020205020404" pitchFamily="49" charset="0"/>
                          <a:cs typeface="Courier New" panose="02070309020205020404" pitchFamily="49" charset="0"/>
                        </a:rPr>
                        <a:t>git merge --abort</a:t>
                      </a:r>
                      <a:endParaRPr lang="en-US" sz="1400" dirty="0">
                        <a:solidFill>
                          <a:schemeClr val="tx1"/>
                        </a:solidFill>
                      </a:endParaRPr>
                    </a:p>
                  </a:txBody>
                  <a:tcPr marL="91438" marR="91438" marT="45676" marB="45676"/>
                </a:tc>
                <a:extLst>
                  <a:ext uri="{0D108BD9-81ED-4DB2-BD59-A6C34878D82A}">
                    <a16:rowId xmlns:a16="http://schemas.microsoft.com/office/drawing/2014/main" val="560517016"/>
                  </a:ext>
                </a:extLst>
              </a:tr>
            </a:tbl>
          </a:graphicData>
        </a:graphic>
      </p:graphicFrame>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8002" name="Rectangle 2">
            <a:extLst>
              <a:ext uri="{FF2B5EF4-FFF2-40B4-BE49-F238E27FC236}">
                <a16:creationId xmlns:a16="http://schemas.microsoft.com/office/drawing/2014/main" id="{9638C441-3F86-FD7A-6B73-45B07AF9C005}"/>
              </a:ext>
            </a:extLst>
          </p:cNvPr>
          <p:cNvSpPr>
            <a:spLocks noChangeArrowheads="1"/>
          </p:cNvSpPr>
          <p:nvPr/>
        </p:nvSpPr>
        <p:spPr bwMode="auto">
          <a:xfrm>
            <a:off x="9491664" y="6397626"/>
            <a:ext cx="1176337" cy="460375"/>
          </a:xfrm>
          <a:prstGeom prst="rect">
            <a:avLst/>
          </a:prstGeom>
          <a:solidFill>
            <a:schemeClr val="bg1"/>
          </a:solidFill>
          <a:ln>
            <a:noFill/>
          </a:ln>
          <a:extLst>
            <a:ext uri="{91240B29-F687-4F45-9708-019B960494DF}">
              <a14:hiddenLine xmlns:a14="http://schemas.microsoft.com/office/drawing/2010/main" w="28575" algn="ctr">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sz="1800">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72E55B72-9F0F-43BA-A7D8-887E2471C7F8}"/>
              </a:ext>
            </a:extLst>
          </p:cNvPr>
          <p:cNvSpPr>
            <a:spLocks noGrp="1" noChangeArrowheads="1"/>
          </p:cNvSpPr>
          <p:nvPr>
            <p:ph type="title"/>
            <p:custDataLst>
              <p:tags r:id="rId1"/>
            </p:custDataLst>
          </p:nvPr>
        </p:nvSpPr>
        <p:spPr/>
        <p:txBody>
          <a:bodyPr/>
          <a:lstStyle/>
          <a:p>
            <a:pPr>
              <a:defRPr/>
            </a:pPr>
            <a:r>
              <a:rPr lang="en-US" altLang="en-US" sz="4400" dirty="0">
                <a:sym typeface="Webdings" panose="05030102010509060703" pitchFamily="18" charset="2"/>
              </a:rPr>
              <a:t></a:t>
            </a:r>
            <a:r>
              <a:rPr lang="en-US" altLang="en-US" sz="4000" dirty="0">
                <a:sym typeface="Webdings" panose="05030102010509060703" pitchFamily="18" charset="2"/>
              </a:rPr>
              <a:t> </a:t>
            </a:r>
            <a:r>
              <a:rPr lang="en-US" altLang="en-US" sz="3200" dirty="0"/>
              <a:t>Workshop – </a:t>
            </a:r>
            <a:r>
              <a:rPr lang="en-US" altLang="en-US" sz="3200" b="1" dirty="0"/>
              <a:t>Resetting the Repository/Environment</a:t>
            </a:r>
            <a:endParaRPr lang="en-US" altLang="en-US" dirty="0">
              <a:solidFill>
                <a:srgbClr val="C00000"/>
              </a:solidFill>
              <a:effectLst>
                <a:outerShdw blurRad="38100" dist="38100" dir="2700000" algn="tl">
                  <a:srgbClr val="000000">
                    <a:alpha val="43137"/>
                  </a:srgbClr>
                </a:outerShdw>
              </a:effectLst>
            </a:endParaRPr>
          </a:p>
        </p:txBody>
      </p:sp>
      <p:sp>
        <p:nvSpPr>
          <p:cNvPr id="49155" name="Content Placeholder 8">
            <a:extLst>
              <a:ext uri="{FF2B5EF4-FFF2-40B4-BE49-F238E27FC236}">
                <a16:creationId xmlns:a16="http://schemas.microsoft.com/office/drawing/2014/main" id="{4951AA76-26B2-4620-B01C-9D56070554D4}"/>
              </a:ext>
            </a:extLst>
          </p:cNvPr>
          <p:cNvSpPr>
            <a:spLocks noGrp="1" noChangeArrowheads="1"/>
          </p:cNvSpPr>
          <p:nvPr>
            <p:ph idx="1"/>
          </p:nvPr>
        </p:nvSpPr>
        <p:spPr>
          <a:xfrm>
            <a:off x="839009" y="1238169"/>
            <a:ext cx="10590991" cy="5238831"/>
          </a:xfrm>
        </p:spPr>
        <p:txBody>
          <a:bodyPr/>
          <a:lstStyle/>
          <a:p>
            <a:pPr>
              <a:defRPr/>
            </a:pPr>
            <a:r>
              <a:rPr lang="en-US" altLang="en-US" sz="2800" dirty="0"/>
              <a:t>In order for you to understand “cause &amp; effect” from the material &amp; workshops in this section you should reset your environment – effectively deleting the Repository you created &amp; built out in the previous section:</a:t>
            </a:r>
          </a:p>
          <a:p>
            <a:pPr>
              <a:defRPr/>
            </a:pPr>
            <a:endParaRPr lang="en-US" altLang="en-US" sz="1050" dirty="0"/>
          </a:p>
          <a:p>
            <a:pPr>
              <a:defRPr/>
            </a:pPr>
            <a:r>
              <a:rPr lang="en-US" altLang="en-US" sz="2800" dirty="0"/>
              <a:t>If you’re using GitHub for Windows or some other PC/Local Git product, you will need to create a </a:t>
            </a:r>
            <a:r>
              <a:rPr lang="en-US" altLang="en-US" sz="2800" b="1" dirty="0"/>
              <a:t>Working Directory </a:t>
            </a:r>
            <a:r>
              <a:rPr lang="en-US" altLang="en-US" sz="2800" dirty="0"/>
              <a:t>on your local machine:</a:t>
            </a:r>
          </a:p>
          <a:p>
            <a:pPr lvl="2">
              <a:defRPr/>
            </a:pPr>
            <a:r>
              <a:rPr lang="en-US" altLang="en-US" sz="2400" dirty="0"/>
              <a:t>Using Windows, </a:t>
            </a:r>
            <a:r>
              <a:rPr lang="en-US" altLang="en-US" sz="2400" b="1" dirty="0"/>
              <a:t>delete the git-repo folder </a:t>
            </a:r>
            <a:r>
              <a:rPr lang="en-US" altLang="en-US" sz="2400" dirty="0"/>
              <a:t>– then (just as you did for the first Section) create a new </a:t>
            </a:r>
            <a:r>
              <a:rPr lang="en-US" altLang="en-US" sz="2400" b="1" dirty="0"/>
              <a:t>folder</a:t>
            </a:r>
            <a:r>
              <a:rPr lang="en-US" altLang="en-US" sz="2400" dirty="0"/>
              <a:t> named: </a:t>
            </a:r>
            <a:r>
              <a:rPr lang="en-US" altLang="en-US" sz="2400" b="1" dirty="0"/>
              <a:t>git-repo</a:t>
            </a:r>
          </a:p>
          <a:p>
            <a:pPr lvl="3">
              <a:defRPr/>
            </a:pPr>
            <a:r>
              <a:rPr lang="en-US" altLang="en-US" sz="2000" dirty="0">
                <a:solidFill>
                  <a:srgbClr val="C00000"/>
                </a:solidFill>
              </a:rPr>
              <a:t>Note that deleting the folder effectively deletes the Repository</a:t>
            </a:r>
          </a:p>
          <a:p>
            <a:pPr lvl="2">
              <a:defRPr/>
            </a:pPr>
            <a:r>
              <a:rPr lang="en-US" altLang="en-US" sz="2400" dirty="0"/>
              <a:t>Right-Click on the folder &amp; select: </a:t>
            </a:r>
            <a:r>
              <a:rPr lang="en-US" altLang="en-US" sz="2400" b="1" dirty="0"/>
              <a:t>Git Bash Here</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9026" name="Rectangle 1">
            <a:extLst>
              <a:ext uri="{FF2B5EF4-FFF2-40B4-BE49-F238E27FC236}">
                <a16:creationId xmlns:a16="http://schemas.microsoft.com/office/drawing/2014/main" id="{0AF14628-D8A0-AB02-31B8-A7FC88B69240}"/>
              </a:ext>
            </a:extLst>
          </p:cNvPr>
          <p:cNvSpPr>
            <a:spLocks noChangeArrowheads="1"/>
          </p:cNvSpPr>
          <p:nvPr/>
        </p:nvSpPr>
        <p:spPr bwMode="auto">
          <a:xfrm>
            <a:off x="9601200" y="6400800"/>
            <a:ext cx="1066800" cy="381000"/>
          </a:xfrm>
          <a:prstGeom prst="rect">
            <a:avLst/>
          </a:prstGeom>
          <a:solidFill>
            <a:schemeClr val="bg1"/>
          </a:solidFill>
          <a:ln>
            <a:noFill/>
          </a:ln>
          <a:extLst>
            <a:ext uri="{91240B29-F687-4F45-9708-019B960494DF}">
              <a14:hiddenLine xmlns:a14="http://schemas.microsoft.com/office/drawing/2010/main" w="28575" algn="ctr">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sz="1800">
              <a:latin typeface="Calibri" panose="020F0502020204030204" pitchFamily="34" charset="0"/>
              <a:cs typeface="Calibri" panose="020F0502020204030204" pitchFamily="34" charset="0"/>
            </a:endParaRPr>
          </a:p>
        </p:txBody>
      </p:sp>
      <p:sp>
        <p:nvSpPr>
          <p:cNvPr id="129027" name="Title 1">
            <a:extLst>
              <a:ext uri="{FF2B5EF4-FFF2-40B4-BE49-F238E27FC236}">
                <a16:creationId xmlns:a16="http://schemas.microsoft.com/office/drawing/2014/main" id="{9B28EFA8-EB0D-1B8F-763B-43885EFC492C}"/>
              </a:ext>
            </a:extLst>
          </p:cNvPr>
          <p:cNvSpPr>
            <a:spLocks noGrp="1" noChangeArrowheads="1"/>
          </p:cNvSpPr>
          <p:nvPr>
            <p:ph type="title"/>
            <p:custDataLst>
              <p:tags r:id="rId1"/>
            </p:custDataLst>
          </p:nvPr>
        </p:nvSpPr>
        <p:spPr/>
        <p:txBody>
          <a:bodyPr/>
          <a:lstStyle/>
          <a:p>
            <a:r>
              <a:rPr lang="en-US" altLang="en-US" sz="4800">
                <a:sym typeface="Webdings" pitchFamily="2" charset="2"/>
              </a:rPr>
              <a:t></a:t>
            </a:r>
            <a:r>
              <a:rPr lang="en-US" altLang="en-US" sz="4400">
                <a:sym typeface="Webdings" pitchFamily="2" charset="2"/>
              </a:rPr>
              <a:t> </a:t>
            </a:r>
            <a:r>
              <a:rPr lang="en-US" altLang="en-US"/>
              <a:t>Workshop – </a:t>
            </a:r>
            <a:r>
              <a:rPr lang="en-US" altLang="en-US" b="1"/>
              <a:t>Create branches off of master</a:t>
            </a:r>
            <a:endParaRPr lang="en-US" altLang="en-US"/>
          </a:p>
        </p:txBody>
      </p:sp>
      <p:sp>
        <p:nvSpPr>
          <p:cNvPr id="125956" name="Content Placeholder 2">
            <a:extLst>
              <a:ext uri="{FF2B5EF4-FFF2-40B4-BE49-F238E27FC236}">
                <a16:creationId xmlns:a16="http://schemas.microsoft.com/office/drawing/2014/main" id="{1CA0D9ED-01B1-4515-877D-EC76EF0F6314}"/>
              </a:ext>
            </a:extLst>
          </p:cNvPr>
          <p:cNvSpPr>
            <a:spLocks noGrp="1" noChangeArrowheads="1"/>
          </p:cNvSpPr>
          <p:nvPr>
            <p:ph idx="1"/>
            <p:custDataLst>
              <p:tags r:id="rId2"/>
            </p:custDataLst>
          </p:nvPr>
        </p:nvSpPr>
        <p:spPr>
          <a:xfrm>
            <a:off x="1080155" y="1079842"/>
            <a:ext cx="9594915" cy="5702744"/>
          </a:xfrm>
        </p:spPr>
        <p:txBody>
          <a:bodyPr/>
          <a:lstStyle/>
          <a:p>
            <a:pPr marL="742950" indent="-514350">
              <a:buFont typeface="Arial Narrow" panose="020B0606020202030204" pitchFamily="34" charset="0"/>
              <a:buAutoNum type="arabicPeriod"/>
              <a:defRPr/>
            </a:pPr>
            <a:r>
              <a:rPr lang="en-US" altLang="en-US" sz="2000" dirty="0">
                <a:ea typeface="MS PGothic" panose="020B0600070205080204" pitchFamily="34" charset="-128"/>
              </a:rPr>
              <a:t>Create a new Repository in your Git CLI environment</a:t>
            </a:r>
          </a:p>
          <a:p>
            <a:pPr marL="742950" indent="-514350">
              <a:buFont typeface="Arial Narrow" panose="020B0606020202030204" pitchFamily="34" charset="0"/>
              <a:buAutoNum type="arabicPeriod"/>
              <a:defRPr/>
            </a:pPr>
            <a:r>
              <a:rPr lang="en-US" altLang="en-US" sz="2000" dirty="0">
                <a:ea typeface="MS PGothic" panose="020B0600070205080204" pitchFamily="34" charset="-128"/>
              </a:rPr>
              <a:t>Create File1 – add some content to it; </a:t>
            </a:r>
            <a:r>
              <a:rPr lang="en-US" altLang="en-US" sz="1800" dirty="0">
                <a:solidFill>
                  <a:schemeClr val="bg1">
                    <a:lumMod val="65000"/>
                  </a:schemeClr>
                </a:solidFill>
                <a:ea typeface="MS PGothic" panose="020B0600070205080204" pitchFamily="34" charset="-128"/>
                <a:cs typeface="Calibri" panose="020F0502020204030204" pitchFamily="34" charset="0"/>
              </a:rPr>
              <a:t>A line or two </a:t>
            </a:r>
            <a:r>
              <a:rPr lang="en-US" altLang="en-US" sz="2000" dirty="0">
                <a:solidFill>
                  <a:schemeClr val="bg1">
                    <a:lumMod val="65000"/>
                  </a:schemeClr>
                </a:solidFill>
                <a:ea typeface="MS PGothic" panose="020B0600070205080204" pitchFamily="34" charset="-128"/>
                <a:cs typeface="Calibri" panose="020F0502020204030204" pitchFamily="34" charset="0"/>
              </a:rPr>
              <a:t>of simple text</a:t>
            </a:r>
          </a:p>
          <a:p>
            <a:pPr marL="742950" indent="-514350">
              <a:buFont typeface="Arial Narrow" panose="020B0606020202030204" pitchFamily="34" charset="0"/>
              <a:buAutoNum type="arabicPeriod"/>
              <a:defRPr/>
            </a:pPr>
            <a:r>
              <a:rPr lang="en-US" altLang="en-US" sz="2000" dirty="0">
                <a:ea typeface="MS PGothic" panose="020B0600070205080204" pitchFamily="34" charset="-128"/>
              </a:rPr>
              <a:t>After saving File1, in single command, add and commit File1                                                      </a:t>
            </a:r>
            <a:r>
              <a:rPr lang="en-US" altLang="en-US" sz="1800" dirty="0">
                <a:latin typeface="Courier New" panose="02070309020205020404" pitchFamily="49" charset="0"/>
                <a:ea typeface="MS PGothic" panose="020B0600070205080204" pitchFamily="34" charset="-128"/>
                <a:cs typeface="Courier New" panose="02070309020205020404" pitchFamily="49" charset="0"/>
              </a:rPr>
              <a:t>$ </a:t>
            </a:r>
            <a:r>
              <a:rPr lang="en-US" altLang="en-US" sz="1800" b="1" dirty="0">
                <a:solidFill>
                  <a:srgbClr val="C00000"/>
                </a:solidFill>
                <a:latin typeface="Courier New" panose="02070309020205020404" pitchFamily="49" charset="0"/>
                <a:ea typeface="MS PGothic" panose="020B0600070205080204" pitchFamily="34" charset="-128"/>
                <a:cs typeface="Courier New" panose="02070309020205020404" pitchFamily="49" charset="0"/>
              </a:rPr>
              <a:t>git add File1 ; git commit –m "File1V1"</a:t>
            </a:r>
            <a:endParaRPr lang="en-US" altLang="en-US" sz="2000" dirty="0">
              <a:latin typeface="Courier New" panose="02070309020205020404" pitchFamily="49" charset="0"/>
              <a:ea typeface="MS PGothic" panose="020B0600070205080204" pitchFamily="34" charset="-128"/>
              <a:cs typeface="Courier New" panose="02070309020205020404" pitchFamily="49" charset="0"/>
            </a:endParaRPr>
          </a:p>
          <a:p>
            <a:pPr marL="742950" indent="-514350">
              <a:buFont typeface="Arial Narrow" panose="020B0606020202030204" pitchFamily="34" charset="0"/>
              <a:buAutoNum type="arabicPeriod"/>
              <a:defRPr/>
            </a:pPr>
            <a:r>
              <a:rPr lang="en-US" altLang="en-US" sz="2000" dirty="0">
                <a:ea typeface="MS PGothic" panose="020B0600070205080204" pitchFamily="34" charset="-128"/>
                <a:cs typeface="Courier New" panose="02070309020205020404" pitchFamily="49" charset="0"/>
              </a:rPr>
              <a:t>Create the following Linux alias to graph the Repository state:</a:t>
            </a:r>
          </a:p>
          <a:p>
            <a:pPr marL="742950" indent="-514350">
              <a:defRPr/>
            </a:pPr>
            <a:r>
              <a:rPr lang="en-US" altLang="en-US" sz="1800" b="1" dirty="0">
                <a:latin typeface="Courier New" panose="02070309020205020404" pitchFamily="49" charset="0"/>
                <a:ea typeface="MS PGothic" panose="020B0600070205080204" pitchFamily="34" charset="-128"/>
                <a:cs typeface="Courier New" panose="02070309020205020404" pitchFamily="49" charset="0"/>
              </a:rPr>
              <a:t>    </a:t>
            </a:r>
            <a:r>
              <a:rPr lang="en-US" altLang="en-US" sz="1800" b="1" dirty="0">
                <a:solidFill>
                  <a:schemeClr val="accent1">
                    <a:lumMod val="50000"/>
                  </a:schemeClr>
                </a:solidFill>
                <a:latin typeface="Courier New" panose="02070309020205020404" pitchFamily="49" charset="0"/>
                <a:ea typeface="MS PGothic" panose="020B0600070205080204" pitchFamily="34" charset="-128"/>
                <a:cs typeface="Courier New" panose="02070309020205020404" pitchFamily="49" charset="0"/>
              </a:rPr>
              <a:t>alias graph="git log --all --decorate --oneline --graph"</a:t>
            </a:r>
          </a:p>
          <a:p>
            <a:pPr marL="742950" indent="-514350">
              <a:buFont typeface="Arial Narrow" panose="020B0606020202030204" pitchFamily="34" charset="0"/>
              <a:buAutoNum type="arabicPeriod" startAt="5"/>
              <a:defRPr/>
            </a:pPr>
            <a:r>
              <a:rPr lang="en-US" altLang="en-US" sz="2000" dirty="0">
                <a:ea typeface="MS PGothic" panose="020B0600070205080204" pitchFamily="34" charset="-128"/>
              </a:rPr>
              <a:t>Issue the </a:t>
            </a:r>
            <a:r>
              <a:rPr lang="en-US" altLang="en-US" sz="1800" b="1" dirty="0">
                <a:solidFill>
                  <a:schemeClr val="accent1">
                    <a:lumMod val="50000"/>
                  </a:schemeClr>
                </a:solidFill>
                <a:latin typeface="Courier New" panose="02070309020205020404" pitchFamily="49" charset="0"/>
                <a:ea typeface="MS PGothic" panose="020B0600070205080204" pitchFamily="34" charset="-128"/>
                <a:cs typeface="Courier New" panose="02070309020205020404" pitchFamily="49" charset="0"/>
              </a:rPr>
              <a:t>graph</a:t>
            </a:r>
            <a:r>
              <a:rPr lang="en-US" altLang="en-US" sz="2000" dirty="0">
                <a:ea typeface="MS PGothic" panose="020B0600070205080204" pitchFamily="34" charset="-128"/>
              </a:rPr>
              <a:t> command</a:t>
            </a:r>
          </a:p>
          <a:p>
            <a:pPr marL="742950" indent="-514350">
              <a:buFont typeface="Arial Narrow" panose="020B0606020202030204" pitchFamily="34" charset="0"/>
              <a:buAutoNum type="arabicPeriod" startAt="5"/>
              <a:defRPr/>
            </a:pPr>
            <a:r>
              <a:rPr lang="en-US" altLang="en-US" sz="2000" dirty="0">
                <a:ea typeface="MS PGothic" panose="020B0600070205080204" pitchFamily="34" charset="-128"/>
              </a:rPr>
              <a:t>Create two new branches; </a:t>
            </a:r>
            <a:r>
              <a:rPr lang="en-US" altLang="en-US" sz="1800" dirty="0">
                <a:solidFill>
                  <a:schemeClr val="bg1">
                    <a:lumMod val="65000"/>
                  </a:schemeClr>
                </a:solidFill>
                <a:ea typeface="MS PGothic" panose="020B0600070205080204" pitchFamily="34" charset="-128"/>
                <a:cs typeface="Calibri" panose="020F0502020204030204" pitchFamily="34" charset="0"/>
              </a:rPr>
              <a:t>Name them whatever you’d like</a:t>
            </a:r>
            <a:endParaRPr lang="en-US" altLang="en-US" sz="2000" dirty="0">
              <a:solidFill>
                <a:schemeClr val="bg1">
                  <a:lumMod val="65000"/>
                </a:schemeClr>
              </a:solidFill>
              <a:ea typeface="MS PGothic" panose="020B0600070205080204" pitchFamily="34" charset="-128"/>
              <a:cs typeface="Calibri" panose="020F0502020204030204" pitchFamily="34" charset="0"/>
            </a:endParaRPr>
          </a:p>
          <a:p>
            <a:pPr marL="742950" indent="-514350">
              <a:buFont typeface="Arial Narrow" panose="020B0606020202030204" pitchFamily="34" charset="0"/>
              <a:buAutoNum type="arabicPeriod" startAt="5"/>
              <a:defRPr/>
            </a:pPr>
            <a:r>
              <a:rPr lang="en-US" altLang="en-US" sz="2000" b="1" dirty="0">
                <a:solidFill>
                  <a:srgbClr val="C00000"/>
                </a:solidFill>
                <a:latin typeface="Courier New" panose="02070309020205020404" pitchFamily="49" charset="0"/>
                <a:ea typeface="MS PGothic" panose="020B0600070205080204" pitchFamily="34" charset="-128"/>
                <a:cs typeface="Courier New" panose="02070309020205020404" pitchFamily="49" charset="0"/>
              </a:rPr>
              <a:t>git checkout</a:t>
            </a:r>
            <a:r>
              <a:rPr lang="en-US" altLang="en-US" sz="2000" b="1" dirty="0">
                <a:latin typeface="Courier New" panose="02070309020205020404" pitchFamily="49" charset="0"/>
                <a:ea typeface="MS PGothic" panose="020B0600070205080204" pitchFamily="34" charset="-128"/>
                <a:cs typeface="Courier New" panose="02070309020205020404" pitchFamily="49" charset="0"/>
              </a:rPr>
              <a:t> </a:t>
            </a:r>
            <a:r>
              <a:rPr lang="en-US" altLang="en-US" sz="2000" dirty="0">
                <a:ea typeface="MS PGothic" panose="020B0600070205080204" pitchFamily="34" charset="-128"/>
              </a:rPr>
              <a:t>(select) one of your branches</a:t>
            </a:r>
          </a:p>
          <a:p>
            <a:pPr marL="742950" indent="-514350">
              <a:buFont typeface="Arial Narrow" panose="020B0606020202030204" pitchFamily="34" charset="0"/>
              <a:buAutoNum type="arabicPeriod" startAt="5"/>
              <a:defRPr/>
            </a:pPr>
            <a:r>
              <a:rPr lang="en-US" altLang="en-US" sz="2000" dirty="0">
                <a:ea typeface="MS PGothic" panose="020B0600070205080204" pitchFamily="34" charset="-128"/>
              </a:rPr>
              <a:t>In the branch you’ve checked out, edit </a:t>
            </a:r>
            <a:r>
              <a:rPr lang="en-US" altLang="en-US" sz="1800" dirty="0">
                <a:ea typeface="MS PGothic" panose="020B0600070205080204" pitchFamily="34" charset="-128"/>
              </a:rPr>
              <a:t>File1 </a:t>
            </a:r>
            <a:r>
              <a:rPr lang="en-US" altLang="en-US" sz="1500" dirty="0">
                <a:solidFill>
                  <a:srgbClr val="7F7F7F"/>
                </a:solidFill>
                <a:ea typeface="MS PGothic" panose="020B0600070205080204" pitchFamily="34" charset="-128"/>
              </a:rPr>
              <a:t>– </a:t>
            </a:r>
            <a:r>
              <a:rPr lang="en-US" altLang="en-US" sz="1500" dirty="0">
                <a:solidFill>
                  <a:srgbClr val="7F7F7F"/>
                </a:solidFill>
                <a:ea typeface="MS PGothic" panose="020B0600070205080204" pitchFamily="34" charset="-128"/>
                <a:cs typeface="Calibri" panose="020F0502020204030204" pitchFamily="34" charset="0"/>
              </a:rPr>
              <a:t>Notice the initial file contents</a:t>
            </a:r>
          </a:p>
          <a:p>
            <a:pPr marL="742950" indent="-514350">
              <a:buFont typeface="Arial Narrow" panose="020B0606020202030204" pitchFamily="34" charset="0"/>
              <a:buAutoNum type="arabicPeriod" startAt="5"/>
              <a:defRPr/>
            </a:pPr>
            <a:r>
              <a:rPr lang="en-US" altLang="en-US" sz="2000" dirty="0">
                <a:ea typeface="MS PGothic" panose="020B0600070205080204" pitchFamily="34" charset="-128"/>
              </a:rPr>
              <a:t>Make a few source modifications: </a:t>
            </a:r>
            <a:r>
              <a:rPr lang="en-US" altLang="en-US" sz="1800" dirty="0">
                <a:solidFill>
                  <a:srgbClr val="7F7F7F"/>
                </a:solidFill>
                <a:ea typeface="MS PGothic" panose="020B0600070205080204" pitchFamily="34" charset="-128"/>
                <a:cs typeface="Calibri" panose="020F0502020204030204" pitchFamily="34" charset="0"/>
              </a:rPr>
              <a:t>Add a line, change a line, delete a line</a:t>
            </a:r>
            <a:endParaRPr lang="en-US" altLang="en-US" sz="2000" dirty="0">
              <a:solidFill>
                <a:srgbClr val="7F7F7F"/>
              </a:solidFill>
              <a:ea typeface="MS PGothic" panose="020B0600070205080204" pitchFamily="34" charset="-128"/>
              <a:cs typeface="Calibri" panose="020F0502020204030204" pitchFamily="34" charset="0"/>
            </a:endParaRPr>
          </a:p>
          <a:p>
            <a:pPr marL="742950" indent="-514350">
              <a:buFont typeface="Arial Narrow" panose="020B0606020202030204" pitchFamily="34" charset="0"/>
              <a:buAutoNum type="arabicPeriod" startAt="5"/>
              <a:defRPr/>
            </a:pPr>
            <a:r>
              <a:rPr lang="en-US" altLang="en-US" sz="2000" dirty="0">
                <a:solidFill>
                  <a:srgbClr val="7F7F7F"/>
                </a:solidFill>
                <a:ea typeface="MS PGothic" panose="020B0600070205080204" pitchFamily="34" charset="-128"/>
              </a:rPr>
              <a:t> </a:t>
            </a:r>
            <a:r>
              <a:rPr lang="en-US" altLang="en-US" sz="2000" dirty="0">
                <a:ea typeface="MS PGothic" panose="020B0600070205080204" pitchFamily="34" charset="-128"/>
              </a:rPr>
              <a:t>Add and commit File1 – then issue the </a:t>
            </a:r>
            <a:r>
              <a:rPr lang="en-US" altLang="en-US" sz="1800" b="1" dirty="0">
                <a:solidFill>
                  <a:schemeClr val="accent1">
                    <a:lumMod val="50000"/>
                  </a:schemeClr>
                </a:solidFill>
                <a:latin typeface="Courier New" panose="02070309020205020404" pitchFamily="49" charset="0"/>
                <a:ea typeface="MS PGothic" panose="020B0600070205080204" pitchFamily="34" charset="-128"/>
                <a:cs typeface="Courier New" panose="02070309020205020404" pitchFamily="49" charset="0"/>
              </a:rPr>
              <a:t>graph</a:t>
            </a:r>
            <a:r>
              <a:rPr lang="en-US" altLang="en-US" sz="2000" dirty="0">
                <a:ea typeface="MS PGothic" panose="020B0600070205080204" pitchFamily="34" charset="-128"/>
              </a:rPr>
              <a:t> command</a:t>
            </a:r>
          </a:p>
          <a:p>
            <a:pPr marL="742950" indent="-514350">
              <a:buFont typeface="Arial Narrow" panose="020B0606020202030204" pitchFamily="34" charset="0"/>
              <a:buAutoNum type="arabicPeriod" startAt="5"/>
              <a:defRPr/>
            </a:pPr>
            <a:r>
              <a:rPr lang="en-US" altLang="en-US" sz="2000" dirty="0">
                <a:ea typeface="MS PGothic" panose="020B0600070205080204" pitchFamily="34" charset="-128"/>
              </a:rPr>
              <a:t> </a:t>
            </a:r>
            <a:r>
              <a:rPr lang="en-US" altLang="en-US" sz="2000" b="1" dirty="0">
                <a:solidFill>
                  <a:srgbClr val="C00000"/>
                </a:solidFill>
                <a:latin typeface="Courier New" panose="02070309020205020404" pitchFamily="49" charset="0"/>
                <a:ea typeface="MS PGothic" panose="020B0600070205080204" pitchFamily="34" charset="-128"/>
                <a:cs typeface="Courier New" panose="02070309020205020404" pitchFamily="49" charset="0"/>
              </a:rPr>
              <a:t>git checkout</a:t>
            </a:r>
            <a:r>
              <a:rPr lang="en-US" altLang="en-US" sz="2000" b="1" dirty="0">
                <a:latin typeface="Courier New" panose="02070309020205020404" pitchFamily="49" charset="0"/>
                <a:ea typeface="MS PGothic" panose="020B0600070205080204" pitchFamily="34" charset="-128"/>
                <a:cs typeface="Courier New" panose="02070309020205020404" pitchFamily="49" charset="0"/>
              </a:rPr>
              <a:t> </a:t>
            </a:r>
            <a:r>
              <a:rPr lang="en-US" altLang="en-US" sz="2000" dirty="0">
                <a:ea typeface="MS PGothic" panose="020B0600070205080204" pitchFamily="34" charset="-128"/>
              </a:rPr>
              <a:t>to your other (new) branch</a:t>
            </a:r>
          </a:p>
          <a:p>
            <a:pPr marL="742950" indent="-514350">
              <a:buFont typeface="Arial Narrow" panose="020B0606020202030204" pitchFamily="34" charset="0"/>
              <a:buAutoNum type="arabicPeriod" startAt="5"/>
              <a:defRPr/>
            </a:pPr>
            <a:r>
              <a:rPr lang="en-US" altLang="en-US" sz="2000" dirty="0">
                <a:ea typeface="MS PGothic" panose="020B0600070205080204" pitchFamily="34" charset="-128"/>
              </a:rPr>
              <a:t> Edit File1 from that branch </a:t>
            </a:r>
            <a:r>
              <a:rPr lang="en-US" altLang="en-US" sz="1800" dirty="0">
                <a:solidFill>
                  <a:srgbClr val="7F7F7F"/>
                </a:solidFill>
                <a:ea typeface="MS PGothic" panose="020B0600070205080204" pitchFamily="34" charset="-128"/>
              </a:rPr>
              <a:t>– Again n</a:t>
            </a:r>
            <a:r>
              <a:rPr lang="en-US" altLang="en-US" sz="1800" dirty="0">
                <a:solidFill>
                  <a:srgbClr val="7F7F7F"/>
                </a:solidFill>
                <a:ea typeface="MS PGothic" panose="020B0600070205080204" pitchFamily="34" charset="-128"/>
                <a:cs typeface="Calibri" panose="020F0502020204030204" pitchFamily="34" charset="0"/>
              </a:rPr>
              <a:t>ote: The contents == original master branch</a:t>
            </a:r>
            <a:endParaRPr lang="en-US" altLang="en-US" sz="2000" dirty="0">
              <a:ea typeface="MS PGothic" panose="020B0600070205080204" pitchFamily="34" charset="-128"/>
            </a:endParaRPr>
          </a:p>
          <a:p>
            <a:pPr marL="742950" indent="-514350">
              <a:buFont typeface="Arial Narrow" panose="020B0606020202030204" pitchFamily="34" charset="0"/>
              <a:buAutoNum type="arabicPeriod" startAt="5"/>
              <a:defRPr/>
            </a:pPr>
            <a:r>
              <a:rPr lang="en-US" altLang="en-US" sz="2000" dirty="0">
                <a:ea typeface="MS PGothic" panose="020B0600070205080204" pitchFamily="34" charset="-128"/>
              </a:rPr>
              <a:t> Make a few source modifications: </a:t>
            </a:r>
            <a:r>
              <a:rPr lang="en-US" altLang="en-US" sz="1800" dirty="0">
                <a:solidFill>
                  <a:srgbClr val="7F7F7F"/>
                </a:solidFill>
                <a:ea typeface="MS PGothic" panose="020B0600070205080204" pitchFamily="34" charset="-128"/>
                <a:cs typeface="Calibri" panose="020F0502020204030204" pitchFamily="34" charset="0"/>
              </a:rPr>
              <a:t>Add a line, change and delete a line</a:t>
            </a:r>
            <a:endParaRPr lang="en-US" altLang="en-US" sz="2000" dirty="0">
              <a:solidFill>
                <a:srgbClr val="7F7F7F"/>
              </a:solidFill>
              <a:ea typeface="MS PGothic" panose="020B0600070205080204" pitchFamily="34" charset="-128"/>
              <a:cs typeface="Calibri" panose="020F0502020204030204" pitchFamily="34" charset="0"/>
            </a:endParaRPr>
          </a:p>
          <a:p>
            <a:pPr marL="742950" indent="-514350">
              <a:buFont typeface="Arial Narrow" panose="020B0606020202030204" pitchFamily="34" charset="0"/>
              <a:buAutoNum type="arabicPeriod" startAt="5"/>
              <a:defRPr/>
            </a:pPr>
            <a:r>
              <a:rPr lang="en-US" altLang="en-US" sz="2000" dirty="0">
                <a:ea typeface="MS PGothic" panose="020B0600070205080204" pitchFamily="34" charset="-128"/>
              </a:rPr>
              <a:t> Add and commit File1 – then issue the </a:t>
            </a:r>
            <a:r>
              <a:rPr lang="en-US" altLang="en-US" sz="2000" b="1" dirty="0">
                <a:solidFill>
                  <a:schemeClr val="accent1">
                    <a:lumMod val="50000"/>
                  </a:schemeClr>
                </a:solidFill>
                <a:latin typeface="Courier New" panose="02070309020205020404" pitchFamily="49" charset="0"/>
                <a:ea typeface="MS PGothic" panose="020B0600070205080204" pitchFamily="34" charset="-128"/>
                <a:cs typeface="Courier New" panose="02070309020205020404" pitchFamily="49" charset="0"/>
              </a:rPr>
              <a:t>graph</a:t>
            </a:r>
            <a:r>
              <a:rPr lang="en-US" altLang="en-US" sz="2000" dirty="0">
                <a:ea typeface="MS PGothic" panose="020B0600070205080204" pitchFamily="34" charset="-128"/>
              </a:rPr>
              <a:t> command</a:t>
            </a:r>
          </a:p>
          <a:p>
            <a:pPr marL="742950" indent="-514350">
              <a:buFont typeface="Arial Narrow" panose="020B0606020202030204" pitchFamily="34" charset="0"/>
              <a:buAutoNum type="arabicPeriod" startAt="5"/>
              <a:defRPr/>
            </a:pPr>
            <a:r>
              <a:rPr lang="en-US" altLang="en-US" sz="2000" dirty="0">
                <a:ea typeface="MS PGothic" panose="020B0600070205080204" pitchFamily="34" charset="-128"/>
              </a:rPr>
              <a:t> Issue the command:</a:t>
            </a:r>
            <a:r>
              <a:rPr lang="en-US" altLang="en-US" sz="2000" dirty="0">
                <a:latin typeface="Courier New" panose="02070309020205020404" pitchFamily="49" charset="0"/>
                <a:ea typeface="MS PGothic" panose="020B0600070205080204" pitchFamily="34" charset="-128"/>
                <a:cs typeface="Courier New" panose="02070309020205020404" pitchFamily="49" charset="0"/>
              </a:rPr>
              <a:t> </a:t>
            </a:r>
            <a:r>
              <a:rPr lang="en-US" altLang="en-US" sz="1800" b="1" dirty="0">
                <a:solidFill>
                  <a:srgbClr val="C00000"/>
                </a:solidFill>
                <a:latin typeface="Courier New" panose="02070309020205020404" pitchFamily="49" charset="0"/>
                <a:ea typeface="MS PGothic" panose="020B0600070205080204" pitchFamily="34" charset="-128"/>
                <a:cs typeface="Courier New" panose="02070309020205020404" pitchFamily="49" charset="0"/>
              </a:rPr>
              <a:t>git diff master:File1 </a:t>
            </a:r>
            <a:r>
              <a:rPr lang="en-US" altLang="en-US" sz="1800" dirty="0">
                <a:solidFill>
                  <a:srgbClr val="C00000"/>
                </a:solidFill>
                <a:latin typeface="Courier New" panose="02070309020205020404" pitchFamily="49" charset="0"/>
                <a:ea typeface="MS PGothic" panose="020B0600070205080204" pitchFamily="34" charset="-128"/>
                <a:cs typeface="Courier New" panose="02070309020205020404" pitchFamily="49" charset="0"/>
              </a:rPr>
              <a:t>&lt;</a:t>
            </a:r>
            <a:r>
              <a:rPr lang="en-US" altLang="en-US" sz="1800" dirty="0" err="1">
                <a:solidFill>
                  <a:srgbClr val="C00000"/>
                </a:solidFill>
                <a:latin typeface="Courier New" panose="02070309020205020404" pitchFamily="49" charset="0"/>
                <a:ea typeface="MS PGothic" panose="020B0600070205080204" pitchFamily="34" charset="-128"/>
                <a:cs typeface="Courier New" panose="02070309020205020404" pitchFamily="49" charset="0"/>
              </a:rPr>
              <a:t>newbranch</a:t>
            </a:r>
            <a:r>
              <a:rPr lang="en-US" altLang="en-US" sz="1800" dirty="0">
                <a:solidFill>
                  <a:srgbClr val="C00000"/>
                </a:solidFill>
                <a:latin typeface="Courier New" panose="02070309020205020404" pitchFamily="49" charset="0"/>
                <a:ea typeface="MS PGothic" panose="020B0600070205080204" pitchFamily="34" charset="-128"/>
                <a:cs typeface="Courier New" panose="02070309020205020404" pitchFamily="49" charset="0"/>
              </a:rPr>
              <a:t>&gt;:</a:t>
            </a:r>
            <a:r>
              <a:rPr lang="en-US" altLang="en-US" sz="1800" b="1" dirty="0">
                <a:solidFill>
                  <a:srgbClr val="C00000"/>
                </a:solidFill>
                <a:latin typeface="Courier New" panose="02070309020205020404" pitchFamily="49" charset="0"/>
                <a:ea typeface="MS PGothic" panose="020B0600070205080204" pitchFamily="34" charset="-128"/>
                <a:cs typeface="Courier New" panose="02070309020205020404" pitchFamily="49" charset="0"/>
              </a:rPr>
              <a:t>File1</a:t>
            </a:r>
            <a:endParaRPr lang="en-US" altLang="en-US" sz="2000" dirty="0">
              <a:latin typeface="Courier New" panose="02070309020205020404" pitchFamily="49" charset="0"/>
              <a:ea typeface="MS PGothic" panose="020B0600070205080204" pitchFamily="34" charset="-128"/>
              <a:cs typeface="Courier New" panose="02070309020205020404" pitchFamily="49" charset="0"/>
            </a:endParaRPr>
          </a:p>
          <a:p>
            <a:pPr marL="742950" indent="-514350">
              <a:buFont typeface="Arial Narrow" panose="020B0606020202030204" pitchFamily="34" charset="0"/>
              <a:buAutoNum type="arabicPeriod" startAt="5"/>
              <a:defRPr/>
            </a:pPr>
            <a:endParaRPr lang="en-US" altLang="en-US" sz="1800" dirty="0">
              <a:ea typeface="MS PGothic" panose="020B0600070205080204" pitchFamily="34" charset="-128"/>
            </a:endParaRPr>
          </a:p>
          <a:p>
            <a:pPr marL="742950" indent="-514350">
              <a:buFont typeface="Arial Narrow" panose="020B0606020202030204" pitchFamily="34" charset="0"/>
              <a:buAutoNum type="arabicPeriod" startAt="5"/>
              <a:defRPr/>
            </a:pPr>
            <a:endParaRPr lang="en-US" altLang="en-US" sz="1800" b="1" dirty="0">
              <a:solidFill>
                <a:srgbClr val="C00000"/>
              </a:solidFill>
              <a:ea typeface="MS PGothic" panose="020B0600070205080204" pitchFamily="34" charset="-128"/>
            </a:endParaRPr>
          </a:p>
          <a:p>
            <a:pPr marL="1031875" lvl="1" indent="-457200">
              <a:buFont typeface="Webdings" panose="05030102010509060703" pitchFamily="18" charset="2"/>
              <a:buChar char="4"/>
              <a:defRPr/>
            </a:pPr>
            <a:endParaRPr lang="en-US" altLang="en-US" sz="1400" dirty="0">
              <a:solidFill>
                <a:srgbClr val="005C8A"/>
              </a:solidFill>
              <a:ea typeface="MS PGothic" panose="020B0600070205080204" pitchFamily="34" charset="-128"/>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0050" name="Title 1">
            <a:extLst>
              <a:ext uri="{FF2B5EF4-FFF2-40B4-BE49-F238E27FC236}">
                <a16:creationId xmlns:a16="http://schemas.microsoft.com/office/drawing/2014/main" id="{63757977-FE60-3579-8D4D-1D5ADB852308}"/>
              </a:ext>
            </a:extLst>
          </p:cNvPr>
          <p:cNvSpPr>
            <a:spLocks noGrp="1" noChangeArrowheads="1"/>
          </p:cNvSpPr>
          <p:nvPr>
            <p:ph type="title"/>
            <p:custDataLst>
              <p:tags r:id="rId1"/>
            </p:custDataLst>
          </p:nvPr>
        </p:nvSpPr>
        <p:spPr/>
        <p:txBody>
          <a:bodyPr/>
          <a:lstStyle/>
          <a:p>
            <a:r>
              <a:rPr lang="en-US" altLang="en-US" sz="4400">
                <a:sym typeface="Webdings" pitchFamily="2" charset="2"/>
              </a:rPr>
              <a:t></a:t>
            </a:r>
            <a:r>
              <a:rPr lang="en-US" altLang="en-US" sz="4000">
                <a:sym typeface="Webdings" pitchFamily="2" charset="2"/>
              </a:rPr>
              <a:t> </a:t>
            </a:r>
            <a:r>
              <a:rPr lang="en-US" altLang="en-US" sz="3200"/>
              <a:t>Workshop – </a:t>
            </a:r>
            <a:r>
              <a:rPr lang="en-US" altLang="en-US" sz="3200" b="1"/>
              <a:t>Merge branches and Manage Conflicts</a:t>
            </a:r>
            <a:endParaRPr lang="en-US" altLang="en-US" sz="3200"/>
          </a:p>
        </p:txBody>
      </p:sp>
      <p:sp>
        <p:nvSpPr>
          <p:cNvPr id="130051" name="Content Placeholder 2">
            <a:extLst>
              <a:ext uri="{FF2B5EF4-FFF2-40B4-BE49-F238E27FC236}">
                <a16:creationId xmlns:a16="http://schemas.microsoft.com/office/drawing/2014/main" id="{067338BE-10F7-C679-DC20-36E7B38CCB91}"/>
              </a:ext>
            </a:extLst>
          </p:cNvPr>
          <p:cNvSpPr>
            <a:spLocks noGrp="1" noChangeArrowheads="1"/>
          </p:cNvSpPr>
          <p:nvPr>
            <p:ph idx="1"/>
            <p:custDataLst>
              <p:tags r:id="rId2"/>
            </p:custDataLst>
          </p:nvPr>
        </p:nvSpPr>
        <p:spPr>
          <a:xfrm>
            <a:off x="1447800" y="1062754"/>
            <a:ext cx="9967103" cy="5793675"/>
          </a:xfrm>
        </p:spPr>
        <p:txBody>
          <a:bodyPr/>
          <a:lstStyle/>
          <a:p>
            <a:pPr marL="742950" indent="-514350">
              <a:buFont typeface="Arial Narrow" panose="020B0604020202020204" pitchFamily="34" charset="0"/>
              <a:buAutoNum type="arabicPeriod" startAt="16"/>
            </a:pPr>
            <a:r>
              <a:rPr lang="en-US" altLang="en-US" sz="2000" dirty="0">
                <a:ea typeface="MS PGothic" panose="020B0600070205080204" pitchFamily="34" charset="-128"/>
              </a:rPr>
              <a:t>Make sure that you understand the previous Diff report</a:t>
            </a:r>
          </a:p>
          <a:p>
            <a:pPr marL="742950" indent="-514350">
              <a:buFont typeface="Arial Narrow" panose="020B0604020202020204" pitchFamily="34" charset="0"/>
              <a:buAutoNum type="arabicPeriod" startAt="16"/>
            </a:pPr>
            <a:r>
              <a:rPr lang="en-US" altLang="en-US" sz="2200" dirty="0">
                <a:solidFill>
                  <a:srgbClr val="C00000"/>
                </a:solidFill>
                <a:latin typeface="Courier New" panose="02070309020205020404" pitchFamily="49" charset="0"/>
                <a:ea typeface="MS PGothic" panose="020B0600070205080204" pitchFamily="34" charset="-128"/>
                <a:cs typeface="Courier New" panose="02070309020205020404" pitchFamily="49" charset="0"/>
              </a:rPr>
              <a:t>Checkout</a:t>
            </a:r>
            <a:r>
              <a:rPr lang="en-US" altLang="en-US" sz="2200" dirty="0">
                <a:ea typeface="MS PGothic" panose="020B0600070205080204" pitchFamily="34" charset="-128"/>
              </a:rPr>
              <a:t> to master then issue the </a:t>
            </a:r>
            <a:r>
              <a:rPr lang="en-US" altLang="en-US" sz="2200" dirty="0">
                <a:solidFill>
                  <a:srgbClr val="C00000"/>
                </a:solidFill>
                <a:latin typeface="Courier New" panose="02070309020205020404" pitchFamily="49" charset="0"/>
                <a:ea typeface="MS PGothic" panose="020B0600070205080204" pitchFamily="34" charset="-128"/>
                <a:cs typeface="Courier New" panose="02070309020205020404" pitchFamily="49" charset="0"/>
              </a:rPr>
              <a:t>graph</a:t>
            </a:r>
            <a:r>
              <a:rPr lang="en-US" altLang="en-US" sz="2200" dirty="0">
                <a:ea typeface="MS PGothic" panose="020B0600070205080204" pitchFamily="34" charset="-128"/>
              </a:rPr>
              <a:t> command </a:t>
            </a:r>
          </a:p>
          <a:p>
            <a:pPr marL="1089025" lvl="1" indent="-514350"/>
            <a:r>
              <a:rPr lang="en-US" altLang="en-US" sz="1600" dirty="0">
                <a:ea typeface="MS PGothic" panose="020B0600070205080204" pitchFamily="34" charset="-128"/>
              </a:rPr>
              <a:t>Note where HEAD is now pointing</a:t>
            </a:r>
            <a:endParaRPr lang="en-US" altLang="en-US" dirty="0">
              <a:ea typeface="MS PGothic" panose="020B0600070205080204" pitchFamily="34" charset="-128"/>
            </a:endParaRPr>
          </a:p>
          <a:p>
            <a:pPr marL="742950" indent="-514350">
              <a:buFont typeface="Arial Narrow" panose="020B0604020202020204" pitchFamily="34" charset="0"/>
              <a:buAutoNum type="arabicPeriod" startAt="16"/>
            </a:pPr>
            <a:r>
              <a:rPr lang="en-US" altLang="en-US" sz="2200" dirty="0">
                <a:ea typeface="MS PGothic" panose="020B0600070205080204" pitchFamily="34" charset="-128"/>
              </a:rPr>
              <a:t> Merge one of your branches</a:t>
            </a:r>
          </a:p>
          <a:p>
            <a:pPr marL="742950" indent="-514350">
              <a:buFont typeface="Arial Narrow" panose="020B0604020202020204" pitchFamily="34" charset="0"/>
              <a:buAutoNum type="arabicPeriod" startAt="16"/>
            </a:pPr>
            <a:r>
              <a:rPr lang="en-US" altLang="en-US" sz="2200" dirty="0">
                <a:ea typeface="MS PGothic" panose="020B0600070205080204" pitchFamily="34" charset="-128"/>
              </a:rPr>
              <a:t>Issue a read-only/browse (</a:t>
            </a:r>
            <a:r>
              <a:rPr lang="en-US" altLang="en-US" sz="2200" b="1" dirty="0">
                <a:solidFill>
                  <a:srgbClr val="003CB3"/>
                </a:solidFill>
                <a:latin typeface="Courier New" panose="02070309020205020404" pitchFamily="49" charset="0"/>
                <a:ea typeface="MS PGothic" panose="020B0600070205080204" pitchFamily="34" charset="-128"/>
                <a:cs typeface="Courier New" panose="02070309020205020404" pitchFamily="49" charset="0"/>
              </a:rPr>
              <a:t>cat</a:t>
            </a:r>
            <a:r>
              <a:rPr lang="en-US" altLang="en-US" sz="2200" dirty="0">
                <a:ea typeface="MS PGothic" panose="020B0600070205080204" pitchFamily="34" charset="-128"/>
                <a:cs typeface="Calibri" panose="020F0502020204030204" pitchFamily="34" charset="0"/>
              </a:rPr>
              <a:t>) of File1 </a:t>
            </a:r>
            <a:r>
              <a:rPr lang="en-US" altLang="en-US" sz="2000" dirty="0">
                <a:solidFill>
                  <a:srgbClr val="7F7F7F"/>
                </a:solidFill>
                <a:ea typeface="MS PGothic" panose="020B0600070205080204" pitchFamily="34" charset="-128"/>
              </a:rPr>
              <a:t>  Verify the Fast Forward Merge</a:t>
            </a:r>
            <a:endParaRPr lang="en-US" altLang="en-US" sz="2200" dirty="0">
              <a:solidFill>
                <a:srgbClr val="7F7F7F"/>
              </a:solidFill>
              <a:ea typeface="MS PGothic" panose="020B0600070205080204" pitchFamily="34" charset="-128"/>
            </a:endParaRPr>
          </a:p>
          <a:p>
            <a:pPr marL="742950" indent="-514350">
              <a:buFont typeface="Arial Narrow" panose="020B0604020202020204" pitchFamily="34" charset="0"/>
              <a:buAutoNum type="arabicPeriod" startAt="16"/>
            </a:pPr>
            <a:r>
              <a:rPr lang="en-US" altLang="en-US" sz="2200" dirty="0">
                <a:ea typeface="MS PGothic" panose="020B0600070205080204" pitchFamily="34" charset="-128"/>
              </a:rPr>
              <a:t>Merge your other branch </a:t>
            </a:r>
            <a:r>
              <a:rPr lang="en-US" altLang="en-US" sz="2200" dirty="0">
                <a:solidFill>
                  <a:schemeClr val="bg2"/>
                </a:solidFill>
                <a:ea typeface="MS PGothic" panose="020B0600070205080204" pitchFamily="34" charset="-128"/>
              </a:rPr>
              <a:t>– </a:t>
            </a:r>
            <a:r>
              <a:rPr lang="en-US" altLang="en-US" sz="2000" dirty="0">
                <a:solidFill>
                  <a:schemeClr val="bg2"/>
                </a:solidFill>
                <a:ea typeface="MS PGothic" panose="020B0600070205080204" pitchFamily="34" charset="-128"/>
              </a:rPr>
              <a:t>Note that the merge will not succeed</a:t>
            </a:r>
            <a:endParaRPr lang="en-US" altLang="en-US" sz="2400" dirty="0">
              <a:solidFill>
                <a:schemeClr val="bg2"/>
              </a:solidFill>
              <a:ea typeface="MS PGothic" panose="020B0600070205080204" pitchFamily="34" charset="-128"/>
            </a:endParaRPr>
          </a:p>
          <a:p>
            <a:pPr marL="742950" indent="-514350">
              <a:buFont typeface="Arial Narrow" panose="020B0604020202020204" pitchFamily="34" charset="0"/>
              <a:buAutoNum type="arabicPeriod" startAt="16"/>
            </a:pPr>
            <a:r>
              <a:rPr lang="en-US" altLang="en-US" sz="2200" dirty="0">
                <a:ea typeface="MS PGothic" panose="020B0600070205080204" pitchFamily="34" charset="-128"/>
              </a:rPr>
              <a:t>Do a git status – </a:t>
            </a:r>
            <a:r>
              <a:rPr lang="en-US" altLang="en-US" sz="2000" dirty="0">
                <a:solidFill>
                  <a:srgbClr val="7F7F7F"/>
                </a:solidFill>
                <a:ea typeface="MS PGothic" panose="020B0600070205080204" pitchFamily="34" charset="-128"/>
              </a:rPr>
              <a:t>Understand the problem &amp; read the Git directions</a:t>
            </a:r>
            <a:endParaRPr lang="en-US" altLang="en-US" sz="2200" dirty="0">
              <a:solidFill>
                <a:srgbClr val="7F7F7F"/>
              </a:solidFill>
              <a:ea typeface="MS PGothic" panose="020B0600070205080204" pitchFamily="34" charset="-128"/>
            </a:endParaRPr>
          </a:p>
          <a:p>
            <a:pPr marL="742950" indent="-514350">
              <a:buFont typeface="Arial Narrow" panose="020B0604020202020204" pitchFamily="34" charset="0"/>
              <a:buAutoNum type="arabicPeriod" startAt="16"/>
            </a:pPr>
            <a:r>
              <a:rPr lang="en-US" altLang="en-US" sz="2200" dirty="0">
                <a:ea typeface="MS PGothic" panose="020B0600070205080204" pitchFamily="34" charset="-128"/>
              </a:rPr>
              <a:t>Edit File1 and fix the Merge conflicts:</a:t>
            </a:r>
          </a:p>
          <a:p>
            <a:pPr marL="1089025" lvl="1" indent="-514350"/>
            <a:r>
              <a:rPr lang="en-US" altLang="en-US" sz="2000" dirty="0">
                <a:ea typeface="MS PGothic" panose="020B0600070205080204" pitchFamily="34" charset="-128"/>
              </a:rPr>
              <a:t>Read the Git Merge Markers. If you need help understanding the annotations review the slide in this section titled “</a:t>
            </a:r>
            <a:r>
              <a:rPr lang="en-US" altLang="en-US" sz="2000" b="1" dirty="0">
                <a:ea typeface="MS PGothic" panose="020B0600070205080204" pitchFamily="34" charset="-128"/>
              </a:rPr>
              <a:t>Resolve Merge Conflicts</a:t>
            </a:r>
            <a:r>
              <a:rPr lang="en-US" altLang="en-US" sz="2000" dirty="0">
                <a:ea typeface="MS PGothic" panose="020B0600070205080204" pitchFamily="34" charset="-128"/>
              </a:rPr>
              <a:t>”</a:t>
            </a:r>
          </a:p>
          <a:p>
            <a:pPr marL="1089025" lvl="1" indent="-514350"/>
            <a:r>
              <a:rPr lang="en-US" altLang="en-US" sz="2000" dirty="0">
                <a:ea typeface="MS PGothic" panose="020B0600070205080204" pitchFamily="34" charset="-128"/>
              </a:rPr>
              <a:t>Edit (clean-up) the marked File1:</a:t>
            </a:r>
          </a:p>
          <a:p>
            <a:pPr marL="1250950" lvl="2" indent="-342900"/>
            <a:r>
              <a:rPr lang="en-US" altLang="en-US" sz="1600" dirty="0">
                <a:ea typeface="MS PGothic" panose="020B0600070205080204" pitchFamily="34" charset="-128"/>
              </a:rPr>
              <a:t>Decide which conflict-lines to keep/delete</a:t>
            </a:r>
          </a:p>
          <a:p>
            <a:pPr marL="1250950" lvl="2" indent="-342900"/>
            <a:r>
              <a:rPr lang="en-US" altLang="en-US" sz="1600" dirty="0">
                <a:ea typeface="MS PGothic" panose="020B0600070205080204" pitchFamily="34" charset="-128"/>
              </a:rPr>
              <a:t>Delete the Git Merge Markers</a:t>
            </a:r>
          </a:p>
          <a:p>
            <a:pPr marL="1250950" lvl="2" indent="-342900"/>
            <a:r>
              <a:rPr lang="en-US" altLang="en-US" sz="1800" dirty="0">
                <a:ea typeface="MS PGothic" panose="020B0600070205080204" pitchFamily="34" charset="-128"/>
              </a:rPr>
              <a:t>Save your changes</a:t>
            </a:r>
          </a:p>
          <a:p>
            <a:pPr marL="742950" indent="-514350">
              <a:buFont typeface="Arial Narrow" panose="020B0604020202020204" pitchFamily="34" charset="0"/>
              <a:buAutoNum type="arabicPeriod" startAt="16"/>
            </a:pPr>
            <a:r>
              <a:rPr lang="en-US" altLang="en-US" sz="2200" dirty="0">
                <a:ea typeface="MS PGothic" panose="020B0600070205080204" pitchFamily="34" charset="-128"/>
              </a:rPr>
              <a:t> Do a: </a:t>
            </a:r>
            <a:r>
              <a:rPr lang="en-US" altLang="en-US" sz="2200" b="1" dirty="0">
                <a:solidFill>
                  <a:srgbClr val="C00000"/>
                </a:solidFill>
                <a:latin typeface="Courier New" panose="02070309020205020404" pitchFamily="49" charset="0"/>
                <a:ea typeface="MS PGothic" panose="020B0600070205080204" pitchFamily="34" charset="-128"/>
                <a:cs typeface="Courier New" panose="02070309020205020404" pitchFamily="49" charset="0"/>
              </a:rPr>
              <a:t>git branch merged </a:t>
            </a:r>
            <a:r>
              <a:rPr lang="en-US" altLang="en-US" sz="2200" dirty="0">
                <a:ea typeface="MS PGothic" panose="020B0600070205080204" pitchFamily="34" charset="-128"/>
              </a:rPr>
              <a:t>command</a:t>
            </a:r>
          </a:p>
          <a:p>
            <a:pPr marL="742950" indent="-514350">
              <a:buFont typeface="Arial Narrow" panose="020B0604020202020204" pitchFamily="34" charset="0"/>
              <a:buAutoNum type="arabicPeriod" startAt="16"/>
            </a:pPr>
            <a:r>
              <a:rPr lang="en-US" altLang="en-US" sz="2200" dirty="0">
                <a:ea typeface="MS PGothic" panose="020B0600070205080204" pitchFamily="34" charset="-128"/>
              </a:rPr>
              <a:t> Add and Commit File1</a:t>
            </a:r>
          </a:p>
          <a:p>
            <a:pPr marL="742950" indent="-514350">
              <a:buFont typeface="Arial Narrow" panose="020B0604020202020204" pitchFamily="34" charset="0"/>
              <a:buAutoNum type="arabicPeriod" startAt="16"/>
            </a:pPr>
            <a:r>
              <a:rPr lang="en-US" altLang="en-US" sz="2200" dirty="0">
                <a:ea typeface="MS PGothic" panose="020B0600070205080204" pitchFamily="34" charset="-128"/>
              </a:rPr>
              <a:t> Delete both of your branches</a:t>
            </a:r>
          </a:p>
          <a:p>
            <a:pPr marL="742950" indent="-514350">
              <a:buFont typeface="Arial Narrow" panose="020B0604020202020204" pitchFamily="34" charset="0"/>
              <a:buAutoNum type="arabicPeriod" startAt="16"/>
            </a:pPr>
            <a:endParaRPr lang="en-US" altLang="en-US" sz="2000" dirty="0">
              <a:ea typeface="MS PGothic" panose="020B0600070205080204" pitchFamily="34" charset="-128"/>
            </a:endParaRPr>
          </a:p>
          <a:p>
            <a:pPr marL="742950" indent="-514350">
              <a:buFont typeface="Arial Narrow" panose="020B0604020202020204" pitchFamily="34" charset="0"/>
              <a:buAutoNum type="arabicPeriod" startAt="16"/>
            </a:pPr>
            <a:endParaRPr lang="en-US" altLang="en-US" sz="2000" b="1" dirty="0">
              <a:solidFill>
                <a:srgbClr val="C00000"/>
              </a:solidFill>
              <a:ea typeface="MS PGothic" panose="020B0600070205080204" pitchFamily="34" charset="-128"/>
            </a:endParaRPr>
          </a:p>
          <a:p>
            <a:pPr marL="1089025" lvl="1" indent="-514350"/>
            <a:endParaRPr lang="en-US" altLang="en-US" sz="1600" dirty="0">
              <a:solidFill>
                <a:srgbClr val="005C8A"/>
              </a:solidFill>
              <a:ea typeface="MS PGothic" panose="020B0600070205080204" pitchFamily="34" charset="-128"/>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1076" name="Title 1">
            <a:extLst>
              <a:ext uri="{FF2B5EF4-FFF2-40B4-BE49-F238E27FC236}">
                <a16:creationId xmlns:a16="http://schemas.microsoft.com/office/drawing/2014/main" id="{8B35EDAD-9710-4E85-7B33-F39125757039}"/>
              </a:ext>
            </a:extLst>
          </p:cNvPr>
          <p:cNvSpPr>
            <a:spLocks noGrp="1" noChangeArrowheads="1"/>
          </p:cNvSpPr>
          <p:nvPr>
            <p:ph type="title"/>
            <p:custDataLst>
              <p:tags r:id="rId1"/>
            </p:custDataLst>
          </p:nvPr>
        </p:nvSpPr>
        <p:spPr>
          <a:xfrm>
            <a:off x="533400" y="304800"/>
            <a:ext cx="11293592" cy="1325563"/>
          </a:xfrm>
        </p:spPr>
        <p:txBody>
          <a:bodyPr/>
          <a:lstStyle/>
          <a:p>
            <a:r>
              <a:rPr lang="en-US" altLang="en-US" sz="4000" dirty="0">
                <a:sym typeface="Webdings" pitchFamily="2" charset="2"/>
              </a:rPr>
              <a:t></a:t>
            </a:r>
            <a:r>
              <a:rPr lang="en-US" altLang="en-US" dirty="0">
                <a:sym typeface="Webdings" pitchFamily="2" charset="2"/>
              </a:rPr>
              <a:t> </a:t>
            </a:r>
            <a:r>
              <a:rPr lang="en-US" altLang="en-US" sz="2800" b="1" dirty="0">
                <a:effectLst>
                  <a:outerShdw blurRad="38100" dist="38100" dir="2700000" algn="tl">
                    <a:srgbClr val="000000">
                      <a:alpha val="43137"/>
                    </a:srgbClr>
                  </a:outerShdw>
                </a:effectLst>
                <a:sym typeface="Webdings" pitchFamily="2" charset="2"/>
              </a:rPr>
              <a:t>Optional</a:t>
            </a:r>
            <a:r>
              <a:rPr lang="en-US" altLang="en-US" sz="2800" dirty="0">
                <a:sym typeface="Webdings" pitchFamily="2" charset="2"/>
              </a:rPr>
              <a:t> Wo</a:t>
            </a:r>
            <a:r>
              <a:rPr lang="en-US" altLang="en-US" sz="2800" dirty="0"/>
              <a:t>rkshop </a:t>
            </a:r>
            <a:r>
              <a:rPr lang="en-US" altLang="en-US" sz="2700" dirty="0"/>
              <a:t>– </a:t>
            </a:r>
            <a:r>
              <a:rPr lang="en-US" altLang="en-US" sz="2700" b="1" dirty="0"/>
              <a:t>Use your own programs with Git Merge</a:t>
            </a:r>
            <a:endParaRPr lang="en-US" altLang="en-US" sz="2700" dirty="0"/>
          </a:p>
        </p:txBody>
      </p:sp>
      <p:sp>
        <p:nvSpPr>
          <p:cNvPr id="128002" name="Content Placeholder 8">
            <a:extLst>
              <a:ext uri="{FF2B5EF4-FFF2-40B4-BE49-F238E27FC236}">
                <a16:creationId xmlns:a16="http://schemas.microsoft.com/office/drawing/2014/main" id="{77A13CAE-C999-4553-91BE-3CAE7FF54020}"/>
              </a:ext>
            </a:extLst>
          </p:cNvPr>
          <p:cNvSpPr>
            <a:spLocks noGrp="1" noChangeArrowheads="1"/>
          </p:cNvSpPr>
          <p:nvPr>
            <p:ph idx="1"/>
          </p:nvPr>
        </p:nvSpPr>
        <p:spPr>
          <a:xfrm>
            <a:off x="1219200" y="1066800"/>
            <a:ext cx="9753600" cy="5319711"/>
          </a:xfrm>
        </p:spPr>
        <p:txBody>
          <a:bodyPr/>
          <a:lstStyle/>
          <a:p>
            <a:pPr>
              <a:defRPr/>
            </a:pPr>
            <a:r>
              <a:rPr lang="en-US" altLang="en-US" sz="2800" dirty="0"/>
              <a:t>Use your own programs with git</a:t>
            </a:r>
          </a:p>
          <a:p>
            <a:pPr lvl="2">
              <a:buFont typeface="Webdings" panose="05030102010509060703" pitchFamily="18" charset="2"/>
              <a:buChar char="4"/>
              <a:defRPr/>
            </a:pPr>
            <a:r>
              <a:rPr lang="en-US" altLang="en-US" sz="2200" dirty="0"/>
              <a:t>Delete your Git Repository and recreate it (</a:t>
            </a:r>
            <a:r>
              <a:rPr lang="en-US" altLang="en-US" sz="2200" b="1" dirty="0">
                <a:solidFill>
                  <a:srgbClr val="C00000"/>
                </a:solidFill>
                <a:latin typeface="Courier New" panose="02070309020205020404" pitchFamily="49" charset="0"/>
                <a:cs typeface="Courier New" panose="02070309020205020404" pitchFamily="49" charset="0"/>
              </a:rPr>
              <a:t>git init</a:t>
            </a:r>
            <a:r>
              <a:rPr lang="en-US" altLang="en-US" sz="2200" dirty="0"/>
              <a:t>) </a:t>
            </a:r>
          </a:p>
          <a:p>
            <a:pPr lvl="2">
              <a:buFont typeface="Webdings" panose="05030102010509060703" pitchFamily="18" charset="2"/>
              <a:buChar char="4"/>
              <a:defRPr/>
            </a:pPr>
            <a:r>
              <a:rPr lang="en-US" altLang="en-US" sz="2200" dirty="0"/>
              <a:t>Create a few new branches off of </a:t>
            </a:r>
            <a:r>
              <a:rPr lang="en-US" altLang="en-US" sz="2200" b="1" dirty="0"/>
              <a:t>master</a:t>
            </a:r>
            <a:r>
              <a:rPr lang="en-US" altLang="en-US" sz="2200" dirty="0"/>
              <a:t> – then:</a:t>
            </a:r>
          </a:p>
          <a:p>
            <a:pPr lvl="3">
              <a:defRPr/>
            </a:pPr>
            <a:r>
              <a:rPr lang="en-US" altLang="en-US" sz="1600" dirty="0"/>
              <a:t>Launch IDz and from a Test LPAR, open (browse or edit) one of your copybooks or programs. Select &amp; copy the code. </a:t>
            </a:r>
          </a:p>
          <a:p>
            <a:pPr lvl="2">
              <a:buFont typeface="Webdings" panose="05030102010509060703" pitchFamily="18" charset="2"/>
              <a:buChar char="4"/>
              <a:defRPr/>
            </a:pPr>
            <a:r>
              <a:rPr lang="en-US" altLang="en-US" sz="2000" dirty="0"/>
              <a:t>Paste the copied code into a new file in the Git </a:t>
            </a:r>
            <a:r>
              <a:rPr lang="en-US" altLang="en-US" sz="2000" b="1" dirty="0"/>
              <a:t>master</a:t>
            </a:r>
            <a:r>
              <a:rPr lang="en-US" altLang="en-US" sz="2000" dirty="0"/>
              <a:t> branch</a:t>
            </a:r>
          </a:p>
          <a:p>
            <a:pPr lvl="2">
              <a:buFont typeface="Webdings" panose="05030102010509060703" pitchFamily="18" charset="2"/>
              <a:buChar char="4"/>
              <a:defRPr/>
            </a:pPr>
            <a:r>
              <a:rPr lang="en-US" altLang="en-US" sz="2000" dirty="0"/>
              <a:t>Repeat all of the steps from the Workshop slides in this section,                                    beginning with step #4</a:t>
            </a:r>
          </a:p>
          <a:p>
            <a:pPr lvl="2">
              <a:buFont typeface="Webdings" panose="05030102010509060703" pitchFamily="18" charset="2"/>
              <a:buChar char="4"/>
              <a:defRPr/>
            </a:pPr>
            <a:endParaRPr lang="en-US" altLang="en-US" sz="1100" dirty="0"/>
          </a:p>
          <a:p>
            <a:pPr lvl="2">
              <a:buFont typeface="Webdings" panose="05030102010509060703" pitchFamily="18" charset="2"/>
              <a:buChar char="4"/>
              <a:defRPr/>
            </a:pPr>
            <a:r>
              <a:rPr lang="en-US" altLang="en-US" sz="2000" dirty="0"/>
              <a:t>Reconcile the changes you’ve made in the branches with the Git Merge messages</a:t>
            </a:r>
          </a:p>
          <a:p>
            <a:pPr lvl="2">
              <a:buFont typeface="Webdings" panose="05030102010509060703" pitchFamily="18" charset="2"/>
              <a:buChar char="4"/>
              <a:defRPr/>
            </a:pPr>
            <a:endParaRPr lang="en-US" altLang="en-US" sz="1300" dirty="0"/>
          </a:p>
          <a:p>
            <a:pPr lvl="2">
              <a:buFont typeface="Webdings" panose="05030102010509060703" pitchFamily="18" charset="2"/>
              <a:buChar char="4"/>
              <a:defRPr/>
            </a:pPr>
            <a:endParaRPr lang="en-US" altLang="en-US" sz="1300" dirty="0"/>
          </a:p>
          <a:p>
            <a:pPr lvl="2">
              <a:buFont typeface="Webdings" panose="05030102010509060703" pitchFamily="18" charset="2"/>
              <a:buChar char="4"/>
              <a:defRPr/>
            </a:pPr>
            <a:endParaRPr lang="en-US" altLang="en-US" sz="1300" dirty="0"/>
          </a:p>
          <a:p>
            <a:pPr lvl="3">
              <a:defRPr/>
            </a:pPr>
            <a:endParaRPr lang="en-US" altLang="en-US" sz="900" dirty="0"/>
          </a:p>
          <a:p>
            <a:pPr marL="342900" indent="-342900">
              <a:buFont typeface="Arial" panose="020B0604020202020204" pitchFamily="34" charset="0"/>
              <a:buChar char="•"/>
              <a:defRPr/>
            </a:pPr>
            <a:r>
              <a:rPr lang="en-US" altLang="en-US" sz="2000" dirty="0"/>
              <a:t>If your shop allows access to YouTube, watch David Mahler’s video on Git Branching: </a:t>
            </a:r>
            <a:r>
              <a:rPr lang="en-US" sz="1200" dirty="0"/>
              <a:t>https://www.youtube.com/watch?v=uR6G2v_WsRA&amp;list=PLf6wuaD-31jdZRVA-YuHWAgiVykP_Si56&amp;index=1</a:t>
            </a:r>
            <a:endParaRPr lang="en-US" altLang="en-US" sz="1200" dirty="0"/>
          </a:p>
          <a:p>
            <a:pPr>
              <a:defRPr/>
            </a:pPr>
            <a:endParaRPr lang="en-US" altLang="en-US" sz="800" dirty="0"/>
          </a:p>
        </p:txBody>
      </p:sp>
      <p:pic>
        <p:nvPicPr>
          <p:cNvPr id="3" name="Picture 2">
            <a:extLst>
              <a:ext uri="{FF2B5EF4-FFF2-40B4-BE49-F238E27FC236}">
                <a16:creationId xmlns:a16="http://schemas.microsoft.com/office/drawing/2014/main" id="{89F78397-29A2-415B-84F1-3AE5181534DE}"/>
              </a:ext>
            </a:extLst>
          </p:cNvPr>
          <p:cNvPicPr>
            <a:picLocks noChangeAspect="1"/>
          </p:cNvPicPr>
          <p:nvPr/>
        </p:nvPicPr>
        <p:blipFill>
          <a:blip r:embed="rId3"/>
          <a:stretch>
            <a:fillRect/>
          </a:stretch>
        </p:blipFill>
        <p:spPr>
          <a:xfrm>
            <a:off x="1600200" y="4343400"/>
            <a:ext cx="4800600" cy="395822"/>
          </a:xfrm>
          <a:prstGeom prst="rect">
            <a:avLst/>
          </a:prstGeom>
          <a:ln w="254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Title 1">
            <a:extLst>
              <a:ext uri="{FF2B5EF4-FFF2-40B4-BE49-F238E27FC236}">
                <a16:creationId xmlns:a16="http://schemas.microsoft.com/office/drawing/2014/main" id="{12C3A522-EBD5-237C-CE35-1BEB00661BE1}"/>
              </a:ext>
            </a:extLst>
          </p:cNvPr>
          <p:cNvSpPr>
            <a:spLocks noGrp="1" noChangeArrowheads="1"/>
          </p:cNvSpPr>
          <p:nvPr>
            <p:ph type="title"/>
            <p:custDataLst>
              <p:tags r:id="rId1"/>
            </p:custDataLst>
          </p:nvPr>
        </p:nvSpPr>
        <p:spPr>
          <a:xfrm>
            <a:off x="685800" y="457200"/>
            <a:ext cx="8999537" cy="533400"/>
          </a:xfrm>
        </p:spPr>
        <p:txBody>
          <a:bodyPr/>
          <a:lstStyle/>
          <a:p>
            <a:r>
              <a:rPr lang="en-US" altLang="en-US" dirty="0"/>
              <a:t>Review – Git Branching and Merging</a:t>
            </a:r>
          </a:p>
        </p:txBody>
      </p:sp>
      <p:sp>
        <p:nvSpPr>
          <p:cNvPr id="3" name="Content Placeholder 2">
            <a:extLst>
              <a:ext uri="{FF2B5EF4-FFF2-40B4-BE49-F238E27FC236}">
                <a16:creationId xmlns:a16="http://schemas.microsoft.com/office/drawing/2014/main" id="{FB6856E2-7B17-487F-A5B8-1A2412A3B736}"/>
              </a:ext>
            </a:extLst>
          </p:cNvPr>
          <p:cNvSpPr>
            <a:spLocks noGrp="1"/>
          </p:cNvSpPr>
          <p:nvPr>
            <p:ph idx="1"/>
            <p:custDataLst>
              <p:tags r:id="rId2"/>
            </p:custDataLst>
          </p:nvPr>
        </p:nvSpPr>
        <p:spPr>
          <a:xfrm>
            <a:off x="1614488" y="1538289"/>
            <a:ext cx="8958262" cy="4710111"/>
          </a:xfrm>
        </p:spPr>
        <p:txBody>
          <a:bodyPr/>
          <a:lstStyle/>
          <a:p>
            <a:pPr marL="228600">
              <a:defRPr/>
            </a:pPr>
            <a:r>
              <a:rPr lang="en-US" sz="2800" dirty="0">
                <a:ea typeface="ＭＳ Ｐゴシック" charset="-128"/>
              </a:rPr>
              <a:t>Having completing this section you should be able to:</a:t>
            </a:r>
          </a:p>
          <a:p>
            <a:pPr marL="685800" indent="-457200">
              <a:defRPr/>
            </a:pPr>
            <a:r>
              <a:rPr lang="en-US" sz="2400" dirty="0">
                <a:ea typeface="ＭＳ Ｐゴシック" charset="-128"/>
              </a:rPr>
              <a:t>Define Git branches</a:t>
            </a:r>
          </a:p>
          <a:p>
            <a:pPr marL="1031875" lvl="1" indent="-457200">
              <a:buFont typeface="Webdings" panose="05030102010509060703" pitchFamily="18" charset="2"/>
              <a:buChar char="4"/>
              <a:defRPr/>
            </a:pPr>
            <a:r>
              <a:rPr lang="en-US" sz="2000" dirty="0">
                <a:ea typeface="ＭＳ Ｐゴシック" charset="-128"/>
              </a:rPr>
              <a:t>What they are</a:t>
            </a:r>
          </a:p>
          <a:p>
            <a:pPr marL="1031875" lvl="1" indent="-457200">
              <a:buFont typeface="Webdings" panose="05030102010509060703" pitchFamily="18" charset="2"/>
              <a:buChar char="4"/>
              <a:defRPr/>
            </a:pPr>
            <a:r>
              <a:rPr lang="en-US" sz="2000" dirty="0">
                <a:ea typeface="ＭＳ Ｐゴシック" charset="-128"/>
              </a:rPr>
              <a:t>How they’re used in a project lifecycle</a:t>
            </a:r>
          </a:p>
          <a:p>
            <a:pPr marL="1031875" lvl="1" indent="-457200">
              <a:buFont typeface="Webdings" panose="05030102010509060703" pitchFamily="18" charset="2"/>
              <a:buChar char="4"/>
              <a:defRPr/>
            </a:pPr>
            <a:r>
              <a:rPr lang="en-US" sz="2000" dirty="0">
                <a:ea typeface="ＭＳ Ｐゴシック" charset="-128"/>
              </a:rPr>
              <a:t>How to create, switch to, and delete branches</a:t>
            </a:r>
          </a:p>
          <a:p>
            <a:pPr marL="1031875" lvl="1" indent="-457200">
              <a:buFont typeface="Webdings" panose="05030102010509060703" pitchFamily="18" charset="2"/>
              <a:buChar char="4"/>
              <a:defRPr/>
            </a:pPr>
            <a:r>
              <a:rPr lang="en-US" sz="2000" dirty="0">
                <a:ea typeface="ＭＳ Ｐゴシック" charset="-128"/>
              </a:rPr>
              <a:t>How to do Git Repo work from within a branch</a:t>
            </a:r>
            <a:endParaRPr lang="en-US" sz="3200" dirty="0">
              <a:ea typeface="ＭＳ Ｐゴシック" charset="-128"/>
            </a:endParaRPr>
          </a:p>
          <a:p>
            <a:pPr marL="685800" indent="-457200">
              <a:defRPr/>
            </a:pPr>
            <a:r>
              <a:rPr lang="en-US" sz="2400" dirty="0">
                <a:ea typeface="ＭＳ Ｐゴシック" charset="-128"/>
              </a:rPr>
              <a:t>Define what the "master" branch is - and how it's created</a:t>
            </a:r>
          </a:p>
          <a:p>
            <a:pPr marL="685800" indent="-457200">
              <a:defRPr/>
            </a:pPr>
            <a:r>
              <a:rPr lang="en-US" sz="2400" dirty="0">
                <a:ea typeface="ＭＳ Ｐゴシック" charset="-128"/>
              </a:rPr>
              <a:t>Describe the use of the HEAD pointer</a:t>
            </a:r>
          </a:p>
          <a:p>
            <a:pPr marL="685800" indent="-457200">
              <a:defRPr/>
            </a:pPr>
            <a:r>
              <a:rPr lang="en-US" sz="2400" dirty="0">
                <a:ea typeface="ＭＳ Ｐゴシック" charset="-128"/>
              </a:rPr>
              <a:t>Merge code in branches - using:</a:t>
            </a:r>
          </a:p>
          <a:p>
            <a:pPr marL="1031875" lvl="1" indent="-457200">
              <a:buFont typeface="Webdings" panose="05030102010509060703" pitchFamily="18" charset="2"/>
              <a:buChar char="4"/>
              <a:defRPr/>
            </a:pPr>
            <a:r>
              <a:rPr lang="en-US" sz="2000" dirty="0">
                <a:ea typeface="ＭＳ Ｐゴシック" charset="-128"/>
              </a:rPr>
              <a:t>Fast-Forward</a:t>
            </a:r>
          </a:p>
          <a:p>
            <a:pPr marL="1031875" lvl="1" indent="-457200">
              <a:buFont typeface="Webdings" panose="05030102010509060703" pitchFamily="18" charset="2"/>
              <a:buChar char="4"/>
              <a:defRPr/>
            </a:pPr>
            <a:r>
              <a:rPr lang="en-US" sz="2000" dirty="0">
                <a:ea typeface="ＭＳ Ｐゴシック" charset="-128"/>
              </a:rPr>
              <a:t>3-Way Merge</a:t>
            </a:r>
          </a:p>
          <a:p>
            <a:pPr marL="685800" indent="-457200">
              <a:defRPr/>
            </a:pPr>
            <a:r>
              <a:rPr lang="en-US" sz="2400" dirty="0">
                <a:ea typeface="ＭＳ Ｐゴシック" charset="-128"/>
              </a:rPr>
              <a:t>Handle conflicts that arise from merge operations</a:t>
            </a: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1298" name="Rectangle 2">
            <a:extLst>
              <a:ext uri="{FF2B5EF4-FFF2-40B4-BE49-F238E27FC236}">
                <a16:creationId xmlns:a16="http://schemas.microsoft.com/office/drawing/2014/main" id="{39C37435-5C23-4F90-89EA-482891AE93DC}"/>
              </a:ext>
            </a:extLst>
          </p:cNvPr>
          <p:cNvSpPr>
            <a:spLocks noChangeArrowheads="1"/>
          </p:cNvSpPr>
          <p:nvPr/>
        </p:nvSpPr>
        <p:spPr bwMode="auto">
          <a:xfrm>
            <a:off x="1676400" y="609600"/>
            <a:ext cx="8839200" cy="381000"/>
          </a:xfrm>
          <a:prstGeom prst="rect">
            <a:avLst/>
          </a:prstGeom>
          <a:solidFill>
            <a:schemeClr val="bg1"/>
          </a:solidFill>
          <a:ln>
            <a:noFill/>
          </a:ln>
          <a:effectLst/>
          <a:extLs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951299" name="Rectangle 3">
            <a:extLst>
              <a:ext uri="{FF2B5EF4-FFF2-40B4-BE49-F238E27FC236}">
                <a16:creationId xmlns:a16="http://schemas.microsoft.com/office/drawing/2014/main" id="{3B539A37-3582-4B05-8972-AB3AF0BD3A89}"/>
              </a:ext>
            </a:extLst>
          </p:cNvPr>
          <p:cNvSpPr>
            <a:spLocks noChangeArrowheads="1"/>
          </p:cNvSpPr>
          <p:nvPr/>
        </p:nvSpPr>
        <p:spPr bwMode="auto">
          <a:xfrm rot="5400000">
            <a:off x="2087563" y="419100"/>
            <a:ext cx="685800" cy="1828801"/>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133124" name="Text Box 4">
            <a:extLst>
              <a:ext uri="{FF2B5EF4-FFF2-40B4-BE49-F238E27FC236}">
                <a16:creationId xmlns:a16="http://schemas.microsoft.com/office/drawing/2014/main" id="{4BC868CD-2731-D5FE-6BCC-B248D410BD5A}"/>
              </a:ext>
            </a:extLst>
          </p:cNvPr>
          <p:cNvSpPr txBox="1">
            <a:spLocks noChangeArrowheads="1"/>
          </p:cNvSpPr>
          <p:nvPr/>
        </p:nvSpPr>
        <p:spPr bwMode="auto">
          <a:xfrm>
            <a:off x="1905000" y="1066801"/>
            <a:ext cx="1295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2800">
                <a:solidFill>
                  <a:schemeClr val="bg1"/>
                </a:solidFill>
                <a:cs typeface="Arial" panose="020B0604020202020204" pitchFamily="34" charset="0"/>
              </a:rPr>
              <a:t>UNIT</a:t>
            </a:r>
            <a:endParaRPr lang="en-US" altLang="en-US" sz="2800">
              <a:solidFill>
                <a:srgbClr val="57626F"/>
              </a:solidFill>
              <a:cs typeface="Arial" panose="020B0604020202020204" pitchFamily="34" charset="0"/>
            </a:endParaRPr>
          </a:p>
        </p:txBody>
      </p:sp>
      <p:sp>
        <p:nvSpPr>
          <p:cNvPr id="951301" name="Rectangle 5">
            <a:extLst>
              <a:ext uri="{FF2B5EF4-FFF2-40B4-BE49-F238E27FC236}">
                <a16:creationId xmlns:a16="http://schemas.microsoft.com/office/drawing/2014/main" id="{80F5A869-73CC-403C-A572-489BBFE96F65}"/>
              </a:ext>
            </a:extLst>
          </p:cNvPr>
          <p:cNvSpPr>
            <a:spLocks noChangeArrowheads="1"/>
          </p:cNvSpPr>
          <p:nvPr/>
        </p:nvSpPr>
        <p:spPr bwMode="auto">
          <a:xfrm>
            <a:off x="2743200" y="2286000"/>
            <a:ext cx="1600200" cy="1600200"/>
          </a:xfrm>
          <a:prstGeom prst="rect">
            <a:avLst/>
          </a:prstGeom>
          <a:solidFill>
            <a:schemeClr val="bg1"/>
          </a:solidFill>
          <a:ln w="9525">
            <a:solidFill>
              <a:srgbClr val="0099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951302" name="Rectangle 6">
            <a:extLst>
              <a:ext uri="{FF2B5EF4-FFF2-40B4-BE49-F238E27FC236}">
                <a16:creationId xmlns:a16="http://schemas.microsoft.com/office/drawing/2014/main" id="{D3889804-FF6C-4FB6-94D3-08EB939B36E2}"/>
              </a:ext>
            </a:extLst>
          </p:cNvPr>
          <p:cNvSpPr>
            <a:spLocks noChangeArrowheads="1"/>
          </p:cNvSpPr>
          <p:nvPr/>
        </p:nvSpPr>
        <p:spPr bwMode="auto">
          <a:xfrm>
            <a:off x="2971800" y="2527300"/>
            <a:ext cx="1143000" cy="1143000"/>
          </a:xfrm>
          <a:prstGeom prst="rect">
            <a:avLst/>
          </a:prstGeom>
          <a:solidFill>
            <a:srgbClr val="0099CC"/>
          </a:solidFill>
          <a:ln>
            <a:noFill/>
          </a:ln>
          <a:effectLst/>
          <a:extLs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951303" name="Line 7">
            <a:extLst>
              <a:ext uri="{FF2B5EF4-FFF2-40B4-BE49-F238E27FC236}">
                <a16:creationId xmlns:a16="http://schemas.microsoft.com/office/drawing/2014/main" id="{1CAA9D69-4A94-4ADD-B423-AC52595F182E}"/>
              </a:ext>
            </a:extLst>
          </p:cNvPr>
          <p:cNvSpPr>
            <a:spLocks noChangeShapeType="1"/>
          </p:cNvSpPr>
          <p:nvPr/>
        </p:nvSpPr>
        <p:spPr bwMode="auto">
          <a:xfrm>
            <a:off x="2743200" y="990600"/>
            <a:ext cx="0" cy="28956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eaLnBrk="1" hangingPunct="1">
              <a:defRPr/>
            </a:pPr>
            <a:endParaRPr lang="en-US">
              <a:effectLst>
                <a:outerShdw blurRad="38100" dist="38100" dir="2700000" algn="tl">
                  <a:srgbClr val="000000">
                    <a:alpha val="43137"/>
                  </a:srgbClr>
                </a:outerShdw>
              </a:effectLst>
            </a:endParaRPr>
          </a:p>
        </p:txBody>
      </p:sp>
      <p:sp>
        <p:nvSpPr>
          <p:cNvPr id="951304" name="AutoShape 8">
            <a:extLst>
              <a:ext uri="{FF2B5EF4-FFF2-40B4-BE49-F238E27FC236}">
                <a16:creationId xmlns:a16="http://schemas.microsoft.com/office/drawing/2014/main" id="{DCF71540-EEE1-466F-A049-56FE1F6B00A3}"/>
              </a:ext>
            </a:extLst>
          </p:cNvPr>
          <p:cNvSpPr>
            <a:spLocks noChangeArrowheads="1"/>
          </p:cNvSpPr>
          <p:nvPr/>
        </p:nvSpPr>
        <p:spPr bwMode="auto">
          <a:xfrm rot="13500000">
            <a:off x="3333750" y="2921000"/>
            <a:ext cx="323850" cy="323850"/>
          </a:xfrm>
          <a:prstGeom prst="rtTriangle">
            <a:avLst/>
          </a:prstGeom>
          <a:solidFill>
            <a:schemeClr val="bg1"/>
          </a:solidFill>
          <a:ln>
            <a:noFill/>
          </a:ln>
          <a:effectLst/>
          <a:extLs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951305" name="Text Box 9">
            <a:extLst>
              <a:ext uri="{FF2B5EF4-FFF2-40B4-BE49-F238E27FC236}">
                <a16:creationId xmlns:a16="http://schemas.microsoft.com/office/drawing/2014/main" id="{F096DC98-C14F-4F46-9F22-E59A98C872AD}"/>
              </a:ext>
            </a:extLst>
          </p:cNvPr>
          <p:cNvSpPr txBox="1">
            <a:spLocks noChangeArrowheads="1"/>
          </p:cNvSpPr>
          <p:nvPr/>
        </p:nvSpPr>
        <p:spPr bwMode="auto">
          <a:xfrm>
            <a:off x="4618038" y="2438401"/>
            <a:ext cx="185896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defRPr/>
            </a:pPr>
            <a:r>
              <a:rPr lang="en-US" b="1" dirty="0">
                <a:effectLst>
                  <a:outerShdw blurRad="38100" dist="38100" dir="2700000" algn="tl">
                    <a:srgbClr val="C0C0C0"/>
                  </a:outerShdw>
                </a:effectLst>
                <a:latin typeface="Arial" charset="0"/>
                <a:cs typeface="Arial" charset="0"/>
              </a:rPr>
              <a:t>Topics:</a:t>
            </a:r>
          </a:p>
        </p:txBody>
      </p:sp>
      <p:sp>
        <p:nvSpPr>
          <p:cNvPr id="951306" name="Rectangle 10">
            <a:extLst>
              <a:ext uri="{FF2B5EF4-FFF2-40B4-BE49-F238E27FC236}">
                <a16:creationId xmlns:a16="http://schemas.microsoft.com/office/drawing/2014/main" id="{841E01AD-4DAB-442A-9065-49ED178FA8E1}"/>
              </a:ext>
            </a:extLst>
          </p:cNvPr>
          <p:cNvSpPr>
            <a:spLocks noGrp="1" noChangeArrowheads="1"/>
          </p:cNvSpPr>
          <p:nvPr>
            <p:ph type="title"/>
          </p:nvPr>
        </p:nvSpPr>
        <p:spPr>
          <a:xfrm>
            <a:off x="3523170" y="838200"/>
            <a:ext cx="7156450" cy="304800"/>
          </a:xfrm>
        </p:spPr>
        <p:txBody>
          <a:bodyPr/>
          <a:lstStyle/>
          <a:p>
            <a:pPr eaLnBrk="1" hangingPunct="1">
              <a:defRPr/>
            </a:pPr>
            <a:r>
              <a:rPr lang="en-US" sz="4400" dirty="0">
                <a:solidFill>
                  <a:schemeClr val="tx1"/>
                </a:solidFill>
                <a:effectLst>
                  <a:outerShdw blurRad="38100" dist="38100" dir="2700000" algn="tl">
                    <a:srgbClr val="C0C0C0"/>
                  </a:outerShdw>
                </a:effectLst>
              </a:rPr>
              <a:t>Intro to Git - for z/OS Developers</a:t>
            </a:r>
          </a:p>
        </p:txBody>
      </p:sp>
      <p:sp>
        <p:nvSpPr>
          <p:cNvPr id="951307" name="Text Box 11">
            <a:extLst>
              <a:ext uri="{FF2B5EF4-FFF2-40B4-BE49-F238E27FC236}">
                <a16:creationId xmlns:a16="http://schemas.microsoft.com/office/drawing/2014/main" id="{6D6A0AC6-45A8-484E-AF8A-91DB3D36738F}"/>
              </a:ext>
            </a:extLst>
          </p:cNvPr>
          <p:cNvSpPr txBox="1">
            <a:spLocks noChangeArrowheads="1"/>
          </p:cNvSpPr>
          <p:nvPr/>
        </p:nvSpPr>
        <p:spPr bwMode="auto">
          <a:xfrm>
            <a:off x="4648200" y="2895600"/>
            <a:ext cx="60198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gn="l">
              <a:defRPr sz="2400">
                <a:solidFill>
                  <a:schemeClr val="tx1"/>
                </a:solidFill>
                <a:latin typeface="Times New Roman" pitchFamily="18" charset="0"/>
              </a:defRPr>
            </a:lvl1pPr>
            <a:lvl2pPr marL="509588" algn="l">
              <a:defRPr sz="2400">
                <a:solidFill>
                  <a:schemeClr val="tx1"/>
                </a:solidFill>
                <a:latin typeface="Times New Roman" pitchFamily="18" charset="0"/>
              </a:defRPr>
            </a:lvl2pPr>
            <a:lvl3pPr algn="l">
              <a:defRPr sz="2400">
                <a:solidFill>
                  <a:schemeClr val="tx1"/>
                </a:solidFill>
                <a:latin typeface="Times New Roman" pitchFamily="18" charset="0"/>
              </a:defRPr>
            </a:lvl3pPr>
            <a:lvl4pPr algn="l">
              <a:defRPr sz="2400">
                <a:solidFill>
                  <a:schemeClr val="tx1"/>
                </a:solidFill>
                <a:latin typeface="Times New Roman" pitchFamily="18" charset="0"/>
              </a:defRPr>
            </a:lvl4pPr>
            <a:lvl5pPr algn="l">
              <a:defRPr sz="2400">
                <a:solidFill>
                  <a:schemeClr val="tx1"/>
                </a:solidFill>
                <a:latin typeface="Times New Roman" pitchFamily="18" charset="0"/>
              </a:defRPr>
            </a:lvl5pPr>
            <a:lvl6pPr fontAlgn="base">
              <a:spcBef>
                <a:spcPct val="0"/>
              </a:spcBef>
              <a:spcAft>
                <a:spcPct val="0"/>
              </a:spcAft>
              <a:defRPr sz="2400">
                <a:solidFill>
                  <a:schemeClr val="tx1"/>
                </a:solidFill>
                <a:latin typeface="Times New Roman" pitchFamily="18" charset="0"/>
              </a:defRPr>
            </a:lvl6pPr>
            <a:lvl7pPr fontAlgn="base">
              <a:spcBef>
                <a:spcPct val="0"/>
              </a:spcBef>
              <a:spcAft>
                <a:spcPct val="0"/>
              </a:spcAft>
              <a:defRPr sz="2400">
                <a:solidFill>
                  <a:schemeClr val="tx1"/>
                </a:solidFill>
                <a:latin typeface="Times New Roman" pitchFamily="18" charset="0"/>
              </a:defRPr>
            </a:lvl7pPr>
            <a:lvl8pPr fontAlgn="base">
              <a:spcBef>
                <a:spcPct val="0"/>
              </a:spcBef>
              <a:spcAft>
                <a:spcPct val="0"/>
              </a:spcAft>
              <a:defRPr sz="2400">
                <a:solidFill>
                  <a:schemeClr val="tx1"/>
                </a:solidFill>
                <a:latin typeface="Times New Roman" pitchFamily="18" charset="0"/>
              </a:defRPr>
            </a:lvl8pPr>
            <a:lvl9pPr fontAlgn="base">
              <a:spcBef>
                <a:spcPct val="0"/>
              </a:spcBef>
              <a:spcAft>
                <a:spcPct val="0"/>
              </a:spcAft>
              <a:defRPr sz="2400">
                <a:solidFill>
                  <a:schemeClr val="tx1"/>
                </a:solidFill>
                <a:latin typeface="Times New Roman" pitchFamily="18" charset="0"/>
              </a:defRPr>
            </a:lvl9pPr>
          </a:lstStyle>
          <a:p>
            <a:pPr eaLnBrk="1" hangingPunct="1">
              <a:buClr>
                <a:srgbClr val="FF6600"/>
              </a:buClr>
              <a:defRPr/>
            </a:pPr>
            <a:r>
              <a:rPr lang="en-US" sz="1600" dirty="0">
                <a:solidFill>
                  <a:schemeClr val="bg2">
                    <a:lumMod val="40000"/>
                    <a:lumOff val="60000"/>
                  </a:schemeClr>
                </a:solidFill>
                <a:latin typeface="Arial" charset="0"/>
                <a:cs typeface="Arial" charset="0"/>
              </a:rPr>
              <a:t>Positioning and HEAD</a:t>
            </a:r>
          </a:p>
          <a:p>
            <a:pPr eaLnBrk="1" hangingPunct="1">
              <a:buClr>
                <a:srgbClr val="FF6600"/>
              </a:buClr>
              <a:buFont typeface="Wingdings" pitchFamily="2" charset="2"/>
              <a:buChar char="§"/>
              <a:defRPr/>
            </a:pPr>
            <a:r>
              <a:rPr lang="en-US" sz="1600" dirty="0">
                <a:solidFill>
                  <a:schemeClr val="bg2"/>
                </a:solidFill>
                <a:effectLst>
                  <a:outerShdw blurRad="38100" dist="38100" dir="2700000" algn="tl">
                    <a:srgbClr val="C0C0C0"/>
                  </a:outerShdw>
                </a:effectLst>
                <a:latin typeface="Arial" charset="0"/>
                <a:cs typeface="Arial" charset="0"/>
              </a:rPr>
              <a:t>   </a:t>
            </a:r>
            <a:r>
              <a:rPr lang="en-US" sz="2000" b="1" dirty="0">
                <a:solidFill>
                  <a:srgbClr val="FF6600"/>
                </a:solidFill>
                <a:effectLst>
                  <a:outerShdw blurRad="38100" dist="38100" dir="2700000" algn="tl">
                    <a:srgbClr val="000000">
                      <a:alpha val="43137"/>
                    </a:srgbClr>
                  </a:outerShdw>
                </a:effectLst>
                <a:latin typeface="Arial" charset="0"/>
                <a:cs typeface="Arial" charset="0"/>
              </a:rPr>
              <a:t>Working with Remote Git Repositories</a:t>
            </a:r>
            <a:r>
              <a:rPr lang="en-US" sz="1800" dirty="0">
                <a:solidFill>
                  <a:schemeClr val="bg2"/>
                </a:solidFill>
                <a:effectLst>
                  <a:outerShdw blurRad="38100" dist="38100" dir="2700000" algn="tl">
                    <a:srgbClr val="C0C0C0"/>
                  </a:outerShdw>
                </a:effectLst>
                <a:latin typeface="Arial" charset="0"/>
                <a:cs typeface="Arial" charset="0"/>
              </a:rPr>
              <a:t> </a:t>
            </a:r>
            <a:endParaRPr lang="en-US" sz="1600" dirty="0">
              <a:solidFill>
                <a:schemeClr val="bg2"/>
              </a:solidFill>
              <a:latin typeface="Arial" charset="0"/>
              <a:cs typeface="Arial" charset="0"/>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Title 1">
            <a:extLst>
              <a:ext uri="{FF2B5EF4-FFF2-40B4-BE49-F238E27FC236}">
                <a16:creationId xmlns:a16="http://schemas.microsoft.com/office/drawing/2014/main" id="{47E67242-E2B1-317D-233C-6410EA796262}"/>
              </a:ext>
            </a:extLst>
          </p:cNvPr>
          <p:cNvSpPr>
            <a:spLocks noGrp="1" noChangeArrowheads="1"/>
          </p:cNvSpPr>
          <p:nvPr>
            <p:ph type="title"/>
            <p:custDataLst>
              <p:tags r:id="rId1"/>
            </p:custDataLst>
          </p:nvPr>
        </p:nvSpPr>
        <p:spPr/>
        <p:txBody>
          <a:bodyPr/>
          <a:lstStyle/>
          <a:p>
            <a:r>
              <a:rPr lang="en-US" altLang="en-US"/>
              <a:t>Specific topics in this section</a:t>
            </a:r>
          </a:p>
        </p:txBody>
      </p:sp>
      <p:sp>
        <p:nvSpPr>
          <p:cNvPr id="3" name="Content Placeholder 2">
            <a:extLst>
              <a:ext uri="{FF2B5EF4-FFF2-40B4-BE49-F238E27FC236}">
                <a16:creationId xmlns:a16="http://schemas.microsoft.com/office/drawing/2014/main" id="{FB6856E2-7B17-487F-A5B8-1A2412A3B736}"/>
              </a:ext>
            </a:extLst>
          </p:cNvPr>
          <p:cNvSpPr>
            <a:spLocks noGrp="1"/>
          </p:cNvSpPr>
          <p:nvPr>
            <p:ph idx="1"/>
            <p:custDataLst>
              <p:tags r:id="rId2"/>
            </p:custDataLst>
          </p:nvPr>
        </p:nvSpPr>
        <p:spPr>
          <a:xfrm>
            <a:off x="1057995" y="990600"/>
            <a:ext cx="9753600" cy="4557711"/>
          </a:xfrm>
        </p:spPr>
        <p:txBody>
          <a:bodyPr/>
          <a:lstStyle/>
          <a:p>
            <a:pPr marL="228600">
              <a:defRPr/>
            </a:pPr>
            <a:r>
              <a:rPr lang="en-US" sz="2800" dirty="0">
                <a:ea typeface="ＭＳ Ｐゴシック" charset="-128"/>
              </a:rPr>
              <a:t>After completing this section, you will be able to:</a:t>
            </a:r>
          </a:p>
          <a:p>
            <a:pPr marL="685800" indent="-457200">
              <a:defRPr/>
            </a:pPr>
            <a:r>
              <a:rPr lang="en-US" sz="2800" dirty="0">
                <a:ea typeface="ＭＳ Ｐゴシック" charset="-128"/>
              </a:rPr>
              <a:t>Define a Remote Git Repository</a:t>
            </a:r>
          </a:p>
          <a:p>
            <a:pPr marL="1031875" lvl="1" indent="-457200">
              <a:buFont typeface="Webdings" panose="05030102010509060703" pitchFamily="18" charset="2"/>
              <a:buChar char="4"/>
              <a:defRPr/>
            </a:pPr>
            <a:r>
              <a:rPr lang="en-US" sz="2400" dirty="0">
                <a:ea typeface="ＭＳ Ｐゴシック" charset="-128"/>
              </a:rPr>
              <a:t>What they are (options)</a:t>
            </a:r>
          </a:p>
          <a:p>
            <a:pPr marL="1031875" lvl="1" indent="-457200">
              <a:buFont typeface="Webdings" panose="05030102010509060703" pitchFamily="18" charset="2"/>
              <a:buChar char="4"/>
              <a:defRPr/>
            </a:pPr>
            <a:r>
              <a:rPr lang="en-US" sz="2400" dirty="0">
                <a:ea typeface="ＭＳ Ｐゴシック" charset="-128"/>
              </a:rPr>
              <a:t>How they’re used in a project lifecycle</a:t>
            </a:r>
          </a:p>
          <a:p>
            <a:pPr marL="1031875" lvl="1" indent="-457200">
              <a:buFont typeface="Webdings" panose="05030102010509060703" pitchFamily="18" charset="2"/>
              <a:buChar char="4"/>
              <a:defRPr/>
            </a:pPr>
            <a:r>
              <a:rPr lang="en-US" sz="2400" dirty="0">
                <a:ea typeface="ＭＳ Ｐゴシック" charset="-128"/>
              </a:rPr>
              <a:t>How to do Git Repo work from within a branch</a:t>
            </a:r>
            <a:endParaRPr lang="en-US" sz="3600" dirty="0">
              <a:ea typeface="ＭＳ Ｐゴシック" charset="-128"/>
            </a:endParaRPr>
          </a:p>
          <a:p>
            <a:pPr marL="685800" indent="-457200">
              <a:defRPr/>
            </a:pPr>
            <a:r>
              <a:rPr lang="en-US" sz="2800" dirty="0">
                <a:ea typeface="ＭＳ Ｐゴシック" charset="-128"/>
              </a:rPr>
              <a:t>Clone the GitHub Remote Repository to a local Git instance</a:t>
            </a:r>
          </a:p>
          <a:p>
            <a:pPr marL="685800" indent="-457200">
              <a:defRPr/>
            </a:pPr>
            <a:r>
              <a:rPr lang="en-US" sz="2800" dirty="0">
                <a:ea typeface="ＭＳ Ｐゴシック" charset="-128"/>
              </a:rPr>
              <a:t>Make changes to the Remote Repository</a:t>
            </a:r>
          </a:p>
          <a:p>
            <a:pPr marL="1031875" lvl="1" indent="-457200">
              <a:buFont typeface="Webdings" panose="05030102010509060703" pitchFamily="18" charset="2"/>
              <a:buChar char="4"/>
              <a:defRPr/>
            </a:pPr>
            <a:r>
              <a:rPr lang="en-US" sz="2400" dirty="0">
                <a:ea typeface="ＭＳ Ｐゴシック" charset="-128"/>
              </a:rPr>
              <a:t>And fetch the changes to your local Git Repo</a:t>
            </a:r>
          </a:p>
          <a:p>
            <a:pPr marL="685800" indent="-457200">
              <a:defRPr/>
            </a:pPr>
            <a:r>
              <a:rPr lang="en-US" sz="2800" dirty="0">
                <a:ea typeface="ＭＳ Ｐゴシック" charset="-128"/>
              </a:rPr>
              <a:t>Make changes on your local Git Repo</a:t>
            </a:r>
          </a:p>
          <a:p>
            <a:pPr marL="1031875" lvl="1" indent="-457200">
              <a:buFont typeface="Webdings" panose="05030102010509060703" pitchFamily="18" charset="2"/>
              <a:buChar char="4"/>
              <a:defRPr/>
            </a:pPr>
            <a:r>
              <a:rPr lang="en-US" sz="2400" dirty="0">
                <a:ea typeface="ＭＳ Ｐゴシック" charset="-128"/>
              </a:rPr>
              <a:t>Then push the changes to the Remote Repository</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heme/theme1.xml><?xml version="1.0" encoding="utf-8"?>
<a:theme xmlns:a="http://schemas.openxmlformats.org/drawingml/2006/main" name="IBM011124">
  <a:themeElements>
    <a:clrScheme name="Custom 1">
      <a:dk1>
        <a:srgbClr val="FFFFFF"/>
      </a:dk1>
      <a:lt1>
        <a:srgbClr val="000000"/>
      </a:lt1>
      <a:dk2>
        <a:srgbClr val="FFFFFF"/>
      </a:dk2>
      <a:lt2>
        <a:srgbClr val="000000"/>
      </a:lt2>
      <a:accent1>
        <a:srgbClr val="0F62FE"/>
      </a:accent1>
      <a:accent2>
        <a:srgbClr val="A56EFF"/>
      </a:accent2>
      <a:accent3>
        <a:srgbClr val="003A6D"/>
      </a:accent3>
      <a:accent4>
        <a:srgbClr val="009D9A"/>
      </a:accent4>
      <a:accent5>
        <a:srgbClr val="9F1853"/>
      </a:accent5>
      <a:accent6>
        <a:srgbClr val="FA4D56"/>
      </a:accent6>
      <a:hlink>
        <a:srgbClr val="0F62FE"/>
      </a:hlink>
      <a:folHlink>
        <a:srgbClr val="6F6F6F"/>
      </a:folHlink>
    </a:clrScheme>
    <a:fontScheme name="IBM Plex">
      <a:majorFont>
        <a:latin typeface="IBM Plex Sans Light"/>
        <a:ea typeface=""/>
        <a:cs typeface=""/>
      </a:majorFont>
      <a:minorFont>
        <a:latin typeface="IBM Plex Sans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5F6FF"/>
        </a:solidFill>
        <a:ln w="19050">
          <a:solidFill>
            <a:srgbClr val="E5F6FF"/>
          </a:solidFill>
          <a:headEnd type="none" w="med" len="med"/>
          <a:tailEnd type="none" w="med" len="med"/>
        </a:ln>
        <a:effectLst/>
      </a:spPr>
      <a:bodyPr vert="horz" wrap="square" lIns="91440" tIns="91440" rIns="91440" bIns="9144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IBM Plex Sans Light"/>
          <a:buNone/>
          <a:tabLst/>
          <a:defRPr kumimoji="0" sz="1400" b="0" i="0" u="none" strike="noStrike" cap="none" normalizeH="0" baseline="0" dirty="0">
            <a:ln>
              <a:noFill/>
            </a:ln>
            <a:solidFill>
              <a:schemeClr val="bg1"/>
            </a:solidFill>
            <a:effectLst/>
            <a:latin typeface="+mn-lt"/>
          </a:defRPr>
        </a:defPPr>
      </a:lstStyle>
      <a:style>
        <a:lnRef idx="2">
          <a:schemeClr val="accent6"/>
        </a:lnRef>
        <a:fillRef idx="1">
          <a:schemeClr val="lt1"/>
        </a:fillRef>
        <a:effectRef idx="0">
          <a:schemeClr val="accent6"/>
        </a:effectRef>
        <a:fontRef idx="minor">
          <a:schemeClr val="dk1"/>
        </a:fontRef>
      </a:style>
    </a:spDef>
    <a:lnDef>
      <a:spPr bwMode="auto">
        <a:ln w="12700">
          <a:solidFill>
            <a:schemeClr val="tx1"/>
          </a:solidFill>
          <a:headEnd type="none" w="med" len="med"/>
          <a:tailEnd type="none" w="med" len="med"/>
        </a:ln>
        <a:effectLst/>
      </a:spPr>
      <a:bodyPr/>
      <a:lstStyle/>
      <a:style>
        <a:lnRef idx="1">
          <a:schemeClr val="dk1"/>
        </a:lnRef>
        <a:fillRef idx="0">
          <a:schemeClr val="dk1"/>
        </a:fillRef>
        <a:effectRef idx="0">
          <a:schemeClr val="dk1"/>
        </a:effectRef>
        <a:fontRef idx="minor">
          <a:schemeClr val="tx1"/>
        </a:fontRef>
      </a:style>
    </a:lnDef>
    <a:txDef>
      <a:spPr>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xmlns:p="http://schemas.openxmlformats.org/presentationml/2006/main" xmlns:r="http://schemas.openxmlformats.org/officeDocument/2006/relationships" val="1"/>
          </a:ext>
        </a:extLst>
      </a:spPr>
      <a:bodyPr wrap="square" lIns="0" tIns="0" rIns="0" bIns="0" rtlCol="0">
        <a:noAutofit/>
      </a:bodyPr>
      <a:lstStyle>
        <a:defPPr marL="444465" indent="-446749" algn="l" defTabSz="2438400">
          <a:spcBef>
            <a:spcPts val="2900"/>
          </a:spcBef>
          <a:buSzPct val="100000"/>
          <a:buFontTx/>
          <a:buChar char="–"/>
          <a:defRPr kern="0" dirty="0" smtClean="0">
            <a:solidFill>
              <a:srgbClr val="000000"/>
            </a:solidFill>
            <a:ea typeface="+mj-ea"/>
            <a:cs typeface="+mj-cs"/>
            <a:sym typeface="IBM Plex Sans Light"/>
          </a:defRPr>
        </a:defPPr>
      </a:lstStyle>
    </a:txDef>
  </a:objectDefaults>
  <a:extraClrSchemeLst/>
  <a:custClrLst>
    <a:custClr name="Gray 100">
      <a:srgbClr val="161616"/>
    </a:custClr>
    <a:custClr name="Gray 90">
      <a:srgbClr val="262626"/>
    </a:custClr>
    <a:custClr name="Gray 80">
      <a:srgbClr val="393939"/>
    </a:custClr>
    <a:custClr name="Gray 70">
      <a:srgbClr val="525252"/>
    </a:custClr>
    <a:custClr name="Gray 60">
      <a:srgbClr val="6F6F6F"/>
    </a:custClr>
    <a:custClr name="Gray 50">
      <a:srgbClr val="8D8D8D"/>
    </a:custClr>
    <a:custClr name="Gray 40">
      <a:srgbClr val="A8A8A8"/>
    </a:custClr>
    <a:custClr name="Gray 30">
      <a:srgbClr val="C6C6C6"/>
    </a:custClr>
    <a:custClr name="Gray 20">
      <a:srgbClr val="E0E0E0"/>
    </a:custClr>
    <a:custClr name="Gray 10">
      <a:srgbClr val="F4F4F4"/>
    </a:custClr>
    <a:custClr name="Blue 100">
      <a:srgbClr val="001141"/>
    </a:custClr>
    <a:custClr name="Blue 90">
      <a:srgbClr val="001D6C"/>
    </a:custClr>
    <a:custClr name="Blue 80">
      <a:srgbClr val="002D9C"/>
    </a:custClr>
    <a:custClr name="Blue 70">
      <a:srgbClr val="0043CE"/>
    </a:custClr>
    <a:custClr name="Blue 60">
      <a:srgbClr val="0F62FE"/>
    </a:custClr>
    <a:custClr name="Cyan 50">
      <a:srgbClr val="1192E8"/>
    </a:custClr>
    <a:custClr name="Cyan 40">
      <a:srgbClr val="33B1FF"/>
    </a:custClr>
    <a:custClr name="Cyan 30">
      <a:srgbClr val="82CFFF"/>
    </a:custClr>
    <a:custClr name="Cyan 20">
      <a:srgbClr val="BAE6FF"/>
    </a:custClr>
    <a:custClr name="Cyan 10">
      <a:srgbClr val="E5F6FF"/>
    </a:custClr>
    <a:custClr name="Red 60">
      <a:srgbClr val="DA1E28"/>
    </a:custClr>
    <a:custClr name="Red 50">
      <a:srgbClr val="FA4D56"/>
    </a:custClr>
    <a:custClr name="Red 30">
      <a:srgbClr val="FFB3B8"/>
    </a:custClr>
    <a:custClr name="Red 20">
      <a:srgbClr val="FFD7D9"/>
    </a:custClr>
    <a:custClr name="Red 10">
      <a:srgbClr val="FFF1F1"/>
    </a:custClr>
    <a:custClr name="Magenta 60">
      <a:srgbClr val="D02670"/>
    </a:custClr>
    <a:custClr name="Magenta 50">
      <a:srgbClr val="EE5396"/>
    </a:custClr>
    <a:custClr name="Magenta 30">
      <a:srgbClr val="FFAFD2"/>
    </a:custClr>
    <a:custClr name="Magenta 20">
      <a:srgbClr val="FFD6E8"/>
    </a:custClr>
    <a:custClr name="Magenta 10">
      <a:srgbClr val="FFF0F7"/>
    </a:custClr>
    <a:custClr name="Purple 60">
      <a:srgbClr val="8A3FFC"/>
    </a:custClr>
    <a:custClr name="Purple 50">
      <a:srgbClr val="A56EFF"/>
    </a:custClr>
    <a:custClr name="Purple 30">
      <a:srgbClr val="D4BBFF"/>
    </a:custClr>
    <a:custClr name="Purple 20">
      <a:srgbClr val="E8DAFF"/>
    </a:custClr>
    <a:custClr name="Purple 10">
      <a:srgbClr val="F6F2FF"/>
    </a:custClr>
    <a:custClr name="Teal 60">
      <a:srgbClr val="007D79"/>
    </a:custClr>
    <a:custClr name="Teal 50">
      <a:srgbClr val="009D9A"/>
    </a:custClr>
    <a:custClr name="Teal 30">
      <a:srgbClr val="3DDBD9"/>
    </a:custClr>
    <a:custClr name="Teal 20">
      <a:srgbClr val="9EF0F0"/>
    </a:custClr>
    <a:custClr name="Teal 10">
      <a:srgbClr val="D9FBFB"/>
    </a:custClr>
    <a:custClr name="Green 60">
      <a:srgbClr val="198038"/>
    </a:custClr>
    <a:custClr name="Green 50">
      <a:srgbClr val="24A148"/>
    </a:custClr>
    <a:custClr name="Green 30">
      <a:srgbClr val="6FDC8C"/>
    </a:custClr>
    <a:custClr name="Green 20">
      <a:srgbClr val="A7F0BA"/>
    </a:custClr>
    <a:custClr name="Green 10">
      <a:srgbClr val="DEFBE6"/>
    </a:custClr>
    <a:custClr name="Yellow 30">
      <a:srgbClr val="F1C21B"/>
    </a:custClr>
    <a:custClr name="Yellow 20">
      <a:srgbClr val="FDDC69"/>
    </a:custClr>
    <a:custClr name="Yellow 10">
      <a:srgbClr val="FCF4D6"/>
    </a:custClr>
    <a:custClr name="Blue 20">
      <a:srgbClr val="D0E2FF"/>
    </a:custClr>
    <a:custClr name="Blue 10">
      <a:srgbClr val="EDF5FF"/>
    </a:custClr>
  </a:custClrLst>
  <a:extLst>
    <a:ext uri="{05A4C25C-085E-4340-85A3-A5531E510DB2}">
      <thm15:themeFamily xmlns:thm15="http://schemas.microsoft.com/office/thememl/2012/main" name="IBM011124" id="{E9E3956C-E57A-E84E-8264-D70A9889A60A}" vid="{E1573B08-23E0-B448-890C-ADB9F2B1026E}"/>
    </a:ext>
  </a:extLst>
</a:theme>
</file>

<file path=ppt/theme/theme2.xml><?xml version="1.0" encoding="utf-8"?>
<a:theme xmlns:a="http://schemas.openxmlformats.org/drawingml/2006/main" name="1_IBM011124">
  <a:themeElements>
    <a:clrScheme name="Custom 1">
      <a:dk1>
        <a:srgbClr val="FFFFFF"/>
      </a:dk1>
      <a:lt1>
        <a:srgbClr val="000000"/>
      </a:lt1>
      <a:dk2>
        <a:srgbClr val="FFFFFF"/>
      </a:dk2>
      <a:lt2>
        <a:srgbClr val="000000"/>
      </a:lt2>
      <a:accent1>
        <a:srgbClr val="0F62FE"/>
      </a:accent1>
      <a:accent2>
        <a:srgbClr val="A56EFF"/>
      </a:accent2>
      <a:accent3>
        <a:srgbClr val="003A6D"/>
      </a:accent3>
      <a:accent4>
        <a:srgbClr val="009D9A"/>
      </a:accent4>
      <a:accent5>
        <a:srgbClr val="9F1853"/>
      </a:accent5>
      <a:accent6>
        <a:srgbClr val="FA4D56"/>
      </a:accent6>
      <a:hlink>
        <a:srgbClr val="0F62FE"/>
      </a:hlink>
      <a:folHlink>
        <a:srgbClr val="6F6F6F"/>
      </a:folHlink>
    </a:clrScheme>
    <a:fontScheme name="IBM Plex">
      <a:majorFont>
        <a:latin typeface="IBM Plex Sans Light"/>
        <a:ea typeface=""/>
        <a:cs typeface=""/>
      </a:majorFont>
      <a:minorFont>
        <a:latin typeface="IBM Plex Sans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5F6FF"/>
        </a:solidFill>
        <a:ln w="19050">
          <a:solidFill>
            <a:srgbClr val="E5F6FF"/>
          </a:solidFill>
          <a:headEnd type="none" w="med" len="med"/>
          <a:tailEnd type="none" w="med" len="med"/>
        </a:ln>
        <a:effectLst/>
      </a:spPr>
      <a:bodyPr vert="horz" wrap="square" lIns="91440" tIns="91440" rIns="91440" bIns="9144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IBM Plex Sans Light"/>
          <a:buNone/>
          <a:tabLst/>
          <a:defRPr kumimoji="0" sz="1400" b="0" i="0" u="none" strike="noStrike" cap="none" normalizeH="0" baseline="0" dirty="0">
            <a:ln>
              <a:noFill/>
            </a:ln>
            <a:solidFill>
              <a:schemeClr val="bg1"/>
            </a:solidFill>
            <a:effectLst/>
            <a:latin typeface="+mn-lt"/>
          </a:defRPr>
        </a:defPPr>
      </a:lstStyle>
      <a:style>
        <a:lnRef idx="2">
          <a:schemeClr val="accent6"/>
        </a:lnRef>
        <a:fillRef idx="1">
          <a:schemeClr val="lt1"/>
        </a:fillRef>
        <a:effectRef idx="0">
          <a:schemeClr val="accent6"/>
        </a:effectRef>
        <a:fontRef idx="minor">
          <a:schemeClr val="dk1"/>
        </a:fontRef>
      </a:style>
    </a:spDef>
    <a:lnDef>
      <a:spPr bwMode="auto">
        <a:ln w="12700">
          <a:solidFill>
            <a:schemeClr val="tx1"/>
          </a:solidFill>
          <a:headEnd type="none" w="med" len="med"/>
          <a:tailEnd type="none" w="med" len="med"/>
        </a:ln>
        <a:effectLst/>
      </a:spPr>
      <a:bodyPr/>
      <a:lstStyle/>
      <a:style>
        <a:lnRef idx="1">
          <a:schemeClr val="dk1"/>
        </a:lnRef>
        <a:fillRef idx="0">
          <a:schemeClr val="dk1"/>
        </a:fillRef>
        <a:effectRef idx="0">
          <a:schemeClr val="dk1"/>
        </a:effectRef>
        <a:fontRef idx="minor">
          <a:schemeClr val="tx1"/>
        </a:fontRef>
      </a:style>
    </a:lnDef>
    <a:txDef>
      <a:spPr>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xmlns:p="http://schemas.openxmlformats.org/presentationml/2006/main" xmlns:r="http://schemas.openxmlformats.org/officeDocument/2006/relationships" val="1"/>
          </a:ext>
        </a:extLst>
      </a:spPr>
      <a:bodyPr wrap="square" lIns="0" tIns="0" rIns="0" bIns="0" rtlCol="0">
        <a:noAutofit/>
      </a:bodyPr>
      <a:lstStyle>
        <a:defPPr marL="444465" indent="-446749" algn="l" defTabSz="2438400">
          <a:spcBef>
            <a:spcPts val="2900"/>
          </a:spcBef>
          <a:buSzPct val="100000"/>
          <a:buFontTx/>
          <a:buChar char="–"/>
          <a:defRPr kern="0" dirty="0" smtClean="0">
            <a:solidFill>
              <a:srgbClr val="000000"/>
            </a:solidFill>
            <a:ea typeface="+mj-ea"/>
            <a:cs typeface="+mj-cs"/>
            <a:sym typeface="IBM Plex Sans Light"/>
          </a:defRPr>
        </a:defPPr>
      </a:lstStyle>
    </a:txDef>
  </a:objectDefaults>
  <a:extraClrSchemeLst/>
  <a:custClrLst>
    <a:custClr name="Gray 100">
      <a:srgbClr val="161616"/>
    </a:custClr>
    <a:custClr name="Gray 90">
      <a:srgbClr val="262626"/>
    </a:custClr>
    <a:custClr name="Gray 80">
      <a:srgbClr val="393939"/>
    </a:custClr>
    <a:custClr name="Gray 70">
      <a:srgbClr val="525252"/>
    </a:custClr>
    <a:custClr name="Gray 60">
      <a:srgbClr val="6F6F6F"/>
    </a:custClr>
    <a:custClr name="Gray 50">
      <a:srgbClr val="8D8D8D"/>
    </a:custClr>
    <a:custClr name="Gray 40">
      <a:srgbClr val="A8A8A8"/>
    </a:custClr>
    <a:custClr name="Gray 30">
      <a:srgbClr val="C6C6C6"/>
    </a:custClr>
    <a:custClr name="Gray 20">
      <a:srgbClr val="E0E0E0"/>
    </a:custClr>
    <a:custClr name="Gray 10">
      <a:srgbClr val="F4F4F4"/>
    </a:custClr>
    <a:custClr name="Blue 100">
      <a:srgbClr val="001141"/>
    </a:custClr>
    <a:custClr name="Blue 90">
      <a:srgbClr val="001D6C"/>
    </a:custClr>
    <a:custClr name="Blue 80">
      <a:srgbClr val="002D9C"/>
    </a:custClr>
    <a:custClr name="Blue 70">
      <a:srgbClr val="0043CE"/>
    </a:custClr>
    <a:custClr name="Blue 60">
      <a:srgbClr val="0F62FE"/>
    </a:custClr>
    <a:custClr name="Cyan 50">
      <a:srgbClr val="1192E8"/>
    </a:custClr>
    <a:custClr name="Cyan 40">
      <a:srgbClr val="33B1FF"/>
    </a:custClr>
    <a:custClr name="Cyan 30">
      <a:srgbClr val="82CFFF"/>
    </a:custClr>
    <a:custClr name="Cyan 20">
      <a:srgbClr val="BAE6FF"/>
    </a:custClr>
    <a:custClr name="Cyan 10">
      <a:srgbClr val="E5F6FF"/>
    </a:custClr>
    <a:custClr name="Red 60">
      <a:srgbClr val="DA1E28"/>
    </a:custClr>
    <a:custClr name="Red 50">
      <a:srgbClr val="FA4D56"/>
    </a:custClr>
    <a:custClr name="Red 30">
      <a:srgbClr val="FFB3B8"/>
    </a:custClr>
    <a:custClr name="Red 20">
      <a:srgbClr val="FFD7D9"/>
    </a:custClr>
    <a:custClr name="Red 10">
      <a:srgbClr val="FFF1F1"/>
    </a:custClr>
    <a:custClr name="Magenta 60">
      <a:srgbClr val="D02670"/>
    </a:custClr>
    <a:custClr name="Magenta 50">
      <a:srgbClr val="EE5396"/>
    </a:custClr>
    <a:custClr name="Magenta 30">
      <a:srgbClr val="FFAFD2"/>
    </a:custClr>
    <a:custClr name="Magenta 20">
      <a:srgbClr val="FFD6E8"/>
    </a:custClr>
    <a:custClr name="Magenta 10">
      <a:srgbClr val="FFF0F7"/>
    </a:custClr>
    <a:custClr name="Purple 60">
      <a:srgbClr val="8A3FFC"/>
    </a:custClr>
    <a:custClr name="Purple 50">
      <a:srgbClr val="A56EFF"/>
    </a:custClr>
    <a:custClr name="Purple 30">
      <a:srgbClr val="D4BBFF"/>
    </a:custClr>
    <a:custClr name="Purple 20">
      <a:srgbClr val="E8DAFF"/>
    </a:custClr>
    <a:custClr name="Purple 10">
      <a:srgbClr val="F6F2FF"/>
    </a:custClr>
    <a:custClr name="Teal 60">
      <a:srgbClr val="007D79"/>
    </a:custClr>
    <a:custClr name="Teal 50">
      <a:srgbClr val="009D9A"/>
    </a:custClr>
    <a:custClr name="Teal 30">
      <a:srgbClr val="3DDBD9"/>
    </a:custClr>
    <a:custClr name="Teal 20">
      <a:srgbClr val="9EF0F0"/>
    </a:custClr>
    <a:custClr name="Teal 10">
      <a:srgbClr val="D9FBFB"/>
    </a:custClr>
    <a:custClr name="Green 60">
      <a:srgbClr val="198038"/>
    </a:custClr>
    <a:custClr name="Green 50">
      <a:srgbClr val="24A148"/>
    </a:custClr>
    <a:custClr name="Green 30">
      <a:srgbClr val="6FDC8C"/>
    </a:custClr>
    <a:custClr name="Green 20">
      <a:srgbClr val="A7F0BA"/>
    </a:custClr>
    <a:custClr name="Green 10">
      <a:srgbClr val="DEFBE6"/>
    </a:custClr>
    <a:custClr name="Yellow 30">
      <a:srgbClr val="F1C21B"/>
    </a:custClr>
    <a:custClr name="Yellow 20">
      <a:srgbClr val="FDDC69"/>
    </a:custClr>
    <a:custClr name="Yellow 10">
      <a:srgbClr val="FCF4D6"/>
    </a:custClr>
    <a:custClr name="Blue 20">
      <a:srgbClr val="D0E2FF"/>
    </a:custClr>
    <a:custClr name="Blue 10">
      <a:srgbClr val="EDF5FF"/>
    </a:custClr>
  </a:custClrLst>
  <a:extLst>
    <a:ext uri="{05A4C25C-085E-4340-85A3-A5531E510DB2}">
      <thm15:themeFamily xmlns:thm15="http://schemas.microsoft.com/office/thememl/2012/main" name="IBM011124" id="{E9E3956C-E57A-E84E-8264-D70A9889A60A}" vid="{E1573B08-23E0-B448-890C-ADB9F2B1026E}"/>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000000"/>
    </a:dk2>
    <a:lt2>
      <a:srgbClr val="999999"/>
    </a:lt2>
    <a:accent1>
      <a:srgbClr val="6699FF"/>
    </a:accent1>
    <a:accent2>
      <a:srgbClr val="006699"/>
    </a:accent2>
    <a:accent3>
      <a:srgbClr val="FFFFFF"/>
    </a:accent3>
    <a:accent4>
      <a:srgbClr val="000000"/>
    </a:accent4>
    <a:accent5>
      <a:srgbClr val="B8CAFF"/>
    </a:accent5>
    <a:accent6>
      <a:srgbClr val="005C8A"/>
    </a:accent6>
    <a:hlink>
      <a:srgbClr val="666666"/>
    </a:hlink>
    <a:folHlink>
      <a:srgbClr val="CCCCCC"/>
    </a:folHlink>
  </a:clrScheme>
</a:themeOverride>
</file>

<file path=ppt/theme/themeOverride2.xml><?xml version="1.0" encoding="utf-8"?>
<a:themeOverride xmlns:a="http://schemas.openxmlformats.org/drawingml/2006/main">
  <a:clrScheme name="">
    <a:dk1>
      <a:srgbClr val="000000"/>
    </a:dk1>
    <a:lt1>
      <a:srgbClr val="FFFFFF"/>
    </a:lt1>
    <a:dk2>
      <a:srgbClr val="000000"/>
    </a:dk2>
    <a:lt2>
      <a:srgbClr val="999999"/>
    </a:lt2>
    <a:accent1>
      <a:srgbClr val="6699FF"/>
    </a:accent1>
    <a:accent2>
      <a:srgbClr val="006699"/>
    </a:accent2>
    <a:accent3>
      <a:srgbClr val="FFFFFF"/>
    </a:accent3>
    <a:accent4>
      <a:srgbClr val="000000"/>
    </a:accent4>
    <a:accent5>
      <a:srgbClr val="B8CAFF"/>
    </a:accent5>
    <a:accent6>
      <a:srgbClr val="005C8A"/>
    </a:accent6>
    <a:hlink>
      <a:srgbClr val="666666"/>
    </a:hlink>
    <a:folHlink>
      <a:srgbClr val="CCCCCC"/>
    </a:folHlink>
  </a:clrScheme>
</a:themeOverride>
</file>

<file path=docProps/app.xml><?xml version="1.0" encoding="utf-8"?>
<Properties xmlns="http://schemas.openxmlformats.org/officeDocument/2006/extended-properties" xmlns:vt="http://schemas.openxmlformats.org/officeDocument/2006/docPropsVTypes">
  <Template>IBM011124</Template>
  <TotalTime>23702</TotalTime>
  <Words>14157</Words>
  <Application>Microsoft Office PowerPoint</Application>
  <PresentationFormat>Widescreen</PresentationFormat>
  <Paragraphs>2175</Paragraphs>
  <Slides>116</Slides>
  <Notes>37</Notes>
  <HiddenSlides>14</HiddenSlides>
  <MMClips>0</MMClips>
  <ScaleCrop>false</ScaleCrop>
  <HeadingPairs>
    <vt:vector size="6" baseType="variant">
      <vt:variant>
        <vt:lpstr>Fonts Used</vt:lpstr>
      </vt:variant>
      <vt:variant>
        <vt:i4>20</vt:i4>
      </vt:variant>
      <vt:variant>
        <vt:lpstr>Theme</vt:lpstr>
      </vt:variant>
      <vt:variant>
        <vt:i4>2</vt:i4>
      </vt:variant>
      <vt:variant>
        <vt:lpstr>Slide Titles</vt:lpstr>
      </vt:variant>
      <vt:variant>
        <vt:i4>116</vt:i4>
      </vt:variant>
    </vt:vector>
  </HeadingPairs>
  <TitlesOfParts>
    <vt:vector size="138" baseType="lpstr">
      <vt:lpstr>MS PGothic</vt:lpstr>
      <vt:lpstr>MS PGothic</vt:lpstr>
      <vt:lpstr>Abadi</vt:lpstr>
      <vt:lpstr>Arial</vt:lpstr>
      <vt:lpstr>Arial Narrow</vt:lpstr>
      <vt:lpstr>Calibri</vt:lpstr>
      <vt:lpstr>Calibri Light</vt:lpstr>
      <vt:lpstr>Courier New</vt:lpstr>
      <vt:lpstr>IBM Plex Sans</vt:lpstr>
      <vt:lpstr>IBM Plex Sans ExtLt</vt:lpstr>
      <vt:lpstr>IBM Plex Sans Light</vt:lpstr>
      <vt:lpstr>Source Sans Pro Black</vt:lpstr>
      <vt:lpstr>System Font Regular</vt:lpstr>
      <vt:lpstr>Tahoma</vt:lpstr>
      <vt:lpstr>Times New Roman</vt:lpstr>
      <vt:lpstr>Verdana</vt:lpstr>
      <vt:lpstr>Vijaya</vt:lpstr>
      <vt:lpstr>Webdings</vt:lpstr>
      <vt:lpstr>Wingdings</vt:lpstr>
      <vt:lpstr>ZapfHumnst BT</vt:lpstr>
      <vt:lpstr>IBM011124</vt:lpstr>
      <vt:lpstr>1_IBM011124</vt:lpstr>
      <vt:lpstr>IBM Developer for z/OS – for ISPF Developers Module 7 Introduction to Git</vt:lpstr>
      <vt:lpstr>Notices and disclaimers   </vt:lpstr>
      <vt:lpstr>Notices and disclaimers cont'd   </vt:lpstr>
      <vt:lpstr>Please Note  IBM’s statements regarding its plans, directions, and intent are subject to change or withdrawal without notice and at IBM’s sole discretion.   Information regarding potential future products is intended to outline our general product direction and it should not be relied on in making a purchasing decision.  The information mentioned regarding potential future products is not a commitment, promise, or legal obligation to deliver any material, code or functionality. Information about potential future products may not be incorporated into any contract.  The development, release, and timing of any future features or functionality described for our products remains at our sole discretion.  Performance is based on measurements and projections using standard IBM benchmarks in a controlled environment. The actual throughput or performance that any user will experience will vary depending upon many factors, including considerations such as the amount of multiprogramming in the user’s job stream, the I/O configuration, the storage configuration, and the workload processed. Therefore, no assurance can be given that an individual user will achieve results similar to those stated here. </vt:lpstr>
      <vt:lpstr>Product Names and Releases</vt:lpstr>
      <vt:lpstr>Installing the Education Workspace Needed for the hands-on labs/workshops</vt:lpstr>
      <vt:lpstr>Launch IDz and Browse… to the education_workspace </vt:lpstr>
      <vt:lpstr>Eclipse, IDz and the Custom Workspace</vt:lpstr>
      <vt:lpstr>Ensure that the setup for class is complete…</vt:lpstr>
      <vt:lpstr>Curriculum</vt:lpstr>
      <vt:lpstr>Course Assumptions</vt:lpstr>
      <vt:lpstr>IDz for ISPF Developers</vt:lpstr>
      <vt:lpstr>Topic objectives</vt:lpstr>
      <vt:lpstr>PowerPoint Presentation</vt:lpstr>
      <vt:lpstr>IBM Trademarks and Copyrights </vt:lpstr>
      <vt:lpstr>Local Git Command Line Interface with IDz &amp; Z Open Editor</vt:lpstr>
      <vt:lpstr>Intro to Git - for z/OS Developers</vt:lpstr>
      <vt:lpstr>What is Git?</vt:lpstr>
      <vt:lpstr>What do you do with  Git?</vt:lpstr>
      <vt:lpstr>PowerPoint Presentation</vt:lpstr>
      <vt:lpstr>Local Git Version Control vs. GitHub/GitLab</vt:lpstr>
      <vt:lpstr>What is a Git Repository ?</vt:lpstr>
      <vt:lpstr>Local Git Repository vs. Remote GitHub/GitLab</vt:lpstr>
      <vt:lpstr>How do you create a Local Git Repository ?</vt:lpstr>
      <vt:lpstr>What is a “Working Directory”?</vt:lpstr>
      <vt:lpstr>Conceptual Areas of a Git Repository</vt:lpstr>
      <vt:lpstr>Git Source Control "Workflow"</vt:lpstr>
      <vt:lpstr>Command Line Git – Command Syntax</vt:lpstr>
      <vt:lpstr>Basic Workflow for this Section**</vt:lpstr>
      <vt:lpstr>1. Initialize a Repository</vt:lpstr>
      <vt:lpstr>2. Configure your Name/Email for Git Commit Messages</vt:lpstr>
      <vt:lpstr>3. Create/Modify Files in the Working Directory</vt:lpstr>
      <vt:lpstr>4. Stage files to the Git Repository’s Index</vt:lpstr>
      <vt:lpstr>5. Commit Files to the Git Repository’s History</vt:lpstr>
      <vt:lpstr>6. Tell Git to Ignore Specific Files</vt:lpstr>
      <vt:lpstr>Git Commands used in this Section </vt:lpstr>
      <vt:lpstr>Labs/Workshops – Overview </vt:lpstr>
      <vt:lpstr> Workshop – Open a Command Line Interface ***</vt:lpstr>
      <vt:lpstr>vim Editor Tutorial</vt:lpstr>
      <vt:lpstr> Workshop – Basic Project Steps/Workflow – 1 of 2 </vt:lpstr>
      <vt:lpstr> Workshop – Basic Project Steps/Workflow – 2 of 2 </vt:lpstr>
      <vt:lpstr> Optional Workshop#1 – Working With COBOL Code</vt:lpstr>
      <vt:lpstr> Optional Workshop#2 – Why Git Staging?</vt:lpstr>
      <vt:lpstr>Review </vt:lpstr>
      <vt:lpstr>Git – Command Reference</vt:lpstr>
      <vt:lpstr>Intro to Git - for z/OS Developers</vt:lpstr>
      <vt:lpstr>Specific topics in this section</vt:lpstr>
      <vt:lpstr>Modifying Code</vt:lpstr>
      <vt:lpstr>Starting Point – New project, New Directory, New Repository</vt:lpstr>
      <vt:lpstr>Stage and Commit the new file</vt:lpstr>
      <vt:lpstr>Change the content of the file in the Working Directory</vt:lpstr>
      <vt:lpstr>9. Confirm file changes between the Working Directory &amp; Index</vt:lpstr>
      <vt:lpstr>9. Confirm file changes - git diff output</vt:lpstr>
      <vt:lpstr>9. Interpret/Understand Diff Output</vt:lpstr>
      <vt:lpstr>Stage the file &amp; compare it to History (Compare to current committed File1)</vt:lpstr>
      <vt:lpstr>Stage the file &amp; Compare to History (Compare to current committed version)</vt:lpstr>
      <vt:lpstr>Compare the Working Directory Version to the (Latest) Commit</vt:lpstr>
      <vt:lpstr>Commit the Staged Files - View the Repository Status using  git log</vt:lpstr>
      <vt:lpstr>Commit Staged files - View the Repository’s status using  git show</vt:lpstr>
      <vt:lpstr>HEAD~n  - An Option for diff between Specific Commit Points</vt:lpstr>
      <vt:lpstr>git diff HEAD HEAD~n</vt:lpstr>
      <vt:lpstr>Hash#s  Another Option for Diff between Specific Commit Points</vt:lpstr>
      <vt:lpstr>Summary – Git diff Options</vt:lpstr>
      <vt:lpstr> Workshop – Resetting the Repository/Environment</vt:lpstr>
      <vt:lpstr> Workshop 2 – Project Walk-Thru with Git – 1 of 2</vt:lpstr>
      <vt:lpstr> Workshop 2 – Project Walk-Thru with Git – 2 of 2</vt:lpstr>
      <vt:lpstr> Optional Workshop – Comparing Committed and Staged Files</vt:lpstr>
      <vt:lpstr> Optional Workshop – New and Exciting Git Commands</vt:lpstr>
      <vt:lpstr> Optional Workshop – Use your own programs with Git Merge</vt:lpstr>
      <vt:lpstr>Intro to Git - for z/OS Developers</vt:lpstr>
      <vt:lpstr>Specific topics in this section</vt:lpstr>
      <vt:lpstr>What is a Git Branch?</vt:lpstr>
      <vt:lpstr>The use of Branches</vt:lpstr>
      <vt:lpstr>Visualizing Branches &amp; Commit Points</vt:lpstr>
      <vt:lpstr>The HEAD Pointer</vt:lpstr>
      <vt:lpstr>Setup – Workflow for Git Branching</vt:lpstr>
      <vt:lpstr>Creating Git Branches in our Workflow</vt:lpstr>
      <vt:lpstr>Checkout – to Git Branches</vt:lpstr>
      <vt:lpstr>Develop, Stage &amp; Commit in dev</vt:lpstr>
      <vt:lpstr>Develop, Stage &amp; Commit in qa – 1 of 2</vt:lpstr>
      <vt:lpstr>Develop, Stage &amp; Commit in qa – 2 of 2</vt:lpstr>
      <vt:lpstr>Integrating File Changes in Different Branches – Merge</vt:lpstr>
      <vt:lpstr>Integrating File Changes from different Branches – Merge Options</vt:lpstr>
      <vt:lpstr>Fast Forward Merge</vt:lpstr>
      <vt:lpstr>Workflow – Fast Forward Merge</vt:lpstr>
      <vt:lpstr>Three-Way Merge</vt:lpstr>
      <vt:lpstr>Three-Way Merge – with File/Record Conflicts</vt:lpstr>
      <vt:lpstr>Workflow &amp; Fast Forward Merge– master/dev branches</vt:lpstr>
      <vt:lpstr>Three-Way Merge </vt:lpstr>
      <vt:lpstr>Resolve Merge Conflicts</vt:lpstr>
      <vt:lpstr>Deleting Branches</vt:lpstr>
      <vt:lpstr>Summary – Git Branch/Merge Commands</vt:lpstr>
      <vt:lpstr> Workshop – Resetting the Repository/Environment</vt:lpstr>
      <vt:lpstr> Workshop – Create branches off of master</vt:lpstr>
      <vt:lpstr> Workshop – Merge branches and Manage Conflicts</vt:lpstr>
      <vt:lpstr> Optional Workshop – Use your own programs with Git Merge</vt:lpstr>
      <vt:lpstr>Review – Git Branching and Merging</vt:lpstr>
      <vt:lpstr>Intro to Git - for z/OS Developers</vt:lpstr>
      <vt:lpstr>Specific topics in this section</vt:lpstr>
      <vt:lpstr>What is a Remote?</vt:lpstr>
      <vt:lpstr>Remote Repository – Options</vt:lpstr>
      <vt:lpstr>Local vs. Remote Repository</vt:lpstr>
      <vt:lpstr>Git Commands to Work With Remote Repositories</vt:lpstr>
      <vt:lpstr>Working with Remotes – A Typical Workflow</vt:lpstr>
      <vt:lpstr>Workflow – 1. Create a Remote Repository on GitHub</vt:lpstr>
      <vt:lpstr>2. Clone a Remote Repository – Syntax</vt:lpstr>
      <vt:lpstr>2. Clone a Remote Repository – CLI </vt:lpstr>
      <vt:lpstr>2. Clone a Remote Repository – What Just Happened?</vt:lpstr>
      <vt:lpstr>Workflow – 3. Housekeeping &amp; Graphing the Remote</vt:lpstr>
      <vt:lpstr>Workflow – 4. Modify the Remote Repository</vt:lpstr>
      <vt:lpstr>5. Git Fetch Remote Changes</vt:lpstr>
      <vt:lpstr>Git Merge With Remotes</vt:lpstr>
      <vt:lpstr>Working With Remotes – Review</vt:lpstr>
      <vt:lpstr>Workflow – 6. Update the copy in the Local Repository</vt:lpstr>
      <vt:lpstr>Workflow – 6. Push Local Commit to origin/master</vt:lpstr>
      <vt:lpstr>GitHub – After git push origin master</vt:lpstr>
    </vt:vector>
  </TitlesOfParts>
  <Company>IBM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Debugging z/OS COBOL Programs</dc:title>
  <dc:subject>Developing z/OS applications on the workstation</dc:subject>
  <dc:creator>COURSE DEVELOPER</dc:creator>
  <dc:description>© Copyright IBM Corp. 2007</dc:description>
  <cp:lastModifiedBy>Jonathan Sayles</cp:lastModifiedBy>
  <cp:revision>1245</cp:revision>
  <dcterms:created xsi:type="dcterms:W3CDTF">2006-02-08T00:49:07Z</dcterms:created>
  <dcterms:modified xsi:type="dcterms:W3CDTF">2025-08-23T16:25:52Z</dcterms:modified>
  <cp:category>4</cp:category>
</cp:coreProperties>
</file>