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5656" r:id="rId2"/>
  </p:sldMasterIdLst>
  <p:notesMasterIdLst>
    <p:notesMasterId r:id="rId101"/>
  </p:notesMasterIdLst>
  <p:sldIdLst>
    <p:sldId id="473" r:id="rId3"/>
    <p:sldId id="1766" r:id="rId4"/>
    <p:sldId id="259" r:id="rId5"/>
    <p:sldId id="260" r:id="rId6"/>
    <p:sldId id="1327" r:id="rId7"/>
    <p:sldId id="429" r:id="rId8"/>
    <p:sldId id="1342" r:id="rId9"/>
    <p:sldId id="1782" r:id="rId10"/>
    <p:sldId id="1783" r:id="rId11"/>
    <p:sldId id="1754" r:id="rId12"/>
    <p:sldId id="1781" r:id="rId13"/>
    <p:sldId id="430" r:id="rId14"/>
    <p:sldId id="431" r:id="rId15"/>
    <p:sldId id="967" r:id="rId16"/>
    <p:sldId id="603" r:id="rId17"/>
    <p:sldId id="1340" r:id="rId18"/>
    <p:sldId id="1764" r:id="rId19"/>
    <p:sldId id="421" r:id="rId20"/>
    <p:sldId id="432" r:id="rId21"/>
    <p:sldId id="433" r:id="rId22"/>
    <p:sldId id="1768" r:id="rId23"/>
    <p:sldId id="1769" r:id="rId24"/>
    <p:sldId id="438" r:id="rId25"/>
    <p:sldId id="1770" r:id="rId26"/>
    <p:sldId id="1771" r:id="rId27"/>
    <p:sldId id="440" r:id="rId28"/>
    <p:sldId id="1333" r:id="rId29"/>
    <p:sldId id="453" r:id="rId30"/>
    <p:sldId id="1196" r:id="rId31"/>
    <p:sldId id="1772" r:id="rId32"/>
    <p:sldId id="1173" r:id="rId33"/>
    <p:sldId id="1773" r:id="rId34"/>
    <p:sldId id="460" r:id="rId35"/>
    <p:sldId id="463" r:id="rId36"/>
    <p:sldId id="465" r:id="rId37"/>
    <p:sldId id="1239" r:id="rId38"/>
    <p:sldId id="1774" r:id="rId39"/>
    <p:sldId id="1119" r:id="rId40"/>
    <p:sldId id="1758" r:id="rId41"/>
    <p:sldId id="1133" r:id="rId42"/>
    <p:sldId id="1756" r:id="rId43"/>
    <p:sldId id="1755" r:id="rId44"/>
    <p:sldId id="1280" r:id="rId45"/>
    <p:sldId id="1281" r:id="rId46"/>
    <p:sldId id="1775" r:id="rId47"/>
    <p:sldId id="1078" r:id="rId48"/>
    <p:sldId id="1776" r:id="rId49"/>
    <p:sldId id="1286" r:id="rId50"/>
    <p:sldId id="1282" r:id="rId51"/>
    <p:sldId id="1283" r:id="rId52"/>
    <p:sldId id="1299" r:id="rId53"/>
    <p:sldId id="1777" r:id="rId54"/>
    <p:sldId id="1778" r:id="rId55"/>
    <p:sldId id="1301" r:id="rId56"/>
    <p:sldId id="1302" r:id="rId57"/>
    <p:sldId id="1303" r:id="rId58"/>
    <p:sldId id="1779" r:id="rId59"/>
    <p:sldId id="474" r:id="rId60"/>
    <p:sldId id="1310" r:id="rId61"/>
    <p:sldId id="1311" r:id="rId62"/>
    <p:sldId id="466" r:id="rId63"/>
    <p:sldId id="1312" r:id="rId64"/>
    <p:sldId id="1313" r:id="rId65"/>
    <p:sldId id="1314" r:id="rId66"/>
    <p:sldId id="1316" r:id="rId67"/>
    <p:sldId id="1317" r:id="rId68"/>
    <p:sldId id="1318" r:id="rId69"/>
    <p:sldId id="1324" r:id="rId70"/>
    <p:sldId id="1335" r:id="rId71"/>
    <p:sldId id="1319" r:id="rId72"/>
    <p:sldId id="1762" r:id="rId73"/>
    <p:sldId id="1336" r:id="rId74"/>
    <p:sldId id="1025" r:id="rId75"/>
    <p:sldId id="1323" r:id="rId76"/>
    <p:sldId id="1266" r:id="rId77"/>
    <p:sldId id="1267" r:id="rId78"/>
    <p:sldId id="1053" r:id="rId79"/>
    <p:sldId id="1088" r:id="rId80"/>
    <p:sldId id="885" r:id="rId81"/>
    <p:sldId id="1330" r:id="rId82"/>
    <p:sldId id="1719" r:id="rId83"/>
    <p:sldId id="1332" r:id="rId84"/>
    <p:sldId id="1329" r:id="rId85"/>
    <p:sldId id="1325" r:id="rId86"/>
    <p:sldId id="1747" r:id="rId87"/>
    <p:sldId id="862" r:id="rId88"/>
    <p:sldId id="864" r:id="rId89"/>
    <p:sldId id="878" r:id="rId90"/>
    <p:sldId id="1343" r:id="rId91"/>
    <p:sldId id="970" r:id="rId92"/>
    <p:sldId id="1024" r:id="rId93"/>
    <p:sldId id="1227" r:id="rId94"/>
    <p:sldId id="1326" r:id="rId95"/>
    <p:sldId id="1328" r:id="rId96"/>
    <p:sldId id="1130" r:id="rId97"/>
    <p:sldId id="1760" r:id="rId98"/>
    <p:sldId id="1761" r:id="rId99"/>
    <p:sldId id="1765" r:id="rId100"/>
  </p:sldIdLst>
  <p:sldSz cx="12192000" cy="6858000"/>
  <p:notesSz cx="7315200" cy="9601200"/>
  <p:defaultTextStyle>
    <a:defPPr>
      <a:defRPr lang="en-US"/>
    </a:defPPr>
    <a:lvl1pPr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2pPr>
    <a:lvl3pPr marL="914400"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3pPr>
    <a:lvl4pPr marL="1371600"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4pPr>
    <a:lvl5pPr marL="1828800" algn="l" rtl="0" eaLnBrk="0" fontAlgn="base" hangingPunct="0">
      <a:spcBef>
        <a:spcPct val="0"/>
      </a:spcBef>
      <a:spcAft>
        <a:spcPct val="0"/>
      </a:spcAft>
      <a:defRPr sz="800" b="1" kern="1200">
        <a:solidFill>
          <a:schemeClr val="tx1"/>
        </a:solidFill>
        <a:latin typeface="Verdana" panose="020B0604030504040204" pitchFamily="34" charset="0"/>
        <a:ea typeface="+mn-ea"/>
        <a:cs typeface="+mn-cs"/>
      </a:defRPr>
    </a:lvl5pPr>
    <a:lvl6pPr marL="2286000" algn="l" defTabSz="914400" rtl="0" eaLnBrk="1" latinLnBrk="0" hangingPunct="1">
      <a:defRPr sz="800" b="1" kern="1200">
        <a:solidFill>
          <a:schemeClr val="tx1"/>
        </a:solidFill>
        <a:latin typeface="Verdana" panose="020B0604030504040204" pitchFamily="34" charset="0"/>
        <a:ea typeface="+mn-ea"/>
        <a:cs typeface="+mn-cs"/>
      </a:defRPr>
    </a:lvl6pPr>
    <a:lvl7pPr marL="2743200" algn="l" defTabSz="914400" rtl="0" eaLnBrk="1" latinLnBrk="0" hangingPunct="1">
      <a:defRPr sz="800" b="1" kern="1200">
        <a:solidFill>
          <a:schemeClr val="tx1"/>
        </a:solidFill>
        <a:latin typeface="Verdana" panose="020B0604030504040204" pitchFamily="34" charset="0"/>
        <a:ea typeface="+mn-ea"/>
        <a:cs typeface="+mn-cs"/>
      </a:defRPr>
    </a:lvl7pPr>
    <a:lvl8pPr marL="3200400" algn="l" defTabSz="914400" rtl="0" eaLnBrk="1" latinLnBrk="0" hangingPunct="1">
      <a:defRPr sz="800" b="1" kern="1200">
        <a:solidFill>
          <a:schemeClr val="tx1"/>
        </a:solidFill>
        <a:latin typeface="Verdana" panose="020B0604030504040204" pitchFamily="34" charset="0"/>
        <a:ea typeface="+mn-ea"/>
        <a:cs typeface="+mn-cs"/>
      </a:defRPr>
    </a:lvl8pPr>
    <a:lvl9pPr marL="3657600" algn="l" defTabSz="914400" rtl="0" eaLnBrk="1" latinLnBrk="0" hangingPunct="1">
      <a:defRPr sz="800" b="1" kern="1200">
        <a:solidFill>
          <a:schemeClr val="tx1"/>
        </a:solidFill>
        <a:latin typeface="Verdana" panose="020B060403050404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 Sayles SAYLES"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660FD5-C40D-4AED-84F1-A2CF05D68F8F}" v="3" dt="2025-08-17T17:56:53.1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63" autoAdjust="0"/>
    <p:restoredTop sz="95181" autoAdjust="0"/>
  </p:normalViewPr>
  <p:slideViewPr>
    <p:cSldViewPr>
      <p:cViewPr varScale="1">
        <p:scale>
          <a:sx n="102" d="100"/>
          <a:sy n="102" d="100"/>
        </p:scale>
        <p:origin x="1020" y="318"/>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55794"/>
    </p:cViewPr>
  </p:sorterViewPr>
  <p:notesViewPr>
    <p:cSldViewPr>
      <p:cViewPr varScale="1">
        <p:scale>
          <a:sx n="86" d="100"/>
          <a:sy n="86" d="100"/>
        </p:scale>
        <p:origin x="-1920" y="-7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07" Type="http://schemas.microsoft.com/office/2016/11/relationships/changesInfo" Target="changesInfos/changesInfo1.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commentAuthors" Target="commentAuthor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presProps" Target="presProps.xml"/><Relationship Id="rId108" Type="http://schemas.microsoft.com/office/2015/10/relationships/revisionInfo" Target="revisionInfo.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athan Sayles" userId="049f7ab8f1d47e49" providerId="LiveId" clId="{A1660FD5-C40D-4AED-84F1-A2CF05D68F8F}"/>
    <pc:docChg chg="addSld delSld modSld">
      <pc:chgData name="Jonathan Sayles" userId="049f7ab8f1d47e49" providerId="LiveId" clId="{A1660FD5-C40D-4AED-84F1-A2CF05D68F8F}" dt="2025-08-17T17:56:53.196" v="7"/>
      <pc:docMkLst>
        <pc:docMk/>
      </pc:docMkLst>
      <pc:sldChg chg="del">
        <pc:chgData name="Jonathan Sayles" userId="049f7ab8f1d47e49" providerId="LiveId" clId="{A1660FD5-C40D-4AED-84F1-A2CF05D68F8F}" dt="2025-08-17T17:56:08.681" v="4" actId="47"/>
        <pc:sldMkLst>
          <pc:docMk/>
          <pc:sldMk cId="0" sldId="1750"/>
        </pc:sldMkLst>
      </pc:sldChg>
      <pc:sldChg chg="del">
        <pc:chgData name="Jonathan Sayles" userId="049f7ab8f1d47e49" providerId="LiveId" clId="{A1660FD5-C40D-4AED-84F1-A2CF05D68F8F}" dt="2025-08-17T17:56:25.582" v="6" actId="47"/>
        <pc:sldMkLst>
          <pc:docMk/>
          <pc:sldMk cId="0" sldId="1751"/>
        </pc:sldMkLst>
      </pc:sldChg>
      <pc:sldChg chg="del">
        <pc:chgData name="Jonathan Sayles" userId="049f7ab8f1d47e49" providerId="LiveId" clId="{A1660FD5-C40D-4AED-84F1-A2CF05D68F8F}" dt="2025-08-17T17:55:17.104" v="2" actId="47"/>
        <pc:sldMkLst>
          <pc:docMk/>
          <pc:sldMk cId="0" sldId="1752"/>
        </pc:sldMkLst>
      </pc:sldChg>
      <pc:sldChg chg="add del">
        <pc:chgData name="Jonathan Sayles" userId="049f7ab8f1d47e49" providerId="LiveId" clId="{A1660FD5-C40D-4AED-84F1-A2CF05D68F8F}" dt="2025-08-17T17:56:53.196" v="7"/>
        <pc:sldMkLst>
          <pc:docMk/>
          <pc:sldMk cId="0" sldId="1754"/>
        </pc:sldMkLst>
      </pc:sldChg>
      <pc:sldChg chg="del">
        <pc:chgData name="Jonathan Sayles" userId="049f7ab8f1d47e49" providerId="LiveId" clId="{A1660FD5-C40D-4AED-84F1-A2CF05D68F8F}" dt="2025-08-17T17:55:10.659" v="1" actId="47"/>
        <pc:sldMkLst>
          <pc:docMk/>
          <pc:sldMk cId="0" sldId="1780"/>
        </pc:sldMkLst>
      </pc:sldChg>
      <pc:sldChg chg="add">
        <pc:chgData name="Jonathan Sayles" userId="049f7ab8f1d47e49" providerId="LiveId" clId="{A1660FD5-C40D-4AED-84F1-A2CF05D68F8F}" dt="2025-08-17T17:54:55.308" v="0"/>
        <pc:sldMkLst>
          <pc:docMk/>
          <pc:sldMk cId="0" sldId="1781"/>
        </pc:sldMkLst>
      </pc:sldChg>
      <pc:sldChg chg="add">
        <pc:chgData name="Jonathan Sayles" userId="049f7ab8f1d47e49" providerId="LiveId" clId="{A1660FD5-C40D-4AED-84F1-A2CF05D68F8F}" dt="2025-08-17T17:56:00.932" v="3"/>
        <pc:sldMkLst>
          <pc:docMk/>
          <pc:sldMk cId="0" sldId="1782"/>
        </pc:sldMkLst>
      </pc:sldChg>
      <pc:sldChg chg="add">
        <pc:chgData name="Jonathan Sayles" userId="049f7ab8f1d47e49" providerId="LiveId" clId="{A1660FD5-C40D-4AED-84F1-A2CF05D68F8F}" dt="2025-08-17T17:56:00.932" v="3"/>
        <pc:sldMkLst>
          <pc:docMk/>
          <pc:sldMk cId="0" sldId="1783"/>
        </pc:sldMkLst>
      </pc:sldChg>
    </pc:docChg>
  </pc:docChgLst>
  <pc:docChgLst>
    <pc:chgData name="Jonathan Sayles" userId="049f7ab8f1d47e49" providerId="LiveId" clId="{05E650AA-3261-426D-9C29-AEA98213A8BD}"/>
    <pc:docChg chg="undo custSel addSld modSld">
      <pc:chgData name="Jonathan Sayles" userId="049f7ab8f1d47e49" providerId="LiveId" clId="{05E650AA-3261-426D-9C29-AEA98213A8BD}" dt="2025-07-31T02:03:57.021" v="2540" actId="1037"/>
      <pc:docMkLst>
        <pc:docMk/>
      </pc:docMkLst>
      <pc:sldChg chg="modSp mod">
        <pc:chgData name="Jonathan Sayles" userId="049f7ab8f1d47e49" providerId="LiveId" clId="{05E650AA-3261-426D-9C29-AEA98213A8BD}" dt="2025-07-25T01:51:38.042" v="568" actId="20577"/>
        <pc:sldMkLst>
          <pc:docMk/>
          <pc:sldMk cId="2522746743" sldId="421"/>
        </pc:sldMkLst>
        <pc:spChg chg="mod">
          <ac:chgData name="Jonathan Sayles" userId="049f7ab8f1d47e49" providerId="LiveId" clId="{05E650AA-3261-426D-9C29-AEA98213A8BD}" dt="2025-07-25T01:51:38.042" v="568" actId="20577"/>
          <ac:spMkLst>
            <pc:docMk/>
            <pc:sldMk cId="2522746743" sldId="421"/>
            <ac:spMk id="3" creationId="{1F06A4A6-BFA6-4140-B1ED-1F00BB0D2D2F}"/>
          </ac:spMkLst>
        </pc:spChg>
      </pc:sldChg>
      <pc:sldChg chg="modSp">
        <pc:chgData name="Jonathan Sayles" userId="049f7ab8f1d47e49" providerId="LiveId" clId="{05E650AA-3261-426D-9C29-AEA98213A8BD}" dt="2025-07-25T01:51:54.358" v="573" actId="1076"/>
        <pc:sldMkLst>
          <pc:docMk/>
          <pc:sldMk cId="0" sldId="432"/>
        </pc:sldMkLst>
        <pc:spChg chg="mod">
          <ac:chgData name="Jonathan Sayles" userId="049f7ab8f1d47e49" providerId="LiveId" clId="{05E650AA-3261-426D-9C29-AEA98213A8BD}" dt="2025-07-25T01:51:54.358" v="573" actId="1076"/>
          <ac:spMkLst>
            <pc:docMk/>
            <pc:sldMk cId="0" sldId="432"/>
            <ac:spMk id="31749" creationId="{C9FFB8FE-0ED1-D0E2-D645-6D2033A60681}"/>
          </ac:spMkLst>
        </pc:spChg>
      </pc:sldChg>
      <pc:sldChg chg="addSp delSp modSp mod">
        <pc:chgData name="Jonathan Sayles" userId="049f7ab8f1d47e49" providerId="LiveId" clId="{05E650AA-3261-426D-9C29-AEA98213A8BD}" dt="2025-07-25T02:02:57.044" v="1045" actId="20577"/>
        <pc:sldMkLst>
          <pc:docMk/>
          <pc:sldMk cId="0" sldId="433"/>
        </pc:sldMkLst>
        <pc:spChg chg="mod">
          <ac:chgData name="Jonathan Sayles" userId="049f7ab8f1d47e49" providerId="LiveId" clId="{05E650AA-3261-426D-9C29-AEA98213A8BD}" dt="2025-07-25T02:02:31.842" v="1014" actId="14100"/>
          <ac:spMkLst>
            <pc:docMk/>
            <pc:sldMk cId="0" sldId="433"/>
            <ac:spMk id="33795" creationId="{57437089-3DF7-439B-5E02-D9E5E5858E20}"/>
          </ac:spMkLst>
        </pc:spChg>
        <pc:spChg chg="mod">
          <ac:chgData name="Jonathan Sayles" userId="049f7ab8f1d47e49" providerId="LiveId" clId="{05E650AA-3261-426D-9C29-AEA98213A8BD}" dt="2025-07-25T02:02:57.044" v="1045" actId="20577"/>
          <ac:spMkLst>
            <pc:docMk/>
            <pc:sldMk cId="0" sldId="433"/>
            <ac:spMk id="33797" creationId="{EB0EA0BD-D53A-7510-4B8E-9176CDE385D3}"/>
          </ac:spMkLst>
        </pc:spChg>
        <pc:spChg chg="mod">
          <ac:chgData name="Jonathan Sayles" userId="049f7ab8f1d47e49" providerId="LiveId" clId="{05E650AA-3261-426D-9C29-AEA98213A8BD}" dt="2025-07-25T01:54:21.977" v="602" actId="20577"/>
          <ac:spMkLst>
            <pc:docMk/>
            <pc:sldMk cId="0" sldId="433"/>
            <ac:spMk id="2151428" creationId="{795D7A70-697D-6EB5-EA00-BD2F07FBEA60}"/>
          </ac:spMkLst>
        </pc:spChg>
        <pc:picChg chg="add mod ord">
          <ac:chgData name="Jonathan Sayles" userId="049f7ab8f1d47e49" providerId="LiveId" clId="{05E650AA-3261-426D-9C29-AEA98213A8BD}" dt="2025-07-25T02:01:35.226" v="956" actId="167"/>
          <ac:picMkLst>
            <pc:docMk/>
            <pc:sldMk cId="0" sldId="433"/>
            <ac:picMk id="6" creationId="{63B81B2D-A9B6-1871-6673-FA6B15058B14}"/>
          </ac:picMkLst>
        </pc:picChg>
      </pc:sldChg>
      <pc:sldChg chg="modSp mod">
        <pc:chgData name="Jonathan Sayles" userId="049f7ab8f1d47e49" providerId="LiveId" clId="{05E650AA-3261-426D-9C29-AEA98213A8BD}" dt="2025-07-25T02:04:54.629" v="1070" actId="113"/>
        <pc:sldMkLst>
          <pc:docMk/>
          <pc:sldMk cId="0" sldId="440"/>
        </pc:sldMkLst>
        <pc:spChg chg="mod">
          <ac:chgData name="Jonathan Sayles" userId="049f7ab8f1d47e49" providerId="LiveId" clId="{05E650AA-3261-426D-9C29-AEA98213A8BD}" dt="2025-07-25T02:04:54.629" v="1070" actId="113"/>
          <ac:spMkLst>
            <pc:docMk/>
            <pc:sldMk cId="0" sldId="440"/>
            <ac:spMk id="32792" creationId="{4581D96B-1E34-BE13-40BE-697BD8866266}"/>
          </ac:spMkLst>
        </pc:spChg>
        <pc:spChg chg="mod">
          <ac:chgData name="Jonathan Sayles" userId="049f7ab8f1d47e49" providerId="LiveId" clId="{05E650AA-3261-426D-9C29-AEA98213A8BD}" dt="2025-07-25T02:04:27.650" v="1060" actId="113"/>
          <ac:spMkLst>
            <pc:docMk/>
            <pc:sldMk cId="0" sldId="440"/>
            <ac:spMk id="37892" creationId="{6E489121-E549-6F88-A431-B03218F8C85C}"/>
          </ac:spMkLst>
        </pc:spChg>
        <pc:spChg chg="mod">
          <ac:chgData name="Jonathan Sayles" userId="049f7ab8f1d47e49" providerId="LiveId" clId="{05E650AA-3261-426D-9C29-AEA98213A8BD}" dt="2025-07-25T02:04:46.620" v="1069" actId="6549"/>
          <ac:spMkLst>
            <pc:docMk/>
            <pc:sldMk cId="0" sldId="440"/>
            <ac:spMk id="2159620" creationId="{486EE02B-5DF4-4D72-4AA3-78DE21F298D5}"/>
          </ac:spMkLst>
        </pc:spChg>
      </pc:sldChg>
      <pc:sldChg chg="modSp mod">
        <pc:chgData name="Jonathan Sayles" userId="049f7ab8f1d47e49" providerId="LiveId" clId="{05E650AA-3261-426D-9C29-AEA98213A8BD}" dt="2025-07-25T02:08:41.850" v="1223" actId="20577"/>
        <pc:sldMkLst>
          <pc:docMk/>
          <pc:sldMk cId="0" sldId="460"/>
        </pc:sldMkLst>
        <pc:spChg chg="mod">
          <ac:chgData name="Jonathan Sayles" userId="049f7ab8f1d47e49" providerId="LiveId" clId="{05E650AA-3261-426D-9C29-AEA98213A8BD}" dt="2025-07-25T02:08:41.850" v="1223" actId="20577"/>
          <ac:spMkLst>
            <pc:docMk/>
            <pc:sldMk cId="0" sldId="460"/>
            <ac:spMk id="49155" creationId="{C7CED40C-3A37-5A38-6E3E-58EE6CD6AA5C}"/>
          </ac:spMkLst>
        </pc:spChg>
      </pc:sldChg>
      <pc:sldChg chg="modSp mod">
        <pc:chgData name="Jonathan Sayles" userId="049f7ab8f1d47e49" providerId="LiveId" clId="{05E650AA-3261-426D-9C29-AEA98213A8BD}" dt="2025-07-25T02:09:23.629" v="1233" actId="113"/>
        <pc:sldMkLst>
          <pc:docMk/>
          <pc:sldMk cId="0" sldId="465"/>
        </pc:sldMkLst>
        <pc:spChg chg="mod">
          <ac:chgData name="Jonathan Sayles" userId="049f7ab8f1d47e49" providerId="LiveId" clId="{05E650AA-3261-426D-9C29-AEA98213A8BD}" dt="2025-07-25T02:09:23.629" v="1233" actId="113"/>
          <ac:spMkLst>
            <pc:docMk/>
            <pc:sldMk cId="0" sldId="465"/>
            <ac:spMk id="51202" creationId="{1B277DB9-7E34-C87F-6B56-DF0960CA6D4C}"/>
          </ac:spMkLst>
        </pc:spChg>
        <pc:spChg chg="mod">
          <ac:chgData name="Jonathan Sayles" userId="049f7ab8f1d47e49" providerId="LiveId" clId="{05E650AA-3261-426D-9C29-AEA98213A8BD}" dt="2025-07-25T02:09:20.494" v="1232" actId="113"/>
          <ac:spMkLst>
            <pc:docMk/>
            <pc:sldMk cId="0" sldId="465"/>
            <ac:spMk id="2189315" creationId="{365B44C4-F14A-DCFC-324B-D88A575E512F}"/>
          </ac:spMkLst>
        </pc:spChg>
      </pc:sldChg>
      <pc:sldChg chg="modSp mod">
        <pc:chgData name="Jonathan Sayles" userId="049f7ab8f1d47e49" providerId="LiveId" clId="{05E650AA-3261-426D-9C29-AEA98213A8BD}" dt="2025-07-25T01:49:40.265" v="434" actId="14100"/>
        <pc:sldMkLst>
          <pc:docMk/>
          <pc:sldMk cId="0" sldId="603"/>
        </pc:sldMkLst>
        <pc:spChg chg="mod">
          <ac:chgData name="Jonathan Sayles" userId="049f7ab8f1d47e49" providerId="LiveId" clId="{05E650AA-3261-426D-9C29-AEA98213A8BD}" dt="2025-07-25T01:48:54.852" v="419"/>
          <ac:spMkLst>
            <pc:docMk/>
            <pc:sldMk cId="0" sldId="603"/>
            <ac:spMk id="11" creationId="{D7DC2607-F821-0C49-8705-BC6095047884}"/>
          </ac:spMkLst>
        </pc:spChg>
        <pc:spChg chg="mod">
          <ac:chgData name="Jonathan Sayles" userId="049f7ab8f1d47e49" providerId="LiveId" clId="{05E650AA-3261-426D-9C29-AEA98213A8BD}" dt="2025-07-25T01:48:54.852" v="419"/>
          <ac:spMkLst>
            <pc:docMk/>
            <pc:sldMk cId="0" sldId="603"/>
            <ac:spMk id="14338" creationId="{FE0DFC13-ABBF-A77E-BBE3-534AA89AC4C8}"/>
          </ac:spMkLst>
        </pc:spChg>
        <pc:spChg chg="mod">
          <ac:chgData name="Jonathan Sayles" userId="049f7ab8f1d47e49" providerId="LiveId" clId="{05E650AA-3261-426D-9C29-AEA98213A8BD}" dt="2025-07-25T01:49:40.265" v="434" actId="14100"/>
          <ac:spMkLst>
            <pc:docMk/>
            <pc:sldMk cId="0" sldId="603"/>
            <ac:spMk id="14342" creationId="{D6F190E6-CB00-7188-EEB4-5B26AF13347C}"/>
          </ac:spMkLst>
        </pc:spChg>
        <pc:spChg chg="mod">
          <ac:chgData name="Jonathan Sayles" userId="049f7ab8f1d47e49" providerId="LiveId" clId="{05E650AA-3261-426D-9C29-AEA98213A8BD}" dt="2025-07-25T01:48:54.852" v="419"/>
          <ac:spMkLst>
            <pc:docMk/>
            <pc:sldMk cId="0" sldId="603"/>
            <ac:spMk id="14343" creationId="{7D2B402D-93E0-45C0-6EE3-4FEF50E3E166}"/>
          </ac:spMkLst>
        </pc:spChg>
        <pc:spChg chg="mod">
          <ac:chgData name="Jonathan Sayles" userId="049f7ab8f1d47e49" providerId="LiveId" clId="{05E650AA-3261-426D-9C29-AEA98213A8BD}" dt="2025-07-25T01:48:54.852" v="419"/>
          <ac:spMkLst>
            <pc:docMk/>
            <pc:sldMk cId="0" sldId="603"/>
            <ac:spMk id="14344" creationId="{B8843129-12BA-281A-0F24-3DE7A9199FA6}"/>
          </ac:spMkLst>
        </pc:spChg>
        <pc:spChg chg="mod">
          <ac:chgData name="Jonathan Sayles" userId="049f7ab8f1d47e49" providerId="LiveId" clId="{05E650AA-3261-426D-9C29-AEA98213A8BD}" dt="2025-07-25T01:48:54.852" v="419"/>
          <ac:spMkLst>
            <pc:docMk/>
            <pc:sldMk cId="0" sldId="603"/>
            <ac:spMk id="14345" creationId="{CBCDE7BD-16D8-EF92-5CE1-2C1434E3CFD5}"/>
          </ac:spMkLst>
        </pc:spChg>
        <pc:spChg chg="mod">
          <ac:chgData name="Jonathan Sayles" userId="049f7ab8f1d47e49" providerId="LiveId" clId="{05E650AA-3261-426D-9C29-AEA98213A8BD}" dt="2025-07-25T01:49:36.916" v="433" actId="14100"/>
          <ac:spMkLst>
            <pc:docMk/>
            <pc:sldMk cId="0" sldId="603"/>
            <ac:spMk id="14346" creationId="{30D0B14B-9F8F-4763-D9C4-136841C80752}"/>
          </ac:spMkLst>
        </pc:spChg>
        <pc:spChg chg="mod">
          <ac:chgData name="Jonathan Sayles" userId="049f7ab8f1d47e49" providerId="LiveId" clId="{05E650AA-3261-426D-9C29-AEA98213A8BD}" dt="2025-07-25T01:48:54.852" v="419"/>
          <ac:spMkLst>
            <pc:docMk/>
            <pc:sldMk cId="0" sldId="603"/>
            <ac:spMk id="35843" creationId="{1F407476-0986-4635-9BC3-710B3F4A60DA}"/>
          </ac:spMkLst>
        </pc:spChg>
        <pc:spChg chg="mod">
          <ac:chgData name="Jonathan Sayles" userId="049f7ab8f1d47e49" providerId="LiveId" clId="{05E650AA-3261-426D-9C29-AEA98213A8BD}" dt="2025-07-25T01:48:54.852" v="419"/>
          <ac:spMkLst>
            <pc:docMk/>
            <pc:sldMk cId="0" sldId="603"/>
            <ac:spMk id="35844" creationId="{523A39E9-E52F-3929-62A5-85136A9D0EE7}"/>
          </ac:spMkLst>
        </pc:spChg>
        <pc:spChg chg="mod">
          <ac:chgData name="Jonathan Sayles" userId="049f7ab8f1d47e49" providerId="LiveId" clId="{05E650AA-3261-426D-9C29-AEA98213A8BD}" dt="2025-07-25T01:48:54.852" v="419"/>
          <ac:spMkLst>
            <pc:docMk/>
            <pc:sldMk cId="0" sldId="603"/>
            <ac:spMk id="35845" creationId="{A1FD1127-9278-6B84-40EE-A2A24F5C5514}"/>
          </ac:spMkLst>
        </pc:spChg>
        <pc:graphicFrameChg chg="mod">
          <ac:chgData name="Jonathan Sayles" userId="049f7ab8f1d47e49" providerId="LiveId" clId="{05E650AA-3261-426D-9C29-AEA98213A8BD}" dt="2025-07-25T01:49:19.964" v="423"/>
          <ac:graphicFrameMkLst>
            <pc:docMk/>
            <pc:sldMk cId="0" sldId="603"/>
            <ac:graphicFrameMk id="4" creationId="{28661A77-23E9-D522-E558-2EA3ED0FB185}"/>
          </ac:graphicFrameMkLst>
        </pc:graphicFrameChg>
        <pc:cxnChg chg="mod">
          <ac:chgData name="Jonathan Sayles" userId="049f7ab8f1d47e49" providerId="LiveId" clId="{05E650AA-3261-426D-9C29-AEA98213A8BD}" dt="2025-07-25T01:49:36.916" v="433" actId="14100"/>
          <ac:cxnSpMkLst>
            <pc:docMk/>
            <pc:sldMk cId="0" sldId="603"/>
            <ac:cxnSpMk id="22" creationId="{5EEC0E13-C40D-656F-5C39-5B548ECAE77E}"/>
          </ac:cxnSpMkLst>
        </pc:cxnChg>
        <pc:cxnChg chg="mod">
          <ac:chgData name="Jonathan Sayles" userId="049f7ab8f1d47e49" providerId="LiveId" clId="{05E650AA-3261-426D-9C29-AEA98213A8BD}" dt="2025-07-25T01:49:40.265" v="434" actId="14100"/>
          <ac:cxnSpMkLst>
            <pc:docMk/>
            <pc:sldMk cId="0" sldId="603"/>
            <ac:cxnSpMk id="24" creationId="{F78619A2-AA18-BADC-D588-F10F002C000B}"/>
          </ac:cxnSpMkLst>
        </pc:cxnChg>
      </pc:sldChg>
      <pc:sldChg chg="modSp mod">
        <pc:chgData name="Jonathan Sayles" userId="049f7ab8f1d47e49" providerId="LiveId" clId="{05E650AA-3261-426D-9C29-AEA98213A8BD}" dt="2025-07-25T02:40:38.668" v="2342" actId="20577"/>
        <pc:sldMkLst>
          <pc:docMk/>
          <pc:sldMk cId="0" sldId="862"/>
        </pc:sldMkLst>
        <pc:spChg chg="mod">
          <ac:chgData name="Jonathan Sayles" userId="049f7ab8f1d47e49" providerId="LiveId" clId="{05E650AA-3261-426D-9C29-AEA98213A8BD}" dt="2025-07-25T02:40:38.668" v="2342" actId="20577"/>
          <ac:spMkLst>
            <pc:docMk/>
            <pc:sldMk cId="0" sldId="862"/>
            <ac:spMk id="114692" creationId="{9062C623-7A5F-4D84-C7FD-A584FFCE1A8C}"/>
          </ac:spMkLst>
        </pc:spChg>
      </pc:sldChg>
      <pc:sldChg chg="modSp mod">
        <pc:chgData name="Jonathan Sayles" userId="049f7ab8f1d47e49" providerId="LiveId" clId="{05E650AA-3261-426D-9C29-AEA98213A8BD}" dt="2025-07-25T01:48:43.765" v="417" actId="1076"/>
        <pc:sldMkLst>
          <pc:docMk/>
          <pc:sldMk cId="0" sldId="967"/>
        </pc:sldMkLst>
        <pc:spChg chg="mod">
          <ac:chgData name="Jonathan Sayles" userId="049f7ab8f1d47e49" providerId="LiveId" clId="{05E650AA-3261-426D-9C29-AEA98213A8BD}" dt="2025-07-25T01:46:19.054" v="279" actId="1076"/>
          <ac:spMkLst>
            <pc:docMk/>
            <pc:sldMk cId="0" sldId="967"/>
            <ac:spMk id="12292" creationId="{8A678E1A-4AB4-03EE-0628-B29B8B2D6362}"/>
          </ac:spMkLst>
        </pc:spChg>
        <pc:spChg chg="mod">
          <ac:chgData name="Jonathan Sayles" userId="049f7ab8f1d47e49" providerId="LiveId" clId="{05E650AA-3261-426D-9C29-AEA98213A8BD}" dt="2025-07-25T01:48:43.765" v="417" actId="1076"/>
          <ac:spMkLst>
            <pc:docMk/>
            <pc:sldMk cId="0" sldId="967"/>
            <ac:spMk id="24588" creationId="{ED67D37E-883E-1987-D0E6-6126C4F6FD93}"/>
          </ac:spMkLst>
        </pc:spChg>
        <pc:spChg chg="mod">
          <ac:chgData name="Jonathan Sayles" userId="049f7ab8f1d47e49" providerId="LiveId" clId="{05E650AA-3261-426D-9C29-AEA98213A8BD}" dt="2025-07-25T01:47:59.743" v="364" actId="1076"/>
          <ac:spMkLst>
            <pc:docMk/>
            <pc:sldMk cId="0" sldId="967"/>
            <ac:spMk id="24596" creationId="{BA4F642D-E97B-A829-09A9-30C983206DBE}"/>
          </ac:spMkLst>
        </pc:spChg>
        <pc:spChg chg="mod">
          <ac:chgData name="Jonathan Sayles" userId="049f7ab8f1d47e49" providerId="LiveId" clId="{05E650AA-3261-426D-9C29-AEA98213A8BD}" dt="2025-07-25T01:47:31.967" v="358" actId="403"/>
          <ac:spMkLst>
            <pc:docMk/>
            <pc:sldMk cId="0" sldId="967"/>
            <ac:spMk id="24597" creationId="{B833D7E3-0959-47B9-9EE3-07006105B4EA}"/>
          </ac:spMkLst>
        </pc:spChg>
      </pc:sldChg>
      <pc:sldChg chg="modSp mod">
        <pc:chgData name="Jonathan Sayles" userId="049f7ab8f1d47e49" providerId="LiveId" clId="{05E650AA-3261-426D-9C29-AEA98213A8BD}" dt="2025-07-25T02:42:17.379" v="2479" actId="6549"/>
        <pc:sldMkLst>
          <pc:docMk/>
          <pc:sldMk cId="0" sldId="970"/>
        </pc:sldMkLst>
        <pc:spChg chg="mod">
          <ac:chgData name="Jonathan Sayles" userId="049f7ab8f1d47e49" providerId="LiveId" clId="{05E650AA-3261-426D-9C29-AEA98213A8BD}" dt="2025-07-25T02:42:17.379" v="2479" actId="6549"/>
          <ac:spMkLst>
            <pc:docMk/>
            <pc:sldMk cId="0" sldId="970"/>
            <ac:spMk id="119811" creationId="{6EFD0D68-E38F-8414-F42D-DB9D34A98506}"/>
          </ac:spMkLst>
        </pc:spChg>
      </pc:sldChg>
      <pc:sldChg chg="modSp mod">
        <pc:chgData name="Jonathan Sayles" userId="049f7ab8f1d47e49" providerId="LiveId" clId="{05E650AA-3261-426D-9C29-AEA98213A8BD}" dt="2025-07-25T02:34:47.450" v="2091" actId="207"/>
        <pc:sldMkLst>
          <pc:docMk/>
          <pc:sldMk cId="0" sldId="1025"/>
        </pc:sldMkLst>
        <pc:spChg chg="mod">
          <ac:chgData name="Jonathan Sayles" userId="049f7ab8f1d47e49" providerId="LiveId" clId="{05E650AA-3261-426D-9C29-AEA98213A8BD}" dt="2025-07-25T02:34:47.450" v="2091" actId="207"/>
          <ac:spMkLst>
            <pc:docMk/>
            <pc:sldMk cId="0" sldId="1025"/>
            <ac:spMk id="8" creationId="{A27086CA-8587-3FCC-3846-8EE9E32838B1}"/>
          </ac:spMkLst>
        </pc:spChg>
        <pc:spChg chg="mod">
          <ac:chgData name="Jonathan Sayles" userId="049f7ab8f1d47e49" providerId="LiveId" clId="{05E650AA-3261-426D-9C29-AEA98213A8BD}" dt="2025-07-25T02:34:47.450" v="2091" actId="207"/>
          <ac:spMkLst>
            <pc:docMk/>
            <pc:sldMk cId="0" sldId="1025"/>
            <ac:spMk id="17" creationId="{15A2762B-29C7-6E9B-1DA8-3961AA2F7283}"/>
          </ac:spMkLst>
        </pc:spChg>
        <pc:spChg chg="mod">
          <ac:chgData name="Jonathan Sayles" userId="049f7ab8f1d47e49" providerId="LiveId" clId="{05E650AA-3261-426D-9C29-AEA98213A8BD}" dt="2025-07-25T02:34:47.450" v="2091" actId="207"/>
          <ac:spMkLst>
            <pc:docMk/>
            <pc:sldMk cId="0" sldId="1025"/>
            <ac:spMk id="26" creationId="{2BE837AB-57AF-7CAE-1B48-C2951C671A84}"/>
          </ac:spMkLst>
        </pc:spChg>
        <pc:spChg chg="mod">
          <ac:chgData name="Jonathan Sayles" userId="049f7ab8f1d47e49" providerId="LiveId" clId="{05E650AA-3261-426D-9C29-AEA98213A8BD}" dt="2025-07-25T02:34:47.450" v="2091" actId="207"/>
          <ac:spMkLst>
            <pc:docMk/>
            <pc:sldMk cId="0" sldId="1025"/>
            <ac:spMk id="27" creationId="{26E9F5E9-4A23-4BD8-07ED-AB386A97FB03}"/>
          </ac:spMkLst>
        </pc:spChg>
        <pc:spChg chg="mod">
          <ac:chgData name="Jonathan Sayles" userId="049f7ab8f1d47e49" providerId="LiveId" clId="{05E650AA-3261-426D-9C29-AEA98213A8BD}" dt="2025-07-25T02:34:47.450" v="2091" actId="207"/>
          <ac:spMkLst>
            <pc:docMk/>
            <pc:sldMk cId="0" sldId="1025"/>
            <ac:spMk id="29" creationId="{3FD22B17-3067-8FF5-DE05-15C79226D439}"/>
          </ac:spMkLst>
        </pc:spChg>
        <pc:spChg chg="mod">
          <ac:chgData name="Jonathan Sayles" userId="049f7ab8f1d47e49" providerId="LiveId" clId="{05E650AA-3261-426D-9C29-AEA98213A8BD}" dt="2025-07-25T02:34:47.450" v="2091" actId="207"/>
          <ac:spMkLst>
            <pc:docMk/>
            <pc:sldMk cId="0" sldId="1025"/>
            <ac:spMk id="99339" creationId="{3B638672-C177-9078-E7C0-F07B11F2BF25}"/>
          </ac:spMkLst>
        </pc:spChg>
        <pc:spChg chg="mod">
          <ac:chgData name="Jonathan Sayles" userId="049f7ab8f1d47e49" providerId="LiveId" clId="{05E650AA-3261-426D-9C29-AEA98213A8BD}" dt="2025-07-25T02:34:47.450" v="2091" actId="207"/>
          <ac:spMkLst>
            <pc:docMk/>
            <pc:sldMk cId="0" sldId="1025"/>
            <ac:spMk id="99342" creationId="{7D425314-E3C0-6766-6491-A6225CD0BD83}"/>
          </ac:spMkLst>
        </pc:spChg>
        <pc:spChg chg="mod">
          <ac:chgData name="Jonathan Sayles" userId="049f7ab8f1d47e49" providerId="LiveId" clId="{05E650AA-3261-426D-9C29-AEA98213A8BD}" dt="2025-07-25T02:34:47.450" v="2091" actId="207"/>
          <ac:spMkLst>
            <pc:docMk/>
            <pc:sldMk cId="0" sldId="1025"/>
            <ac:spMk id="99358" creationId="{A21F9A61-8648-7200-0BD0-82F8E826249B}"/>
          </ac:spMkLst>
        </pc:spChg>
        <pc:spChg chg="mod">
          <ac:chgData name="Jonathan Sayles" userId="049f7ab8f1d47e49" providerId="LiveId" clId="{05E650AA-3261-426D-9C29-AEA98213A8BD}" dt="2025-07-25T02:34:47.450" v="2091" actId="207"/>
          <ac:spMkLst>
            <pc:docMk/>
            <pc:sldMk cId="0" sldId="1025"/>
            <ac:spMk id="99365" creationId="{DAC1F865-68FD-FC5E-4037-7BD95075A498}"/>
          </ac:spMkLst>
        </pc:spChg>
        <pc:spChg chg="mod">
          <ac:chgData name="Jonathan Sayles" userId="049f7ab8f1d47e49" providerId="LiveId" clId="{05E650AA-3261-426D-9C29-AEA98213A8BD}" dt="2025-07-25T02:34:47.450" v="2091" actId="207"/>
          <ac:spMkLst>
            <pc:docMk/>
            <pc:sldMk cId="0" sldId="1025"/>
            <ac:spMk id="99366" creationId="{E1E366F4-30F0-A09F-916A-9E412B63AFFA}"/>
          </ac:spMkLst>
        </pc:spChg>
      </pc:sldChg>
      <pc:sldChg chg="modSp mod">
        <pc:chgData name="Jonathan Sayles" userId="049f7ab8f1d47e49" providerId="LiveId" clId="{05E650AA-3261-426D-9C29-AEA98213A8BD}" dt="2025-07-25T02:36:22.651" v="2163" actId="14100"/>
        <pc:sldMkLst>
          <pc:docMk/>
          <pc:sldMk cId="0" sldId="1053"/>
        </pc:sldMkLst>
        <pc:spChg chg="mod">
          <ac:chgData name="Jonathan Sayles" userId="049f7ab8f1d47e49" providerId="LiveId" clId="{05E650AA-3261-426D-9C29-AEA98213A8BD}" dt="2025-07-25T02:36:17.686" v="2162" actId="1076"/>
          <ac:spMkLst>
            <pc:docMk/>
            <pc:sldMk cId="0" sldId="1053"/>
            <ac:spMk id="105474" creationId="{7420741B-21FE-14F8-FC3B-B5A9047D6E15}"/>
          </ac:spMkLst>
        </pc:spChg>
        <pc:spChg chg="mod">
          <ac:chgData name="Jonathan Sayles" userId="049f7ab8f1d47e49" providerId="LiveId" clId="{05E650AA-3261-426D-9C29-AEA98213A8BD}" dt="2025-07-25T02:36:22.651" v="2163" actId="14100"/>
          <ac:spMkLst>
            <pc:docMk/>
            <pc:sldMk cId="0" sldId="1053"/>
            <ac:spMk id="105475" creationId="{71CFC7EB-004C-7B88-59E1-9A39F50C9B02}"/>
          </ac:spMkLst>
        </pc:spChg>
      </pc:sldChg>
      <pc:sldChg chg="modSp mod">
        <pc:chgData name="Jonathan Sayles" userId="049f7ab8f1d47e49" providerId="LiveId" clId="{05E650AA-3261-426D-9C29-AEA98213A8BD}" dt="2025-07-25T02:17:35.751" v="1550" actId="20577"/>
        <pc:sldMkLst>
          <pc:docMk/>
          <pc:sldMk cId="0" sldId="1078"/>
        </pc:sldMkLst>
        <pc:spChg chg="mod">
          <ac:chgData name="Jonathan Sayles" userId="049f7ab8f1d47e49" providerId="LiveId" clId="{05E650AA-3261-426D-9C29-AEA98213A8BD}" dt="2025-07-25T02:17:35.751" v="1550" actId="20577"/>
          <ac:spMkLst>
            <pc:docMk/>
            <pc:sldMk cId="0" sldId="1078"/>
            <ac:spMk id="67588" creationId="{DB250436-C3DB-78AA-AB33-D96BEC9916DC}"/>
          </ac:spMkLst>
        </pc:spChg>
      </pc:sldChg>
      <pc:sldChg chg="modSp mod">
        <pc:chgData name="Jonathan Sayles" userId="049f7ab8f1d47e49" providerId="LiveId" clId="{05E650AA-3261-426D-9C29-AEA98213A8BD}" dt="2025-07-25T02:36:57.271" v="2177" actId="113"/>
        <pc:sldMkLst>
          <pc:docMk/>
          <pc:sldMk cId="0" sldId="1088"/>
        </pc:sldMkLst>
        <pc:spChg chg="mod">
          <ac:chgData name="Jonathan Sayles" userId="049f7ab8f1d47e49" providerId="LiveId" clId="{05E650AA-3261-426D-9C29-AEA98213A8BD}" dt="2025-07-25T02:36:33.408" v="2164" actId="1076"/>
          <ac:spMkLst>
            <pc:docMk/>
            <pc:sldMk cId="0" sldId="1088"/>
            <ac:spMk id="106499" creationId="{DF197E92-C95E-C402-F2F3-D12FFA1D31F9}"/>
          </ac:spMkLst>
        </pc:spChg>
        <pc:spChg chg="mod">
          <ac:chgData name="Jonathan Sayles" userId="049f7ab8f1d47e49" providerId="LiveId" clId="{05E650AA-3261-426D-9C29-AEA98213A8BD}" dt="2025-07-25T02:36:57.271" v="2177" actId="113"/>
          <ac:spMkLst>
            <pc:docMk/>
            <pc:sldMk cId="0" sldId="1088"/>
            <ac:spMk id="3253251" creationId="{DE676838-A515-C69C-42D0-837560766C96}"/>
          </ac:spMkLst>
        </pc:spChg>
      </pc:sldChg>
      <pc:sldChg chg="modSp mod">
        <pc:chgData name="Jonathan Sayles" userId="049f7ab8f1d47e49" providerId="LiveId" clId="{05E650AA-3261-426D-9C29-AEA98213A8BD}" dt="2025-07-25T02:12:20.826" v="1314" actId="113"/>
        <pc:sldMkLst>
          <pc:docMk/>
          <pc:sldMk cId="0" sldId="1119"/>
        </pc:sldMkLst>
        <pc:spChg chg="mod">
          <ac:chgData name="Jonathan Sayles" userId="049f7ab8f1d47e49" providerId="LiveId" clId="{05E650AA-3261-426D-9C29-AEA98213A8BD}" dt="2025-07-25T02:12:20.826" v="1314" actId="113"/>
          <ac:spMkLst>
            <pc:docMk/>
            <pc:sldMk cId="0" sldId="1119"/>
            <ac:spMk id="55298" creationId="{CBE83D35-B068-D0E7-A1EE-2CA9DBEFB02E}"/>
          </ac:spMkLst>
        </pc:spChg>
      </pc:sldChg>
      <pc:sldChg chg="modSp mod">
        <pc:chgData name="Jonathan Sayles" userId="049f7ab8f1d47e49" providerId="LiveId" clId="{05E650AA-3261-426D-9C29-AEA98213A8BD}" dt="2025-07-25T02:10:33.801" v="1246" actId="1036"/>
        <pc:sldMkLst>
          <pc:docMk/>
          <pc:sldMk cId="0" sldId="1239"/>
        </pc:sldMkLst>
        <pc:spChg chg="mod">
          <ac:chgData name="Jonathan Sayles" userId="049f7ab8f1d47e49" providerId="LiveId" clId="{05E650AA-3261-426D-9C29-AEA98213A8BD}" dt="2025-07-25T02:10:33.801" v="1246" actId="1036"/>
          <ac:spMkLst>
            <pc:docMk/>
            <pc:sldMk cId="0" sldId="1239"/>
            <ac:spMk id="52228" creationId="{B27B601C-7942-4D61-7519-BDAC47147387}"/>
          </ac:spMkLst>
        </pc:spChg>
        <pc:spChg chg="mod">
          <ac:chgData name="Jonathan Sayles" userId="049f7ab8f1d47e49" providerId="LiveId" clId="{05E650AA-3261-426D-9C29-AEA98213A8BD}" dt="2025-07-25T02:09:50.322" v="1236" actId="14100"/>
          <ac:spMkLst>
            <pc:docMk/>
            <pc:sldMk cId="0" sldId="1239"/>
            <ac:spMk id="2192387" creationId="{603CE987-369B-8234-84FE-685A7A46F2CC}"/>
          </ac:spMkLst>
        </pc:spChg>
      </pc:sldChg>
      <pc:sldChg chg="modSp mod">
        <pc:chgData name="Jonathan Sayles" userId="049f7ab8f1d47e49" providerId="LiveId" clId="{05E650AA-3261-426D-9C29-AEA98213A8BD}" dt="2025-07-25T02:36:09.095" v="2161" actId="20577"/>
        <pc:sldMkLst>
          <pc:docMk/>
          <pc:sldMk cId="0" sldId="1267"/>
        </pc:sldMkLst>
        <pc:spChg chg="mod">
          <ac:chgData name="Jonathan Sayles" userId="049f7ab8f1d47e49" providerId="LiveId" clId="{05E650AA-3261-426D-9C29-AEA98213A8BD}" dt="2025-07-25T02:36:09.095" v="2161" actId="20577"/>
          <ac:spMkLst>
            <pc:docMk/>
            <pc:sldMk cId="0" sldId="1267"/>
            <ac:spMk id="3247108" creationId="{596B8A88-F39F-A804-7307-606058726693}"/>
          </ac:spMkLst>
        </pc:spChg>
      </pc:sldChg>
      <pc:sldChg chg="modSp mod">
        <pc:chgData name="Jonathan Sayles" userId="049f7ab8f1d47e49" providerId="LiveId" clId="{05E650AA-3261-426D-9C29-AEA98213A8BD}" dt="2025-07-25T02:15:10.176" v="1417" actId="20577"/>
        <pc:sldMkLst>
          <pc:docMk/>
          <pc:sldMk cId="0" sldId="1280"/>
        </pc:sldMkLst>
        <pc:spChg chg="mod">
          <ac:chgData name="Jonathan Sayles" userId="049f7ab8f1d47e49" providerId="LiveId" clId="{05E650AA-3261-426D-9C29-AEA98213A8BD}" dt="2025-07-25T02:15:10.176" v="1417" actId="20577"/>
          <ac:spMkLst>
            <pc:docMk/>
            <pc:sldMk cId="0" sldId="1280"/>
            <ac:spMk id="65539" creationId="{96028FC7-E608-76C8-C350-EF7A913C7A2B}"/>
          </ac:spMkLst>
        </pc:spChg>
      </pc:sldChg>
      <pc:sldChg chg="modSp mod">
        <pc:chgData name="Jonathan Sayles" userId="049f7ab8f1d47e49" providerId="LiveId" clId="{05E650AA-3261-426D-9C29-AEA98213A8BD}" dt="2025-07-25T02:22:23.152" v="1658" actId="113"/>
        <pc:sldMkLst>
          <pc:docMk/>
          <pc:sldMk cId="0" sldId="1282"/>
        </pc:sldMkLst>
        <pc:spChg chg="mod">
          <ac:chgData name="Jonathan Sayles" userId="049f7ab8f1d47e49" providerId="LiveId" clId="{05E650AA-3261-426D-9C29-AEA98213A8BD}" dt="2025-07-25T02:22:15.866" v="1657" actId="20577"/>
          <ac:spMkLst>
            <pc:docMk/>
            <pc:sldMk cId="0" sldId="1282"/>
            <ac:spMk id="71682" creationId="{B72134EA-825B-06DE-B446-83588C43DDF3}"/>
          </ac:spMkLst>
        </pc:spChg>
        <pc:spChg chg="mod">
          <ac:chgData name="Jonathan Sayles" userId="049f7ab8f1d47e49" providerId="LiveId" clId="{05E650AA-3261-426D-9C29-AEA98213A8BD}" dt="2025-07-25T02:22:23.152" v="1658" actId="113"/>
          <ac:spMkLst>
            <pc:docMk/>
            <pc:sldMk cId="0" sldId="1282"/>
            <ac:spMk id="3132419" creationId="{41290C5E-C89E-3C71-1905-3D5FAEBEB134}"/>
          </ac:spMkLst>
        </pc:spChg>
        <pc:cxnChg chg="mod">
          <ac:chgData name="Jonathan Sayles" userId="049f7ab8f1d47e49" providerId="LiveId" clId="{05E650AA-3261-426D-9C29-AEA98213A8BD}" dt="2025-07-25T02:18:23.085" v="1562" actId="14100"/>
          <ac:cxnSpMkLst>
            <pc:docMk/>
            <pc:sldMk cId="0" sldId="1282"/>
            <ac:cxnSpMk id="4" creationId="{90E8950F-64EA-9CE4-0D8F-51717F614B46}"/>
          </ac:cxnSpMkLst>
        </pc:cxnChg>
      </pc:sldChg>
      <pc:sldChg chg="modSp mod">
        <pc:chgData name="Jonathan Sayles" userId="049f7ab8f1d47e49" providerId="LiveId" clId="{05E650AA-3261-426D-9C29-AEA98213A8BD}" dt="2025-07-25T02:23:08.296" v="1672" actId="122"/>
        <pc:sldMkLst>
          <pc:docMk/>
          <pc:sldMk cId="0" sldId="1299"/>
        </pc:sldMkLst>
        <pc:spChg chg="mod">
          <ac:chgData name="Jonathan Sayles" userId="049f7ab8f1d47e49" providerId="LiveId" clId="{05E650AA-3261-426D-9C29-AEA98213A8BD}" dt="2025-07-25T02:23:08.296" v="1672" actId="122"/>
          <ac:spMkLst>
            <pc:docMk/>
            <pc:sldMk cId="0" sldId="1299"/>
            <ac:spMk id="73731" creationId="{2A6D6DA0-4E80-194F-DFCF-169AA4EF8B08}"/>
          </ac:spMkLst>
        </pc:spChg>
      </pc:sldChg>
      <pc:sldChg chg="modSp mod">
        <pc:chgData name="Jonathan Sayles" userId="049f7ab8f1d47e49" providerId="LiveId" clId="{05E650AA-3261-426D-9C29-AEA98213A8BD}" dt="2025-07-25T02:26:02.181" v="1731" actId="20577"/>
        <pc:sldMkLst>
          <pc:docMk/>
          <pc:sldMk cId="0" sldId="1301"/>
        </pc:sldMkLst>
        <pc:spChg chg="mod">
          <ac:chgData name="Jonathan Sayles" userId="049f7ab8f1d47e49" providerId="LiveId" clId="{05E650AA-3261-426D-9C29-AEA98213A8BD}" dt="2025-07-25T02:26:02.181" v="1731" actId="20577"/>
          <ac:spMkLst>
            <pc:docMk/>
            <pc:sldMk cId="0" sldId="1301"/>
            <ac:spMk id="75778" creationId="{57CF743D-A826-FF2C-1CDD-5BEF32D3DF01}"/>
          </ac:spMkLst>
        </pc:spChg>
      </pc:sldChg>
      <pc:sldChg chg="modSp mod">
        <pc:chgData name="Jonathan Sayles" userId="049f7ab8f1d47e49" providerId="LiveId" clId="{05E650AA-3261-426D-9C29-AEA98213A8BD}" dt="2025-07-25T02:26:37.347" v="1765" actId="1038"/>
        <pc:sldMkLst>
          <pc:docMk/>
          <pc:sldMk cId="0" sldId="1302"/>
        </pc:sldMkLst>
        <pc:spChg chg="mod">
          <ac:chgData name="Jonathan Sayles" userId="049f7ab8f1d47e49" providerId="LiveId" clId="{05E650AA-3261-426D-9C29-AEA98213A8BD}" dt="2025-07-25T02:26:19.691" v="1761" actId="20577"/>
          <ac:spMkLst>
            <pc:docMk/>
            <pc:sldMk cId="0" sldId="1302"/>
            <ac:spMk id="77826" creationId="{0E005B49-2F3D-1B71-9F1A-6F4CA4D4156A}"/>
          </ac:spMkLst>
        </pc:spChg>
        <pc:picChg chg="mod">
          <ac:chgData name="Jonathan Sayles" userId="049f7ab8f1d47e49" providerId="LiveId" clId="{05E650AA-3261-426D-9C29-AEA98213A8BD}" dt="2025-07-25T02:26:37.347" v="1765" actId="1038"/>
          <ac:picMkLst>
            <pc:docMk/>
            <pc:sldMk cId="0" sldId="1302"/>
            <ac:picMk id="3" creationId="{3DFCD06C-5DA2-8609-1F78-2A075C133F36}"/>
          </ac:picMkLst>
        </pc:picChg>
      </pc:sldChg>
      <pc:sldChg chg="modSp mod">
        <pc:chgData name="Jonathan Sayles" userId="049f7ab8f1d47e49" providerId="LiveId" clId="{05E650AA-3261-426D-9C29-AEA98213A8BD}" dt="2025-07-25T02:27:00.084" v="1794" actId="20577"/>
        <pc:sldMkLst>
          <pc:docMk/>
          <pc:sldMk cId="0" sldId="1303"/>
        </pc:sldMkLst>
        <pc:spChg chg="mod">
          <ac:chgData name="Jonathan Sayles" userId="049f7ab8f1d47e49" providerId="LiveId" clId="{05E650AA-3261-426D-9C29-AEA98213A8BD}" dt="2025-07-25T02:27:00.084" v="1794" actId="20577"/>
          <ac:spMkLst>
            <pc:docMk/>
            <pc:sldMk cId="0" sldId="1303"/>
            <ac:spMk id="79874" creationId="{1C1326B5-87AF-DEE5-0D39-EBDC1382E013}"/>
          </ac:spMkLst>
        </pc:spChg>
      </pc:sldChg>
      <pc:sldChg chg="modSp mod">
        <pc:chgData name="Jonathan Sayles" userId="049f7ab8f1d47e49" providerId="LiveId" clId="{05E650AA-3261-426D-9C29-AEA98213A8BD}" dt="2025-07-25T02:28:16.941" v="1834" actId="113"/>
        <pc:sldMkLst>
          <pc:docMk/>
          <pc:sldMk cId="0" sldId="1312"/>
        </pc:sldMkLst>
        <pc:spChg chg="mod">
          <ac:chgData name="Jonathan Sayles" userId="049f7ab8f1d47e49" providerId="LiveId" clId="{05E650AA-3261-426D-9C29-AEA98213A8BD}" dt="2025-07-25T02:28:16.941" v="1834" actId="113"/>
          <ac:spMkLst>
            <pc:docMk/>
            <pc:sldMk cId="0" sldId="1312"/>
            <ac:spMk id="84995" creationId="{000C4543-5E5B-A3EB-9B91-9EB6164A9D31}"/>
          </ac:spMkLst>
        </pc:spChg>
      </pc:sldChg>
      <pc:sldChg chg="modSp mod">
        <pc:chgData name="Jonathan Sayles" userId="049f7ab8f1d47e49" providerId="LiveId" clId="{05E650AA-3261-426D-9C29-AEA98213A8BD}" dt="2025-07-25T02:28:08.541" v="1833" actId="113"/>
        <pc:sldMkLst>
          <pc:docMk/>
          <pc:sldMk cId="0" sldId="1313"/>
        </pc:sldMkLst>
        <pc:spChg chg="mod">
          <ac:chgData name="Jonathan Sayles" userId="049f7ab8f1d47e49" providerId="LiveId" clId="{05E650AA-3261-426D-9C29-AEA98213A8BD}" dt="2025-07-25T02:28:08.541" v="1833" actId="113"/>
          <ac:spMkLst>
            <pc:docMk/>
            <pc:sldMk cId="0" sldId="1313"/>
            <ac:spMk id="86018" creationId="{F37D77CD-DF74-5C2E-F68E-E13F08573F19}"/>
          </ac:spMkLst>
        </pc:spChg>
      </pc:sldChg>
      <pc:sldChg chg="modSp mod">
        <pc:chgData name="Jonathan Sayles" userId="049f7ab8f1d47e49" providerId="LiveId" clId="{05E650AA-3261-426D-9C29-AEA98213A8BD}" dt="2025-07-25T02:28:22.731" v="1835" actId="113"/>
        <pc:sldMkLst>
          <pc:docMk/>
          <pc:sldMk cId="0" sldId="1314"/>
        </pc:sldMkLst>
        <pc:spChg chg="mod">
          <ac:chgData name="Jonathan Sayles" userId="049f7ab8f1d47e49" providerId="LiveId" clId="{05E650AA-3261-426D-9C29-AEA98213A8BD}" dt="2025-07-25T02:27:35.491" v="1828" actId="1076"/>
          <ac:spMkLst>
            <pc:docMk/>
            <pc:sldMk cId="0" sldId="1314"/>
            <ac:spMk id="87044" creationId="{0528CB90-78C6-7CD0-7001-B23A1DF6138F}"/>
          </ac:spMkLst>
        </pc:spChg>
        <pc:spChg chg="mod">
          <ac:chgData name="Jonathan Sayles" userId="049f7ab8f1d47e49" providerId="LiveId" clId="{05E650AA-3261-426D-9C29-AEA98213A8BD}" dt="2025-07-25T02:28:22.731" v="1835" actId="113"/>
          <ac:spMkLst>
            <pc:docMk/>
            <pc:sldMk cId="0" sldId="1314"/>
            <ac:spMk id="3218434" creationId="{FE8FDFBD-DBA5-CF0A-6BD9-D17F1AB285B5}"/>
          </ac:spMkLst>
        </pc:spChg>
        <pc:picChg chg="mod">
          <ac:chgData name="Jonathan Sayles" userId="049f7ab8f1d47e49" providerId="LiveId" clId="{05E650AA-3261-426D-9C29-AEA98213A8BD}" dt="2025-07-25T02:27:51.868" v="1832" actId="14100"/>
          <ac:picMkLst>
            <pc:docMk/>
            <pc:sldMk cId="0" sldId="1314"/>
            <ac:picMk id="87042" creationId="{AB141C6D-5B48-C451-3DF8-4A27F595B409}"/>
          </ac:picMkLst>
        </pc:picChg>
      </pc:sldChg>
      <pc:sldChg chg="modSp mod">
        <pc:chgData name="Jonathan Sayles" userId="049f7ab8f1d47e49" providerId="LiveId" clId="{05E650AA-3261-426D-9C29-AEA98213A8BD}" dt="2025-07-25T02:29:00.171" v="1846" actId="1038"/>
        <pc:sldMkLst>
          <pc:docMk/>
          <pc:sldMk cId="0" sldId="1316"/>
        </pc:sldMkLst>
        <pc:spChg chg="mod">
          <ac:chgData name="Jonathan Sayles" userId="049f7ab8f1d47e49" providerId="LiveId" clId="{05E650AA-3261-426D-9C29-AEA98213A8BD}" dt="2025-07-25T02:28:52.461" v="1839" actId="14100"/>
          <ac:spMkLst>
            <pc:docMk/>
            <pc:sldMk cId="0" sldId="1316"/>
            <ac:spMk id="83971" creationId="{414861BA-2BEE-13E0-E373-95BF134709AF}"/>
          </ac:spMkLst>
        </pc:spChg>
        <pc:spChg chg="mod">
          <ac:chgData name="Jonathan Sayles" userId="049f7ab8f1d47e49" providerId="LiveId" clId="{05E650AA-3261-426D-9C29-AEA98213A8BD}" dt="2025-07-25T02:28:33.752" v="1837" actId="1076"/>
          <ac:spMkLst>
            <pc:docMk/>
            <pc:sldMk cId="0" sldId="1316"/>
            <ac:spMk id="88066" creationId="{2A156003-5672-B6A9-9D8A-BF3C5CB2F9F2}"/>
          </ac:spMkLst>
        </pc:spChg>
        <pc:spChg chg="mod">
          <ac:chgData name="Jonathan Sayles" userId="049f7ab8f1d47e49" providerId="LiveId" clId="{05E650AA-3261-426D-9C29-AEA98213A8BD}" dt="2025-07-25T02:29:00.171" v="1846" actId="1038"/>
          <ac:spMkLst>
            <pc:docMk/>
            <pc:sldMk cId="0" sldId="1316"/>
            <ac:spMk id="88072" creationId="{31EDA121-2BFF-CB47-5B6A-064CF01A8045}"/>
          </ac:spMkLst>
        </pc:spChg>
        <pc:spChg chg="mod">
          <ac:chgData name="Jonathan Sayles" userId="049f7ab8f1d47e49" providerId="LiveId" clId="{05E650AA-3261-426D-9C29-AEA98213A8BD}" dt="2025-07-25T02:29:00.171" v="1846" actId="1038"/>
          <ac:spMkLst>
            <pc:docMk/>
            <pc:sldMk cId="0" sldId="1316"/>
            <ac:spMk id="88075" creationId="{74E2299E-3CA4-ED22-7CA6-07F897EE0CE2}"/>
          </ac:spMkLst>
        </pc:spChg>
        <pc:spChg chg="mod">
          <ac:chgData name="Jonathan Sayles" userId="049f7ab8f1d47e49" providerId="LiveId" clId="{05E650AA-3261-426D-9C29-AEA98213A8BD}" dt="2025-07-25T02:29:00.171" v="1846" actId="1038"/>
          <ac:spMkLst>
            <pc:docMk/>
            <pc:sldMk cId="0" sldId="1316"/>
            <ac:spMk id="88076" creationId="{2037F2B8-846B-60AC-4351-CC5FCB9FBDA9}"/>
          </ac:spMkLst>
        </pc:spChg>
        <pc:spChg chg="mod">
          <ac:chgData name="Jonathan Sayles" userId="049f7ab8f1d47e49" providerId="LiveId" clId="{05E650AA-3261-426D-9C29-AEA98213A8BD}" dt="2025-07-25T02:29:00.171" v="1846" actId="1038"/>
          <ac:spMkLst>
            <pc:docMk/>
            <pc:sldMk cId="0" sldId="1316"/>
            <ac:spMk id="88077" creationId="{2E18E569-7F91-DC78-AEC5-24647DDCC180}"/>
          </ac:spMkLst>
        </pc:spChg>
        <pc:spChg chg="mod">
          <ac:chgData name="Jonathan Sayles" userId="049f7ab8f1d47e49" providerId="LiveId" clId="{05E650AA-3261-426D-9C29-AEA98213A8BD}" dt="2025-07-25T02:29:00.171" v="1846" actId="1038"/>
          <ac:spMkLst>
            <pc:docMk/>
            <pc:sldMk cId="0" sldId="1316"/>
            <ac:spMk id="3206156" creationId="{23A8D8D1-ABC9-C87B-4CE4-ACA3F6971B50}"/>
          </ac:spMkLst>
        </pc:spChg>
        <pc:grpChg chg="mod">
          <ac:chgData name="Jonathan Sayles" userId="049f7ab8f1d47e49" providerId="LiveId" clId="{05E650AA-3261-426D-9C29-AEA98213A8BD}" dt="2025-07-25T02:29:00.171" v="1846" actId="1038"/>
          <ac:grpSpMkLst>
            <pc:docMk/>
            <pc:sldMk cId="0" sldId="1316"/>
            <ac:grpSpMk id="88070" creationId="{6914F5C4-AA79-52C1-6894-84742A86F695}"/>
          </ac:grpSpMkLst>
        </pc:grpChg>
        <pc:picChg chg="mod">
          <ac:chgData name="Jonathan Sayles" userId="049f7ab8f1d47e49" providerId="LiveId" clId="{05E650AA-3261-426D-9C29-AEA98213A8BD}" dt="2025-07-25T02:29:00.171" v="1846" actId="1038"/>
          <ac:picMkLst>
            <pc:docMk/>
            <pc:sldMk cId="0" sldId="1316"/>
            <ac:picMk id="88068" creationId="{414933A0-3543-23AF-748C-64E25CE10AE1}"/>
          </ac:picMkLst>
        </pc:picChg>
        <pc:picChg chg="mod">
          <ac:chgData name="Jonathan Sayles" userId="049f7ab8f1d47e49" providerId="LiveId" clId="{05E650AA-3261-426D-9C29-AEA98213A8BD}" dt="2025-07-25T02:29:00.171" v="1846" actId="1038"/>
          <ac:picMkLst>
            <pc:docMk/>
            <pc:sldMk cId="0" sldId="1316"/>
            <ac:picMk id="88069" creationId="{E2341424-CFB6-944D-134F-F3BC6B301A35}"/>
          </ac:picMkLst>
        </pc:picChg>
        <pc:picChg chg="mod">
          <ac:chgData name="Jonathan Sayles" userId="049f7ab8f1d47e49" providerId="LiveId" clId="{05E650AA-3261-426D-9C29-AEA98213A8BD}" dt="2025-07-25T02:29:00.171" v="1846" actId="1038"/>
          <ac:picMkLst>
            <pc:docMk/>
            <pc:sldMk cId="0" sldId="1316"/>
            <ac:picMk id="88071" creationId="{738DFF98-6E84-9337-192A-2189D15DCEF9}"/>
          </ac:picMkLst>
        </pc:picChg>
        <pc:picChg chg="mod">
          <ac:chgData name="Jonathan Sayles" userId="049f7ab8f1d47e49" providerId="LiveId" clId="{05E650AA-3261-426D-9C29-AEA98213A8BD}" dt="2025-07-25T02:29:00.171" v="1846" actId="1038"/>
          <ac:picMkLst>
            <pc:docMk/>
            <pc:sldMk cId="0" sldId="1316"/>
            <ac:picMk id="88073" creationId="{9B3F8173-D27B-8347-8009-4CEDE4CE6CDE}"/>
          </ac:picMkLst>
        </pc:picChg>
      </pc:sldChg>
      <pc:sldChg chg="delSp modSp mod">
        <pc:chgData name="Jonathan Sayles" userId="049f7ab8f1d47e49" providerId="LiveId" clId="{05E650AA-3261-426D-9C29-AEA98213A8BD}" dt="2025-07-25T02:30:02.971" v="1885" actId="20577"/>
        <pc:sldMkLst>
          <pc:docMk/>
          <pc:sldMk cId="0" sldId="1317"/>
        </pc:sldMkLst>
        <pc:spChg chg="mod">
          <ac:chgData name="Jonathan Sayles" userId="049f7ab8f1d47e49" providerId="LiveId" clId="{05E650AA-3261-426D-9C29-AEA98213A8BD}" dt="2025-07-25T02:29:15.145" v="1847" actId="1076"/>
          <ac:spMkLst>
            <pc:docMk/>
            <pc:sldMk cId="0" sldId="1317"/>
            <ac:spMk id="90114" creationId="{9024B2E8-99C4-E285-02CB-1D5050344F32}"/>
          </ac:spMkLst>
        </pc:spChg>
        <pc:spChg chg="mod">
          <ac:chgData name="Jonathan Sayles" userId="049f7ab8f1d47e49" providerId="LiveId" clId="{05E650AA-3261-426D-9C29-AEA98213A8BD}" dt="2025-07-25T02:30:02.971" v="1885" actId="20577"/>
          <ac:spMkLst>
            <pc:docMk/>
            <pc:sldMk cId="0" sldId="1317"/>
            <ac:spMk id="90115" creationId="{EB7E1DCC-03A6-C3A5-550B-34F1BC391CF8}"/>
          </ac:spMkLst>
        </pc:spChg>
      </pc:sldChg>
      <pc:sldChg chg="modSp mod">
        <pc:chgData name="Jonathan Sayles" userId="049f7ab8f1d47e49" providerId="LiveId" clId="{05E650AA-3261-426D-9C29-AEA98213A8BD}" dt="2025-07-25T02:30:34.033" v="1896" actId="1076"/>
        <pc:sldMkLst>
          <pc:docMk/>
          <pc:sldMk cId="0" sldId="1318"/>
        </pc:sldMkLst>
        <pc:spChg chg="mod">
          <ac:chgData name="Jonathan Sayles" userId="049f7ab8f1d47e49" providerId="LiveId" clId="{05E650AA-3261-426D-9C29-AEA98213A8BD}" dt="2025-07-25T02:30:14.364" v="1886" actId="1076"/>
          <ac:spMkLst>
            <pc:docMk/>
            <pc:sldMk cId="0" sldId="1318"/>
            <ac:spMk id="92162" creationId="{BA1CB3EF-37B0-C077-FC0C-5B8E3CE64EF4}"/>
          </ac:spMkLst>
        </pc:spChg>
        <pc:spChg chg="mod">
          <ac:chgData name="Jonathan Sayles" userId="049f7ab8f1d47e49" providerId="LiveId" clId="{05E650AA-3261-426D-9C29-AEA98213A8BD}" dt="2025-07-25T02:30:34.033" v="1896" actId="1076"/>
          <ac:spMkLst>
            <pc:docMk/>
            <pc:sldMk cId="0" sldId="1318"/>
            <ac:spMk id="3210249" creationId="{88445179-5394-9407-F156-52C47AE3D423}"/>
          </ac:spMkLst>
        </pc:spChg>
      </pc:sldChg>
      <pc:sldChg chg="modSp mod">
        <pc:chgData name="Jonathan Sayles" userId="049f7ab8f1d47e49" providerId="LiveId" clId="{05E650AA-3261-426D-9C29-AEA98213A8BD}" dt="2025-07-25T02:33:21.407" v="2039" actId="14100"/>
        <pc:sldMkLst>
          <pc:docMk/>
          <pc:sldMk cId="0" sldId="1319"/>
        </pc:sldMkLst>
        <pc:spChg chg="mod">
          <ac:chgData name="Jonathan Sayles" userId="049f7ab8f1d47e49" providerId="LiveId" clId="{05E650AA-3261-426D-9C29-AEA98213A8BD}" dt="2025-07-25T02:33:21.407" v="2039" actId="14100"/>
          <ac:spMkLst>
            <pc:docMk/>
            <pc:sldMk cId="0" sldId="1319"/>
            <ac:spMk id="96259" creationId="{B8570A5F-0EB2-FAA9-2C64-A758AAF88C1E}"/>
          </ac:spMkLst>
        </pc:spChg>
      </pc:sldChg>
      <pc:sldChg chg="modSp mod">
        <pc:chgData name="Jonathan Sayles" userId="049f7ab8f1d47e49" providerId="LiveId" clId="{05E650AA-3261-426D-9C29-AEA98213A8BD}" dt="2025-07-25T02:35:36.837" v="2142" actId="20577"/>
        <pc:sldMkLst>
          <pc:docMk/>
          <pc:sldMk cId="0" sldId="1323"/>
        </pc:sldMkLst>
        <pc:spChg chg="mod">
          <ac:chgData name="Jonathan Sayles" userId="049f7ab8f1d47e49" providerId="LiveId" clId="{05E650AA-3261-426D-9C29-AEA98213A8BD}" dt="2025-07-25T02:35:36.837" v="2142" actId="20577"/>
          <ac:spMkLst>
            <pc:docMk/>
            <pc:sldMk cId="0" sldId="1323"/>
            <ac:spMk id="100355" creationId="{BE6C745A-BEE1-2733-97CE-AE4E9CFDAD5E}"/>
          </ac:spMkLst>
        </pc:spChg>
        <pc:spChg chg="mod">
          <ac:chgData name="Jonathan Sayles" userId="049f7ab8f1d47e49" providerId="LiveId" clId="{05E650AA-3261-426D-9C29-AEA98213A8BD}" dt="2025-07-25T02:35:17.882" v="2131" actId="1038"/>
          <ac:spMkLst>
            <pc:docMk/>
            <pc:sldMk cId="0" sldId="1323"/>
            <ac:spMk id="100357" creationId="{CB577676-38DF-E3B6-5532-116DDA848491}"/>
          </ac:spMkLst>
        </pc:spChg>
        <pc:spChg chg="mod">
          <ac:chgData name="Jonathan Sayles" userId="049f7ab8f1d47e49" providerId="LiveId" clId="{05E650AA-3261-426D-9C29-AEA98213A8BD}" dt="2025-07-25T02:35:17.882" v="2131" actId="1038"/>
          <ac:spMkLst>
            <pc:docMk/>
            <pc:sldMk cId="0" sldId="1323"/>
            <ac:spMk id="100361" creationId="{97684937-E056-EEC6-F27C-1383AFA2FA97}"/>
          </ac:spMkLst>
        </pc:spChg>
        <pc:spChg chg="mod">
          <ac:chgData name="Jonathan Sayles" userId="049f7ab8f1d47e49" providerId="LiveId" clId="{05E650AA-3261-426D-9C29-AEA98213A8BD}" dt="2025-07-25T02:35:17.882" v="2131" actId="1038"/>
          <ac:spMkLst>
            <pc:docMk/>
            <pc:sldMk cId="0" sldId="1323"/>
            <ac:spMk id="100362" creationId="{43BF61A0-B419-69F4-0A80-49F0E2945E19}"/>
          </ac:spMkLst>
        </pc:spChg>
        <pc:spChg chg="mod">
          <ac:chgData name="Jonathan Sayles" userId="049f7ab8f1d47e49" providerId="LiveId" clId="{05E650AA-3261-426D-9C29-AEA98213A8BD}" dt="2025-07-25T02:35:17.882" v="2131" actId="1038"/>
          <ac:spMkLst>
            <pc:docMk/>
            <pc:sldMk cId="0" sldId="1323"/>
            <ac:spMk id="3061769" creationId="{27B9D811-ADE8-C4C9-B0FE-74167245A25A}"/>
          </ac:spMkLst>
        </pc:spChg>
        <pc:grpChg chg="mod">
          <ac:chgData name="Jonathan Sayles" userId="049f7ab8f1d47e49" providerId="LiveId" clId="{05E650AA-3261-426D-9C29-AEA98213A8BD}" dt="2025-07-25T02:35:17.882" v="2131" actId="1038"/>
          <ac:grpSpMkLst>
            <pc:docMk/>
            <pc:sldMk cId="0" sldId="1323"/>
            <ac:grpSpMk id="100358" creationId="{61B537C1-EB13-4695-5C8E-975D10EADB60}"/>
          </ac:grpSpMkLst>
        </pc:grpChg>
        <pc:picChg chg="mod">
          <ac:chgData name="Jonathan Sayles" userId="049f7ab8f1d47e49" providerId="LiveId" clId="{05E650AA-3261-426D-9C29-AEA98213A8BD}" dt="2025-07-25T02:35:17.882" v="2131" actId="1038"/>
          <ac:picMkLst>
            <pc:docMk/>
            <pc:sldMk cId="0" sldId="1323"/>
            <ac:picMk id="100356" creationId="{8996C814-2FB7-164C-A6B4-2440121EC7EC}"/>
          </ac:picMkLst>
        </pc:picChg>
        <pc:picChg chg="mod">
          <ac:chgData name="Jonathan Sayles" userId="049f7ab8f1d47e49" providerId="LiveId" clId="{05E650AA-3261-426D-9C29-AEA98213A8BD}" dt="2025-07-25T02:35:01.309" v="2093" actId="1076"/>
          <ac:picMkLst>
            <pc:docMk/>
            <pc:sldMk cId="0" sldId="1323"/>
            <ac:picMk id="100360" creationId="{7F27B403-7F58-6CB2-489A-0EBCD398E68B}"/>
          </ac:picMkLst>
        </pc:picChg>
      </pc:sldChg>
      <pc:sldChg chg="modSp mod">
        <pc:chgData name="Jonathan Sayles" userId="049f7ab8f1d47e49" providerId="LiveId" clId="{05E650AA-3261-426D-9C29-AEA98213A8BD}" dt="2025-07-25T02:31:49.199" v="1946" actId="20577"/>
        <pc:sldMkLst>
          <pc:docMk/>
          <pc:sldMk cId="0" sldId="1324"/>
        </pc:sldMkLst>
        <pc:spChg chg="mod">
          <ac:chgData name="Jonathan Sayles" userId="049f7ab8f1d47e49" providerId="LiveId" clId="{05E650AA-3261-426D-9C29-AEA98213A8BD}" dt="2025-07-25T02:30:53.946" v="1900" actId="113"/>
          <ac:spMkLst>
            <pc:docMk/>
            <pc:sldMk cId="0" sldId="1324"/>
            <ac:spMk id="94210" creationId="{A8222647-697A-82B7-7BE8-C427848BC26C}"/>
          </ac:spMkLst>
        </pc:spChg>
        <pc:spChg chg="mod">
          <ac:chgData name="Jonathan Sayles" userId="049f7ab8f1d47e49" providerId="LiveId" clId="{05E650AA-3261-426D-9C29-AEA98213A8BD}" dt="2025-07-25T02:31:49.199" v="1946" actId="20577"/>
          <ac:spMkLst>
            <pc:docMk/>
            <pc:sldMk cId="0" sldId="1324"/>
            <ac:spMk id="94211" creationId="{2F03DD78-BE2C-96C7-226C-4DC4982E24B7}"/>
          </ac:spMkLst>
        </pc:spChg>
        <pc:spChg chg="mod">
          <ac:chgData name="Jonathan Sayles" userId="049f7ab8f1d47e49" providerId="LiveId" clId="{05E650AA-3261-426D-9C29-AEA98213A8BD}" dt="2025-07-25T02:31:26.830" v="1913" actId="1037"/>
          <ac:spMkLst>
            <pc:docMk/>
            <pc:sldMk cId="0" sldId="1324"/>
            <ac:spMk id="94214" creationId="{3BB2F11E-F7B5-1D73-70DF-C96141D975B6}"/>
          </ac:spMkLst>
        </pc:spChg>
      </pc:sldChg>
      <pc:sldChg chg="modSp mod">
        <pc:chgData name="Jonathan Sayles" userId="049f7ab8f1d47e49" providerId="LiveId" clId="{05E650AA-3261-426D-9C29-AEA98213A8BD}" dt="2025-07-25T02:39:57.555" v="2243" actId="1076"/>
        <pc:sldMkLst>
          <pc:docMk/>
          <pc:sldMk cId="0" sldId="1329"/>
        </pc:sldMkLst>
        <pc:spChg chg="mod">
          <ac:chgData name="Jonathan Sayles" userId="049f7ab8f1d47e49" providerId="LiveId" clId="{05E650AA-3261-426D-9C29-AEA98213A8BD}" dt="2025-07-25T02:39:57.555" v="2243" actId="1076"/>
          <ac:spMkLst>
            <pc:docMk/>
            <pc:sldMk cId="0" sldId="1329"/>
            <ac:spMk id="111619" creationId="{87980220-258A-A19A-E877-955457C9A57D}"/>
          </ac:spMkLst>
        </pc:spChg>
      </pc:sldChg>
      <pc:sldChg chg="addSp modSp mod">
        <pc:chgData name="Jonathan Sayles" userId="049f7ab8f1d47e49" providerId="LiveId" clId="{05E650AA-3261-426D-9C29-AEA98213A8BD}" dt="2025-07-25T02:39:46.004" v="2242" actId="207"/>
        <pc:sldMkLst>
          <pc:docMk/>
          <pc:sldMk cId="0" sldId="1332"/>
        </pc:sldMkLst>
        <pc:spChg chg="add mod">
          <ac:chgData name="Jonathan Sayles" userId="049f7ab8f1d47e49" providerId="LiveId" clId="{05E650AA-3261-426D-9C29-AEA98213A8BD}" dt="2025-07-25T02:39:46.004" v="2242" actId="207"/>
          <ac:spMkLst>
            <pc:docMk/>
            <pc:sldMk cId="0" sldId="1332"/>
            <ac:spMk id="2" creationId="{7A5531A4-9AE8-E9E4-407E-9D5244933B24}"/>
          </ac:spMkLst>
        </pc:spChg>
        <pc:spChg chg="mod">
          <ac:chgData name="Jonathan Sayles" userId="049f7ab8f1d47e49" providerId="LiveId" clId="{05E650AA-3261-426D-9C29-AEA98213A8BD}" dt="2025-07-25T02:38:49.129" v="2181" actId="14100"/>
          <ac:spMkLst>
            <pc:docMk/>
            <pc:sldMk cId="0" sldId="1332"/>
            <ac:spMk id="110601" creationId="{29C3A1E3-3681-5853-DD0B-B63EBA187353}"/>
          </ac:spMkLst>
        </pc:spChg>
      </pc:sldChg>
      <pc:sldChg chg="modSp mod">
        <pc:chgData name="Jonathan Sayles" userId="049f7ab8f1d47e49" providerId="LiveId" clId="{05E650AA-3261-426D-9C29-AEA98213A8BD}" dt="2025-07-25T02:05:53.659" v="1097" actId="404"/>
        <pc:sldMkLst>
          <pc:docMk/>
          <pc:sldMk cId="0" sldId="1333"/>
        </pc:sldMkLst>
        <pc:spChg chg="mod">
          <ac:chgData name="Jonathan Sayles" userId="049f7ab8f1d47e49" providerId="LiveId" clId="{05E650AA-3261-426D-9C29-AEA98213A8BD}" dt="2025-07-25T02:04:59.972" v="1071" actId="113"/>
          <ac:spMkLst>
            <pc:docMk/>
            <pc:sldMk cId="0" sldId="1333"/>
            <ac:spMk id="39939" creationId="{89E80D42-FE90-3983-D80E-3E8EE7B13618}"/>
          </ac:spMkLst>
        </pc:spChg>
        <pc:spChg chg="mod">
          <ac:chgData name="Jonathan Sayles" userId="049f7ab8f1d47e49" providerId="LiveId" clId="{05E650AA-3261-426D-9C29-AEA98213A8BD}" dt="2025-07-25T02:05:53.659" v="1097" actId="404"/>
          <ac:spMkLst>
            <pc:docMk/>
            <pc:sldMk cId="0" sldId="1333"/>
            <ac:spMk id="39940" creationId="{CEA567C8-5110-98E8-26F2-5414EC8B2DA5}"/>
          </ac:spMkLst>
        </pc:spChg>
      </pc:sldChg>
      <pc:sldChg chg="addSp modSp mod">
        <pc:chgData name="Jonathan Sayles" userId="049f7ab8f1d47e49" providerId="LiveId" clId="{05E650AA-3261-426D-9C29-AEA98213A8BD}" dt="2025-07-25T02:33:05.776" v="2038" actId="692"/>
        <pc:sldMkLst>
          <pc:docMk/>
          <pc:sldMk cId="0" sldId="1335"/>
        </pc:sldMkLst>
        <pc:spChg chg="add mod">
          <ac:chgData name="Jonathan Sayles" userId="049f7ab8f1d47e49" providerId="LiveId" clId="{05E650AA-3261-426D-9C29-AEA98213A8BD}" dt="2025-07-25T02:33:05.776" v="2038" actId="692"/>
          <ac:spMkLst>
            <pc:docMk/>
            <pc:sldMk cId="0" sldId="1335"/>
            <ac:spMk id="2" creationId="{E3A63E85-9F6D-AA71-A4AB-6955E2D69240}"/>
          </ac:spMkLst>
        </pc:spChg>
        <pc:spChg chg="mod">
          <ac:chgData name="Jonathan Sayles" userId="049f7ab8f1d47e49" providerId="LiveId" clId="{05E650AA-3261-426D-9C29-AEA98213A8BD}" dt="2025-07-25T02:32:32.348" v="2032" actId="113"/>
          <ac:spMkLst>
            <pc:docMk/>
            <pc:sldMk cId="0" sldId="1335"/>
            <ac:spMk id="3" creationId="{D29FBD4E-F989-CB0C-F63C-86EC30752E33}"/>
          </ac:spMkLst>
        </pc:spChg>
        <pc:picChg chg="mod">
          <ac:chgData name="Jonathan Sayles" userId="049f7ab8f1d47e49" providerId="LiveId" clId="{05E650AA-3261-426D-9C29-AEA98213A8BD}" dt="2025-07-25T02:32:15.884" v="1962" actId="1035"/>
          <ac:picMkLst>
            <pc:docMk/>
            <pc:sldMk cId="0" sldId="1335"/>
            <ac:picMk id="95234" creationId="{6F760D1A-1B49-E728-3219-025B0A371661}"/>
          </ac:picMkLst>
        </pc:picChg>
      </pc:sldChg>
      <pc:sldChg chg="modSp mod">
        <pc:chgData name="Jonathan Sayles" userId="049f7ab8f1d47e49" providerId="LiveId" clId="{05E650AA-3261-426D-9C29-AEA98213A8BD}" dt="2025-07-25T02:34:14.464" v="2061" actId="692"/>
        <pc:sldMkLst>
          <pc:docMk/>
          <pc:sldMk cId="0" sldId="1336"/>
        </pc:sldMkLst>
        <pc:spChg chg="mod">
          <ac:chgData name="Jonathan Sayles" userId="049f7ab8f1d47e49" providerId="LiveId" clId="{05E650AA-3261-426D-9C29-AEA98213A8BD}" dt="2025-07-25T02:33:57.530" v="2051" actId="14100"/>
          <ac:spMkLst>
            <pc:docMk/>
            <pc:sldMk cId="0" sldId="1336"/>
            <ac:spMk id="98307" creationId="{2F8C9712-25B8-6A77-B218-D15B04CD42D8}"/>
          </ac:spMkLst>
        </pc:spChg>
        <pc:picChg chg="mod">
          <ac:chgData name="Jonathan Sayles" userId="049f7ab8f1d47e49" providerId="LiveId" clId="{05E650AA-3261-426D-9C29-AEA98213A8BD}" dt="2025-07-25T02:34:04.602" v="2052" actId="1076"/>
          <ac:picMkLst>
            <pc:docMk/>
            <pc:sldMk cId="0" sldId="1336"/>
            <ac:picMk id="98308" creationId="{1DE66F62-0CB4-2DC0-0840-FFF0CC809867}"/>
          </ac:picMkLst>
        </pc:picChg>
        <pc:cxnChg chg="mod">
          <ac:chgData name="Jonathan Sayles" userId="049f7ab8f1d47e49" providerId="LiveId" clId="{05E650AA-3261-426D-9C29-AEA98213A8BD}" dt="2025-07-25T02:34:14.464" v="2061" actId="692"/>
          <ac:cxnSpMkLst>
            <pc:docMk/>
            <pc:sldMk cId="0" sldId="1336"/>
            <ac:cxnSpMk id="73736" creationId="{6699AF59-0C7A-B063-A687-89B2373B27E8}"/>
          </ac:cxnSpMkLst>
        </pc:cxnChg>
      </pc:sldChg>
      <pc:sldChg chg="modSp mod">
        <pc:chgData name="Jonathan Sayles" userId="049f7ab8f1d47e49" providerId="LiveId" clId="{05E650AA-3261-426D-9C29-AEA98213A8BD}" dt="2025-07-25T01:39:53.055" v="68" actId="20577"/>
        <pc:sldMkLst>
          <pc:docMk/>
          <pc:sldMk cId="0" sldId="1342"/>
        </pc:sldMkLst>
        <pc:spChg chg="mod">
          <ac:chgData name="Jonathan Sayles" userId="049f7ab8f1d47e49" providerId="LiveId" clId="{05E650AA-3261-426D-9C29-AEA98213A8BD}" dt="2025-07-25T01:39:53.055" v="68" actId="20577"/>
          <ac:spMkLst>
            <pc:docMk/>
            <pc:sldMk cId="0" sldId="1342"/>
            <ac:spMk id="10243" creationId="{58C71C9B-AC70-754B-52C0-F017EE90A61A}"/>
          </ac:spMkLst>
        </pc:spChg>
      </pc:sldChg>
      <pc:sldChg chg="delSp mod">
        <pc:chgData name="Jonathan Sayles" userId="049f7ab8f1d47e49" providerId="LiveId" clId="{05E650AA-3261-426D-9C29-AEA98213A8BD}" dt="2025-07-25T02:38:21.911" v="2178" actId="478"/>
        <pc:sldMkLst>
          <pc:docMk/>
          <pc:sldMk cId="0" sldId="1719"/>
        </pc:sldMkLst>
      </pc:sldChg>
      <pc:sldChg chg="modSp mod">
        <pc:chgData name="Jonathan Sayles" userId="049f7ab8f1d47e49" providerId="LiveId" clId="{05E650AA-3261-426D-9C29-AEA98213A8BD}" dt="2025-07-25T01:45:59.669" v="275" actId="20577"/>
        <pc:sldMkLst>
          <pc:docMk/>
          <pc:sldMk cId="0" sldId="1750"/>
        </pc:sldMkLst>
        <pc:spChg chg="mod">
          <ac:chgData name="Jonathan Sayles" userId="049f7ab8f1d47e49" providerId="LiveId" clId="{05E650AA-3261-426D-9C29-AEA98213A8BD}" dt="2025-07-25T01:45:33.569" v="265" actId="207"/>
          <ac:spMkLst>
            <pc:docMk/>
            <pc:sldMk cId="0" sldId="1750"/>
            <ac:spMk id="16387" creationId="{78A692AB-4488-8903-A8A0-FE0AB8308A2D}"/>
          </ac:spMkLst>
        </pc:spChg>
        <pc:spChg chg="mod">
          <ac:chgData name="Jonathan Sayles" userId="049f7ab8f1d47e49" providerId="LiveId" clId="{05E650AA-3261-426D-9C29-AEA98213A8BD}" dt="2025-07-25T01:45:59.669" v="275" actId="20577"/>
          <ac:spMkLst>
            <pc:docMk/>
            <pc:sldMk cId="0" sldId="1750"/>
            <ac:spMk id="3448835" creationId="{1E3C7199-6C11-CB10-1B5A-E199A7498B73}"/>
          </ac:spMkLst>
        </pc:spChg>
      </pc:sldChg>
      <pc:sldChg chg="modSp mod">
        <pc:chgData name="Jonathan Sayles" userId="049f7ab8f1d47e49" providerId="LiveId" clId="{05E650AA-3261-426D-9C29-AEA98213A8BD}" dt="2025-07-25T01:41:18.507" v="84" actId="20577"/>
        <pc:sldMkLst>
          <pc:docMk/>
          <pc:sldMk cId="0" sldId="1751"/>
        </pc:sldMkLst>
        <pc:spChg chg="mod">
          <ac:chgData name="Jonathan Sayles" userId="049f7ab8f1d47e49" providerId="LiveId" clId="{05E650AA-3261-426D-9C29-AEA98213A8BD}" dt="2025-07-25T01:41:18.507" v="84" actId="20577"/>
          <ac:spMkLst>
            <pc:docMk/>
            <pc:sldMk cId="0" sldId="1751"/>
            <ac:spMk id="17412" creationId="{CFA53892-92F3-CDCA-D53E-A20EC19AF98D}"/>
          </ac:spMkLst>
        </pc:spChg>
      </pc:sldChg>
      <pc:sldChg chg="delSp modSp mod">
        <pc:chgData name="Jonathan Sayles" userId="049f7ab8f1d47e49" providerId="LiveId" clId="{05E650AA-3261-426D-9C29-AEA98213A8BD}" dt="2025-07-31T02:03:48.664" v="2537" actId="478"/>
        <pc:sldMkLst>
          <pc:docMk/>
          <pc:sldMk cId="0" sldId="1752"/>
        </pc:sldMkLst>
        <pc:spChg chg="mod">
          <ac:chgData name="Jonathan Sayles" userId="049f7ab8f1d47e49" providerId="LiveId" clId="{05E650AA-3261-426D-9C29-AEA98213A8BD}" dt="2025-07-25T01:43:27.882" v="188" actId="5793"/>
          <ac:spMkLst>
            <pc:docMk/>
            <pc:sldMk cId="0" sldId="1752"/>
            <ac:spMk id="19458" creationId="{5B71BB0E-E13B-0FE2-FAEC-6E20ABDA04C7}"/>
          </ac:spMkLst>
        </pc:spChg>
        <pc:spChg chg="mod">
          <ac:chgData name="Jonathan Sayles" userId="049f7ab8f1d47e49" providerId="LiveId" clId="{05E650AA-3261-426D-9C29-AEA98213A8BD}" dt="2025-07-25T18:13:15.554" v="2536" actId="20577"/>
          <ac:spMkLst>
            <pc:docMk/>
            <pc:sldMk cId="0" sldId="1752"/>
            <ac:spMk id="19459" creationId="{4B2A579A-21B6-D0EB-44F6-33424EE92DBE}"/>
          </ac:spMkLst>
        </pc:spChg>
        <pc:cxnChg chg="mod">
          <ac:chgData name="Jonathan Sayles" userId="049f7ab8f1d47e49" providerId="LiveId" clId="{05E650AA-3261-426D-9C29-AEA98213A8BD}" dt="2025-07-25T01:44:18.990" v="199" actId="14100"/>
          <ac:cxnSpMkLst>
            <pc:docMk/>
            <pc:sldMk cId="0" sldId="1752"/>
            <ac:cxnSpMk id="19462" creationId="{C5D84582-4C4B-8864-1D2C-FCE4DEFB8E0E}"/>
          </ac:cxnSpMkLst>
        </pc:cxnChg>
      </pc:sldChg>
      <pc:sldChg chg="modSp mod">
        <pc:chgData name="Jonathan Sayles" userId="049f7ab8f1d47e49" providerId="LiveId" clId="{05E650AA-3261-426D-9C29-AEA98213A8BD}" dt="2025-07-25T01:42:59.112" v="127" actId="692"/>
        <pc:sldMkLst>
          <pc:docMk/>
          <pc:sldMk cId="0" sldId="1754"/>
        </pc:sldMkLst>
        <pc:spChg chg="mod">
          <ac:chgData name="Jonathan Sayles" userId="049f7ab8f1d47e49" providerId="LiveId" clId="{05E650AA-3261-426D-9C29-AEA98213A8BD}" dt="2025-07-25T01:42:08.035" v="122" actId="20577"/>
          <ac:spMkLst>
            <pc:docMk/>
            <pc:sldMk cId="0" sldId="1754"/>
            <ac:spMk id="7" creationId="{991566EF-370A-BD4F-1286-51E18E955F8E}"/>
          </ac:spMkLst>
        </pc:spChg>
        <pc:spChg chg="mod">
          <ac:chgData name="Jonathan Sayles" userId="049f7ab8f1d47e49" providerId="LiveId" clId="{05E650AA-3261-426D-9C29-AEA98213A8BD}" dt="2025-07-25T01:42:39.420" v="125" actId="1035"/>
          <ac:spMkLst>
            <pc:docMk/>
            <pc:sldMk cId="0" sldId="1754"/>
            <ac:spMk id="18434" creationId="{E70C2EF0-6FBE-8815-1577-93EA3118FC88}"/>
          </ac:spMkLst>
        </pc:spChg>
        <pc:spChg chg="mod">
          <ac:chgData name="Jonathan Sayles" userId="049f7ab8f1d47e49" providerId="LiveId" clId="{05E650AA-3261-426D-9C29-AEA98213A8BD}" dt="2025-07-25T01:42:01.206" v="120" actId="20577"/>
          <ac:spMkLst>
            <pc:docMk/>
            <pc:sldMk cId="0" sldId="1754"/>
            <ac:spMk id="3352579" creationId="{6EF683FA-3EFB-7CA2-D304-97E9798E6DB2}"/>
          </ac:spMkLst>
        </pc:spChg>
        <pc:picChg chg="mod">
          <ac:chgData name="Jonathan Sayles" userId="049f7ab8f1d47e49" providerId="LiveId" clId="{05E650AA-3261-426D-9C29-AEA98213A8BD}" dt="2025-07-25T01:42:59.112" v="127" actId="692"/>
          <ac:picMkLst>
            <pc:docMk/>
            <pc:sldMk cId="0" sldId="1754"/>
            <ac:picMk id="2" creationId="{841C096B-1557-2DC5-F016-EF82B21ED4BC}"/>
          </ac:picMkLst>
        </pc:picChg>
      </pc:sldChg>
      <pc:sldChg chg="modSp mod">
        <pc:chgData name="Jonathan Sayles" userId="049f7ab8f1d47e49" providerId="LiveId" clId="{05E650AA-3261-426D-9C29-AEA98213A8BD}" dt="2025-07-25T02:14:46.559" v="1401" actId="14100"/>
        <pc:sldMkLst>
          <pc:docMk/>
          <pc:sldMk cId="0" sldId="1755"/>
        </pc:sldMkLst>
        <pc:spChg chg="mod">
          <ac:chgData name="Jonathan Sayles" userId="049f7ab8f1d47e49" providerId="LiveId" clId="{05E650AA-3261-426D-9C29-AEA98213A8BD}" dt="2025-07-25T02:14:46.559" v="1401" actId="14100"/>
          <ac:spMkLst>
            <pc:docMk/>
            <pc:sldMk cId="0" sldId="1755"/>
            <ac:spMk id="61443" creationId="{B31A1F3F-D993-061E-67E6-9BC7A9E0BDAA}"/>
          </ac:spMkLst>
        </pc:spChg>
      </pc:sldChg>
      <pc:sldChg chg="modSp mod">
        <pc:chgData name="Jonathan Sayles" userId="049f7ab8f1d47e49" providerId="LiveId" clId="{05E650AA-3261-426D-9C29-AEA98213A8BD}" dt="2025-07-25T02:13:00.834" v="1380" actId="14100"/>
        <pc:sldMkLst>
          <pc:docMk/>
          <pc:sldMk cId="0" sldId="1758"/>
        </pc:sldMkLst>
        <pc:spChg chg="mod">
          <ac:chgData name="Jonathan Sayles" userId="049f7ab8f1d47e49" providerId="LiveId" clId="{05E650AA-3261-426D-9C29-AEA98213A8BD}" dt="2025-07-25T02:13:00.834" v="1380" actId="14100"/>
          <ac:spMkLst>
            <pc:docMk/>
            <pc:sldMk cId="0" sldId="1758"/>
            <ac:spMk id="56325" creationId="{E0E0A2F5-BEF6-F5CE-7BD9-9CF4856251D3}"/>
          </ac:spMkLst>
        </pc:spChg>
      </pc:sldChg>
      <pc:sldChg chg="modSp mod">
        <pc:chgData name="Jonathan Sayles" userId="049f7ab8f1d47e49" providerId="LiveId" clId="{05E650AA-3261-426D-9C29-AEA98213A8BD}" dt="2025-07-25T02:43:19.772" v="2534" actId="113"/>
        <pc:sldMkLst>
          <pc:docMk/>
          <pc:sldMk cId="0" sldId="1761"/>
        </pc:sldMkLst>
        <pc:spChg chg="mod">
          <ac:chgData name="Jonathan Sayles" userId="049f7ab8f1d47e49" providerId="LiveId" clId="{05E650AA-3261-426D-9C29-AEA98213A8BD}" dt="2025-07-25T02:43:19.772" v="2534" actId="113"/>
          <ac:spMkLst>
            <pc:docMk/>
            <pc:sldMk cId="0" sldId="1761"/>
            <ac:spMk id="122883" creationId="{BDAA3AD3-8AD8-F3A0-5D8B-5FC8F470DC1C}"/>
          </ac:spMkLst>
        </pc:spChg>
      </pc:sldChg>
      <pc:sldChg chg="modSp mod">
        <pc:chgData name="Jonathan Sayles" userId="049f7ab8f1d47e49" providerId="LiveId" clId="{05E650AA-3261-426D-9C29-AEA98213A8BD}" dt="2025-07-25T02:33:44.992" v="2050" actId="20577"/>
        <pc:sldMkLst>
          <pc:docMk/>
          <pc:sldMk cId="0" sldId="1762"/>
        </pc:sldMkLst>
        <pc:spChg chg="mod">
          <ac:chgData name="Jonathan Sayles" userId="049f7ab8f1d47e49" providerId="LiveId" clId="{05E650AA-3261-426D-9C29-AEA98213A8BD}" dt="2025-07-25T02:33:44.992" v="2050" actId="20577"/>
          <ac:spMkLst>
            <pc:docMk/>
            <pc:sldMk cId="0" sldId="1762"/>
            <ac:spMk id="97283" creationId="{43E0FB85-3853-ADB8-55DB-5733DC46A776}"/>
          </ac:spMkLst>
        </pc:spChg>
      </pc:sldChg>
      <pc:sldChg chg="modSp mod">
        <pc:chgData name="Jonathan Sayles" userId="049f7ab8f1d47e49" providerId="LiveId" clId="{05E650AA-3261-426D-9C29-AEA98213A8BD}" dt="2025-07-25T01:51:12.405" v="561" actId="20577"/>
        <pc:sldMkLst>
          <pc:docMk/>
          <pc:sldMk cId="0" sldId="1764"/>
        </pc:sldMkLst>
        <pc:spChg chg="mod">
          <ac:chgData name="Jonathan Sayles" userId="049f7ab8f1d47e49" providerId="LiveId" clId="{05E650AA-3261-426D-9C29-AEA98213A8BD}" dt="2025-07-25T01:51:12.405" v="561" actId="20577"/>
          <ac:spMkLst>
            <pc:docMk/>
            <pc:sldMk cId="0" sldId="1764"/>
            <ac:spMk id="6" creationId="{9EA0FAB4-1F54-D509-EEAE-601B0451D045}"/>
          </ac:spMkLst>
        </pc:spChg>
      </pc:sldChg>
      <pc:sldChg chg="modSp mod">
        <pc:chgData name="Jonathan Sayles" userId="049f7ab8f1d47e49" providerId="LiveId" clId="{05E650AA-3261-426D-9C29-AEA98213A8BD}" dt="2025-07-25T02:04:11.647" v="1059" actId="20577"/>
        <pc:sldMkLst>
          <pc:docMk/>
          <pc:sldMk cId="184795374" sldId="1768"/>
        </pc:sldMkLst>
        <pc:spChg chg="mod">
          <ac:chgData name="Jonathan Sayles" userId="049f7ab8f1d47e49" providerId="LiveId" clId="{05E650AA-3261-426D-9C29-AEA98213A8BD}" dt="2025-07-25T02:04:11.647" v="1059" actId="20577"/>
          <ac:spMkLst>
            <pc:docMk/>
            <pc:sldMk cId="184795374" sldId="1768"/>
            <ac:spMk id="8" creationId="{EA0C6C46-4669-97F2-74E7-661406313816}"/>
          </ac:spMkLst>
        </pc:spChg>
        <pc:spChg chg="mod">
          <ac:chgData name="Jonathan Sayles" userId="049f7ab8f1d47e49" providerId="LiveId" clId="{05E650AA-3261-426D-9C29-AEA98213A8BD}" dt="2025-07-25T02:03:18.715" v="1046" actId="113"/>
          <ac:spMkLst>
            <pc:docMk/>
            <pc:sldMk cId="184795374" sldId="1768"/>
            <ac:spMk id="34819" creationId="{B278F237-A473-8ECF-41AA-BC6B7ED3B735}"/>
          </ac:spMkLst>
        </pc:spChg>
      </pc:sldChg>
      <pc:sldChg chg="modSp mod">
        <pc:chgData name="Jonathan Sayles" userId="049f7ab8f1d47e49" providerId="LiveId" clId="{05E650AA-3261-426D-9C29-AEA98213A8BD}" dt="2025-07-25T02:08:28.592" v="1217" actId="20577"/>
        <pc:sldMkLst>
          <pc:docMk/>
          <pc:sldMk cId="2148448928" sldId="1773"/>
        </pc:sldMkLst>
        <pc:spChg chg="mod">
          <ac:chgData name="Jonathan Sayles" userId="049f7ab8f1d47e49" providerId="LiveId" clId="{05E650AA-3261-426D-9C29-AEA98213A8BD}" dt="2025-07-25T02:06:36.993" v="1103" actId="1038"/>
          <ac:spMkLst>
            <pc:docMk/>
            <pc:sldMk cId="2148448928" sldId="1773"/>
            <ac:spMk id="4" creationId="{6BCBAA96-543D-8157-79A1-E2C40F515C3D}"/>
          </ac:spMkLst>
        </pc:spChg>
        <pc:spChg chg="mod">
          <ac:chgData name="Jonathan Sayles" userId="049f7ab8f1d47e49" providerId="LiveId" clId="{05E650AA-3261-426D-9C29-AEA98213A8BD}" dt="2025-07-25T02:08:28.592" v="1217" actId="20577"/>
          <ac:spMkLst>
            <pc:docMk/>
            <pc:sldMk cId="2148448928" sldId="1773"/>
            <ac:spMk id="45061" creationId="{25D20B25-26D1-5398-D666-4D8A5D495FA0}"/>
          </ac:spMkLst>
        </pc:spChg>
        <pc:picChg chg="mod">
          <ac:chgData name="Jonathan Sayles" userId="049f7ab8f1d47e49" providerId="LiveId" clId="{05E650AA-3261-426D-9C29-AEA98213A8BD}" dt="2025-07-25T02:06:36.993" v="1103" actId="1038"/>
          <ac:picMkLst>
            <pc:docMk/>
            <pc:sldMk cId="2148448928" sldId="1773"/>
            <ac:picMk id="3" creationId="{271AA812-104A-2BE6-969B-C29D743B93EE}"/>
          </ac:picMkLst>
        </pc:picChg>
        <pc:cxnChg chg="mod">
          <ac:chgData name="Jonathan Sayles" userId="049f7ab8f1d47e49" providerId="LiveId" clId="{05E650AA-3261-426D-9C29-AEA98213A8BD}" dt="2025-07-25T02:06:36.993" v="1103" actId="1038"/>
          <ac:cxnSpMkLst>
            <pc:docMk/>
            <pc:sldMk cId="2148448928" sldId="1773"/>
            <ac:cxnSpMk id="8" creationId="{2B3BE633-F32F-B824-6521-1965E5F25CAB}"/>
          </ac:cxnSpMkLst>
        </pc:cxnChg>
        <pc:cxnChg chg="mod">
          <ac:chgData name="Jonathan Sayles" userId="049f7ab8f1d47e49" providerId="LiveId" clId="{05E650AA-3261-426D-9C29-AEA98213A8BD}" dt="2025-07-25T02:06:36.993" v="1103" actId="1038"/>
          <ac:cxnSpMkLst>
            <pc:docMk/>
            <pc:sldMk cId="2148448928" sldId="1773"/>
            <ac:cxnSpMk id="10" creationId="{B460C2D1-4E52-BED4-4B6A-4D987F9924A9}"/>
          </ac:cxnSpMkLst>
        </pc:cxnChg>
      </pc:sldChg>
      <pc:sldChg chg="modSp mod">
        <pc:chgData name="Jonathan Sayles" userId="049f7ab8f1d47e49" providerId="LiveId" clId="{05E650AA-3261-426D-9C29-AEA98213A8BD}" dt="2025-07-25T02:12:11.195" v="1313" actId="113"/>
        <pc:sldMkLst>
          <pc:docMk/>
          <pc:sldMk cId="3052476163" sldId="1774"/>
        </pc:sldMkLst>
        <pc:spChg chg="mod">
          <ac:chgData name="Jonathan Sayles" userId="049f7ab8f1d47e49" providerId="LiveId" clId="{05E650AA-3261-426D-9C29-AEA98213A8BD}" dt="2025-07-25T02:12:11.195" v="1313" actId="113"/>
          <ac:spMkLst>
            <pc:docMk/>
            <pc:sldMk cId="3052476163" sldId="1774"/>
            <ac:spMk id="69635" creationId="{600E5575-0B75-2FBD-7FF7-2C4004777500}"/>
          </ac:spMkLst>
        </pc:spChg>
      </pc:sldChg>
      <pc:sldChg chg="modSp mod">
        <pc:chgData name="Jonathan Sayles" userId="049f7ab8f1d47e49" providerId="LiveId" clId="{05E650AA-3261-426D-9C29-AEA98213A8BD}" dt="2025-07-25T02:25:21.056" v="1693" actId="20577"/>
        <pc:sldMkLst>
          <pc:docMk/>
          <pc:sldMk cId="1084858283" sldId="1777"/>
        </pc:sldMkLst>
        <pc:spChg chg="mod">
          <ac:chgData name="Jonathan Sayles" userId="049f7ab8f1d47e49" providerId="LiveId" clId="{05E650AA-3261-426D-9C29-AEA98213A8BD}" dt="2025-07-25T02:25:21.056" v="1693" actId="20577"/>
          <ac:spMkLst>
            <pc:docMk/>
            <pc:sldMk cId="1084858283" sldId="1777"/>
            <ac:spMk id="74754" creationId="{CF3D36A1-553C-9036-BBB2-A9845D0E2CDC}"/>
          </ac:spMkLst>
        </pc:spChg>
      </pc:sldChg>
      <pc:sldChg chg="modSp mod">
        <pc:chgData name="Jonathan Sayles" userId="049f7ab8f1d47e49" providerId="LiveId" clId="{05E650AA-3261-426D-9C29-AEA98213A8BD}" dt="2025-07-25T02:25:42.860" v="1703" actId="20577"/>
        <pc:sldMkLst>
          <pc:docMk/>
          <pc:sldMk cId="3314555791" sldId="1778"/>
        </pc:sldMkLst>
        <pc:spChg chg="mod">
          <ac:chgData name="Jonathan Sayles" userId="049f7ab8f1d47e49" providerId="LiveId" clId="{05E650AA-3261-426D-9C29-AEA98213A8BD}" dt="2025-07-25T02:25:42.860" v="1703" actId="20577"/>
          <ac:spMkLst>
            <pc:docMk/>
            <pc:sldMk cId="3314555791" sldId="1778"/>
            <ac:spMk id="74754" creationId="{CF3D36A1-553C-9036-BBB2-A9845D0E2CDC}"/>
          </ac:spMkLst>
        </pc:spChg>
      </pc:sldChg>
      <pc:sldChg chg="modSp mod">
        <pc:chgData name="Jonathan Sayles" userId="049f7ab8f1d47e49" providerId="LiveId" clId="{05E650AA-3261-426D-9C29-AEA98213A8BD}" dt="2025-07-25T02:27:17.578" v="1826" actId="14100"/>
        <pc:sldMkLst>
          <pc:docMk/>
          <pc:sldMk cId="1882232682" sldId="1779"/>
        </pc:sldMkLst>
        <pc:spChg chg="mod">
          <ac:chgData name="Jonathan Sayles" userId="049f7ab8f1d47e49" providerId="LiveId" clId="{05E650AA-3261-426D-9C29-AEA98213A8BD}" dt="2025-07-25T02:27:17.578" v="1826" actId="14100"/>
          <ac:spMkLst>
            <pc:docMk/>
            <pc:sldMk cId="1882232682" sldId="1779"/>
            <ac:spMk id="79874" creationId="{1C1326B5-87AF-DEE5-0D39-EBDC1382E013}"/>
          </ac:spMkLst>
        </pc:spChg>
      </pc:sldChg>
      <pc:sldChg chg="modSp add mod">
        <pc:chgData name="Jonathan Sayles" userId="049f7ab8f1d47e49" providerId="LiveId" clId="{05E650AA-3261-426D-9C29-AEA98213A8BD}" dt="2025-07-31T02:03:57.021" v="2540" actId="1037"/>
        <pc:sldMkLst>
          <pc:docMk/>
          <pc:sldMk cId="0" sldId="1780"/>
        </pc:sldMkLst>
        <pc:picChg chg="mod">
          <ac:chgData name="Jonathan Sayles" userId="049f7ab8f1d47e49" providerId="LiveId" clId="{05E650AA-3261-426D-9C29-AEA98213A8BD}" dt="2025-07-31T02:03:57.021" v="2540" actId="1037"/>
          <ac:picMkLst>
            <pc:docMk/>
            <pc:sldMk cId="0" sldId="1780"/>
            <ac:picMk id="3" creationId="{21B4F8E7-19FC-9D98-4C65-3A1F50A42AB5}"/>
          </ac:picMkLst>
        </pc:picChg>
      </pc:sldChg>
    </pc:docChg>
  </pc:docChgLst>
</pc:chgInfo>
</file>

<file path=ppt/diagrams/_rels/data3.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svg"/><Relationship Id="rId1" Type="http://schemas.openxmlformats.org/officeDocument/2006/relationships/image" Target="../media/image35.png"/><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diagrams/_rels/drawing3.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svg"/><Relationship Id="rId1" Type="http://schemas.openxmlformats.org/officeDocument/2006/relationships/image" Target="../media/image35.png"/><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CE49C6-8CF9-435B-9D45-4404004CA545}" type="doc">
      <dgm:prSet loTypeId="urn:microsoft.com/office/officeart/2005/8/layout/cycle1" loCatId="cycle" qsTypeId="urn:microsoft.com/office/officeart/2005/8/quickstyle/simple5" qsCatId="simple" csTypeId="urn:microsoft.com/office/officeart/2005/8/colors/accent1_2" csCatId="accent1" phldr="1"/>
      <dgm:spPr/>
      <dgm:t>
        <a:bodyPr/>
        <a:lstStyle/>
        <a:p>
          <a:endParaRPr lang="en-US"/>
        </a:p>
      </dgm:t>
    </dgm:pt>
    <dgm:pt modelId="{389B71FE-12E7-486B-9CAA-C745310446CD}">
      <dgm:prSet phldrT="[Text]"/>
      <dgm:spPr/>
      <dgm:t>
        <a:bodyPr/>
        <a:lstStyle/>
        <a:p>
          <a:r>
            <a:rPr lang="en-US" b="1" dirty="0">
              <a:effectLst/>
            </a:rPr>
            <a:t>z/OS Application Development Maintenance and Production Support</a:t>
          </a:r>
        </a:p>
      </dgm:t>
    </dgm:pt>
    <dgm:pt modelId="{C1A0A562-00FA-44BA-8B5E-F19F9A70BE75}" type="parTrans" cxnId="{0AC80A78-E9ED-4672-97C1-1D81AD775E22}">
      <dgm:prSet/>
      <dgm:spPr/>
      <dgm:t>
        <a:bodyPr/>
        <a:lstStyle/>
        <a:p>
          <a:endParaRPr lang="en-US" b="1">
            <a:effectLst>
              <a:outerShdw blurRad="38100" dist="38100" dir="2700000" algn="tl">
                <a:srgbClr val="000000">
                  <a:alpha val="43137"/>
                </a:srgbClr>
              </a:outerShdw>
            </a:effectLst>
          </a:endParaRPr>
        </a:p>
      </dgm:t>
    </dgm:pt>
    <dgm:pt modelId="{C3272883-F2F2-4F45-9031-D9A79406CFB5}" type="sibTrans" cxnId="{0AC80A78-E9ED-4672-97C1-1D81AD775E22}">
      <dgm:prSet/>
      <dgm:spPr/>
      <dgm:t>
        <a:bodyPr/>
        <a:lstStyle/>
        <a:p>
          <a:endParaRPr lang="en-US" b="1">
            <a:effectLst>
              <a:outerShdw blurRad="38100" dist="38100" dir="2700000" algn="tl">
                <a:srgbClr val="000000">
                  <a:alpha val="43137"/>
                </a:srgbClr>
              </a:outerShdw>
            </a:effectLst>
          </a:endParaRPr>
        </a:p>
      </dgm:t>
    </dgm:pt>
    <dgm:pt modelId="{A1E7064C-BBFF-499A-8AC4-34F3373A31C5}">
      <dgm:prSet phldrT="[Text]" custT="1"/>
      <dgm:spPr/>
      <dgm:t>
        <a:bodyPr/>
        <a:lstStyle/>
        <a:p>
          <a:r>
            <a:rPr lang="en-US" sz="1600" b="1">
              <a:effectLst/>
            </a:rPr>
            <a:t>Analysis</a:t>
          </a:r>
          <a:endParaRPr lang="en-US" sz="1600" b="1" dirty="0">
            <a:effectLst/>
          </a:endParaRPr>
        </a:p>
      </dgm:t>
    </dgm:pt>
    <dgm:pt modelId="{78C279CB-9FCD-49D8-8CB9-6F94BEAA8DD2}" type="parTrans" cxnId="{56B91D5E-36E5-427E-AD8E-EEE156E18243}">
      <dgm:prSet/>
      <dgm:spPr/>
      <dgm:t>
        <a:bodyPr/>
        <a:lstStyle/>
        <a:p>
          <a:endParaRPr lang="en-US" b="1">
            <a:effectLst>
              <a:outerShdw blurRad="38100" dist="38100" dir="2700000" algn="tl">
                <a:srgbClr val="000000">
                  <a:alpha val="43137"/>
                </a:srgbClr>
              </a:outerShdw>
            </a:effectLst>
          </a:endParaRPr>
        </a:p>
      </dgm:t>
    </dgm:pt>
    <dgm:pt modelId="{785D88D4-F4F0-4612-928F-54C9D072E814}" type="sibTrans" cxnId="{56B91D5E-36E5-427E-AD8E-EEE156E18243}">
      <dgm:prSet/>
      <dgm:spPr/>
      <dgm:t>
        <a:bodyPr/>
        <a:lstStyle/>
        <a:p>
          <a:endParaRPr lang="en-US" b="1">
            <a:effectLst>
              <a:outerShdw blurRad="38100" dist="38100" dir="2700000" algn="tl">
                <a:srgbClr val="000000">
                  <a:alpha val="43137"/>
                </a:srgbClr>
              </a:outerShdw>
            </a:effectLst>
          </a:endParaRPr>
        </a:p>
      </dgm:t>
    </dgm:pt>
    <dgm:pt modelId="{9A583CE3-731B-46D6-92C9-ADE150C402BC}">
      <dgm:prSet phldrT="[Text]"/>
      <dgm:spPr/>
      <dgm:t>
        <a:bodyPr/>
        <a:lstStyle/>
        <a:p>
          <a:r>
            <a:rPr lang="en-US" b="1">
              <a:effectLst/>
            </a:rPr>
            <a:t>Design</a:t>
          </a:r>
          <a:endParaRPr lang="en-US" b="1" dirty="0">
            <a:effectLst/>
          </a:endParaRPr>
        </a:p>
      </dgm:t>
    </dgm:pt>
    <dgm:pt modelId="{50798F3B-EAE7-4C58-835B-79699451FC11}" type="parTrans" cxnId="{6BE324BF-9852-4444-92A3-32930BF96C80}">
      <dgm:prSet/>
      <dgm:spPr/>
      <dgm:t>
        <a:bodyPr/>
        <a:lstStyle/>
        <a:p>
          <a:endParaRPr lang="en-US" b="1">
            <a:effectLst>
              <a:outerShdw blurRad="38100" dist="38100" dir="2700000" algn="tl">
                <a:srgbClr val="000000">
                  <a:alpha val="43137"/>
                </a:srgbClr>
              </a:outerShdw>
            </a:effectLst>
          </a:endParaRPr>
        </a:p>
      </dgm:t>
    </dgm:pt>
    <dgm:pt modelId="{FD11E90E-5223-4C76-A541-A1CF4D827187}" type="sibTrans" cxnId="{6BE324BF-9852-4444-92A3-32930BF96C80}">
      <dgm:prSet/>
      <dgm:spPr/>
      <dgm:t>
        <a:bodyPr/>
        <a:lstStyle/>
        <a:p>
          <a:endParaRPr lang="en-US" b="1">
            <a:effectLst>
              <a:outerShdw blurRad="38100" dist="38100" dir="2700000" algn="tl">
                <a:srgbClr val="000000">
                  <a:alpha val="43137"/>
                </a:srgbClr>
              </a:outerShdw>
            </a:effectLst>
          </a:endParaRPr>
        </a:p>
      </dgm:t>
    </dgm:pt>
    <dgm:pt modelId="{5A00C9FE-79D3-4CAF-8468-1156D2BE2C53}">
      <dgm:prSet phldrT="[Text]"/>
      <dgm:spPr/>
      <dgm:t>
        <a:bodyPr/>
        <a:lstStyle/>
        <a:p>
          <a:r>
            <a:rPr lang="en-US" b="1" dirty="0">
              <a:effectLst/>
            </a:rPr>
            <a:t>Development Construction</a:t>
          </a:r>
        </a:p>
      </dgm:t>
    </dgm:pt>
    <dgm:pt modelId="{8B992ABB-E68B-49F4-9404-1FED13418C0C}" type="parTrans" cxnId="{771761F2-41A1-4C6E-999B-A31E3E310257}">
      <dgm:prSet/>
      <dgm:spPr/>
      <dgm:t>
        <a:bodyPr/>
        <a:lstStyle/>
        <a:p>
          <a:endParaRPr lang="en-US" b="1">
            <a:effectLst>
              <a:outerShdw blurRad="38100" dist="38100" dir="2700000" algn="tl">
                <a:srgbClr val="000000">
                  <a:alpha val="43137"/>
                </a:srgbClr>
              </a:outerShdw>
            </a:effectLst>
          </a:endParaRPr>
        </a:p>
      </dgm:t>
    </dgm:pt>
    <dgm:pt modelId="{4869C78A-C00D-4C7E-AB2A-B59FF2377B83}" type="sibTrans" cxnId="{771761F2-41A1-4C6E-999B-A31E3E310257}">
      <dgm:prSet/>
      <dgm:spPr/>
      <dgm:t>
        <a:bodyPr/>
        <a:lstStyle/>
        <a:p>
          <a:endParaRPr lang="en-US" b="1">
            <a:effectLst>
              <a:outerShdw blurRad="38100" dist="38100" dir="2700000" algn="tl">
                <a:srgbClr val="000000">
                  <a:alpha val="43137"/>
                </a:srgbClr>
              </a:outerShdw>
            </a:effectLst>
          </a:endParaRPr>
        </a:p>
      </dgm:t>
    </dgm:pt>
    <dgm:pt modelId="{70FA9D9B-9F78-4B09-985D-3014F231E84B}">
      <dgm:prSet phldrT="[Text]"/>
      <dgm:spPr/>
      <dgm:t>
        <a:bodyPr/>
        <a:lstStyle/>
        <a:p>
          <a:r>
            <a:rPr lang="en-US" b="1" dirty="0">
              <a:effectLst/>
            </a:rPr>
            <a:t>Build/Test</a:t>
          </a:r>
        </a:p>
        <a:p>
          <a:r>
            <a:rPr lang="en-US" b="1" dirty="0">
              <a:effectLst/>
            </a:rPr>
            <a:t>DevOps</a:t>
          </a:r>
        </a:p>
        <a:p>
          <a:r>
            <a:rPr lang="en-US" b="1" dirty="0">
              <a:effectLst/>
            </a:rPr>
            <a:t>Pipeline</a:t>
          </a:r>
        </a:p>
      </dgm:t>
    </dgm:pt>
    <dgm:pt modelId="{1B05DAA6-5490-4731-856C-94662EE14E10}" type="parTrans" cxnId="{27F0B187-4C7C-471A-9560-A59EA40250FB}">
      <dgm:prSet/>
      <dgm:spPr/>
      <dgm:t>
        <a:bodyPr/>
        <a:lstStyle/>
        <a:p>
          <a:endParaRPr lang="en-US" b="1">
            <a:effectLst>
              <a:outerShdw blurRad="38100" dist="38100" dir="2700000" algn="tl">
                <a:srgbClr val="000000">
                  <a:alpha val="43137"/>
                </a:srgbClr>
              </a:outerShdw>
            </a:effectLst>
          </a:endParaRPr>
        </a:p>
      </dgm:t>
    </dgm:pt>
    <dgm:pt modelId="{100D37A6-48CB-47DB-86EC-52EE6842CA35}" type="sibTrans" cxnId="{27F0B187-4C7C-471A-9560-A59EA40250FB}">
      <dgm:prSet/>
      <dgm:spPr/>
      <dgm:t>
        <a:bodyPr/>
        <a:lstStyle/>
        <a:p>
          <a:endParaRPr lang="en-US" b="1">
            <a:effectLst>
              <a:outerShdw blurRad="38100" dist="38100" dir="2700000" algn="tl">
                <a:srgbClr val="000000">
                  <a:alpha val="43137"/>
                </a:srgbClr>
              </a:outerShdw>
            </a:effectLst>
          </a:endParaRPr>
        </a:p>
      </dgm:t>
    </dgm:pt>
    <dgm:pt modelId="{4343E659-ACD8-456F-8F77-3A5F7357F3FF}">
      <dgm:prSet/>
      <dgm:spPr/>
      <dgm:t>
        <a:bodyPr/>
        <a:lstStyle/>
        <a:p>
          <a:r>
            <a:rPr lang="en-US" b="1" dirty="0">
              <a:effectLst/>
            </a:rPr>
            <a:t>Enterprise Application Modernization</a:t>
          </a:r>
        </a:p>
      </dgm:t>
    </dgm:pt>
    <dgm:pt modelId="{8AE6372C-7E61-4082-8B66-A855F14500EE}" type="parTrans" cxnId="{1DCD0A57-5237-47BA-9707-C16317248257}">
      <dgm:prSet/>
      <dgm:spPr/>
      <dgm:t>
        <a:bodyPr/>
        <a:lstStyle/>
        <a:p>
          <a:endParaRPr lang="en-US" b="1">
            <a:effectLst>
              <a:outerShdw blurRad="38100" dist="38100" dir="2700000" algn="tl">
                <a:srgbClr val="000000">
                  <a:alpha val="43137"/>
                </a:srgbClr>
              </a:outerShdw>
            </a:effectLst>
          </a:endParaRPr>
        </a:p>
      </dgm:t>
    </dgm:pt>
    <dgm:pt modelId="{783E95CA-33A4-492E-8C38-165ED30EB181}" type="sibTrans" cxnId="{1DCD0A57-5237-47BA-9707-C16317248257}">
      <dgm:prSet/>
      <dgm:spPr/>
      <dgm:t>
        <a:bodyPr/>
        <a:lstStyle/>
        <a:p>
          <a:endParaRPr lang="en-US" b="1">
            <a:effectLst>
              <a:outerShdw blurRad="38100" dist="38100" dir="2700000" algn="tl">
                <a:srgbClr val="000000">
                  <a:alpha val="43137"/>
                </a:srgbClr>
              </a:outerShdw>
            </a:effectLst>
          </a:endParaRPr>
        </a:p>
      </dgm:t>
    </dgm:pt>
    <dgm:pt modelId="{AD1C1BE6-B737-C149-B646-475555AE153A}" type="pres">
      <dgm:prSet presAssocID="{A8CE49C6-8CF9-435B-9D45-4404004CA545}" presName="cycle" presStyleCnt="0">
        <dgm:presLayoutVars>
          <dgm:dir/>
          <dgm:resizeHandles val="exact"/>
        </dgm:presLayoutVars>
      </dgm:prSet>
      <dgm:spPr/>
    </dgm:pt>
    <dgm:pt modelId="{4DBDEAD9-A1A2-A844-82E0-CC95ECBBF10E}" type="pres">
      <dgm:prSet presAssocID="{389B71FE-12E7-486B-9CAA-C745310446CD}" presName="dummy" presStyleCnt="0"/>
      <dgm:spPr/>
    </dgm:pt>
    <dgm:pt modelId="{A405097A-34F1-3245-9209-00E0A7E97924}" type="pres">
      <dgm:prSet presAssocID="{389B71FE-12E7-486B-9CAA-C745310446CD}" presName="node" presStyleLbl="revTx" presStyleIdx="0" presStyleCnt="6">
        <dgm:presLayoutVars>
          <dgm:bulletEnabled val="1"/>
        </dgm:presLayoutVars>
      </dgm:prSet>
      <dgm:spPr/>
    </dgm:pt>
    <dgm:pt modelId="{96E54404-ABBB-0240-A716-AE9BCD439AC4}" type="pres">
      <dgm:prSet presAssocID="{C3272883-F2F2-4F45-9031-D9A79406CFB5}" presName="sibTrans" presStyleLbl="node1" presStyleIdx="0" presStyleCnt="6"/>
      <dgm:spPr/>
    </dgm:pt>
    <dgm:pt modelId="{199E7DCF-1150-2A47-A264-A4A53DDFD0F1}" type="pres">
      <dgm:prSet presAssocID="{A1E7064C-BBFF-499A-8AC4-34F3373A31C5}" presName="dummy" presStyleCnt="0"/>
      <dgm:spPr/>
    </dgm:pt>
    <dgm:pt modelId="{A4B72C94-A1AA-CC4E-80AA-E17186044E94}" type="pres">
      <dgm:prSet presAssocID="{A1E7064C-BBFF-499A-8AC4-34F3373A31C5}" presName="node" presStyleLbl="revTx" presStyleIdx="1" presStyleCnt="6">
        <dgm:presLayoutVars>
          <dgm:bulletEnabled val="1"/>
        </dgm:presLayoutVars>
      </dgm:prSet>
      <dgm:spPr/>
    </dgm:pt>
    <dgm:pt modelId="{9FB5C37B-4272-DB40-AEE6-07B9724728F2}" type="pres">
      <dgm:prSet presAssocID="{785D88D4-F4F0-4612-928F-54C9D072E814}" presName="sibTrans" presStyleLbl="node1" presStyleIdx="1" presStyleCnt="6"/>
      <dgm:spPr/>
    </dgm:pt>
    <dgm:pt modelId="{709C5657-FDB8-F34D-8F65-B0ECC28CE71E}" type="pres">
      <dgm:prSet presAssocID="{9A583CE3-731B-46D6-92C9-ADE150C402BC}" presName="dummy" presStyleCnt="0"/>
      <dgm:spPr/>
    </dgm:pt>
    <dgm:pt modelId="{C4865556-18E9-724C-BD77-BA3B01123DB5}" type="pres">
      <dgm:prSet presAssocID="{9A583CE3-731B-46D6-92C9-ADE150C402BC}" presName="node" presStyleLbl="revTx" presStyleIdx="2" presStyleCnt="6">
        <dgm:presLayoutVars>
          <dgm:bulletEnabled val="1"/>
        </dgm:presLayoutVars>
      </dgm:prSet>
      <dgm:spPr/>
    </dgm:pt>
    <dgm:pt modelId="{5985C320-9910-7A40-9688-A150CF8F7BF8}" type="pres">
      <dgm:prSet presAssocID="{FD11E90E-5223-4C76-A541-A1CF4D827187}" presName="sibTrans" presStyleLbl="node1" presStyleIdx="2" presStyleCnt="6"/>
      <dgm:spPr/>
    </dgm:pt>
    <dgm:pt modelId="{73FE89B7-B6CA-E347-A4C4-3A24F7E55FF6}" type="pres">
      <dgm:prSet presAssocID="{5A00C9FE-79D3-4CAF-8468-1156D2BE2C53}" presName="dummy" presStyleCnt="0"/>
      <dgm:spPr/>
    </dgm:pt>
    <dgm:pt modelId="{F614783E-FA27-C744-AD19-70B4B1129BF8}" type="pres">
      <dgm:prSet presAssocID="{5A00C9FE-79D3-4CAF-8468-1156D2BE2C53}" presName="node" presStyleLbl="revTx" presStyleIdx="3" presStyleCnt="6">
        <dgm:presLayoutVars>
          <dgm:bulletEnabled val="1"/>
        </dgm:presLayoutVars>
      </dgm:prSet>
      <dgm:spPr/>
    </dgm:pt>
    <dgm:pt modelId="{F0253A4D-AAF6-1B42-AED0-A0DBA45D5101}" type="pres">
      <dgm:prSet presAssocID="{4869C78A-C00D-4C7E-AB2A-B59FF2377B83}" presName="sibTrans" presStyleLbl="node1" presStyleIdx="3" presStyleCnt="6"/>
      <dgm:spPr/>
    </dgm:pt>
    <dgm:pt modelId="{238B040D-6CDB-E647-845D-373668DD8BDF}" type="pres">
      <dgm:prSet presAssocID="{70FA9D9B-9F78-4B09-985D-3014F231E84B}" presName="dummy" presStyleCnt="0"/>
      <dgm:spPr/>
    </dgm:pt>
    <dgm:pt modelId="{E4599A88-FC3B-0D40-BBC8-F10AB0B88913}" type="pres">
      <dgm:prSet presAssocID="{70FA9D9B-9F78-4B09-985D-3014F231E84B}" presName="node" presStyleLbl="revTx" presStyleIdx="4" presStyleCnt="6">
        <dgm:presLayoutVars>
          <dgm:bulletEnabled val="1"/>
        </dgm:presLayoutVars>
      </dgm:prSet>
      <dgm:spPr/>
    </dgm:pt>
    <dgm:pt modelId="{351858CA-7B1D-7940-BD30-5EB78B8161A0}" type="pres">
      <dgm:prSet presAssocID="{100D37A6-48CB-47DB-86EC-52EE6842CA35}" presName="sibTrans" presStyleLbl="node1" presStyleIdx="4" presStyleCnt="6"/>
      <dgm:spPr/>
    </dgm:pt>
    <dgm:pt modelId="{DDAEE055-B602-FA4D-AF75-48B5EF6F63A2}" type="pres">
      <dgm:prSet presAssocID="{4343E659-ACD8-456F-8F77-3A5F7357F3FF}" presName="dummy" presStyleCnt="0"/>
      <dgm:spPr/>
    </dgm:pt>
    <dgm:pt modelId="{682C72DE-5B92-5F40-8757-DBB68506E923}" type="pres">
      <dgm:prSet presAssocID="{4343E659-ACD8-456F-8F77-3A5F7357F3FF}" presName="node" presStyleLbl="revTx" presStyleIdx="5" presStyleCnt="6">
        <dgm:presLayoutVars>
          <dgm:bulletEnabled val="1"/>
        </dgm:presLayoutVars>
      </dgm:prSet>
      <dgm:spPr/>
    </dgm:pt>
    <dgm:pt modelId="{74547B0B-640A-0346-89DE-8B8FC034E759}" type="pres">
      <dgm:prSet presAssocID="{783E95CA-33A4-492E-8C38-165ED30EB181}" presName="sibTrans" presStyleLbl="node1" presStyleIdx="5" presStyleCnt="6"/>
      <dgm:spPr/>
    </dgm:pt>
  </dgm:ptLst>
  <dgm:cxnLst>
    <dgm:cxn modelId="{E0E3980D-6B9E-E540-9D2A-C2351C4ABC8B}" type="presOf" srcId="{5A00C9FE-79D3-4CAF-8468-1156D2BE2C53}" destId="{F614783E-FA27-C744-AD19-70B4B1129BF8}" srcOrd="0" destOrd="0" presId="urn:microsoft.com/office/officeart/2005/8/layout/cycle1"/>
    <dgm:cxn modelId="{D7A0A713-D8FD-E444-9C19-22EE891D51AB}" type="presOf" srcId="{70FA9D9B-9F78-4B09-985D-3014F231E84B}" destId="{E4599A88-FC3B-0D40-BBC8-F10AB0B88913}" srcOrd="0" destOrd="0" presId="urn:microsoft.com/office/officeart/2005/8/layout/cycle1"/>
    <dgm:cxn modelId="{DDDF371D-00B0-C744-97D6-57BE26624618}" type="presOf" srcId="{100D37A6-48CB-47DB-86EC-52EE6842CA35}" destId="{351858CA-7B1D-7940-BD30-5EB78B8161A0}" srcOrd="0" destOrd="0" presId="urn:microsoft.com/office/officeart/2005/8/layout/cycle1"/>
    <dgm:cxn modelId="{56B91D5E-36E5-427E-AD8E-EEE156E18243}" srcId="{A8CE49C6-8CF9-435B-9D45-4404004CA545}" destId="{A1E7064C-BBFF-499A-8AC4-34F3373A31C5}" srcOrd="1" destOrd="0" parTransId="{78C279CB-9FCD-49D8-8CB9-6F94BEAA8DD2}" sibTransId="{785D88D4-F4F0-4612-928F-54C9D072E814}"/>
    <dgm:cxn modelId="{6D052B4A-71A8-D042-9F1A-1BAD605C24B4}" type="presOf" srcId="{4343E659-ACD8-456F-8F77-3A5F7357F3FF}" destId="{682C72DE-5B92-5F40-8757-DBB68506E923}" srcOrd="0" destOrd="0" presId="urn:microsoft.com/office/officeart/2005/8/layout/cycle1"/>
    <dgm:cxn modelId="{0836E64C-A61D-EA42-A0BA-7BCE2C0C5746}" type="presOf" srcId="{783E95CA-33A4-492E-8C38-165ED30EB181}" destId="{74547B0B-640A-0346-89DE-8B8FC034E759}" srcOrd="0" destOrd="0" presId="urn:microsoft.com/office/officeart/2005/8/layout/cycle1"/>
    <dgm:cxn modelId="{3B220677-05A6-8147-A67D-9405107FB33F}" type="presOf" srcId="{785D88D4-F4F0-4612-928F-54C9D072E814}" destId="{9FB5C37B-4272-DB40-AEE6-07B9724728F2}" srcOrd="0" destOrd="0" presId="urn:microsoft.com/office/officeart/2005/8/layout/cycle1"/>
    <dgm:cxn modelId="{1DCD0A57-5237-47BA-9707-C16317248257}" srcId="{A8CE49C6-8CF9-435B-9D45-4404004CA545}" destId="{4343E659-ACD8-456F-8F77-3A5F7357F3FF}" srcOrd="5" destOrd="0" parTransId="{8AE6372C-7E61-4082-8B66-A855F14500EE}" sibTransId="{783E95CA-33A4-492E-8C38-165ED30EB181}"/>
    <dgm:cxn modelId="{0AC80A78-E9ED-4672-97C1-1D81AD775E22}" srcId="{A8CE49C6-8CF9-435B-9D45-4404004CA545}" destId="{389B71FE-12E7-486B-9CAA-C745310446CD}" srcOrd="0" destOrd="0" parTransId="{C1A0A562-00FA-44BA-8B5E-F19F9A70BE75}" sibTransId="{C3272883-F2F2-4F45-9031-D9A79406CFB5}"/>
    <dgm:cxn modelId="{27F0B187-4C7C-471A-9560-A59EA40250FB}" srcId="{A8CE49C6-8CF9-435B-9D45-4404004CA545}" destId="{70FA9D9B-9F78-4B09-985D-3014F231E84B}" srcOrd="4" destOrd="0" parTransId="{1B05DAA6-5490-4731-856C-94662EE14E10}" sibTransId="{100D37A6-48CB-47DB-86EC-52EE6842CA35}"/>
    <dgm:cxn modelId="{43D75D98-A064-6241-9037-C0EF81FA24F8}" type="presOf" srcId="{389B71FE-12E7-486B-9CAA-C745310446CD}" destId="{A405097A-34F1-3245-9209-00E0A7E97924}" srcOrd="0" destOrd="0" presId="urn:microsoft.com/office/officeart/2005/8/layout/cycle1"/>
    <dgm:cxn modelId="{6BE324BF-9852-4444-92A3-32930BF96C80}" srcId="{A8CE49C6-8CF9-435B-9D45-4404004CA545}" destId="{9A583CE3-731B-46D6-92C9-ADE150C402BC}" srcOrd="2" destOrd="0" parTransId="{50798F3B-EAE7-4C58-835B-79699451FC11}" sibTransId="{FD11E90E-5223-4C76-A541-A1CF4D827187}"/>
    <dgm:cxn modelId="{5EFFD0C0-9DC5-2B4E-A9FD-D84F0BB2F81E}" type="presOf" srcId="{9A583CE3-731B-46D6-92C9-ADE150C402BC}" destId="{C4865556-18E9-724C-BD77-BA3B01123DB5}" srcOrd="0" destOrd="0" presId="urn:microsoft.com/office/officeart/2005/8/layout/cycle1"/>
    <dgm:cxn modelId="{E5BFE7C1-378A-1D4B-AD12-47B27CAA1E5D}" type="presOf" srcId="{A1E7064C-BBFF-499A-8AC4-34F3373A31C5}" destId="{A4B72C94-A1AA-CC4E-80AA-E17186044E94}" srcOrd="0" destOrd="0" presId="urn:microsoft.com/office/officeart/2005/8/layout/cycle1"/>
    <dgm:cxn modelId="{DF2B98D5-A312-4A46-90A1-336006F87D97}" type="presOf" srcId="{C3272883-F2F2-4F45-9031-D9A79406CFB5}" destId="{96E54404-ABBB-0240-A716-AE9BCD439AC4}" srcOrd="0" destOrd="0" presId="urn:microsoft.com/office/officeart/2005/8/layout/cycle1"/>
    <dgm:cxn modelId="{F427E2D7-A666-0B40-9089-023FF6F94E75}" type="presOf" srcId="{4869C78A-C00D-4C7E-AB2A-B59FF2377B83}" destId="{F0253A4D-AAF6-1B42-AED0-A0DBA45D5101}" srcOrd="0" destOrd="0" presId="urn:microsoft.com/office/officeart/2005/8/layout/cycle1"/>
    <dgm:cxn modelId="{C089E4F0-91EF-C842-9662-627354E1F18F}" type="presOf" srcId="{A8CE49C6-8CF9-435B-9D45-4404004CA545}" destId="{AD1C1BE6-B737-C149-B646-475555AE153A}" srcOrd="0" destOrd="0" presId="urn:microsoft.com/office/officeart/2005/8/layout/cycle1"/>
    <dgm:cxn modelId="{771761F2-41A1-4C6E-999B-A31E3E310257}" srcId="{A8CE49C6-8CF9-435B-9D45-4404004CA545}" destId="{5A00C9FE-79D3-4CAF-8468-1156D2BE2C53}" srcOrd="3" destOrd="0" parTransId="{8B992ABB-E68B-49F4-9404-1FED13418C0C}" sibTransId="{4869C78A-C00D-4C7E-AB2A-B59FF2377B83}"/>
    <dgm:cxn modelId="{708A64FB-4083-9247-A8B9-FC914A9D2CCF}" type="presOf" srcId="{FD11E90E-5223-4C76-A541-A1CF4D827187}" destId="{5985C320-9910-7A40-9688-A150CF8F7BF8}" srcOrd="0" destOrd="0" presId="urn:microsoft.com/office/officeart/2005/8/layout/cycle1"/>
    <dgm:cxn modelId="{710393B2-C8E4-B446-8F90-E4F500E60A30}" type="presParOf" srcId="{AD1C1BE6-B737-C149-B646-475555AE153A}" destId="{4DBDEAD9-A1A2-A844-82E0-CC95ECBBF10E}" srcOrd="0" destOrd="0" presId="urn:microsoft.com/office/officeart/2005/8/layout/cycle1"/>
    <dgm:cxn modelId="{22E6A3DF-E402-AF49-9492-09FBFBD1FA9C}" type="presParOf" srcId="{AD1C1BE6-B737-C149-B646-475555AE153A}" destId="{A405097A-34F1-3245-9209-00E0A7E97924}" srcOrd="1" destOrd="0" presId="urn:microsoft.com/office/officeart/2005/8/layout/cycle1"/>
    <dgm:cxn modelId="{0A6AF723-72EE-1C46-9FBB-09E4A9B39691}" type="presParOf" srcId="{AD1C1BE6-B737-C149-B646-475555AE153A}" destId="{96E54404-ABBB-0240-A716-AE9BCD439AC4}" srcOrd="2" destOrd="0" presId="urn:microsoft.com/office/officeart/2005/8/layout/cycle1"/>
    <dgm:cxn modelId="{FDD23DFD-D32A-4C48-8344-1198039019FE}" type="presParOf" srcId="{AD1C1BE6-B737-C149-B646-475555AE153A}" destId="{199E7DCF-1150-2A47-A264-A4A53DDFD0F1}" srcOrd="3" destOrd="0" presId="urn:microsoft.com/office/officeart/2005/8/layout/cycle1"/>
    <dgm:cxn modelId="{AEEE6F6F-6A35-7C4E-A374-37A265259E1E}" type="presParOf" srcId="{AD1C1BE6-B737-C149-B646-475555AE153A}" destId="{A4B72C94-A1AA-CC4E-80AA-E17186044E94}" srcOrd="4" destOrd="0" presId="urn:microsoft.com/office/officeart/2005/8/layout/cycle1"/>
    <dgm:cxn modelId="{9C17978C-0430-AA49-B08E-C00B84E1B194}" type="presParOf" srcId="{AD1C1BE6-B737-C149-B646-475555AE153A}" destId="{9FB5C37B-4272-DB40-AEE6-07B9724728F2}" srcOrd="5" destOrd="0" presId="urn:microsoft.com/office/officeart/2005/8/layout/cycle1"/>
    <dgm:cxn modelId="{55C14979-9BEF-7244-B0EB-05CA64D530D3}" type="presParOf" srcId="{AD1C1BE6-B737-C149-B646-475555AE153A}" destId="{709C5657-FDB8-F34D-8F65-B0ECC28CE71E}" srcOrd="6" destOrd="0" presId="urn:microsoft.com/office/officeart/2005/8/layout/cycle1"/>
    <dgm:cxn modelId="{3BDF0E68-53A6-C046-93C3-97B052C2E59B}" type="presParOf" srcId="{AD1C1BE6-B737-C149-B646-475555AE153A}" destId="{C4865556-18E9-724C-BD77-BA3B01123DB5}" srcOrd="7" destOrd="0" presId="urn:microsoft.com/office/officeart/2005/8/layout/cycle1"/>
    <dgm:cxn modelId="{1572D343-B0EF-EE4D-9983-B2277F0B8868}" type="presParOf" srcId="{AD1C1BE6-B737-C149-B646-475555AE153A}" destId="{5985C320-9910-7A40-9688-A150CF8F7BF8}" srcOrd="8" destOrd="0" presId="urn:microsoft.com/office/officeart/2005/8/layout/cycle1"/>
    <dgm:cxn modelId="{F9291D5E-A123-0E46-AFB5-A3A89364911B}" type="presParOf" srcId="{AD1C1BE6-B737-C149-B646-475555AE153A}" destId="{73FE89B7-B6CA-E347-A4C4-3A24F7E55FF6}" srcOrd="9" destOrd="0" presId="urn:microsoft.com/office/officeart/2005/8/layout/cycle1"/>
    <dgm:cxn modelId="{55B9B532-0C20-C549-A30A-FFCB168611DA}" type="presParOf" srcId="{AD1C1BE6-B737-C149-B646-475555AE153A}" destId="{F614783E-FA27-C744-AD19-70B4B1129BF8}" srcOrd="10" destOrd="0" presId="urn:microsoft.com/office/officeart/2005/8/layout/cycle1"/>
    <dgm:cxn modelId="{6E2DE29C-C55F-F040-962F-2765B434105A}" type="presParOf" srcId="{AD1C1BE6-B737-C149-B646-475555AE153A}" destId="{F0253A4D-AAF6-1B42-AED0-A0DBA45D5101}" srcOrd="11" destOrd="0" presId="urn:microsoft.com/office/officeart/2005/8/layout/cycle1"/>
    <dgm:cxn modelId="{2E144D6F-3A2E-2547-92FB-863F85E29449}" type="presParOf" srcId="{AD1C1BE6-B737-C149-B646-475555AE153A}" destId="{238B040D-6CDB-E647-845D-373668DD8BDF}" srcOrd="12" destOrd="0" presId="urn:microsoft.com/office/officeart/2005/8/layout/cycle1"/>
    <dgm:cxn modelId="{1EF3F9F9-AA71-B64E-927D-4F122BFABBC7}" type="presParOf" srcId="{AD1C1BE6-B737-C149-B646-475555AE153A}" destId="{E4599A88-FC3B-0D40-BBC8-F10AB0B88913}" srcOrd="13" destOrd="0" presId="urn:microsoft.com/office/officeart/2005/8/layout/cycle1"/>
    <dgm:cxn modelId="{66FCBFAD-C3C9-ED49-9319-212591A21BAB}" type="presParOf" srcId="{AD1C1BE6-B737-C149-B646-475555AE153A}" destId="{351858CA-7B1D-7940-BD30-5EB78B8161A0}" srcOrd="14" destOrd="0" presId="urn:microsoft.com/office/officeart/2005/8/layout/cycle1"/>
    <dgm:cxn modelId="{85ADC7AB-5CA6-EA4D-A455-4EA3F22A0F56}" type="presParOf" srcId="{AD1C1BE6-B737-C149-B646-475555AE153A}" destId="{DDAEE055-B602-FA4D-AF75-48B5EF6F63A2}" srcOrd="15" destOrd="0" presId="urn:microsoft.com/office/officeart/2005/8/layout/cycle1"/>
    <dgm:cxn modelId="{F6921F7B-B944-324E-8B96-96FC62C9D0F4}" type="presParOf" srcId="{AD1C1BE6-B737-C149-B646-475555AE153A}" destId="{682C72DE-5B92-5F40-8757-DBB68506E923}" srcOrd="16" destOrd="0" presId="urn:microsoft.com/office/officeart/2005/8/layout/cycle1"/>
    <dgm:cxn modelId="{ABFF72E0-51F0-E44D-A8D7-9965C5A00229}" type="presParOf" srcId="{AD1C1BE6-B737-C149-B646-475555AE153A}" destId="{74547B0B-640A-0346-89DE-8B8FC034E759}" srcOrd="17"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B934FA-1264-D54F-8F5B-187EEC8CD6E1}"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US"/>
        </a:p>
      </dgm:t>
    </dgm:pt>
    <dgm:pt modelId="{8EBF80B0-332C-7344-9410-26CF2FC8BA3B}">
      <dgm:prSet/>
      <dgm:spPr/>
      <dgm:t>
        <a:bodyPr/>
        <a:lstStyle/>
        <a:p>
          <a:r>
            <a:rPr lang="en-US" b="0" i="0" baseline="0" dirty="0">
              <a:solidFill>
                <a:schemeClr val="bg1"/>
              </a:solidFill>
            </a:rPr>
            <a:t>Development environment metadata</a:t>
          </a:r>
          <a:endParaRPr lang="en-US" dirty="0">
            <a:solidFill>
              <a:schemeClr val="bg1"/>
            </a:solidFill>
          </a:endParaRPr>
        </a:p>
      </dgm:t>
    </dgm:pt>
    <dgm:pt modelId="{D0736AB3-4255-9F4C-907C-1C310AA62FF5}" type="parTrans" cxnId="{7D73E014-A6F2-D94C-BA13-CDC4F4211B1D}">
      <dgm:prSet/>
      <dgm:spPr/>
      <dgm:t>
        <a:bodyPr/>
        <a:lstStyle/>
        <a:p>
          <a:endParaRPr lang="en-US"/>
        </a:p>
      </dgm:t>
    </dgm:pt>
    <dgm:pt modelId="{FF539056-68AC-B048-8575-3840F2A5B0E0}" type="sibTrans" cxnId="{7D73E014-A6F2-D94C-BA13-CDC4F4211B1D}">
      <dgm:prSet/>
      <dgm:spPr/>
      <dgm:t>
        <a:bodyPr/>
        <a:lstStyle/>
        <a:p>
          <a:endParaRPr lang="en-US"/>
        </a:p>
      </dgm:t>
    </dgm:pt>
    <dgm:pt modelId="{811B0642-883B-F346-A033-61086B1867FA}">
      <dgm:prSet/>
      <dgm:spPr/>
      <dgm:t>
        <a:bodyPr/>
        <a:lstStyle/>
        <a:p>
          <a:r>
            <a:rPr lang="en-US" b="0" i="0" baseline="0" dirty="0">
              <a:solidFill>
                <a:schemeClr val="bg1"/>
              </a:solidFill>
            </a:rPr>
            <a:t>Any files that are in local z/OS Projects</a:t>
          </a:r>
          <a:endParaRPr lang="en-US" dirty="0">
            <a:solidFill>
              <a:schemeClr val="bg1"/>
            </a:solidFill>
          </a:endParaRPr>
        </a:p>
      </dgm:t>
    </dgm:pt>
    <dgm:pt modelId="{E3AF7277-9BAE-094B-BF3D-589828C9E97E}" type="parTrans" cxnId="{AAB640A2-5F9C-8F4B-A247-3FDC01ED5A6D}">
      <dgm:prSet/>
      <dgm:spPr/>
      <dgm:t>
        <a:bodyPr/>
        <a:lstStyle/>
        <a:p>
          <a:endParaRPr lang="en-US"/>
        </a:p>
      </dgm:t>
    </dgm:pt>
    <dgm:pt modelId="{37385C97-9C64-144F-BA8E-5B73E36E3878}" type="sibTrans" cxnId="{AAB640A2-5F9C-8F4B-A247-3FDC01ED5A6D}">
      <dgm:prSet/>
      <dgm:spPr/>
      <dgm:t>
        <a:bodyPr/>
        <a:lstStyle/>
        <a:p>
          <a:endParaRPr lang="en-US"/>
        </a:p>
      </dgm:t>
    </dgm:pt>
    <dgm:pt modelId="{C3170D7E-9F37-B347-90AB-80DF404C1F83}">
      <dgm:prSet/>
      <dgm:spPr/>
      <dgm:t>
        <a:bodyPr/>
        <a:lstStyle/>
        <a:p>
          <a:r>
            <a:rPr lang="en-US" dirty="0"/>
            <a:t>Workbench state</a:t>
          </a:r>
        </a:p>
      </dgm:t>
    </dgm:pt>
    <dgm:pt modelId="{739ECFA5-788C-DB44-AD61-536786977517}" type="parTrans" cxnId="{3E902C3A-B326-C04D-9CCD-BB9382643AFC}">
      <dgm:prSet/>
      <dgm:spPr/>
      <dgm:t>
        <a:bodyPr/>
        <a:lstStyle/>
        <a:p>
          <a:endParaRPr lang="en-US"/>
        </a:p>
      </dgm:t>
    </dgm:pt>
    <dgm:pt modelId="{518B9CBA-2629-C647-8D5C-F18661E7490A}" type="sibTrans" cxnId="{3E902C3A-B326-C04D-9CCD-BB9382643AFC}">
      <dgm:prSet/>
      <dgm:spPr/>
      <dgm:t>
        <a:bodyPr/>
        <a:lstStyle/>
        <a:p>
          <a:endParaRPr lang="en-US"/>
        </a:p>
      </dgm:t>
    </dgm:pt>
    <dgm:pt modelId="{7F420600-8EB8-C243-BA4D-11D23166D445}">
      <dgm:prSet/>
      <dgm:spPr/>
      <dgm:t>
        <a:bodyPr/>
        <a:lstStyle/>
        <a:p>
          <a:r>
            <a:rPr lang="en-US" dirty="0"/>
            <a:t>Preferences and settings</a:t>
          </a:r>
        </a:p>
      </dgm:t>
    </dgm:pt>
    <dgm:pt modelId="{224B381A-6548-2942-A5CE-7811534A0AAF}" type="parTrans" cxnId="{A67F7179-0232-0541-AD67-97FACF68251F}">
      <dgm:prSet/>
      <dgm:spPr/>
      <dgm:t>
        <a:bodyPr/>
        <a:lstStyle/>
        <a:p>
          <a:endParaRPr lang="en-US"/>
        </a:p>
      </dgm:t>
    </dgm:pt>
    <dgm:pt modelId="{A68EFB36-05C0-AE4E-AA30-6A0FA6360D6D}" type="sibTrans" cxnId="{A67F7179-0232-0541-AD67-97FACF68251F}">
      <dgm:prSet/>
      <dgm:spPr/>
      <dgm:t>
        <a:bodyPr/>
        <a:lstStyle/>
        <a:p>
          <a:endParaRPr lang="en-US"/>
        </a:p>
      </dgm:t>
    </dgm:pt>
    <dgm:pt modelId="{46339412-3AEE-274D-ACC4-76B26FDEF76A}">
      <dgm:prSet/>
      <dgm:spPr/>
      <dgm:t>
        <a:bodyPr/>
        <a:lstStyle/>
        <a:p>
          <a:r>
            <a:rPr lang="en-US" dirty="0"/>
            <a:t>Connection settings and "side files"</a:t>
          </a:r>
        </a:p>
      </dgm:t>
    </dgm:pt>
    <dgm:pt modelId="{261F36AF-4919-E44E-BB5A-A31B8785EFC1}" type="parTrans" cxnId="{1251623D-C7F5-3C43-A185-08E978119B2E}">
      <dgm:prSet/>
      <dgm:spPr/>
      <dgm:t>
        <a:bodyPr/>
        <a:lstStyle/>
        <a:p>
          <a:endParaRPr lang="en-US"/>
        </a:p>
      </dgm:t>
    </dgm:pt>
    <dgm:pt modelId="{CAA68102-2BB5-3F44-9923-34E23CA6AAF6}" type="sibTrans" cxnId="{1251623D-C7F5-3C43-A185-08E978119B2E}">
      <dgm:prSet/>
      <dgm:spPr/>
      <dgm:t>
        <a:bodyPr/>
        <a:lstStyle/>
        <a:p>
          <a:endParaRPr lang="en-US"/>
        </a:p>
      </dgm:t>
    </dgm:pt>
    <dgm:pt modelId="{F40D08F3-2012-634F-B549-F3F02A299F0F}">
      <dgm:prSet/>
      <dgm:spPr/>
      <dgm:t>
        <a:bodyPr/>
        <a:lstStyle/>
        <a:p>
          <a:r>
            <a:rPr lang="en-US" dirty="0"/>
            <a:t>Datasets stored on your PC</a:t>
          </a:r>
        </a:p>
      </dgm:t>
    </dgm:pt>
    <dgm:pt modelId="{4F87C9D4-AE16-0840-A06A-BC4108E77A1B}" type="parTrans" cxnId="{95E906DC-26BE-F646-8E1A-664179D40A02}">
      <dgm:prSet/>
      <dgm:spPr/>
      <dgm:t>
        <a:bodyPr/>
        <a:lstStyle/>
        <a:p>
          <a:endParaRPr lang="en-US"/>
        </a:p>
      </dgm:t>
    </dgm:pt>
    <dgm:pt modelId="{F9AB14C6-9BC7-7140-9107-ADEC565A8863}" type="sibTrans" cxnId="{95E906DC-26BE-F646-8E1A-664179D40A02}">
      <dgm:prSet/>
      <dgm:spPr/>
      <dgm:t>
        <a:bodyPr/>
        <a:lstStyle/>
        <a:p>
          <a:endParaRPr lang="en-US"/>
        </a:p>
      </dgm:t>
    </dgm:pt>
    <dgm:pt modelId="{A5EA589E-5780-2242-9013-E412AAB17C2E}">
      <dgm:prSet/>
      <dgm:spPr/>
      <dgm:t>
        <a:bodyPr/>
        <a:lstStyle/>
        <a:p>
          <a:r>
            <a:rPr lang="en-US" dirty="0"/>
            <a:t>Git projects</a:t>
          </a:r>
        </a:p>
      </dgm:t>
    </dgm:pt>
    <dgm:pt modelId="{39B64E7A-14F8-2D46-9048-0653046D04FC}" type="parTrans" cxnId="{1E063D98-B3C1-FA4C-A6CE-1A6C4FA25456}">
      <dgm:prSet/>
      <dgm:spPr/>
      <dgm:t>
        <a:bodyPr/>
        <a:lstStyle/>
        <a:p>
          <a:endParaRPr lang="en-US"/>
        </a:p>
      </dgm:t>
    </dgm:pt>
    <dgm:pt modelId="{A18836EE-F79C-7F45-BA5D-88A2E1B64C0F}" type="sibTrans" cxnId="{1E063D98-B3C1-FA4C-A6CE-1A6C4FA25456}">
      <dgm:prSet/>
      <dgm:spPr/>
      <dgm:t>
        <a:bodyPr/>
        <a:lstStyle/>
        <a:p>
          <a:endParaRPr lang="en-US"/>
        </a:p>
      </dgm:t>
    </dgm:pt>
    <dgm:pt modelId="{581330AD-2667-3344-AE52-C21FBDE7D75C}">
      <dgm:prSet/>
      <dgm:spPr/>
      <dgm:t>
        <a:bodyPr/>
        <a:lstStyle/>
        <a:p>
          <a:r>
            <a:rPr lang="en-US" dirty="0"/>
            <a:t>IDz Tech Portal artifacts</a:t>
          </a:r>
        </a:p>
      </dgm:t>
    </dgm:pt>
    <dgm:pt modelId="{50D8CDC7-797D-6249-8804-CA3DD54FEAA9}" type="parTrans" cxnId="{7F88E63B-5A53-9844-8325-6299B61F9AA5}">
      <dgm:prSet/>
      <dgm:spPr/>
      <dgm:t>
        <a:bodyPr/>
        <a:lstStyle/>
        <a:p>
          <a:endParaRPr lang="en-US"/>
        </a:p>
      </dgm:t>
    </dgm:pt>
    <dgm:pt modelId="{F7DE80FC-BDD8-3D4E-B0CA-3DC4DFAA2156}" type="sibTrans" cxnId="{7F88E63B-5A53-9844-8325-6299B61F9AA5}">
      <dgm:prSet/>
      <dgm:spPr/>
      <dgm:t>
        <a:bodyPr/>
        <a:lstStyle/>
        <a:p>
          <a:endParaRPr lang="en-US"/>
        </a:p>
      </dgm:t>
    </dgm:pt>
    <dgm:pt modelId="{E7688E39-D580-7A45-9D24-0C6A39F44CFD}" type="pres">
      <dgm:prSet presAssocID="{67B934FA-1264-D54F-8F5B-187EEC8CD6E1}" presName="diagram" presStyleCnt="0">
        <dgm:presLayoutVars>
          <dgm:chPref val="1"/>
          <dgm:dir/>
          <dgm:animOne val="branch"/>
          <dgm:animLvl val="lvl"/>
          <dgm:resizeHandles/>
        </dgm:presLayoutVars>
      </dgm:prSet>
      <dgm:spPr/>
    </dgm:pt>
    <dgm:pt modelId="{11338EBD-7AD1-1641-AA27-ECCA65CCDADC}" type="pres">
      <dgm:prSet presAssocID="{8EBF80B0-332C-7344-9410-26CF2FC8BA3B}" presName="root" presStyleCnt="0"/>
      <dgm:spPr/>
    </dgm:pt>
    <dgm:pt modelId="{D48C2A30-A8FF-B74D-BD02-AF809B5C21A3}" type="pres">
      <dgm:prSet presAssocID="{8EBF80B0-332C-7344-9410-26CF2FC8BA3B}" presName="rootComposite" presStyleCnt="0"/>
      <dgm:spPr/>
    </dgm:pt>
    <dgm:pt modelId="{23FCE221-5600-E946-8B00-0F69D9F61BA4}" type="pres">
      <dgm:prSet presAssocID="{8EBF80B0-332C-7344-9410-26CF2FC8BA3B}" presName="rootText" presStyleLbl="node1" presStyleIdx="0" presStyleCnt="2" custScaleX="94518"/>
      <dgm:spPr/>
    </dgm:pt>
    <dgm:pt modelId="{A4DC16D6-1B6B-7441-880A-12B13C3E99FE}" type="pres">
      <dgm:prSet presAssocID="{8EBF80B0-332C-7344-9410-26CF2FC8BA3B}" presName="rootConnector" presStyleLbl="node1" presStyleIdx="0" presStyleCnt="2"/>
      <dgm:spPr/>
    </dgm:pt>
    <dgm:pt modelId="{5298471E-32BA-E940-9E88-21B4CC3EA1AE}" type="pres">
      <dgm:prSet presAssocID="{8EBF80B0-332C-7344-9410-26CF2FC8BA3B}" presName="childShape" presStyleCnt="0"/>
      <dgm:spPr/>
    </dgm:pt>
    <dgm:pt modelId="{2ABA7F0D-4691-544B-98BC-610B7C44A516}" type="pres">
      <dgm:prSet presAssocID="{739ECFA5-788C-DB44-AD61-536786977517}" presName="Name13" presStyleLbl="parChTrans1D2" presStyleIdx="0" presStyleCnt="6"/>
      <dgm:spPr/>
    </dgm:pt>
    <dgm:pt modelId="{7F2C5FF7-019E-DF40-8CC2-6A750EDE1B1E}" type="pres">
      <dgm:prSet presAssocID="{C3170D7E-9F37-B347-90AB-80DF404C1F83}" presName="childText" presStyleLbl="bgAcc1" presStyleIdx="0" presStyleCnt="6">
        <dgm:presLayoutVars>
          <dgm:bulletEnabled val="1"/>
        </dgm:presLayoutVars>
      </dgm:prSet>
      <dgm:spPr/>
    </dgm:pt>
    <dgm:pt modelId="{9630F064-C5C8-5B46-94F8-F28C21D18C8B}" type="pres">
      <dgm:prSet presAssocID="{224B381A-6548-2942-A5CE-7811534A0AAF}" presName="Name13" presStyleLbl="parChTrans1D2" presStyleIdx="1" presStyleCnt="6"/>
      <dgm:spPr/>
    </dgm:pt>
    <dgm:pt modelId="{42717F24-4CF4-2F42-B52D-E7E512F62D41}" type="pres">
      <dgm:prSet presAssocID="{7F420600-8EB8-C243-BA4D-11D23166D445}" presName="childText" presStyleLbl="bgAcc1" presStyleIdx="1" presStyleCnt="6">
        <dgm:presLayoutVars>
          <dgm:bulletEnabled val="1"/>
        </dgm:presLayoutVars>
      </dgm:prSet>
      <dgm:spPr/>
    </dgm:pt>
    <dgm:pt modelId="{40580477-7020-6749-B46C-6082DC33A883}" type="pres">
      <dgm:prSet presAssocID="{261F36AF-4919-E44E-BB5A-A31B8785EFC1}" presName="Name13" presStyleLbl="parChTrans1D2" presStyleIdx="2" presStyleCnt="6"/>
      <dgm:spPr/>
    </dgm:pt>
    <dgm:pt modelId="{CF5F00BB-51BD-CA4F-A88F-A56545EEA91B}" type="pres">
      <dgm:prSet presAssocID="{46339412-3AEE-274D-ACC4-76B26FDEF76A}" presName="childText" presStyleLbl="bgAcc1" presStyleIdx="2" presStyleCnt="6">
        <dgm:presLayoutVars>
          <dgm:bulletEnabled val="1"/>
        </dgm:presLayoutVars>
      </dgm:prSet>
      <dgm:spPr/>
    </dgm:pt>
    <dgm:pt modelId="{F6F0BE83-AD26-374E-A732-F17A179B5E34}" type="pres">
      <dgm:prSet presAssocID="{811B0642-883B-F346-A033-61086B1867FA}" presName="root" presStyleCnt="0"/>
      <dgm:spPr/>
    </dgm:pt>
    <dgm:pt modelId="{D8A4FE64-8D5A-FB4E-A438-BCEE5D363C1E}" type="pres">
      <dgm:prSet presAssocID="{811B0642-883B-F346-A033-61086B1867FA}" presName="rootComposite" presStyleCnt="0"/>
      <dgm:spPr/>
    </dgm:pt>
    <dgm:pt modelId="{E3F40136-0DD0-AA4F-AB2E-CCE26399E4BE}" type="pres">
      <dgm:prSet presAssocID="{811B0642-883B-F346-A033-61086B1867FA}" presName="rootText" presStyleLbl="node1" presStyleIdx="1" presStyleCnt="2"/>
      <dgm:spPr/>
    </dgm:pt>
    <dgm:pt modelId="{762E039B-D374-7640-B48F-00A4A7412886}" type="pres">
      <dgm:prSet presAssocID="{811B0642-883B-F346-A033-61086B1867FA}" presName="rootConnector" presStyleLbl="node1" presStyleIdx="1" presStyleCnt="2"/>
      <dgm:spPr/>
    </dgm:pt>
    <dgm:pt modelId="{BEC70C3C-3153-1B4C-8911-F53871842A90}" type="pres">
      <dgm:prSet presAssocID="{811B0642-883B-F346-A033-61086B1867FA}" presName="childShape" presStyleCnt="0"/>
      <dgm:spPr/>
    </dgm:pt>
    <dgm:pt modelId="{6D9FC631-1565-F14B-B3DE-7903AF428C1D}" type="pres">
      <dgm:prSet presAssocID="{4F87C9D4-AE16-0840-A06A-BC4108E77A1B}" presName="Name13" presStyleLbl="parChTrans1D2" presStyleIdx="3" presStyleCnt="6"/>
      <dgm:spPr/>
    </dgm:pt>
    <dgm:pt modelId="{C45B900A-7E58-0D48-93A5-33EB9946ADFF}" type="pres">
      <dgm:prSet presAssocID="{F40D08F3-2012-634F-B549-F3F02A299F0F}" presName="childText" presStyleLbl="bgAcc1" presStyleIdx="3" presStyleCnt="6">
        <dgm:presLayoutVars>
          <dgm:bulletEnabled val="1"/>
        </dgm:presLayoutVars>
      </dgm:prSet>
      <dgm:spPr/>
    </dgm:pt>
    <dgm:pt modelId="{65BE8C1C-6B12-0B4F-9389-17C4BA4BAC1F}" type="pres">
      <dgm:prSet presAssocID="{39B64E7A-14F8-2D46-9048-0653046D04FC}" presName="Name13" presStyleLbl="parChTrans1D2" presStyleIdx="4" presStyleCnt="6"/>
      <dgm:spPr/>
    </dgm:pt>
    <dgm:pt modelId="{1AD44BA2-7EFC-164D-9A18-06A25AC685D7}" type="pres">
      <dgm:prSet presAssocID="{A5EA589E-5780-2242-9013-E412AAB17C2E}" presName="childText" presStyleLbl="bgAcc1" presStyleIdx="4" presStyleCnt="6">
        <dgm:presLayoutVars>
          <dgm:bulletEnabled val="1"/>
        </dgm:presLayoutVars>
      </dgm:prSet>
      <dgm:spPr/>
    </dgm:pt>
    <dgm:pt modelId="{D5760611-7BE2-3344-80A1-4FB4ABE1E4F9}" type="pres">
      <dgm:prSet presAssocID="{50D8CDC7-797D-6249-8804-CA3DD54FEAA9}" presName="Name13" presStyleLbl="parChTrans1D2" presStyleIdx="5" presStyleCnt="6"/>
      <dgm:spPr/>
    </dgm:pt>
    <dgm:pt modelId="{DC0BA2D6-DD8A-B94B-9934-E18400A48638}" type="pres">
      <dgm:prSet presAssocID="{581330AD-2667-3344-AE52-C21FBDE7D75C}" presName="childText" presStyleLbl="bgAcc1" presStyleIdx="5" presStyleCnt="6">
        <dgm:presLayoutVars>
          <dgm:bulletEnabled val="1"/>
        </dgm:presLayoutVars>
      </dgm:prSet>
      <dgm:spPr/>
    </dgm:pt>
  </dgm:ptLst>
  <dgm:cxnLst>
    <dgm:cxn modelId="{11027201-8588-004B-AC70-512365FE8F31}" type="presOf" srcId="{739ECFA5-788C-DB44-AD61-536786977517}" destId="{2ABA7F0D-4691-544B-98BC-610B7C44A516}" srcOrd="0" destOrd="0" presId="urn:microsoft.com/office/officeart/2005/8/layout/hierarchy3"/>
    <dgm:cxn modelId="{87E62405-0CE2-4E48-AABF-8CD15B7B0807}" type="presOf" srcId="{7F420600-8EB8-C243-BA4D-11D23166D445}" destId="{42717F24-4CF4-2F42-B52D-E7E512F62D41}" srcOrd="0" destOrd="0" presId="urn:microsoft.com/office/officeart/2005/8/layout/hierarchy3"/>
    <dgm:cxn modelId="{F607E40E-C340-1E42-865F-A1D52D59A6B3}" type="presOf" srcId="{581330AD-2667-3344-AE52-C21FBDE7D75C}" destId="{DC0BA2D6-DD8A-B94B-9934-E18400A48638}" srcOrd="0" destOrd="0" presId="urn:microsoft.com/office/officeart/2005/8/layout/hierarchy3"/>
    <dgm:cxn modelId="{64650A11-968A-8F48-AC17-B4CEC5FB0AB3}" type="presOf" srcId="{224B381A-6548-2942-A5CE-7811534A0AAF}" destId="{9630F064-C5C8-5B46-94F8-F28C21D18C8B}" srcOrd="0" destOrd="0" presId="urn:microsoft.com/office/officeart/2005/8/layout/hierarchy3"/>
    <dgm:cxn modelId="{7D73E014-A6F2-D94C-BA13-CDC4F4211B1D}" srcId="{67B934FA-1264-D54F-8F5B-187EEC8CD6E1}" destId="{8EBF80B0-332C-7344-9410-26CF2FC8BA3B}" srcOrd="0" destOrd="0" parTransId="{D0736AB3-4255-9F4C-907C-1C310AA62FF5}" sibTransId="{FF539056-68AC-B048-8575-3840F2A5B0E0}"/>
    <dgm:cxn modelId="{4251911C-4FEF-0C4A-B1F3-8180B0B056C9}" type="presOf" srcId="{811B0642-883B-F346-A033-61086B1867FA}" destId="{E3F40136-0DD0-AA4F-AB2E-CCE26399E4BE}" srcOrd="0" destOrd="0" presId="urn:microsoft.com/office/officeart/2005/8/layout/hierarchy3"/>
    <dgm:cxn modelId="{2CDCBA2B-562F-884D-B196-FB0623ACF4EB}" type="presOf" srcId="{8EBF80B0-332C-7344-9410-26CF2FC8BA3B}" destId="{23FCE221-5600-E946-8B00-0F69D9F61BA4}" srcOrd="0" destOrd="0" presId="urn:microsoft.com/office/officeart/2005/8/layout/hierarchy3"/>
    <dgm:cxn modelId="{D26C572D-2BD7-C242-A4F1-38732BD8F4A0}" type="presOf" srcId="{67B934FA-1264-D54F-8F5B-187EEC8CD6E1}" destId="{E7688E39-D580-7A45-9D24-0C6A39F44CFD}" srcOrd="0" destOrd="0" presId="urn:microsoft.com/office/officeart/2005/8/layout/hierarchy3"/>
    <dgm:cxn modelId="{CCF1FC38-16CD-004B-B7F2-36C2830F9617}" type="presOf" srcId="{46339412-3AEE-274D-ACC4-76B26FDEF76A}" destId="{CF5F00BB-51BD-CA4F-A88F-A56545EEA91B}" srcOrd="0" destOrd="0" presId="urn:microsoft.com/office/officeart/2005/8/layout/hierarchy3"/>
    <dgm:cxn modelId="{3E902C3A-B326-C04D-9CCD-BB9382643AFC}" srcId="{8EBF80B0-332C-7344-9410-26CF2FC8BA3B}" destId="{C3170D7E-9F37-B347-90AB-80DF404C1F83}" srcOrd="0" destOrd="0" parTransId="{739ECFA5-788C-DB44-AD61-536786977517}" sibTransId="{518B9CBA-2629-C647-8D5C-F18661E7490A}"/>
    <dgm:cxn modelId="{7F88E63B-5A53-9844-8325-6299B61F9AA5}" srcId="{811B0642-883B-F346-A033-61086B1867FA}" destId="{581330AD-2667-3344-AE52-C21FBDE7D75C}" srcOrd="2" destOrd="0" parTransId="{50D8CDC7-797D-6249-8804-CA3DD54FEAA9}" sibTransId="{F7DE80FC-BDD8-3D4E-B0CA-3DC4DFAA2156}"/>
    <dgm:cxn modelId="{1251623D-C7F5-3C43-A185-08E978119B2E}" srcId="{8EBF80B0-332C-7344-9410-26CF2FC8BA3B}" destId="{46339412-3AEE-274D-ACC4-76B26FDEF76A}" srcOrd="2" destOrd="0" parTransId="{261F36AF-4919-E44E-BB5A-A31B8785EFC1}" sibTransId="{CAA68102-2BB5-3F44-9923-34E23CA6AAF6}"/>
    <dgm:cxn modelId="{0470FC6A-011B-D046-AA3F-8BB68C4765DD}" type="presOf" srcId="{261F36AF-4919-E44E-BB5A-A31B8785EFC1}" destId="{40580477-7020-6749-B46C-6082DC33A883}" srcOrd="0" destOrd="0" presId="urn:microsoft.com/office/officeart/2005/8/layout/hierarchy3"/>
    <dgm:cxn modelId="{1DCAD975-6721-AB49-95CA-AE0550B3F020}" type="presOf" srcId="{C3170D7E-9F37-B347-90AB-80DF404C1F83}" destId="{7F2C5FF7-019E-DF40-8CC2-6A750EDE1B1E}" srcOrd="0" destOrd="0" presId="urn:microsoft.com/office/officeart/2005/8/layout/hierarchy3"/>
    <dgm:cxn modelId="{A67F7179-0232-0541-AD67-97FACF68251F}" srcId="{8EBF80B0-332C-7344-9410-26CF2FC8BA3B}" destId="{7F420600-8EB8-C243-BA4D-11D23166D445}" srcOrd="1" destOrd="0" parTransId="{224B381A-6548-2942-A5CE-7811534A0AAF}" sibTransId="{A68EFB36-05C0-AE4E-AA30-6A0FA6360D6D}"/>
    <dgm:cxn modelId="{0896127C-D72D-1548-ACD6-9874B84913A1}" type="presOf" srcId="{50D8CDC7-797D-6249-8804-CA3DD54FEAA9}" destId="{D5760611-7BE2-3344-80A1-4FB4ABE1E4F9}" srcOrd="0" destOrd="0" presId="urn:microsoft.com/office/officeart/2005/8/layout/hierarchy3"/>
    <dgm:cxn modelId="{1E063D98-B3C1-FA4C-A6CE-1A6C4FA25456}" srcId="{811B0642-883B-F346-A033-61086B1867FA}" destId="{A5EA589E-5780-2242-9013-E412AAB17C2E}" srcOrd="1" destOrd="0" parTransId="{39B64E7A-14F8-2D46-9048-0653046D04FC}" sibTransId="{A18836EE-F79C-7F45-BA5D-88A2E1B64C0F}"/>
    <dgm:cxn modelId="{7E1D189F-4242-024D-9227-E846C5817C1D}" type="presOf" srcId="{A5EA589E-5780-2242-9013-E412AAB17C2E}" destId="{1AD44BA2-7EFC-164D-9A18-06A25AC685D7}" srcOrd="0" destOrd="0" presId="urn:microsoft.com/office/officeart/2005/8/layout/hierarchy3"/>
    <dgm:cxn modelId="{AAB640A2-5F9C-8F4B-A247-3FDC01ED5A6D}" srcId="{67B934FA-1264-D54F-8F5B-187EEC8CD6E1}" destId="{811B0642-883B-F346-A033-61086B1867FA}" srcOrd="1" destOrd="0" parTransId="{E3AF7277-9BAE-094B-BF3D-589828C9E97E}" sibTransId="{37385C97-9C64-144F-BA8E-5B73E36E3878}"/>
    <dgm:cxn modelId="{11BDB3A3-B33C-0142-B2B4-C1EFE77775B1}" type="presOf" srcId="{4F87C9D4-AE16-0840-A06A-BC4108E77A1B}" destId="{6D9FC631-1565-F14B-B3DE-7903AF428C1D}" srcOrd="0" destOrd="0" presId="urn:microsoft.com/office/officeart/2005/8/layout/hierarchy3"/>
    <dgm:cxn modelId="{ABB94AAC-E825-2A4D-8BCC-A5E4716AE034}" type="presOf" srcId="{F40D08F3-2012-634F-B549-F3F02A299F0F}" destId="{C45B900A-7E58-0D48-93A5-33EB9946ADFF}" srcOrd="0" destOrd="0" presId="urn:microsoft.com/office/officeart/2005/8/layout/hierarchy3"/>
    <dgm:cxn modelId="{1C9B8EAF-425E-F741-83EF-73EF8EFB62E9}" type="presOf" srcId="{8EBF80B0-332C-7344-9410-26CF2FC8BA3B}" destId="{A4DC16D6-1B6B-7441-880A-12B13C3E99FE}" srcOrd="1" destOrd="0" presId="urn:microsoft.com/office/officeart/2005/8/layout/hierarchy3"/>
    <dgm:cxn modelId="{5F48B8B0-3DB6-484B-9BEE-FF0528BF17F5}" type="presOf" srcId="{811B0642-883B-F346-A033-61086B1867FA}" destId="{762E039B-D374-7640-B48F-00A4A7412886}" srcOrd="1" destOrd="0" presId="urn:microsoft.com/office/officeart/2005/8/layout/hierarchy3"/>
    <dgm:cxn modelId="{95E906DC-26BE-F646-8E1A-664179D40A02}" srcId="{811B0642-883B-F346-A033-61086B1867FA}" destId="{F40D08F3-2012-634F-B549-F3F02A299F0F}" srcOrd="0" destOrd="0" parTransId="{4F87C9D4-AE16-0840-A06A-BC4108E77A1B}" sibTransId="{F9AB14C6-9BC7-7140-9107-ADEC565A8863}"/>
    <dgm:cxn modelId="{637BB0FC-B7E6-D94A-A6AB-8F1EA5D40075}" type="presOf" srcId="{39B64E7A-14F8-2D46-9048-0653046D04FC}" destId="{65BE8C1C-6B12-0B4F-9389-17C4BA4BAC1F}" srcOrd="0" destOrd="0" presId="urn:microsoft.com/office/officeart/2005/8/layout/hierarchy3"/>
    <dgm:cxn modelId="{67E02F2C-62C6-2045-AFEA-9356CB6CE04E}" type="presParOf" srcId="{E7688E39-D580-7A45-9D24-0C6A39F44CFD}" destId="{11338EBD-7AD1-1641-AA27-ECCA65CCDADC}" srcOrd="0" destOrd="0" presId="urn:microsoft.com/office/officeart/2005/8/layout/hierarchy3"/>
    <dgm:cxn modelId="{BB5ECF68-3199-ED44-830A-11F5D260DB10}" type="presParOf" srcId="{11338EBD-7AD1-1641-AA27-ECCA65CCDADC}" destId="{D48C2A30-A8FF-B74D-BD02-AF809B5C21A3}" srcOrd="0" destOrd="0" presId="urn:microsoft.com/office/officeart/2005/8/layout/hierarchy3"/>
    <dgm:cxn modelId="{4B62DA2B-BAC2-2448-87BE-E99A06CFE86E}" type="presParOf" srcId="{D48C2A30-A8FF-B74D-BD02-AF809B5C21A3}" destId="{23FCE221-5600-E946-8B00-0F69D9F61BA4}" srcOrd="0" destOrd="0" presId="urn:microsoft.com/office/officeart/2005/8/layout/hierarchy3"/>
    <dgm:cxn modelId="{E0A593B0-D331-EB46-A0B2-387B7EF6DD65}" type="presParOf" srcId="{D48C2A30-A8FF-B74D-BD02-AF809B5C21A3}" destId="{A4DC16D6-1B6B-7441-880A-12B13C3E99FE}" srcOrd="1" destOrd="0" presId="urn:microsoft.com/office/officeart/2005/8/layout/hierarchy3"/>
    <dgm:cxn modelId="{8F270D18-29F1-6845-A5B5-102B38680043}" type="presParOf" srcId="{11338EBD-7AD1-1641-AA27-ECCA65CCDADC}" destId="{5298471E-32BA-E940-9E88-21B4CC3EA1AE}" srcOrd="1" destOrd="0" presId="urn:microsoft.com/office/officeart/2005/8/layout/hierarchy3"/>
    <dgm:cxn modelId="{BD3830F4-8E2F-E24C-BEE0-0F7B69451C0D}" type="presParOf" srcId="{5298471E-32BA-E940-9E88-21B4CC3EA1AE}" destId="{2ABA7F0D-4691-544B-98BC-610B7C44A516}" srcOrd="0" destOrd="0" presId="urn:microsoft.com/office/officeart/2005/8/layout/hierarchy3"/>
    <dgm:cxn modelId="{1AE90463-97E4-A94D-BBBE-8B1AA341935E}" type="presParOf" srcId="{5298471E-32BA-E940-9E88-21B4CC3EA1AE}" destId="{7F2C5FF7-019E-DF40-8CC2-6A750EDE1B1E}" srcOrd="1" destOrd="0" presId="urn:microsoft.com/office/officeart/2005/8/layout/hierarchy3"/>
    <dgm:cxn modelId="{E9E896DA-4548-3744-A6C8-0AF038890158}" type="presParOf" srcId="{5298471E-32BA-E940-9E88-21B4CC3EA1AE}" destId="{9630F064-C5C8-5B46-94F8-F28C21D18C8B}" srcOrd="2" destOrd="0" presId="urn:microsoft.com/office/officeart/2005/8/layout/hierarchy3"/>
    <dgm:cxn modelId="{4C338707-A0AF-7D4D-BAB9-E043DE2DCF41}" type="presParOf" srcId="{5298471E-32BA-E940-9E88-21B4CC3EA1AE}" destId="{42717F24-4CF4-2F42-B52D-E7E512F62D41}" srcOrd="3" destOrd="0" presId="urn:microsoft.com/office/officeart/2005/8/layout/hierarchy3"/>
    <dgm:cxn modelId="{B01FD7DB-85CB-4940-B00D-0A2834A31985}" type="presParOf" srcId="{5298471E-32BA-E940-9E88-21B4CC3EA1AE}" destId="{40580477-7020-6749-B46C-6082DC33A883}" srcOrd="4" destOrd="0" presId="urn:microsoft.com/office/officeart/2005/8/layout/hierarchy3"/>
    <dgm:cxn modelId="{43E1B5D0-60F1-EA47-B64B-D82734928C68}" type="presParOf" srcId="{5298471E-32BA-E940-9E88-21B4CC3EA1AE}" destId="{CF5F00BB-51BD-CA4F-A88F-A56545EEA91B}" srcOrd="5" destOrd="0" presId="urn:microsoft.com/office/officeart/2005/8/layout/hierarchy3"/>
    <dgm:cxn modelId="{D37796C4-C7AE-754E-8A0A-B6296F03F6ED}" type="presParOf" srcId="{E7688E39-D580-7A45-9D24-0C6A39F44CFD}" destId="{F6F0BE83-AD26-374E-A732-F17A179B5E34}" srcOrd="1" destOrd="0" presId="urn:microsoft.com/office/officeart/2005/8/layout/hierarchy3"/>
    <dgm:cxn modelId="{C0D35D78-B13F-1847-84F3-1938258F3EF6}" type="presParOf" srcId="{F6F0BE83-AD26-374E-A732-F17A179B5E34}" destId="{D8A4FE64-8D5A-FB4E-A438-BCEE5D363C1E}" srcOrd="0" destOrd="0" presId="urn:microsoft.com/office/officeart/2005/8/layout/hierarchy3"/>
    <dgm:cxn modelId="{5266F487-8852-C540-991E-FE9ACB30E208}" type="presParOf" srcId="{D8A4FE64-8D5A-FB4E-A438-BCEE5D363C1E}" destId="{E3F40136-0DD0-AA4F-AB2E-CCE26399E4BE}" srcOrd="0" destOrd="0" presId="urn:microsoft.com/office/officeart/2005/8/layout/hierarchy3"/>
    <dgm:cxn modelId="{9EB907A5-20BF-0F4C-8959-B95E6A38E909}" type="presParOf" srcId="{D8A4FE64-8D5A-FB4E-A438-BCEE5D363C1E}" destId="{762E039B-D374-7640-B48F-00A4A7412886}" srcOrd="1" destOrd="0" presId="urn:microsoft.com/office/officeart/2005/8/layout/hierarchy3"/>
    <dgm:cxn modelId="{354DF810-4ECE-CE49-86AB-EACA10D4E015}" type="presParOf" srcId="{F6F0BE83-AD26-374E-A732-F17A179B5E34}" destId="{BEC70C3C-3153-1B4C-8911-F53871842A90}" srcOrd="1" destOrd="0" presId="urn:microsoft.com/office/officeart/2005/8/layout/hierarchy3"/>
    <dgm:cxn modelId="{07F41F0C-32DC-C345-B078-5DA6A044970C}" type="presParOf" srcId="{BEC70C3C-3153-1B4C-8911-F53871842A90}" destId="{6D9FC631-1565-F14B-B3DE-7903AF428C1D}" srcOrd="0" destOrd="0" presId="urn:microsoft.com/office/officeart/2005/8/layout/hierarchy3"/>
    <dgm:cxn modelId="{51F5D2E2-889C-654F-8F63-95CC3FD6F9AD}" type="presParOf" srcId="{BEC70C3C-3153-1B4C-8911-F53871842A90}" destId="{C45B900A-7E58-0D48-93A5-33EB9946ADFF}" srcOrd="1" destOrd="0" presId="urn:microsoft.com/office/officeart/2005/8/layout/hierarchy3"/>
    <dgm:cxn modelId="{36BB17A6-B83E-0D49-8D68-A39DE09E8A46}" type="presParOf" srcId="{BEC70C3C-3153-1B4C-8911-F53871842A90}" destId="{65BE8C1C-6B12-0B4F-9389-17C4BA4BAC1F}" srcOrd="2" destOrd="0" presId="urn:microsoft.com/office/officeart/2005/8/layout/hierarchy3"/>
    <dgm:cxn modelId="{07A86E94-E45F-F148-9904-0C1070B74BFF}" type="presParOf" srcId="{BEC70C3C-3153-1B4C-8911-F53871842A90}" destId="{1AD44BA2-7EFC-164D-9A18-06A25AC685D7}" srcOrd="3" destOrd="0" presId="urn:microsoft.com/office/officeart/2005/8/layout/hierarchy3"/>
    <dgm:cxn modelId="{A839E670-B13B-A442-AA51-0DC49B6B90BA}" type="presParOf" srcId="{BEC70C3C-3153-1B4C-8911-F53871842A90}" destId="{D5760611-7BE2-3344-80A1-4FB4ABE1E4F9}" srcOrd="4" destOrd="0" presId="urn:microsoft.com/office/officeart/2005/8/layout/hierarchy3"/>
    <dgm:cxn modelId="{4B75ECDB-E43F-834D-A814-7589EDB45BF3}" type="presParOf" srcId="{BEC70C3C-3153-1B4C-8911-F53871842A90}" destId="{DC0BA2D6-DD8A-B94B-9934-E18400A48638}" srcOrd="5"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78F39B5-EE20-4A5C-BCB8-1A6A6AFF5CAA}" type="doc">
      <dgm:prSet loTypeId="urn:microsoft.com/office/officeart/2018/2/layout/IconVerticalSolidList" loCatId="icon" qsTypeId="urn:microsoft.com/office/officeart/2005/8/quickstyle/simple3" qsCatId="simple" csTypeId="urn:microsoft.com/office/officeart/2005/8/colors/accent1_2" csCatId="accent1" phldr="1"/>
      <dgm:spPr/>
      <dgm:t>
        <a:bodyPr/>
        <a:lstStyle/>
        <a:p>
          <a:endParaRPr lang="en-US"/>
        </a:p>
      </dgm:t>
    </dgm:pt>
    <dgm:pt modelId="{4E9E4130-001F-43D0-B78C-067BCFC549F5}">
      <dgm:prSet/>
      <dgm:spPr/>
      <dgm:t>
        <a:bodyPr/>
        <a:lstStyle/>
        <a:p>
          <a:pPr>
            <a:lnSpc>
              <a:spcPct val="100000"/>
            </a:lnSpc>
          </a:pPr>
          <a:r>
            <a:rPr lang="en-US" b="1" dirty="0" err="1"/>
            <a:t>ADFz</a:t>
          </a:r>
          <a:r>
            <a:rPr lang="en-US" b="1" dirty="0"/>
            <a:t>/IDz Workbench &gt;</a:t>
          </a:r>
          <a:r>
            <a:rPr lang="en-US" dirty="0"/>
            <a:t> </a:t>
          </a:r>
          <a:r>
            <a:rPr lang="en-US" i="1" dirty="0"/>
            <a:t>ISPF Session </a:t>
          </a:r>
          <a:r>
            <a:rPr lang="en-US" dirty="0"/>
            <a:t>– The IDz IDE workbench </a:t>
          </a:r>
        </a:p>
      </dgm:t>
    </dgm:pt>
    <dgm:pt modelId="{405F8253-AA65-43CF-9BC5-2B67D4726092}" type="parTrans" cxnId="{A64F4FF8-9900-4EDD-A3E0-E03AA71179BA}">
      <dgm:prSet/>
      <dgm:spPr/>
      <dgm:t>
        <a:bodyPr/>
        <a:lstStyle/>
        <a:p>
          <a:endParaRPr lang="en-US"/>
        </a:p>
      </dgm:t>
    </dgm:pt>
    <dgm:pt modelId="{3AB6CF9F-9C07-47B4-BF5A-6541E5FA2201}" type="sibTrans" cxnId="{A64F4FF8-9900-4EDD-A3E0-E03AA71179BA}">
      <dgm:prSet/>
      <dgm:spPr/>
      <dgm:t>
        <a:bodyPr/>
        <a:lstStyle/>
        <a:p>
          <a:endParaRPr lang="en-US"/>
        </a:p>
      </dgm:t>
    </dgm:pt>
    <dgm:pt modelId="{EC7444E0-2665-4FEF-BA8A-EDE8AAF496D4}">
      <dgm:prSet/>
      <dgm:spPr/>
      <dgm:t>
        <a:bodyPr/>
        <a:lstStyle/>
        <a:p>
          <a:pPr>
            <a:lnSpc>
              <a:spcPct val="100000"/>
            </a:lnSpc>
          </a:pPr>
          <a:r>
            <a:rPr lang="en-US" b="1" dirty="0" err="1"/>
            <a:t>ADFz</a:t>
          </a:r>
          <a:r>
            <a:rPr lang="en-US" b="1" dirty="0"/>
            <a:t>/IDz Workspace &gt;</a:t>
          </a:r>
          <a:r>
            <a:rPr lang="en-US" dirty="0"/>
            <a:t> </a:t>
          </a:r>
          <a:r>
            <a:rPr lang="en-US" i="1" dirty="0"/>
            <a:t>ISPF Option 0 </a:t>
          </a:r>
          <a:r>
            <a:rPr lang="en-US" dirty="0"/>
            <a:t>– Configuration entries, connections to databases and host systems, custom workbench preferences (colors, fonts, layout)</a:t>
          </a:r>
        </a:p>
      </dgm:t>
    </dgm:pt>
    <dgm:pt modelId="{4BD1C2D0-1912-4D17-BE8B-23544424869E}" type="parTrans" cxnId="{281DC3AA-5983-4CD9-9628-B3780EDD7CF4}">
      <dgm:prSet/>
      <dgm:spPr/>
      <dgm:t>
        <a:bodyPr/>
        <a:lstStyle/>
        <a:p>
          <a:endParaRPr lang="en-US"/>
        </a:p>
      </dgm:t>
    </dgm:pt>
    <dgm:pt modelId="{6BED08B4-4504-4B82-82F4-6706B3FE0BCA}" type="sibTrans" cxnId="{281DC3AA-5983-4CD9-9628-B3780EDD7CF4}">
      <dgm:prSet/>
      <dgm:spPr/>
      <dgm:t>
        <a:bodyPr/>
        <a:lstStyle/>
        <a:p>
          <a:endParaRPr lang="en-US"/>
        </a:p>
      </dgm:t>
    </dgm:pt>
    <dgm:pt modelId="{53BD30C3-68D0-4008-9393-303A26B2EB8C}">
      <dgm:prSet/>
      <dgm:spPr/>
      <dgm:t>
        <a:bodyPr/>
        <a:lstStyle/>
        <a:p>
          <a:pPr>
            <a:lnSpc>
              <a:spcPct val="100000"/>
            </a:lnSpc>
          </a:pPr>
          <a:r>
            <a:rPr lang="en-US" b="1" dirty="0" err="1"/>
            <a:t>ADFz</a:t>
          </a:r>
          <a:r>
            <a:rPr lang="en-US" b="1" dirty="0"/>
            <a:t>/IDz View &gt;</a:t>
          </a:r>
          <a:r>
            <a:rPr lang="en-US" dirty="0"/>
            <a:t> </a:t>
          </a:r>
          <a:r>
            <a:rPr lang="en-US" i="1" dirty="0"/>
            <a:t>ISPF Dialog/panel </a:t>
          </a:r>
          <a:r>
            <a:rPr lang="en-US" dirty="0"/>
            <a:t>– Edit/Browse a file, search, access data tools, Db2 for z/OS tools (similar to DB2I)</a:t>
          </a:r>
        </a:p>
      </dgm:t>
    </dgm:pt>
    <dgm:pt modelId="{D731866E-6B71-4B81-B5E8-0678D38C6C7F}" type="parTrans" cxnId="{A6374EF7-A7D5-4B97-966D-03E3D89FF4C4}">
      <dgm:prSet/>
      <dgm:spPr/>
      <dgm:t>
        <a:bodyPr/>
        <a:lstStyle/>
        <a:p>
          <a:endParaRPr lang="en-US"/>
        </a:p>
      </dgm:t>
    </dgm:pt>
    <dgm:pt modelId="{851DD16A-9EAF-441D-B96E-94E4AFF38B0A}" type="sibTrans" cxnId="{A6374EF7-A7D5-4B97-966D-03E3D89FF4C4}">
      <dgm:prSet/>
      <dgm:spPr/>
      <dgm:t>
        <a:bodyPr/>
        <a:lstStyle/>
        <a:p>
          <a:endParaRPr lang="en-US"/>
        </a:p>
      </dgm:t>
    </dgm:pt>
    <dgm:pt modelId="{39CD729F-C826-4E5B-93A2-4A01C7773908}">
      <dgm:prSet/>
      <dgm:spPr/>
      <dgm:t>
        <a:bodyPr/>
        <a:lstStyle/>
        <a:p>
          <a:pPr>
            <a:lnSpc>
              <a:spcPct val="100000"/>
            </a:lnSpc>
          </a:pPr>
          <a:r>
            <a:rPr lang="en-US" b="1" dirty="0" err="1"/>
            <a:t>ADFz</a:t>
          </a:r>
          <a:r>
            <a:rPr lang="en-US" b="1" dirty="0"/>
            <a:t>/IDz Perspective &gt;</a:t>
          </a:r>
          <a:r>
            <a:rPr lang="en-US" dirty="0"/>
            <a:t> </a:t>
          </a:r>
          <a:r>
            <a:rPr lang="en-US" i="1" dirty="0"/>
            <a:t>ISPF Selection Panel </a:t>
          </a:r>
          <a:r>
            <a:rPr lang="en-US" dirty="0"/>
            <a:t>– Example: Dataset </a:t>
          </a:r>
          <a:r>
            <a:rPr lang="en-US" dirty="0" err="1"/>
            <a:t>Utilites</a:t>
          </a:r>
          <a:r>
            <a:rPr lang="en-US" dirty="0"/>
            <a:t> (=3)</a:t>
          </a:r>
        </a:p>
      </dgm:t>
    </dgm:pt>
    <dgm:pt modelId="{F3EDD4A9-DB8D-4015-8385-141E70364852}" type="parTrans" cxnId="{78A7E1FF-E942-4A5A-981F-66701C84808F}">
      <dgm:prSet/>
      <dgm:spPr/>
      <dgm:t>
        <a:bodyPr/>
        <a:lstStyle/>
        <a:p>
          <a:endParaRPr lang="en-US"/>
        </a:p>
      </dgm:t>
    </dgm:pt>
    <dgm:pt modelId="{754701E6-FF44-450A-94A3-58B8CA81AFD4}" type="sibTrans" cxnId="{78A7E1FF-E942-4A5A-981F-66701C84808F}">
      <dgm:prSet/>
      <dgm:spPr/>
      <dgm:t>
        <a:bodyPr/>
        <a:lstStyle/>
        <a:p>
          <a:endParaRPr lang="en-US"/>
        </a:p>
      </dgm:t>
    </dgm:pt>
    <dgm:pt modelId="{2945616C-4275-4CD3-BC30-EECEEE4E9A57}" type="pres">
      <dgm:prSet presAssocID="{978F39B5-EE20-4A5C-BCB8-1A6A6AFF5CAA}" presName="root" presStyleCnt="0">
        <dgm:presLayoutVars>
          <dgm:dir/>
          <dgm:resizeHandles val="exact"/>
        </dgm:presLayoutVars>
      </dgm:prSet>
      <dgm:spPr/>
    </dgm:pt>
    <dgm:pt modelId="{56FA5A33-B2A8-4926-98FE-87249447FE5B}" type="pres">
      <dgm:prSet presAssocID="{4E9E4130-001F-43D0-B78C-067BCFC549F5}" presName="compNode" presStyleCnt="0"/>
      <dgm:spPr/>
    </dgm:pt>
    <dgm:pt modelId="{4EC700D1-D661-43A1-BA2C-B8F18E1F9DB7}" type="pres">
      <dgm:prSet presAssocID="{4E9E4130-001F-43D0-B78C-067BCFC549F5}" presName="bgRect" presStyleLbl="bgShp" presStyleIdx="0" presStyleCnt="4"/>
      <dgm:spPr>
        <a:effectLst>
          <a:outerShdw blurRad="40000" dist="20000" dir="5400000" rotWithShape="0">
            <a:srgbClr val="000000">
              <a:alpha val="0"/>
            </a:srgbClr>
          </a:outerShdw>
        </a:effectLst>
      </dgm:spPr>
    </dgm:pt>
    <dgm:pt modelId="{B49F201E-EF18-49E4-9E3E-85ABC3A9BE86}" type="pres">
      <dgm:prSet presAssocID="{4E9E4130-001F-43D0-B78C-067BCFC549F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effectLst>
          <a:outerShdw blurRad="40000" dist="20000" dir="5400000" rotWithShape="0">
            <a:srgbClr val="000000">
              <a:alpha val="0"/>
            </a:srgbClr>
          </a:outerShdw>
        </a:effectLst>
      </dgm:spPr>
      <dgm:extLst>
        <a:ext uri="{E40237B7-FDA0-4F09-8148-C483321AD2D9}">
          <dgm14:cNvPr xmlns:dgm14="http://schemas.microsoft.com/office/drawing/2010/diagram" id="0" name="" descr="Mining Tools"/>
        </a:ext>
      </dgm:extLst>
    </dgm:pt>
    <dgm:pt modelId="{502830A2-79AF-4167-AE38-36E0DC9D77C0}" type="pres">
      <dgm:prSet presAssocID="{4E9E4130-001F-43D0-B78C-067BCFC549F5}" presName="spaceRect" presStyleCnt="0"/>
      <dgm:spPr/>
    </dgm:pt>
    <dgm:pt modelId="{4F245ACD-E715-4084-A419-8CA76D9FC5C9}" type="pres">
      <dgm:prSet presAssocID="{4E9E4130-001F-43D0-B78C-067BCFC549F5}" presName="parTx" presStyleLbl="revTx" presStyleIdx="0" presStyleCnt="4">
        <dgm:presLayoutVars>
          <dgm:chMax val="0"/>
          <dgm:chPref val="0"/>
        </dgm:presLayoutVars>
      </dgm:prSet>
      <dgm:spPr/>
    </dgm:pt>
    <dgm:pt modelId="{30C14A20-718E-4130-B385-84B0FF20037F}" type="pres">
      <dgm:prSet presAssocID="{3AB6CF9F-9C07-47B4-BF5A-6541E5FA2201}" presName="sibTrans" presStyleCnt="0"/>
      <dgm:spPr/>
    </dgm:pt>
    <dgm:pt modelId="{79B0CB41-7BD8-4868-8DCB-5AFA319A256B}" type="pres">
      <dgm:prSet presAssocID="{EC7444E0-2665-4FEF-BA8A-EDE8AAF496D4}" presName="compNode" presStyleCnt="0"/>
      <dgm:spPr/>
    </dgm:pt>
    <dgm:pt modelId="{16586F96-7A6C-4AC0-987F-635D4E636EAE}" type="pres">
      <dgm:prSet presAssocID="{EC7444E0-2665-4FEF-BA8A-EDE8AAF496D4}" presName="bgRect" presStyleLbl="bgShp" presStyleIdx="1" presStyleCnt="4"/>
      <dgm:spPr>
        <a:effectLst>
          <a:outerShdw blurRad="40000" dist="20000" dir="5400000" rotWithShape="0">
            <a:srgbClr val="000000">
              <a:alpha val="0"/>
            </a:srgbClr>
          </a:outerShdw>
        </a:effectLst>
      </dgm:spPr>
    </dgm:pt>
    <dgm:pt modelId="{21A1C00A-8227-44E3-9520-A7E2DB6B2D39}" type="pres">
      <dgm:prSet presAssocID="{EC7444E0-2665-4FEF-BA8A-EDE8AAF496D4}"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effectLst>
          <a:outerShdw blurRad="40000" dist="20000" dir="5400000" rotWithShape="0">
            <a:srgbClr val="000000">
              <a:alpha val="0"/>
            </a:srgbClr>
          </a:outerShdw>
        </a:effectLst>
      </dgm:spPr>
      <dgm:extLst>
        <a:ext uri="{E40237B7-FDA0-4F09-8148-C483321AD2D9}">
          <dgm14:cNvPr xmlns:dgm14="http://schemas.microsoft.com/office/drawing/2010/diagram" id="0" name="" descr="Flowchart"/>
        </a:ext>
      </dgm:extLst>
    </dgm:pt>
    <dgm:pt modelId="{92F86D20-C75C-4E12-9E34-EF5DC73FDAD4}" type="pres">
      <dgm:prSet presAssocID="{EC7444E0-2665-4FEF-BA8A-EDE8AAF496D4}" presName="spaceRect" presStyleCnt="0"/>
      <dgm:spPr/>
    </dgm:pt>
    <dgm:pt modelId="{8772132D-AE28-4402-9A97-18A48A883833}" type="pres">
      <dgm:prSet presAssocID="{EC7444E0-2665-4FEF-BA8A-EDE8AAF496D4}" presName="parTx" presStyleLbl="revTx" presStyleIdx="1" presStyleCnt="4">
        <dgm:presLayoutVars>
          <dgm:chMax val="0"/>
          <dgm:chPref val="0"/>
        </dgm:presLayoutVars>
      </dgm:prSet>
      <dgm:spPr/>
    </dgm:pt>
    <dgm:pt modelId="{F47EB55F-0181-4BE4-A4EC-8BD49EBB0771}" type="pres">
      <dgm:prSet presAssocID="{6BED08B4-4504-4B82-82F4-6706B3FE0BCA}" presName="sibTrans" presStyleCnt="0"/>
      <dgm:spPr/>
    </dgm:pt>
    <dgm:pt modelId="{67264C83-F45A-4048-AB6D-3B779FD64620}" type="pres">
      <dgm:prSet presAssocID="{53BD30C3-68D0-4008-9393-303A26B2EB8C}" presName="compNode" presStyleCnt="0"/>
      <dgm:spPr/>
    </dgm:pt>
    <dgm:pt modelId="{196B2BAB-9FF5-4FDF-99E4-B3DBA5CF9274}" type="pres">
      <dgm:prSet presAssocID="{53BD30C3-68D0-4008-9393-303A26B2EB8C}" presName="bgRect" presStyleLbl="bgShp" presStyleIdx="2" presStyleCnt="4"/>
      <dgm:spPr>
        <a:effectLst>
          <a:outerShdw blurRad="40000" dist="20000" dir="5400000" rotWithShape="0">
            <a:srgbClr val="000000">
              <a:alpha val="0"/>
            </a:srgbClr>
          </a:outerShdw>
        </a:effectLst>
      </dgm:spPr>
    </dgm:pt>
    <dgm:pt modelId="{9F9AF8B1-96C2-4C95-940B-096324CC2413}" type="pres">
      <dgm:prSet presAssocID="{53BD30C3-68D0-4008-9393-303A26B2EB8C}"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effectLst>
          <a:outerShdw blurRad="40000" dist="20000" dir="5400000" rotWithShape="0">
            <a:srgbClr val="000000">
              <a:alpha val="0"/>
            </a:srgbClr>
          </a:outerShdw>
        </a:effectLst>
      </dgm:spPr>
      <dgm:extLst>
        <a:ext uri="{E40237B7-FDA0-4F09-8148-C483321AD2D9}">
          <dgm14:cNvPr xmlns:dgm14="http://schemas.microsoft.com/office/drawing/2010/diagram" id="0" name="" descr="Subtitles"/>
        </a:ext>
      </dgm:extLst>
    </dgm:pt>
    <dgm:pt modelId="{AE06B370-B73F-4BA5-874F-E35BEAADE2E7}" type="pres">
      <dgm:prSet presAssocID="{53BD30C3-68D0-4008-9393-303A26B2EB8C}" presName="spaceRect" presStyleCnt="0"/>
      <dgm:spPr/>
    </dgm:pt>
    <dgm:pt modelId="{DA285ADD-B2BC-4CF0-839A-D7948DCF08F7}" type="pres">
      <dgm:prSet presAssocID="{53BD30C3-68D0-4008-9393-303A26B2EB8C}" presName="parTx" presStyleLbl="revTx" presStyleIdx="2" presStyleCnt="4">
        <dgm:presLayoutVars>
          <dgm:chMax val="0"/>
          <dgm:chPref val="0"/>
        </dgm:presLayoutVars>
      </dgm:prSet>
      <dgm:spPr/>
    </dgm:pt>
    <dgm:pt modelId="{FAAC5D28-311E-42EA-AC56-8211CC8647D9}" type="pres">
      <dgm:prSet presAssocID="{851DD16A-9EAF-441D-B96E-94E4AFF38B0A}" presName="sibTrans" presStyleCnt="0"/>
      <dgm:spPr/>
    </dgm:pt>
    <dgm:pt modelId="{17817D7F-573A-4681-B0AF-673F85836F5B}" type="pres">
      <dgm:prSet presAssocID="{39CD729F-C826-4E5B-93A2-4A01C7773908}" presName="compNode" presStyleCnt="0"/>
      <dgm:spPr/>
    </dgm:pt>
    <dgm:pt modelId="{E4950E40-FF24-4247-90B2-E0CD2C68DA62}" type="pres">
      <dgm:prSet presAssocID="{39CD729F-C826-4E5B-93A2-4A01C7773908}" presName="bgRect" presStyleLbl="bgShp" presStyleIdx="3" presStyleCnt="4"/>
      <dgm:spPr>
        <a:effectLst>
          <a:outerShdw blurRad="40000" dist="20000" dir="5400000" rotWithShape="0">
            <a:srgbClr val="000000">
              <a:alpha val="0"/>
            </a:srgbClr>
          </a:outerShdw>
        </a:effectLst>
      </dgm:spPr>
    </dgm:pt>
    <dgm:pt modelId="{6F147790-ED94-4ED6-9160-098CB4131C6E}" type="pres">
      <dgm:prSet presAssocID="{39CD729F-C826-4E5B-93A2-4A01C7773908}"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effectLst>
          <a:outerShdw blurRad="40000" dist="20000" dir="5400000" rotWithShape="0">
            <a:srgbClr val="000000">
              <a:alpha val="0"/>
            </a:srgbClr>
          </a:outerShdw>
        </a:effectLst>
      </dgm:spPr>
      <dgm:extLst>
        <a:ext uri="{E40237B7-FDA0-4F09-8148-C483321AD2D9}">
          <dgm14:cNvPr xmlns:dgm14="http://schemas.microsoft.com/office/drawing/2010/diagram" id="0" name="" descr="Hierarchy"/>
        </a:ext>
      </dgm:extLst>
    </dgm:pt>
    <dgm:pt modelId="{C7869630-D199-4F99-9BEB-24B1696648B1}" type="pres">
      <dgm:prSet presAssocID="{39CD729F-C826-4E5B-93A2-4A01C7773908}" presName="spaceRect" presStyleCnt="0"/>
      <dgm:spPr/>
    </dgm:pt>
    <dgm:pt modelId="{512E7470-67A8-4E82-800D-C133F005F43E}" type="pres">
      <dgm:prSet presAssocID="{39CD729F-C826-4E5B-93A2-4A01C7773908}" presName="parTx" presStyleLbl="revTx" presStyleIdx="3" presStyleCnt="4">
        <dgm:presLayoutVars>
          <dgm:chMax val="0"/>
          <dgm:chPref val="0"/>
        </dgm:presLayoutVars>
      </dgm:prSet>
      <dgm:spPr/>
    </dgm:pt>
  </dgm:ptLst>
  <dgm:cxnLst>
    <dgm:cxn modelId="{AC59F622-ABF7-47AE-84AF-D4896498BA8E}" type="presOf" srcId="{4E9E4130-001F-43D0-B78C-067BCFC549F5}" destId="{4F245ACD-E715-4084-A419-8CA76D9FC5C9}" srcOrd="0" destOrd="0" presId="urn:microsoft.com/office/officeart/2018/2/layout/IconVerticalSolidList"/>
    <dgm:cxn modelId="{025D553E-C0C3-42A3-9C62-546E1FD1308F}" type="presOf" srcId="{EC7444E0-2665-4FEF-BA8A-EDE8AAF496D4}" destId="{8772132D-AE28-4402-9A97-18A48A883833}" srcOrd="0" destOrd="0" presId="urn:microsoft.com/office/officeart/2018/2/layout/IconVerticalSolidList"/>
    <dgm:cxn modelId="{44DCB86F-A48A-44B1-B971-7C90EE1C98CA}" type="presOf" srcId="{53BD30C3-68D0-4008-9393-303A26B2EB8C}" destId="{DA285ADD-B2BC-4CF0-839A-D7948DCF08F7}" srcOrd="0" destOrd="0" presId="urn:microsoft.com/office/officeart/2018/2/layout/IconVerticalSolidList"/>
    <dgm:cxn modelId="{688B0055-199A-48CF-AEF1-00B42732B8B3}" type="presOf" srcId="{978F39B5-EE20-4A5C-BCB8-1A6A6AFF5CAA}" destId="{2945616C-4275-4CD3-BC30-EECEEE4E9A57}" srcOrd="0" destOrd="0" presId="urn:microsoft.com/office/officeart/2018/2/layout/IconVerticalSolidList"/>
    <dgm:cxn modelId="{281DC3AA-5983-4CD9-9628-B3780EDD7CF4}" srcId="{978F39B5-EE20-4A5C-BCB8-1A6A6AFF5CAA}" destId="{EC7444E0-2665-4FEF-BA8A-EDE8AAF496D4}" srcOrd="1" destOrd="0" parTransId="{4BD1C2D0-1912-4D17-BE8B-23544424869E}" sibTransId="{6BED08B4-4504-4B82-82F4-6706B3FE0BCA}"/>
    <dgm:cxn modelId="{2B3945DA-93E5-4BC3-88DE-54C2BCE28854}" type="presOf" srcId="{39CD729F-C826-4E5B-93A2-4A01C7773908}" destId="{512E7470-67A8-4E82-800D-C133F005F43E}" srcOrd="0" destOrd="0" presId="urn:microsoft.com/office/officeart/2018/2/layout/IconVerticalSolidList"/>
    <dgm:cxn modelId="{A6374EF7-A7D5-4B97-966D-03E3D89FF4C4}" srcId="{978F39B5-EE20-4A5C-BCB8-1A6A6AFF5CAA}" destId="{53BD30C3-68D0-4008-9393-303A26B2EB8C}" srcOrd="2" destOrd="0" parTransId="{D731866E-6B71-4B81-B5E8-0678D38C6C7F}" sibTransId="{851DD16A-9EAF-441D-B96E-94E4AFF38B0A}"/>
    <dgm:cxn modelId="{A64F4FF8-9900-4EDD-A3E0-E03AA71179BA}" srcId="{978F39B5-EE20-4A5C-BCB8-1A6A6AFF5CAA}" destId="{4E9E4130-001F-43D0-B78C-067BCFC549F5}" srcOrd="0" destOrd="0" parTransId="{405F8253-AA65-43CF-9BC5-2B67D4726092}" sibTransId="{3AB6CF9F-9C07-47B4-BF5A-6541E5FA2201}"/>
    <dgm:cxn modelId="{78A7E1FF-E942-4A5A-981F-66701C84808F}" srcId="{978F39B5-EE20-4A5C-BCB8-1A6A6AFF5CAA}" destId="{39CD729F-C826-4E5B-93A2-4A01C7773908}" srcOrd="3" destOrd="0" parTransId="{F3EDD4A9-DB8D-4015-8385-141E70364852}" sibTransId="{754701E6-FF44-450A-94A3-58B8CA81AFD4}"/>
    <dgm:cxn modelId="{8C202000-2778-4825-91EF-0F5BD95FC286}" type="presParOf" srcId="{2945616C-4275-4CD3-BC30-EECEEE4E9A57}" destId="{56FA5A33-B2A8-4926-98FE-87249447FE5B}" srcOrd="0" destOrd="0" presId="urn:microsoft.com/office/officeart/2018/2/layout/IconVerticalSolidList"/>
    <dgm:cxn modelId="{C08F86A7-3D1D-41FE-B587-A51B31D510C7}" type="presParOf" srcId="{56FA5A33-B2A8-4926-98FE-87249447FE5B}" destId="{4EC700D1-D661-43A1-BA2C-B8F18E1F9DB7}" srcOrd="0" destOrd="0" presId="urn:microsoft.com/office/officeart/2018/2/layout/IconVerticalSolidList"/>
    <dgm:cxn modelId="{C2821E14-1929-4EBB-9403-620EDB3631A0}" type="presParOf" srcId="{56FA5A33-B2A8-4926-98FE-87249447FE5B}" destId="{B49F201E-EF18-49E4-9E3E-85ABC3A9BE86}" srcOrd="1" destOrd="0" presId="urn:microsoft.com/office/officeart/2018/2/layout/IconVerticalSolidList"/>
    <dgm:cxn modelId="{6249E32D-724B-4E3E-99A6-CB08A44B5B76}" type="presParOf" srcId="{56FA5A33-B2A8-4926-98FE-87249447FE5B}" destId="{502830A2-79AF-4167-AE38-36E0DC9D77C0}" srcOrd="2" destOrd="0" presId="urn:microsoft.com/office/officeart/2018/2/layout/IconVerticalSolidList"/>
    <dgm:cxn modelId="{47C1CE64-DF1F-4F6E-ADA7-0D146C20D72E}" type="presParOf" srcId="{56FA5A33-B2A8-4926-98FE-87249447FE5B}" destId="{4F245ACD-E715-4084-A419-8CA76D9FC5C9}" srcOrd="3" destOrd="0" presId="urn:microsoft.com/office/officeart/2018/2/layout/IconVerticalSolidList"/>
    <dgm:cxn modelId="{F4A5F945-E0B2-42BF-8A7E-9E195E3F2D31}" type="presParOf" srcId="{2945616C-4275-4CD3-BC30-EECEEE4E9A57}" destId="{30C14A20-718E-4130-B385-84B0FF20037F}" srcOrd="1" destOrd="0" presId="urn:microsoft.com/office/officeart/2018/2/layout/IconVerticalSolidList"/>
    <dgm:cxn modelId="{DFB95022-4C54-417A-9AE1-4752A4B1097D}" type="presParOf" srcId="{2945616C-4275-4CD3-BC30-EECEEE4E9A57}" destId="{79B0CB41-7BD8-4868-8DCB-5AFA319A256B}" srcOrd="2" destOrd="0" presId="urn:microsoft.com/office/officeart/2018/2/layout/IconVerticalSolidList"/>
    <dgm:cxn modelId="{68D8AB85-8773-4F63-B3C3-97F08DB5DB90}" type="presParOf" srcId="{79B0CB41-7BD8-4868-8DCB-5AFA319A256B}" destId="{16586F96-7A6C-4AC0-987F-635D4E636EAE}" srcOrd="0" destOrd="0" presId="urn:microsoft.com/office/officeart/2018/2/layout/IconVerticalSolidList"/>
    <dgm:cxn modelId="{7F865FEA-AE68-46AC-AF34-727FE1D2CBA2}" type="presParOf" srcId="{79B0CB41-7BD8-4868-8DCB-5AFA319A256B}" destId="{21A1C00A-8227-44E3-9520-A7E2DB6B2D39}" srcOrd="1" destOrd="0" presId="urn:microsoft.com/office/officeart/2018/2/layout/IconVerticalSolidList"/>
    <dgm:cxn modelId="{6ADD6C40-C603-4E9D-80B2-3DD2EAD20957}" type="presParOf" srcId="{79B0CB41-7BD8-4868-8DCB-5AFA319A256B}" destId="{92F86D20-C75C-4E12-9E34-EF5DC73FDAD4}" srcOrd="2" destOrd="0" presId="urn:microsoft.com/office/officeart/2018/2/layout/IconVerticalSolidList"/>
    <dgm:cxn modelId="{AE9ABF2E-54EE-4C68-9AD5-632ECCC8EE20}" type="presParOf" srcId="{79B0CB41-7BD8-4868-8DCB-5AFA319A256B}" destId="{8772132D-AE28-4402-9A97-18A48A883833}" srcOrd="3" destOrd="0" presId="urn:microsoft.com/office/officeart/2018/2/layout/IconVerticalSolidList"/>
    <dgm:cxn modelId="{2892DAF0-8A97-4C3C-AB92-B255684E8667}" type="presParOf" srcId="{2945616C-4275-4CD3-BC30-EECEEE4E9A57}" destId="{F47EB55F-0181-4BE4-A4EC-8BD49EBB0771}" srcOrd="3" destOrd="0" presId="urn:microsoft.com/office/officeart/2018/2/layout/IconVerticalSolidList"/>
    <dgm:cxn modelId="{1D1830AD-BC96-4322-8C63-5EC098C40BB5}" type="presParOf" srcId="{2945616C-4275-4CD3-BC30-EECEEE4E9A57}" destId="{67264C83-F45A-4048-AB6D-3B779FD64620}" srcOrd="4" destOrd="0" presId="urn:microsoft.com/office/officeart/2018/2/layout/IconVerticalSolidList"/>
    <dgm:cxn modelId="{0AF8A709-7FF1-4B93-83FF-CDF089ADD4EB}" type="presParOf" srcId="{67264C83-F45A-4048-AB6D-3B779FD64620}" destId="{196B2BAB-9FF5-4FDF-99E4-B3DBA5CF9274}" srcOrd="0" destOrd="0" presId="urn:microsoft.com/office/officeart/2018/2/layout/IconVerticalSolidList"/>
    <dgm:cxn modelId="{21A7BF17-5F73-4578-A05E-B92BBEBF6790}" type="presParOf" srcId="{67264C83-F45A-4048-AB6D-3B779FD64620}" destId="{9F9AF8B1-96C2-4C95-940B-096324CC2413}" srcOrd="1" destOrd="0" presId="urn:microsoft.com/office/officeart/2018/2/layout/IconVerticalSolidList"/>
    <dgm:cxn modelId="{35E85F18-688B-40B0-A2B9-BCE52AB93A0A}" type="presParOf" srcId="{67264C83-F45A-4048-AB6D-3B779FD64620}" destId="{AE06B370-B73F-4BA5-874F-E35BEAADE2E7}" srcOrd="2" destOrd="0" presId="urn:microsoft.com/office/officeart/2018/2/layout/IconVerticalSolidList"/>
    <dgm:cxn modelId="{51982D73-FF84-434D-B53E-AE55EF48A403}" type="presParOf" srcId="{67264C83-F45A-4048-AB6D-3B779FD64620}" destId="{DA285ADD-B2BC-4CF0-839A-D7948DCF08F7}" srcOrd="3" destOrd="0" presId="urn:microsoft.com/office/officeart/2018/2/layout/IconVerticalSolidList"/>
    <dgm:cxn modelId="{4E1C357A-E668-4783-BC33-9812C95FAB48}" type="presParOf" srcId="{2945616C-4275-4CD3-BC30-EECEEE4E9A57}" destId="{FAAC5D28-311E-42EA-AC56-8211CC8647D9}" srcOrd="5" destOrd="0" presId="urn:microsoft.com/office/officeart/2018/2/layout/IconVerticalSolidList"/>
    <dgm:cxn modelId="{3E46F90C-CF12-4AC7-8E24-BA6370E7B628}" type="presParOf" srcId="{2945616C-4275-4CD3-BC30-EECEEE4E9A57}" destId="{17817D7F-573A-4681-B0AF-673F85836F5B}" srcOrd="6" destOrd="0" presId="urn:microsoft.com/office/officeart/2018/2/layout/IconVerticalSolidList"/>
    <dgm:cxn modelId="{56CFF0C2-49E8-41B1-81F4-D7FFDF15736D}" type="presParOf" srcId="{17817D7F-573A-4681-B0AF-673F85836F5B}" destId="{E4950E40-FF24-4247-90B2-E0CD2C68DA62}" srcOrd="0" destOrd="0" presId="urn:microsoft.com/office/officeart/2018/2/layout/IconVerticalSolidList"/>
    <dgm:cxn modelId="{64062CBB-0795-4EA0-A735-933C33851702}" type="presParOf" srcId="{17817D7F-573A-4681-B0AF-673F85836F5B}" destId="{6F147790-ED94-4ED6-9160-098CB4131C6E}" srcOrd="1" destOrd="0" presId="urn:microsoft.com/office/officeart/2018/2/layout/IconVerticalSolidList"/>
    <dgm:cxn modelId="{A8C3996F-5409-4DB1-BBB6-6533FD3A62DF}" type="presParOf" srcId="{17817D7F-573A-4681-B0AF-673F85836F5B}" destId="{C7869630-D199-4F99-9BEB-24B1696648B1}" srcOrd="2" destOrd="0" presId="urn:microsoft.com/office/officeart/2018/2/layout/IconVerticalSolidList"/>
    <dgm:cxn modelId="{0A1E01F1-791B-4BF4-864C-1C46B14CDD01}" type="presParOf" srcId="{17817D7F-573A-4681-B0AF-673F85836F5B}" destId="{512E7470-67A8-4E82-800D-C133F005F43E}"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6EF6487-3057-4E62-BC85-BF28B372A27B}"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CDBB9D82-075C-477E-AB65-6B0FD79EADEE}">
      <dgm:prSet phldrT="[Text]"/>
      <dgm:spPr>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dgm:spPr>
      <dgm:t>
        <a:bodyPr/>
        <a:lstStyle/>
        <a:p>
          <a:r>
            <a:rPr lang="en-US" b="1" dirty="0">
              <a:latin typeface="+mj-lt"/>
            </a:rPr>
            <a:t>Remote Connection Emulator</a:t>
          </a:r>
        </a:p>
      </dgm:t>
    </dgm:pt>
    <dgm:pt modelId="{BF8F196F-203E-4EC5-A465-67CCDCC9CFAE}" type="parTrans" cxnId="{48D038B6-76C1-42BB-8C80-5B400F42F787}">
      <dgm:prSet/>
      <dgm:spPr/>
      <dgm:t>
        <a:bodyPr/>
        <a:lstStyle/>
        <a:p>
          <a:endParaRPr lang="en-US" b="1">
            <a:latin typeface="Abadi" panose="020B0604020104020204" pitchFamily="34" charset="0"/>
          </a:endParaRPr>
        </a:p>
      </dgm:t>
    </dgm:pt>
    <dgm:pt modelId="{8EC653A1-040D-4E29-8EFD-42F72B3FC77F}" type="sibTrans" cxnId="{48D038B6-76C1-42BB-8C80-5B400F42F787}">
      <dgm:prSet/>
      <dgm:spPr/>
      <dgm:t>
        <a:bodyPr/>
        <a:lstStyle/>
        <a:p>
          <a:endParaRPr lang="en-US" b="1">
            <a:latin typeface="Abadi" panose="020B0604020104020204" pitchFamily="34" charset="0"/>
          </a:endParaRPr>
        </a:p>
      </dgm:t>
    </dgm:pt>
    <dgm:pt modelId="{ECD095E5-2B83-4C10-837D-333360C9B425}">
      <dgm:prSet phldrT="[Text]"/>
      <dgm:spPr>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dgm:spPr>
      <dgm:t>
        <a:bodyPr/>
        <a:lstStyle/>
        <a:p>
          <a:r>
            <a:rPr lang="en-US" b="1" dirty="0">
              <a:latin typeface="+mj-lt"/>
            </a:rPr>
            <a:t>Eclipse and Improved Screen Real Estate</a:t>
          </a:r>
        </a:p>
      </dgm:t>
    </dgm:pt>
    <dgm:pt modelId="{3D8CFD59-7D9C-40FB-8B42-327F389695D4}" type="parTrans" cxnId="{882CBD12-A289-4174-92FC-DECF0657BECE}">
      <dgm:prSet/>
      <dgm:spPr/>
      <dgm:t>
        <a:bodyPr/>
        <a:lstStyle/>
        <a:p>
          <a:endParaRPr lang="en-US" b="1">
            <a:latin typeface="+mj-lt"/>
          </a:endParaRPr>
        </a:p>
      </dgm:t>
    </dgm:pt>
    <dgm:pt modelId="{0ADADBC5-8650-4ABC-A512-B864F98CB974}" type="sibTrans" cxnId="{882CBD12-A289-4174-92FC-DECF0657BECE}">
      <dgm:prSet/>
      <dgm:spPr/>
      <dgm:t>
        <a:bodyPr/>
        <a:lstStyle/>
        <a:p>
          <a:endParaRPr lang="en-US" b="1">
            <a:latin typeface="Abadi" panose="020B0604020104020204" pitchFamily="34" charset="0"/>
          </a:endParaRPr>
        </a:p>
      </dgm:t>
    </dgm:pt>
    <dgm:pt modelId="{5307439E-2EA9-4905-B6CE-7004E76ED244}">
      <dgm:prSet phldrT="[Text]"/>
      <dgm:spPr>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dgm:spPr>
      <dgm:t>
        <a:bodyPr/>
        <a:lstStyle/>
        <a:p>
          <a:r>
            <a:rPr lang="en-US" b="1" dirty="0">
              <a:latin typeface="+mj-lt"/>
            </a:rPr>
            <a:t>Advanced COBOL Static Analysis Tools</a:t>
          </a:r>
        </a:p>
      </dgm:t>
    </dgm:pt>
    <dgm:pt modelId="{ACE8ADF2-8FDE-4D91-830D-D89AD8A2720C}" type="parTrans" cxnId="{3EFFE66A-0C07-42B7-9DA5-1DAA51BADC62}">
      <dgm:prSet/>
      <dgm:spPr/>
      <dgm:t>
        <a:bodyPr/>
        <a:lstStyle/>
        <a:p>
          <a:endParaRPr lang="en-US" b="1">
            <a:latin typeface="+mj-lt"/>
          </a:endParaRPr>
        </a:p>
      </dgm:t>
    </dgm:pt>
    <dgm:pt modelId="{D58C800F-FF1E-4D41-A82B-4F5B907BD0A6}" type="sibTrans" cxnId="{3EFFE66A-0C07-42B7-9DA5-1DAA51BADC62}">
      <dgm:prSet/>
      <dgm:spPr/>
      <dgm:t>
        <a:bodyPr/>
        <a:lstStyle/>
        <a:p>
          <a:endParaRPr lang="en-US" b="1">
            <a:latin typeface="Abadi" panose="020B0604020104020204" pitchFamily="34" charset="0"/>
          </a:endParaRPr>
        </a:p>
      </dgm:t>
    </dgm:pt>
    <dgm:pt modelId="{7D5EE7A0-9DEE-420B-9A78-A0B6C7B694F2}">
      <dgm:prSet phldrT="[Text]"/>
      <dgm:spPr>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dgm:spPr>
      <dgm:t>
        <a:bodyPr/>
        <a:lstStyle/>
        <a:p>
          <a:r>
            <a:rPr lang="en-US" b="1" dirty="0">
              <a:latin typeface="+mj-lt"/>
            </a:rPr>
            <a:t>Advanced Source Editing Tools</a:t>
          </a:r>
        </a:p>
      </dgm:t>
    </dgm:pt>
    <dgm:pt modelId="{8C09073E-F5CA-470B-8468-AB983F70ECDA}" type="parTrans" cxnId="{0885C6B2-EF93-439E-8D22-CF1F4F4F1040}">
      <dgm:prSet/>
      <dgm:spPr/>
      <dgm:t>
        <a:bodyPr/>
        <a:lstStyle/>
        <a:p>
          <a:endParaRPr lang="en-US" b="1">
            <a:latin typeface="+mj-lt"/>
          </a:endParaRPr>
        </a:p>
      </dgm:t>
    </dgm:pt>
    <dgm:pt modelId="{AD6FE3B9-E028-43A9-BF85-01E63B9FF619}" type="sibTrans" cxnId="{0885C6B2-EF93-439E-8D22-CF1F4F4F1040}">
      <dgm:prSet/>
      <dgm:spPr/>
      <dgm:t>
        <a:bodyPr/>
        <a:lstStyle/>
        <a:p>
          <a:endParaRPr lang="en-US" b="1">
            <a:latin typeface="Abadi" panose="020B0604020104020204" pitchFamily="34" charset="0"/>
          </a:endParaRPr>
        </a:p>
      </dgm:t>
    </dgm:pt>
    <dgm:pt modelId="{87B63B0D-46AC-48D5-8202-08D59EDEE033}">
      <dgm:prSet phldrT="[Text]"/>
      <dgm:spPr>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dgm:spPr>
      <dgm:t>
        <a:bodyPr/>
        <a:lstStyle/>
        <a:p>
          <a:r>
            <a:rPr lang="en-US" b="1" dirty="0">
              <a:latin typeface="+mj-lt"/>
            </a:rPr>
            <a:t>DB2 Tools</a:t>
          </a:r>
        </a:p>
      </dgm:t>
    </dgm:pt>
    <dgm:pt modelId="{8081F3FD-D070-4458-990B-017416708CDC}" type="parTrans" cxnId="{EBF37AA5-FDA5-4241-A326-0FFAD0BF15C1}">
      <dgm:prSet/>
      <dgm:spPr/>
      <dgm:t>
        <a:bodyPr/>
        <a:lstStyle/>
        <a:p>
          <a:endParaRPr lang="en-US" b="1">
            <a:latin typeface="+mj-lt"/>
          </a:endParaRPr>
        </a:p>
      </dgm:t>
    </dgm:pt>
    <dgm:pt modelId="{FE6D5323-2DC2-4B57-B7FF-1F95204510BA}" type="sibTrans" cxnId="{EBF37AA5-FDA5-4241-A326-0FFAD0BF15C1}">
      <dgm:prSet/>
      <dgm:spPr/>
      <dgm:t>
        <a:bodyPr/>
        <a:lstStyle/>
        <a:p>
          <a:endParaRPr lang="en-US" b="1">
            <a:latin typeface="Abadi" panose="020B0604020104020204" pitchFamily="34" charset="0"/>
          </a:endParaRPr>
        </a:p>
      </dgm:t>
    </dgm:pt>
    <dgm:pt modelId="{12912535-63E2-4217-9138-FC1ABF6F0C9E}">
      <dgm:prSet phldrT="[Text]"/>
      <dgm:spPr>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dgm:spPr>
      <dgm:t>
        <a:bodyPr/>
        <a:lstStyle/>
        <a:p>
          <a:r>
            <a:rPr lang="en-US" b="1" dirty="0">
              <a:latin typeface="+mj-lt"/>
            </a:rPr>
            <a:t>Test &amp; Debug</a:t>
          </a:r>
        </a:p>
      </dgm:t>
    </dgm:pt>
    <dgm:pt modelId="{C4F3C067-DAE5-4226-84A7-2229804ACDA7}" type="parTrans" cxnId="{ECC33D15-1F92-4957-BD0A-B9A447FEE498}">
      <dgm:prSet/>
      <dgm:spPr/>
      <dgm:t>
        <a:bodyPr/>
        <a:lstStyle/>
        <a:p>
          <a:endParaRPr lang="en-US" b="1">
            <a:latin typeface="+mj-lt"/>
          </a:endParaRPr>
        </a:p>
      </dgm:t>
    </dgm:pt>
    <dgm:pt modelId="{3F82928D-59A4-450D-8614-567804FE0873}" type="sibTrans" cxnId="{ECC33D15-1F92-4957-BD0A-B9A447FEE498}">
      <dgm:prSet/>
      <dgm:spPr/>
      <dgm:t>
        <a:bodyPr/>
        <a:lstStyle/>
        <a:p>
          <a:endParaRPr lang="en-US" b="1">
            <a:latin typeface="Abadi" panose="020B0604020104020204" pitchFamily="34" charset="0"/>
          </a:endParaRPr>
        </a:p>
      </dgm:t>
    </dgm:pt>
    <dgm:pt modelId="{963C4FF1-5358-40C2-BDF9-DB2521DE9D19}" type="pres">
      <dgm:prSet presAssocID="{A6EF6487-3057-4E62-BC85-BF28B372A27B}" presName="hierChild1" presStyleCnt="0">
        <dgm:presLayoutVars>
          <dgm:chPref val="1"/>
          <dgm:dir/>
          <dgm:animOne val="branch"/>
          <dgm:animLvl val="lvl"/>
          <dgm:resizeHandles/>
        </dgm:presLayoutVars>
      </dgm:prSet>
      <dgm:spPr/>
    </dgm:pt>
    <dgm:pt modelId="{241ED45B-B478-45D7-9B8A-C0B651376C46}" type="pres">
      <dgm:prSet presAssocID="{CDBB9D82-075C-477E-AB65-6B0FD79EADEE}" presName="hierRoot1" presStyleCnt="0"/>
      <dgm:spPr/>
    </dgm:pt>
    <dgm:pt modelId="{9F6C4D09-3966-4908-A5CB-DC78341BD4C3}" type="pres">
      <dgm:prSet presAssocID="{CDBB9D82-075C-477E-AB65-6B0FD79EADEE}" presName="composite" presStyleCnt="0"/>
      <dgm:spPr/>
    </dgm:pt>
    <dgm:pt modelId="{825EA632-150B-4B0F-95FF-EF231E52B767}" type="pres">
      <dgm:prSet presAssocID="{CDBB9D82-075C-477E-AB65-6B0FD79EADEE}" presName="background" presStyleLbl="node0" presStyleIdx="0" presStyleCnt="1"/>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pt>
    <dgm:pt modelId="{5D1F41B6-0B03-4287-8AA4-63692453A211}" type="pres">
      <dgm:prSet presAssocID="{CDBB9D82-075C-477E-AB65-6B0FD79EADEE}" presName="text" presStyleLbl="fgAcc0" presStyleIdx="0" presStyleCnt="1">
        <dgm:presLayoutVars>
          <dgm:chPref val="3"/>
        </dgm:presLayoutVars>
      </dgm:prSet>
      <dgm:spPr/>
    </dgm:pt>
    <dgm:pt modelId="{DAEAA314-18AE-4302-B7C9-A3D63B142B04}" type="pres">
      <dgm:prSet presAssocID="{CDBB9D82-075C-477E-AB65-6B0FD79EADEE}" presName="hierChild2" presStyleCnt="0"/>
      <dgm:spPr/>
    </dgm:pt>
    <dgm:pt modelId="{F33412B0-462F-4B27-8789-BD141ABADA87}" type="pres">
      <dgm:prSet presAssocID="{3D8CFD59-7D9C-40FB-8B42-327F389695D4}" presName="Name10" presStyleLbl="parChTrans1D2" presStyleIdx="0" presStyleCnt="5"/>
      <dgm:spPr/>
    </dgm:pt>
    <dgm:pt modelId="{E053F9E9-D69A-4062-963A-0DC4F20AA6B5}" type="pres">
      <dgm:prSet presAssocID="{ECD095E5-2B83-4C10-837D-333360C9B425}" presName="hierRoot2" presStyleCnt="0"/>
      <dgm:spPr/>
    </dgm:pt>
    <dgm:pt modelId="{FD806651-D81F-4EB7-9BB3-DB517B688E03}" type="pres">
      <dgm:prSet presAssocID="{ECD095E5-2B83-4C10-837D-333360C9B425}" presName="composite2" presStyleCnt="0"/>
      <dgm:spPr/>
    </dgm:pt>
    <dgm:pt modelId="{CC9AAE99-4AB0-4381-986C-39CFAE72A5A4}" type="pres">
      <dgm:prSet presAssocID="{ECD095E5-2B83-4C10-837D-333360C9B425}" presName="background2" presStyleLbl="node2" presStyleIdx="0" presStyleCnt="5"/>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pt>
    <dgm:pt modelId="{0139436E-2497-4D9C-9830-B4F983A39BEA}" type="pres">
      <dgm:prSet presAssocID="{ECD095E5-2B83-4C10-837D-333360C9B425}" presName="text2" presStyleLbl="fgAcc2" presStyleIdx="0" presStyleCnt="5">
        <dgm:presLayoutVars>
          <dgm:chPref val="3"/>
        </dgm:presLayoutVars>
      </dgm:prSet>
      <dgm:spPr/>
    </dgm:pt>
    <dgm:pt modelId="{A544B443-594E-4806-A737-A3CE8C1FBE0D}" type="pres">
      <dgm:prSet presAssocID="{ECD095E5-2B83-4C10-837D-333360C9B425}" presName="hierChild3" presStyleCnt="0"/>
      <dgm:spPr/>
    </dgm:pt>
    <dgm:pt modelId="{1407722F-1905-41DC-9346-0CE1AB5C4440}" type="pres">
      <dgm:prSet presAssocID="{ACE8ADF2-8FDE-4D91-830D-D89AD8A2720C}" presName="Name10" presStyleLbl="parChTrans1D2" presStyleIdx="1" presStyleCnt="5"/>
      <dgm:spPr/>
    </dgm:pt>
    <dgm:pt modelId="{D024BACB-D21A-44A0-8D0C-39AF9B499F50}" type="pres">
      <dgm:prSet presAssocID="{5307439E-2EA9-4905-B6CE-7004E76ED244}" presName="hierRoot2" presStyleCnt="0"/>
      <dgm:spPr/>
    </dgm:pt>
    <dgm:pt modelId="{811092FA-8D92-4BC7-BA9A-DB3546AC7838}" type="pres">
      <dgm:prSet presAssocID="{5307439E-2EA9-4905-B6CE-7004E76ED244}" presName="composite2" presStyleCnt="0"/>
      <dgm:spPr/>
    </dgm:pt>
    <dgm:pt modelId="{26D1E561-5855-4914-8C39-F9B7FA268671}" type="pres">
      <dgm:prSet presAssocID="{5307439E-2EA9-4905-B6CE-7004E76ED244}" presName="background2" presStyleLbl="node2" presStyleIdx="1" presStyleCnt="5"/>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pt>
    <dgm:pt modelId="{CF8948FC-CF56-4C74-A47B-A4AA4A1F3EF0}" type="pres">
      <dgm:prSet presAssocID="{5307439E-2EA9-4905-B6CE-7004E76ED244}" presName="text2" presStyleLbl="fgAcc2" presStyleIdx="1" presStyleCnt="5" custLinFactNeighborX="237" custLinFactNeighborY="187">
        <dgm:presLayoutVars>
          <dgm:chPref val="3"/>
        </dgm:presLayoutVars>
      </dgm:prSet>
      <dgm:spPr/>
    </dgm:pt>
    <dgm:pt modelId="{2FEF735A-9076-4812-A935-8F773F68FCC6}" type="pres">
      <dgm:prSet presAssocID="{5307439E-2EA9-4905-B6CE-7004E76ED244}" presName="hierChild3" presStyleCnt="0"/>
      <dgm:spPr/>
    </dgm:pt>
    <dgm:pt modelId="{C041D4F8-7206-47D3-9702-253140D4369B}" type="pres">
      <dgm:prSet presAssocID="{8C09073E-F5CA-470B-8468-AB983F70ECDA}" presName="Name10" presStyleLbl="parChTrans1D2" presStyleIdx="2" presStyleCnt="5"/>
      <dgm:spPr/>
    </dgm:pt>
    <dgm:pt modelId="{2E8C99E7-92AC-4E5F-A5A5-041E0CC20CE1}" type="pres">
      <dgm:prSet presAssocID="{7D5EE7A0-9DEE-420B-9A78-A0B6C7B694F2}" presName="hierRoot2" presStyleCnt="0"/>
      <dgm:spPr/>
    </dgm:pt>
    <dgm:pt modelId="{9243E91B-DAA8-4C1A-9B8A-06C8CA9F7EE4}" type="pres">
      <dgm:prSet presAssocID="{7D5EE7A0-9DEE-420B-9A78-A0B6C7B694F2}" presName="composite2" presStyleCnt="0"/>
      <dgm:spPr/>
    </dgm:pt>
    <dgm:pt modelId="{FF111241-54FE-4BC0-AF2B-B28A93F28F23}" type="pres">
      <dgm:prSet presAssocID="{7D5EE7A0-9DEE-420B-9A78-A0B6C7B694F2}" presName="background2" presStyleLbl="node2" presStyleIdx="2" presStyleCnt="5"/>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pt>
    <dgm:pt modelId="{E6C6018E-C4D9-4D9A-B35B-E9AFBAFE8880}" type="pres">
      <dgm:prSet presAssocID="{7D5EE7A0-9DEE-420B-9A78-A0B6C7B694F2}" presName="text2" presStyleLbl="fgAcc2" presStyleIdx="2" presStyleCnt="5">
        <dgm:presLayoutVars>
          <dgm:chPref val="3"/>
        </dgm:presLayoutVars>
      </dgm:prSet>
      <dgm:spPr/>
    </dgm:pt>
    <dgm:pt modelId="{6F288ED6-497E-445B-A1C0-8F31ED2B6FCE}" type="pres">
      <dgm:prSet presAssocID="{7D5EE7A0-9DEE-420B-9A78-A0B6C7B694F2}" presName="hierChild3" presStyleCnt="0"/>
      <dgm:spPr/>
    </dgm:pt>
    <dgm:pt modelId="{E15CB28F-F987-40E3-BD84-23360407ED84}" type="pres">
      <dgm:prSet presAssocID="{C4F3C067-DAE5-4226-84A7-2229804ACDA7}" presName="Name10" presStyleLbl="parChTrans1D2" presStyleIdx="3" presStyleCnt="5"/>
      <dgm:spPr/>
    </dgm:pt>
    <dgm:pt modelId="{164659C2-42C7-489E-B420-560A005704C0}" type="pres">
      <dgm:prSet presAssocID="{12912535-63E2-4217-9138-FC1ABF6F0C9E}" presName="hierRoot2" presStyleCnt="0"/>
      <dgm:spPr/>
    </dgm:pt>
    <dgm:pt modelId="{522C824C-0184-4CF7-B6F6-F3BA5A828361}" type="pres">
      <dgm:prSet presAssocID="{12912535-63E2-4217-9138-FC1ABF6F0C9E}" presName="composite2" presStyleCnt="0"/>
      <dgm:spPr/>
    </dgm:pt>
    <dgm:pt modelId="{CBD8B5D9-FB68-4CB6-A233-DBEEC0217DC6}" type="pres">
      <dgm:prSet presAssocID="{12912535-63E2-4217-9138-FC1ABF6F0C9E}" presName="background2" presStyleLbl="node2" presStyleIdx="3" presStyleCnt="5"/>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pt>
    <dgm:pt modelId="{DF4E8953-E641-4002-B501-CB28B9F06C4C}" type="pres">
      <dgm:prSet presAssocID="{12912535-63E2-4217-9138-FC1ABF6F0C9E}" presName="text2" presStyleLbl="fgAcc2" presStyleIdx="3" presStyleCnt="5" custLinFactNeighborX="237" custLinFactNeighborY="187">
        <dgm:presLayoutVars>
          <dgm:chPref val="3"/>
        </dgm:presLayoutVars>
      </dgm:prSet>
      <dgm:spPr/>
    </dgm:pt>
    <dgm:pt modelId="{12331B09-8F4B-4673-A543-D98ACC96D3B4}" type="pres">
      <dgm:prSet presAssocID="{12912535-63E2-4217-9138-FC1ABF6F0C9E}" presName="hierChild3" presStyleCnt="0"/>
      <dgm:spPr/>
    </dgm:pt>
    <dgm:pt modelId="{AC8596AA-1315-41D0-9659-1D616DB9344F}" type="pres">
      <dgm:prSet presAssocID="{8081F3FD-D070-4458-990B-017416708CDC}" presName="Name10" presStyleLbl="parChTrans1D2" presStyleIdx="4" presStyleCnt="5"/>
      <dgm:spPr/>
    </dgm:pt>
    <dgm:pt modelId="{CE64510F-C1BA-4E14-8BBD-C1E0B6D51A07}" type="pres">
      <dgm:prSet presAssocID="{87B63B0D-46AC-48D5-8202-08D59EDEE033}" presName="hierRoot2" presStyleCnt="0"/>
      <dgm:spPr/>
    </dgm:pt>
    <dgm:pt modelId="{1046EBA1-AEEA-4D16-907F-86D0F6463A8A}" type="pres">
      <dgm:prSet presAssocID="{87B63B0D-46AC-48D5-8202-08D59EDEE033}" presName="composite2" presStyleCnt="0"/>
      <dgm:spPr/>
    </dgm:pt>
    <dgm:pt modelId="{659E4B0E-5347-4803-9391-B26694C5B62B}" type="pres">
      <dgm:prSet presAssocID="{87B63B0D-46AC-48D5-8202-08D59EDEE033}" presName="background2" presStyleLbl="node2" presStyleIdx="4" presStyleCnt="5"/>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pt>
    <dgm:pt modelId="{E8FE80E2-9566-44D0-92E2-13401797ABFD}" type="pres">
      <dgm:prSet presAssocID="{87B63B0D-46AC-48D5-8202-08D59EDEE033}" presName="text2" presStyleLbl="fgAcc2" presStyleIdx="4" presStyleCnt="5" custLinFactNeighborX="237" custLinFactNeighborY="187">
        <dgm:presLayoutVars>
          <dgm:chPref val="3"/>
        </dgm:presLayoutVars>
      </dgm:prSet>
      <dgm:spPr/>
    </dgm:pt>
    <dgm:pt modelId="{D7D6B700-A4D0-4D60-9956-B2C75A304FFB}" type="pres">
      <dgm:prSet presAssocID="{87B63B0D-46AC-48D5-8202-08D59EDEE033}" presName="hierChild3" presStyleCnt="0"/>
      <dgm:spPr/>
    </dgm:pt>
  </dgm:ptLst>
  <dgm:cxnLst>
    <dgm:cxn modelId="{882CBD12-A289-4174-92FC-DECF0657BECE}" srcId="{CDBB9D82-075C-477E-AB65-6B0FD79EADEE}" destId="{ECD095E5-2B83-4C10-837D-333360C9B425}" srcOrd="0" destOrd="0" parTransId="{3D8CFD59-7D9C-40FB-8B42-327F389695D4}" sibTransId="{0ADADBC5-8650-4ABC-A512-B864F98CB974}"/>
    <dgm:cxn modelId="{ECC33D15-1F92-4957-BD0A-B9A447FEE498}" srcId="{CDBB9D82-075C-477E-AB65-6B0FD79EADEE}" destId="{12912535-63E2-4217-9138-FC1ABF6F0C9E}" srcOrd="3" destOrd="0" parTransId="{C4F3C067-DAE5-4226-84A7-2229804ACDA7}" sibTransId="{3F82928D-59A4-450D-8614-567804FE0873}"/>
    <dgm:cxn modelId="{5FA3021C-C9E8-4B7D-BD19-0FA963D0599B}" type="presOf" srcId="{A6EF6487-3057-4E62-BC85-BF28B372A27B}" destId="{963C4FF1-5358-40C2-BDF9-DB2521DE9D19}" srcOrd="0" destOrd="0" presId="urn:microsoft.com/office/officeart/2005/8/layout/hierarchy1"/>
    <dgm:cxn modelId="{3E54CD1C-9F56-4780-BBB6-533F5627B04B}" type="presOf" srcId="{5307439E-2EA9-4905-B6CE-7004E76ED244}" destId="{CF8948FC-CF56-4C74-A47B-A4AA4A1F3EF0}" srcOrd="0" destOrd="0" presId="urn:microsoft.com/office/officeart/2005/8/layout/hierarchy1"/>
    <dgm:cxn modelId="{82768447-DA86-4247-96A7-9B57E4EE457C}" type="presOf" srcId="{7D5EE7A0-9DEE-420B-9A78-A0B6C7B694F2}" destId="{E6C6018E-C4D9-4D9A-B35B-E9AFBAFE8880}" srcOrd="0" destOrd="0" presId="urn:microsoft.com/office/officeart/2005/8/layout/hierarchy1"/>
    <dgm:cxn modelId="{3EFFE66A-0C07-42B7-9DA5-1DAA51BADC62}" srcId="{CDBB9D82-075C-477E-AB65-6B0FD79EADEE}" destId="{5307439E-2EA9-4905-B6CE-7004E76ED244}" srcOrd="1" destOrd="0" parTransId="{ACE8ADF2-8FDE-4D91-830D-D89AD8A2720C}" sibTransId="{D58C800F-FF1E-4D41-A82B-4F5B907BD0A6}"/>
    <dgm:cxn modelId="{22AE9158-3C42-4C81-A831-E3C22059C455}" type="presOf" srcId="{8081F3FD-D070-4458-990B-017416708CDC}" destId="{AC8596AA-1315-41D0-9659-1D616DB9344F}" srcOrd="0" destOrd="0" presId="urn:microsoft.com/office/officeart/2005/8/layout/hierarchy1"/>
    <dgm:cxn modelId="{BD7D6E8C-00B3-4F03-897E-5CD437E094F9}" type="presOf" srcId="{C4F3C067-DAE5-4226-84A7-2229804ACDA7}" destId="{E15CB28F-F987-40E3-BD84-23360407ED84}" srcOrd="0" destOrd="0" presId="urn:microsoft.com/office/officeart/2005/8/layout/hierarchy1"/>
    <dgm:cxn modelId="{3197CAA0-1846-4448-B47F-AC9121759A0B}" type="presOf" srcId="{12912535-63E2-4217-9138-FC1ABF6F0C9E}" destId="{DF4E8953-E641-4002-B501-CB28B9F06C4C}" srcOrd="0" destOrd="0" presId="urn:microsoft.com/office/officeart/2005/8/layout/hierarchy1"/>
    <dgm:cxn modelId="{EBF37AA5-FDA5-4241-A326-0FFAD0BF15C1}" srcId="{CDBB9D82-075C-477E-AB65-6B0FD79EADEE}" destId="{87B63B0D-46AC-48D5-8202-08D59EDEE033}" srcOrd="4" destOrd="0" parTransId="{8081F3FD-D070-4458-990B-017416708CDC}" sibTransId="{FE6D5323-2DC2-4B57-B7FF-1F95204510BA}"/>
    <dgm:cxn modelId="{DF1FD5B0-45B4-49EE-BA66-67CD10B29D84}" type="presOf" srcId="{87B63B0D-46AC-48D5-8202-08D59EDEE033}" destId="{E8FE80E2-9566-44D0-92E2-13401797ABFD}" srcOrd="0" destOrd="0" presId="urn:microsoft.com/office/officeart/2005/8/layout/hierarchy1"/>
    <dgm:cxn modelId="{0885C6B2-EF93-439E-8D22-CF1F4F4F1040}" srcId="{CDBB9D82-075C-477E-AB65-6B0FD79EADEE}" destId="{7D5EE7A0-9DEE-420B-9A78-A0B6C7B694F2}" srcOrd="2" destOrd="0" parTransId="{8C09073E-F5CA-470B-8468-AB983F70ECDA}" sibTransId="{AD6FE3B9-E028-43A9-BF85-01E63B9FF619}"/>
    <dgm:cxn modelId="{84BC47B5-87FC-4078-A8A9-18FCD90EBEB9}" type="presOf" srcId="{8C09073E-F5CA-470B-8468-AB983F70ECDA}" destId="{C041D4F8-7206-47D3-9702-253140D4369B}" srcOrd="0" destOrd="0" presId="urn:microsoft.com/office/officeart/2005/8/layout/hierarchy1"/>
    <dgm:cxn modelId="{48D038B6-76C1-42BB-8C80-5B400F42F787}" srcId="{A6EF6487-3057-4E62-BC85-BF28B372A27B}" destId="{CDBB9D82-075C-477E-AB65-6B0FD79EADEE}" srcOrd="0" destOrd="0" parTransId="{BF8F196F-203E-4EC5-A465-67CCDCC9CFAE}" sibTransId="{8EC653A1-040D-4E29-8EFD-42F72B3FC77F}"/>
    <dgm:cxn modelId="{D7F8FCB8-D736-479A-B331-7DF2118AD94B}" type="presOf" srcId="{CDBB9D82-075C-477E-AB65-6B0FD79EADEE}" destId="{5D1F41B6-0B03-4287-8AA4-63692453A211}" srcOrd="0" destOrd="0" presId="urn:microsoft.com/office/officeart/2005/8/layout/hierarchy1"/>
    <dgm:cxn modelId="{71FB82DE-0DD2-4B53-A63D-FE3632B2A4D2}" type="presOf" srcId="{ECD095E5-2B83-4C10-837D-333360C9B425}" destId="{0139436E-2497-4D9C-9830-B4F983A39BEA}" srcOrd="0" destOrd="0" presId="urn:microsoft.com/office/officeart/2005/8/layout/hierarchy1"/>
    <dgm:cxn modelId="{23B206EC-A0A2-4F3D-B92D-CF75F3E4ECEE}" type="presOf" srcId="{ACE8ADF2-8FDE-4D91-830D-D89AD8A2720C}" destId="{1407722F-1905-41DC-9346-0CE1AB5C4440}" srcOrd="0" destOrd="0" presId="urn:microsoft.com/office/officeart/2005/8/layout/hierarchy1"/>
    <dgm:cxn modelId="{7A7406FB-1F42-4C72-BEF4-9BBF4122FFF1}" type="presOf" srcId="{3D8CFD59-7D9C-40FB-8B42-327F389695D4}" destId="{F33412B0-462F-4B27-8789-BD141ABADA87}" srcOrd="0" destOrd="0" presId="urn:microsoft.com/office/officeart/2005/8/layout/hierarchy1"/>
    <dgm:cxn modelId="{EDD11130-E762-4DAF-98E1-4966EE4A13BA}" type="presParOf" srcId="{963C4FF1-5358-40C2-BDF9-DB2521DE9D19}" destId="{241ED45B-B478-45D7-9B8A-C0B651376C46}" srcOrd="0" destOrd="0" presId="urn:microsoft.com/office/officeart/2005/8/layout/hierarchy1"/>
    <dgm:cxn modelId="{E2B58455-61BB-4C49-A45E-F9CA21813AE3}" type="presParOf" srcId="{241ED45B-B478-45D7-9B8A-C0B651376C46}" destId="{9F6C4D09-3966-4908-A5CB-DC78341BD4C3}" srcOrd="0" destOrd="0" presId="urn:microsoft.com/office/officeart/2005/8/layout/hierarchy1"/>
    <dgm:cxn modelId="{6AB032F4-8EF3-4A3F-A52F-ACDFEF2615E4}" type="presParOf" srcId="{9F6C4D09-3966-4908-A5CB-DC78341BD4C3}" destId="{825EA632-150B-4B0F-95FF-EF231E52B767}" srcOrd="0" destOrd="0" presId="urn:microsoft.com/office/officeart/2005/8/layout/hierarchy1"/>
    <dgm:cxn modelId="{9D6294C4-5C6F-4164-8E57-CB70096A6FED}" type="presParOf" srcId="{9F6C4D09-3966-4908-A5CB-DC78341BD4C3}" destId="{5D1F41B6-0B03-4287-8AA4-63692453A211}" srcOrd="1" destOrd="0" presId="urn:microsoft.com/office/officeart/2005/8/layout/hierarchy1"/>
    <dgm:cxn modelId="{5EBA3860-96CF-49B5-8CCA-ED93822381AB}" type="presParOf" srcId="{241ED45B-B478-45D7-9B8A-C0B651376C46}" destId="{DAEAA314-18AE-4302-B7C9-A3D63B142B04}" srcOrd="1" destOrd="0" presId="urn:microsoft.com/office/officeart/2005/8/layout/hierarchy1"/>
    <dgm:cxn modelId="{A0F9F91F-67D1-4670-AE3D-21B83267411C}" type="presParOf" srcId="{DAEAA314-18AE-4302-B7C9-A3D63B142B04}" destId="{F33412B0-462F-4B27-8789-BD141ABADA87}" srcOrd="0" destOrd="0" presId="urn:microsoft.com/office/officeart/2005/8/layout/hierarchy1"/>
    <dgm:cxn modelId="{E1B79D60-1988-4D00-9E99-8F99DDBD296A}" type="presParOf" srcId="{DAEAA314-18AE-4302-B7C9-A3D63B142B04}" destId="{E053F9E9-D69A-4062-963A-0DC4F20AA6B5}" srcOrd="1" destOrd="0" presId="urn:microsoft.com/office/officeart/2005/8/layout/hierarchy1"/>
    <dgm:cxn modelId="{97BFD103-7C01-4E85-A933-AD3191F19489}" type="presParOf" srcId="{E053F9E9-D69A-4062-963A-0DC4F20AA6B5}" destId="{FD806651-D81F-4EB7-9BB3-DB517B688E03}" srcOrd="0" destOrd="0" presId="urn:microsoft.com/office/officeart/2005/8/layout/hierarchy1"/>
    <dgm:cxn modelId="{BF309DE6-27D4-42B1-839D-ACF5698008CB}" type="presParOf" srcId="{FD806651-D81F-4EB7-9BB3-DB517B688E03}" destId="{CC9AAE99-4AB0-4381-986C-39CFAE72A5A4}" srcOrd="0" destOrd="0" presId="urn:microsoft.com/office/officeart/2005/8/layout/hierarchy1"/>
    <dgm:cxn modelId="{F01A16A7-4AA0-41AC-9980-5406C2246769}" type="presParOf" srcId="{FD806651-D81F-4EB7-9BB3-DB517B688E03}" destId="{0139436E-2497-4D9C-9830-B4F983A39BEA}" srcOrd="1" destOrd="0" presId="urn:microsoft.com/office/officeart/2005/8/layout/hierarchy1"/>
    <dgm:cxn modelId="{31527AD8-0294-4771-BD69-F9FF1A46C8E1}" type="presParOf" srcId="{E053F9E9-D69A-4062-963A-0DC4F20AA6B5}" destId="{A544B443-594E-4806-A737-A3CE8C1FBE0D}" srcOrd="1" destOrd="0" presId="urn:microsoft.com/office/officeart/2005/8/layout/hierarchy1"/>
    <dgm:cxn modelId="{932E3350-7E9A-47C9-956E-B5009F0162B8}" type="presParOf" srcId="{DAEAA314-18AE-4302-B7C9-A3D63B142B04}" destId="{1407722F-1905-41DC-9346-0CE1AB5C4440}" srcOrd="2" destOrd="0" presId="urn:microsoft.com/office/officeart/2005/8/layout/hierarchy1"/>
    <dgm:cxn modelId="{5E61B167-3D91-4068-A42F-61914AEEA0DA}" type="presParOf" srcId="{DAEAA314-18AE-4302-B7C9-A3D63B142B04}" destId="{D024BACB-D21A-44A0-8D0C-39AF9B499F50}" srcOrd="3" destOrd="0" presId="urn:microsoft.com/office/officeart/2005/8/layout/hierarchy1"/>
    <dgm:cxn modelId="{28511CED-91A3-43DC-90DE-483157AC23AD}" type="presParOf" srcId="{D024BACB-D21A-44A0-8D0C-39AF9B499F50}" destId="{811092FA-8D92-4BC7-BA9A-DB3546AC7838}" srcOrd="0" destOrd="0" presId="urn:microsoft.com/office/officeart/2005/8/layout/hierarchy1"/>
    <dgm:cxn modelId="{AACB6FF3-5405-4F6F-A490-E85693A04EE1}" type="presParOf" srcId="{811092FA-8D92-4BC7-BA9A-DB3546AC7838}" destId="{26D1E561-5855-4914-8C39-F9B7FA268671}" srcOrd="0" destOrd="0" presId="urn:microsoft.com/office/officeart/2005/8/layout/hierarchy1"/>
    <dgm:cxn modelId="{2D07D39C-4D66-414C-BB0C-BC8149A657CE}" type="presParOf" srcId="{811092FA-8D92-4BC7-BA9A-DB3546AC7838}" destId="{CF8948FC-CF56-4C74-A47B-A4AA4A1F3EF0}" srcOrd="1" destOrd="0" presId="urn:microsoft.com/office/officeart/2005/8/layout/hierarchy1"/>
    <dgm:cxn modelId="{C3A8C1F4-6177-4B69-948D-455A765CA05C}" type="presParOf" srcId="{D024BACB-D21A-44A0-8D0C-39AF9B499F50}" destId="{2FEF735A-9076-4812-A935-8F773F68FCC6}" srcOrd="1" destOrd="0" presId="urn:microsoft.com/office/officeart/2005/8/layout/hierarchy1"/>
    <dgm:cxn modelId="{867B057E-13E1-47C5-B2BB-02087D171212}" type="presParOf" srcId="{DAEAA314-18AE-4302-B7C9-A3D63B142B04}" destId="{C041D4F8-7206-47D3-9702-253140D4369B}" srcOrd="4" destOrd="0" presId="urn:microsoft.com/office/officeart/2005/8/layout/hierarchy1"/>
    <dgm:cxn modelId="{61387C14-DA03-4A2E-A682-669A1CDFEA7B}" type="presParOf" srcId="{DAEAA314-18AE-4302-B7C9-A3D63B142B04}" destId="{2E8C99E7-92AC-4E5F-A5A5-041E0CC20CE1}" srcOrd="5" destOrd="0" presId="urn:microsoft.com/office/officeart/2005/8/layout/hierarchy1"/>
    <dgm:cxn modelId="{47B36789-E1CF-4FAD-B8FB-61C8E42DB312}" type="presParOf" srcId="{2E8C99E7-92AC-4E5F-A5A5-041E0CC20CE1}" destId="{9243E91B-DAA8-4C1A-9B8A-06C8CA9F7EE4}" srcOrd="0" destOrd="0" presId="urn:microsoft.com/office/officeart/2005/8/layout/hierarchy1"/>
    <dgm:cxn modelId="{FADF0183-2779-4A5C-82A7-2D2A8EEE7926}" type="presParOf" srcId="{9243E91B-DAA8-4C1A-9B8A-06C8CA9F7EE4}" destId="{FF111241-54FE-4BC0-AF2B-B28A93F28F23}" srcOrd="0" destOrd="0" presId="urn:microsoft.com/office/officeart/2005/8/layout/hierarchy1"/>
    <dgm:cxn modelId="{FC523742-FCF6-483F-9094-86EA17E9EE62}" type="presParOf" srcId="{9243E91B-DAA8-4C1A-9B8A-06C8CA9F7EE4}" destId="{E6C6018E-C4D9-4D9A-B35B-E9AFBAFE8880}" srcOrd="1" destOrd="0" presId="urn:microsoft.com/office/officeart/2005/8/layout/hierarchy1"/>
    <dgm:cxn modelId="{18784CCE-C968-4E1A-93DE-BA4722666075}" type="presParOf" srcId="{2E8C99E7-92AC-4E5F-A5A5-041E0CC20CE1}" destId="{6F288ED6-497E-445B-A1C0-8F31ED2B6FCE}" srcOrd="1" destOrd="0" presId="urn:microsoft.com/office/officeart/2005/8/layout/hierarchy1"/>
    <dgm:cxn modelId="{0EE4E824-2C50-4553-90CD-5D3FF5CAEF50}" type="presParOf" srcId="{DAEAA314-18AE-4302-B7C9-A3D63B142B04}" destId="{E15CB28F-F987-40E3-BD84-23360407ED84}" srcOrd="6" destOrd="0" presId="urn:microsoft.com/office/officeart/2005/8/layout/hierarchy1"/>
    <dgm:cxn modelId="{482FD6CF-3F87-4190-BD04-F56F63B7FFF0}" type="presParOf" srcId="{DAEAA314-18AE-4302-B7C9-A3D63B142B04}" destId="{164659C2-42C7-489E-B420-560A005704C0}" srcOrd="7" destOrd="0" presId="urn:microsoft.com/office/officeart/2005/8/layout/hierarchy1"/>
    <dgm:cxn modelId="{3AB20FAA-AFAA-4848-912F-69665A128D55}" type="presParOf" srcId="{164659C2-42C7-489E-B420-560A005704C0}" destId="{522C824C-0184-4CF7-B6F6-F3BA5A828361}" srcOrd="0" destOrd="0" presId="urn:microsoft.com/office/officeart/2005/8/layout/hierarchy1"/>
    <dgm:cxn modelId="{214DA27B-540B-464C-9DC0-32ED4E94E3EE}" type="presParOf" srcId="{522C824C-0184-4CF7-B6F6-F3BA5A828361}" destId="{CBD8B5D9-FB68-4CB6-A233-DBEEC0217DC6}" srcOrd="0" destOrd="0" presId="urn:microsoft.com/office/officeart/2005/8/layout/hierarchy1"/>
    <dgm:cxn modelId="{4DAF4214-95E6-440F-A1EE-377DC66829EE}" type="presParOf" srcId="{522C824C-0184-4CF7-B6F6-F3BA5A828361}" destId="{DF4E8953-E641-4002-B501-CB28B9F06C4C}" srcOrd="1" destOrd="0" presId="urn:microsoft.com/office/officeart/2005/8/layout/hierarchy1"/>
    <dgm:cxn modelId="{0F488A8C-10FB-4D60-826B-0C4E26C94492}" type="presParOf" srcId="{164659C2-42C7-489E-B420-560A005704C0}" destId="{12331B09-8F4B-4673-A543-D98ACC96D3B4}" srcOrd="1" destOrd="0" presId="urn:microsoft.com/office/officeart/2005/8/layout/hierarchy1"/>
    <dgm:cxn modelId="{78199130-1F7E-4918-B1C3-3E74F963E43B}" type="presParOf" srcId="{DAEAA314-18AE-4302-B7C9-A3D63B142B04}" destId="{AC8596AA-1315-41D0-9659-1D616DB9344F}" srcOrd="8" destOrd="0" presId="urn:microsoft.com/office/officeart/2005/8/layout/hierarchy1"/>
    <dgm:cxn modelId="{47857B30-EA33-4CC0-922C-ADB8C088891E}" type="presParOf" srcId="{DAEAA314-18AE-4302-B7C9-A3D63B142B04}" destId="{CE64510F-C1BA-4E14-8BBD-C1E0B6D51A07}" srcOrd="9" destOrd="0" presId="urn:microsoft.com/office/officeart/2005/8/layout/hierarchy1"/>
    <dgm:cxn modelId="{1F28BBDD-2B58-4AF4-A043-84BF62BCDCFE}" type="presParOf" srcId="{CE64510F-C1BA-4E14-8BBD-C1E0B6D51A07}" destId="{1046EBA1-AEEA-4D16-907F-86D0F6463A8A}" srcOrd="0" destOrd="0" presId="urn:microsoft.com/office/officeart/2005/8/layout/hierarchy1"/>
    <dgm:cxn modelId="{591FA164-C0C7-4DC2-BD55-FDDCC97B54CD}" type="presParOf" srcId="{1046EBA1-AEEA-4D16-907F-86D0F6463A8A}" destId="{659E4B0E-5347-4803-9391-B26694C5B62B}" srcOrd="0" destOrd="0" presId="urn:microsoft.com/office/officeart/2005/8/layout/hierarchy1"/>
    <dgm:cxn modelId="{F39224BB-3CFE-454F-84C9-5486D319C453}" type="presParOf" srcId="{1046EBA1-AEEA-4D16-907F-86D0F6463A8A}" destId="{E8FE80E2-9566-44D0-92E2-13401797ABFD}" srcOrd="1" destOrd="0" presId="urn:microsoft.com/office/officeart/2005/8/layout/hierarchy1"/>
    <dgm:cxn modelId="{07491C0A-73D9-4DAC-9945-1FA207053D9C}" type="presParOf" srcId="{CE64510F-C1BA-4E14-8BBD-C1E0B6D51A07}" destId="{D7D6B700-A4D0-4D60-9956-B2C75A304FFB}" srcOrd="1" destOrd="0" presId="urn:microsoft.com/office/officeart/2005/8/layout/hierarchy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05097A-34F1-3245-9209-00E0A7E97924}">
      <dsp:nvSpPr>
        <dsp:cNvPr id="0" name=""/>
        <dsp:cNvSpPr/>
      </dsp:nvSpPr>
      <dsp:spPr>
        <a:xfrm>
          <a:off x="5176118" y="12316"/>
          <a:ext cx="1138506" cy="11385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effectLst/>
            </a:rPr>
            <a:t>z/OS Application Development Maintenance and Production Support</a:t>
          </a:r>
        </a:p>
      </dsp:txBody>
      <dsp:txXfrm>
        <a:off x="5176118" y="12316"/>
        <a:ext cx="1138506" cy="1138506"/>
      </dsp:txXfrm>
    </dsp:sp>
    <dsp:sp modelId="{96E54404-ABBB-0240-A716-AE9BCD439AC4}">
      <dsp:nvSpPr>
        <dsp:cNvPr id="0" name=""/>
        <dsp:cNvSpPr/>
      </dsp:nvSpPr>
      <dsp:spPr>
        <a:xfrm>
          <a:off x="1694816" y="760"/>
          <a:ext cx="5561079" cy="5561079"/>
        </a:xfrm>
        <a:prstGeom prst="circularArrow">
          <a:avLst>
            <a:gd name="adj1" fmla="val 3992"/>
            <a:gd name="adj2" fmla="val 250449"/>
            <a:gd name="adj3" fmla="val 20572508"/>
            <a:gd name="adj4" fmla="val 18983705"/>
            <a:gd name="adj5" fmla="val 465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A4B72C94-A1AA-CC4E-80AA-E17186044E94}">
      <dsp:nvSpPr>
        <dsp:cNvPr id="0" name=""/>
        <dsp:cNvSpPr/>
      </dsp:nvSpPr>
      <dsp:spPr>
        <a:xfrm>
          <a:off x="6446133" y="2212047"/>
          <a:ext cx="1138506" cy="11385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a:effectLst/>
            </a:rPr>
            <a:t>Analysis</a:t>
          </a:r>
          <a:endParaRPr lang="en-US" sz="1600" b="1" kern="1200" dirty="0">
            <a:effectLst/>
          </a:endParaRPr>
        </a:p>
      </dsp:txBody>
      <dsp:txXfrm>
        <a:off x="6446133" y="2212047"/>
        <a:ext cx="1138506" cy="1138506"/>
      </dsp:txXfrm>
    </dsp:sp>
    <dsp:sp modelId="{9FB5C37B-4272-DB40-AEE6-07B9724728F2}">
      <dsp:nvSpPr>
        <dsp:cNvPr id="0" name=""/>
        <dsp:cNvSpPr/>
      </dsp:nvSpPr>
      <dsp:spPr>
        <a:xfrm>
          <a:off x="1694816" y="760"/>
          <a:ext cx="5561079" cy="5561079"/>
        </a:xfrm>
        <a:prstGeom prst="circularArrow">
          <a:avLst>
            <a:gd name="adj1" fmla="val 3992"/>
            <a:gd name="adj2" fmla="val 250449"/>
            <a:gd name="adj3" fmla="val 2365846"/>
            <a:gd name="adj4" fmla="val 777043"/>
            <a:gd name="adj5" fmla="val 465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C4865556-18E9-724C-BD77-BA3B01123DB5}">
      <dsp:nvSpPr>
        <dsp:cNvPr id="0" name=""/>
        <dsp:cNvSpPr/>
      </dsp:nvSpPr>
      <dsp:spPr>
        <a:xfrm>
          <a:off x="5176118" y="4411778"/>
          <a:ext cx="1138506" cy="11385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effectLst/>
            </a:rPr>
            <a:t>Design</a:t>
          </a:r>
          <a:endParaRPr lang="en-US" sz="1200" b="1" kern="1200" dirty="0">
            <a:effectLst/>
          </a:endParaRPr>
        </a:p>
      </dsp:txBody>
      <dsp:txXfrm>
        <a:off x="5176118" y="4411778"/>
        <a:ext cx="1138506" cy="1138506"/>
      </dsp:txXfrm>
    </dsp:sp>
    <dsp:sp modelId="{5985C320-9910-7A40-9688-A150CF8F7BF8}">
      <dsp:nvSpPr>
        <dsp:cNvPr id="0" name=""/>
        <dsp:cNvSpPr/>
      </dsp:nvSpPr>
      <dsp:spPr>
        <a:xfrm>
          <a:off x="1694816" y="760"/>
          <a:ext cx="5561079" cy="5561079"/>
        </a:xfrm>
        <a:prstGeom prst="circularArrow">
          <a:avLst>
            <a:gd name="adj1" fmla="val 3992"/>
            <a:gd name="adj2" fmla="val 250449"/>
            <a:gd name="adj3" fmla="val 6110445"/>
            <a:gd name="adj4" fmla="val 4439106"/>
            <a:gd name="adj5" fmla="val 465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F614783E-FA27-C744-AD19-70B4B1129BF8}">
      <dsp:nvSpPr>
        <dsp:cNvPr id="0" name=""/>
        <dsp:cNvSpPr/>
      </dsp:nvSpPr>
      <dsp:spPr>
        <a:xfrm>
          <a:off x="2636088" y="4411778"/>
          <a:ext cx="1138506" cy="11385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effectLst/>
            </a:rPr>
            <a:t>Development Construction</a:t>
          </a:r>
        </a:p>
      </dsp:txBody>
      <dsp:txXfrm>
        <a:off x="2636088" y="4411778"/>
        <a:ext cx="1138506" cy="1138506"/>
      </dsp:txXfrm>
    </dsp:sp>
    <dsp:sp modelId="{F0253A4D-AAF6-1B42-AED0-A0DBA45D5101}">
      <dsp:nvSpPr>
        <dsp:cNvPr id="0" name=""/>
        <dsp:cNvSpPr/>
      </dsp:nvSpPr>
      <dsp:spPr>
        <a:xfrm>
          <a:off x="1694816" y="760"/>
          <a:ext cx="5561079" cy="5561079"/>
        </a:xfrm>
        <a:prstGeom prst="circularArrow">
          <a:avLst>
            <a:gd name="adj1" fmla="val 3992"/>
            <a:gd name="adj2" fmla="val 250449"/>
            <a:gd name="adj3" fmla="val 9772508"/>
            <a:gd name="adj4" fmla="val 8183705"/>
            <a:gd name="adj5" fmla="val 465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E4599A88-FC3B-0D40-BBC8-F10AB0B88913}">
      <dsp:nvSpPr>
        <dsp:cNvPr id="0" name=""/>
        <dsp:cNvSpPr/>
      </dsp:nvSpPr>
      <dsp:spPr>
        <a:xfrm>
          <a:off x="1366073" y="2212047"/>
          <a:ext cx="1138506" cy="11385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effectLst/>
            </a:rPr>
            <a:t>Build/Test</a:t>
          </a:r>
        </a:p>
        <a:p>
          <a:pPr marL="0" lvl="0" indent="0" algn="ctr" defTabSz="533400">
            <a:lnSpc>
              <a:spcPct val="90000"/>
            </a:lnSpc>
            <a:spcBef>
              <a:spcPct val="0"/>
            </a:spcBef>
            <a:spcAft>
              <a:spcPct val="35000"/>
            </a:spcAft>
            <a:buNone/>
          </a:pPr>
          <a:r>
            <a:rPr lang="en-US" sz="1200" b="1" kern="1200" dirty="0">
              <a:effectLst/>
            </a:rPr>
            <a:t>DevOps</a:t>
          </a:r>
        </a:p>
        <a:p>
          <a:pPr marL="0" lvl="0" indent="0" algn="ctr" defTabSz="533400">
            <a:lnSpc>
              <a:spcPct val="90000"/>
            </a:lnSpc>
            <a:spcBef>
              <a:spcPct val="0"/>
            </a:spcBef>
            <a:spcAft>
              <a:spcPct val="35000"/>
            </a:spcAft>
            <a:buNone/>
          </a:pPr>
          <a:r>
            <a:rPr lang="en-US" sz="1200" b="1" kern="1200" dirty="0">
              <a:effectLst/>
            </a:rPr>
            <a:t>Pipeline</a:t>
          </a:r>
        </a:p>
      </dsp:txBody>
      <dsp:txXfrm>
        <a:off x="1366073" y="2212047"/>
        <a:ext cx="1138506" cy="1138506"/>
      </dsp:txXfrm>
    </dsp:sp>
    <dsp:sp modelId="{351858CA-7B1D-7940-BD30-5EB78B8161A0}">
      <dsp:nvSpPr>
        <dsp:cNvPr id="0" name=""/>
        <dsp:cNvSpPr/>
      </dsp:nvSpPr>
      <dsp:spPr>
        <a:xfrm>
          <a:off x="1694816" y="760"/>
          <a:ext cx="5561079" cy="5561079"/>
        </a:xfrm>
        <a:prstGeom prst="circularArrow">
          <a:avLst>
            <a:gd name="adj1" fmla="val 3992"/>
            <a:gd name="adj2" fmla="val 250449"/>
            <a:gd name="adj3" fmla="val 13165846"/>
            <a:gd name="adj4" fmla="val 11577043"/>
            <a:gd name="adj5" fmla="val 465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682C72DE-5B92-5F40-8757-DBB68506E923}">
      <dsp:nvSpPr>
        <dsp:cNvPr id="0" name=""/>
        <dsp:cNvSpPr/>
      </dsp:nvSpPr>
      <dsp:spPr>
        <a:xfrm>
          <a:off x="2636088" y="12316"/>
          <a:ext cx="1138506" cy="11385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effectLst/>
            </a:rPr>
            <a:t>Enterprise Application Modernization</a:t>
          </a:r>
        </a:p>
      </dsp:txBody>
      <dsp:txXfrm>
        <a:off x="2636088" y="12316"/>
        <a:ext cx="1138506" cy="1138506"/>
      </dsp:txXfrm>
    </dsp:sp>
    <dsp:sp modelId="{74547B0B-640A-0346-89DE-8B8FC034E759}">
      <dsp:nvSpPr>
        <dsp:cNvPr id="0" name=""/>
        <dsp:cNvSpPr/>
      </dsp:nvSpPr>
      <dsp:spPr>
        <a:xfrm>
          <a:off x="1694816" y="760"/>
          <a:ext cx="5561079" cy="5561079"/>
        </a:xfrm>
        <a:prstGeom prst="circularArrow">
          <a:avLst>
            <a:gd name="adj1" fmla="val 3992"/>
            <a:gd name="adj2" fmla="val 250449"/>
            <a:gd name="adj3" fmla="val 16910445"/>
            <a:gd name="adj4" fmla="val 15239106"/>
            <a:gd name="adj5" fmla="val 465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FCE221-5600-E946-8B00-0F69D9F61BA4}">
      <dsp:nvSpPr>
        <dsp:cNvPr id="0" name=""/>
        <dsp:cNvSpPr/>
      </dsp:nvSpPr>
      <dsp:spPr>
        <a:xfrm>
          <a:off x="1676405" y="125"/>
          <a:ext cx="2001373" cy="10587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b="0" i="0" kern="1200" baseline="0" dirty="0">
              <a:solidFill>
                <a:schemeClr val="bg1"/>
              </a:solidFill>
            </a:rPr>
            <a:t>Development environment metadata</a:t>
          </a:r>
          <a:endParaRPr lang="en-US" sz="2100" kern="1200" dirty="0">
            <a:solidFill>
              <a:schemeClr val="bg1"/>
            </a:solidFill>
          </a:endParaRPr>
        </a:p>
      </dsp:txBody>
      <dsp:txXfrm>
        <a:off x="1707414" y="31134"/>
        <a:ext cx="1939355" cy="996708"/>
      </dsp:txXfrm>
    </dsp:sp>
    <dsp:sp modelId="{2ABA7F0D-4691-544B-98BC-610B7C44A516}">
      <dsp:nvSpPr>
        <dsp:cNvPr id="0" name=""/>
        <dsp:cNvSpPr/>
      </dsp:nvSpPr>
      <dsp:spPr>
        <a:xfrm>
          <a:off x="1876543" y="1058851"/>
          <a:ext cx="200137" cy="794044"/>
        </a:xfrm>
        <a:custGeom>
          <a:avLst/>
          <a:gdLst/>
          <a:ahLst/>
          <a:cxnLst/>
          <a:rect l="0" t="0" r="0" b="0"/>
          <a:pathLst>
            <a:path>
              <a:moveTo>
                <a:pt x="0" y="0"/>
              </a:moveTo>
              <a:lnTo>
                <a:pt x="0" y="794044"/>
              </a:lnTo>
              <a:lnTo>
                <a:pt x="200137" y="7940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2C5FF7-019E-DF40-8CC2-6A750EDE1B1E}">
      <dsp:nvSpPr>
        <dsp:cNvPr id="0" name=""/>
        <dsp:cNvSpPr/>
      </dsp:nvSpPr>
      <dsp:spPr>
        <a:xfrm>
          <a:off x="2076680" y="1323533"/>
          <a:ext cx="1693961" cy="105872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dirty="0"/>
            <a:t>Workbench state</a:t>
          </a:r>
        </a:p>
      </dsp:txBody>
      <dsp:txXfrm>
        <a:off x="2107689" y="1354542"/>
        <a:ext cx="1631943" cy="996708"/>
      </dsp:txXfrm>
    </dsp:sp>
    <dsp:sp modelId="{9630F064-C5C8-5B46-94F8-F28C21D18C8B}">
      <dsp:nvSpPr>
        <dsp:cNvPr id="0" name=""/>
        <dsp:cNvSpPr/>
      </dsp:nvSpPr>
      <dsp:spPr>
        <a:xfrm>
          <a:off x="1876543" y="1058851"/>
          <a:ext cx="200137" cy="2117452"/>
        </a:xfrm>
        <a:custGeom>
          <a:avLst/>
          <a:gdLst/>
          <a:ahLst/>
          <a:cxnLst/>
          <a:rect l="0" t="0" r="0" b="0"/>
          <a:pathLst>
            <a:path>
              <a:moveTo>
                <a:pt x="0" y="0"/>
              </a:moveTo>
              <a:lnTo>
                <a:pt x="0" y="2117452"/>
              </a:lnTo>
              <a:lnTo>
                <a:pt x="200137" y="211745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2717F24-4CF4-2F42-B52D-E7E512F62D41}">
      <dsp:nvSpPr>
        <dsp:cNvPr id="0" name=""/>
        <dsp:cNvSpPr/>
      </dsp:nvSpPr>
      <dsp:spPr>
        <a:xfrm>
          <a:off x="2076680" y="2646940"/>
          <a:ext cx="1693961" cy="105872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dirty="0"/>
            <a:t>Preferences and settings</a:t>
          </a:r>
        </a:p>
      </dsp:txBody>
      <dsp:txXfrm>
        <a:off x="2107689" y="2677949"/>
        <a:ext cx="1631943" cy="996708"/>
      </dsp:txXfrm>
    </dsp:sp>
    <dsp:sp modelId="{40580477-7020-6749-B46C-6082DC33A883}">
      <dsp:nvSpPr>
        <dsp:cNvPr id="0" name=""/>
        <dsp:cNvSpPr/>
      </dsp:nvSpPr>
      <dsp:spPr>
        <a:xfrm>
          <a:off x="1876543" y="1058851"/>
          <a:ext cx="200137" cy="3440859"/>
        </a:xfrm>
        <a:custGeom>
          <a:avLst/>
          <a:gdLst/>
          <a:ahLst/>
          <a:cxnLst/>
          <a:rect l="0" t="0" r="0" b="0"/>
          <a:pathLst>
            <a:path>
              <a:moveTo>
                <a:pt x="0" y="0"/>
              </a:moveTo>
              <a:lnTo>
                <a:pt x="0" y="3440859"/>
              </a:lnTo>
              <a:lnTo>
                <a:pt x="200137" y="344085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F5F00BB-51BD-CA4F-A88F-A56545EEA91B}">
      <dsp:nvSpPr>
        <dsp:cNvPr id="0" name=""/>
        <dsp:cNvSpPr/>
      </dsp:nvSpPr>
      <dsp:spPr>
        <a:xfrm>
          <a:off x="2076680" y="3970348"/>
          <a:ext cx="1693961" cy="105872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dirty="0"/>
            <a:t>Connection settings and "side files"</a:t>
          </a:r>
        </a:p>
      </dsp:txBody>
      <dsp:txXfrm>
        <a:off x="2107689" y="4001357"/>
        <a:ext cx="1631943" cy="996708"/>
      </dsp:txXfrm>
    </dsp:sp>
    <dsp:sp modelId="{E3F40136-0DD0-AA4F-AB2E-CCE26399E4BE}">
      <dsp:nvSpPr>
        <dsp:cNvPr id="0" name=""/>
        <dsp:cNvSpPr/>
      </dsp:nvSpPr>
      <dsp:spPr>
        <a:xfrm>
          <a:off x="4207142" y="125"/>
          <a:ext cx="2117452" cy="10587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b="0" i="0" kern="1200" baseline="0" dirty="0">
              <a:solidFill>
                <a:schemeClr val="bg1"/>
              </a:solidFill>
            </a:rPr>
            <a:t>Any files that are in local z/OS Projects</a:t>
          </a:r>
          <a:endParaRPr lang="en-US" sz="2100" kern="1200" dirty="0">
            <a:solidFill>
              <a:schemeClr val="bg1"/>
            </a:solidFill>
          </a:endParaRPr>
        </a:p>
      </dsp:txBody>
      <dsp:txXfrm>
        <a:off x="4238151" y="31134"/>
        <a:ext cx="2055434" cy="996708"/>
      </dsp:txXfrm>
    </dsp:sp>
    <dsp:sp modelId="{6D9FC631-1565-F14B-B3DE-7903AF428C1D}">
      <dsp:nvSpPr>
        <dsp:cNvPr id="0" name=""/>
        <dsp:cNvSpPr/>
      </dsp:nvSpPr>
      <dsp:spPr>
        <a:xfrm>
          <a:off x="4418887" y="1058851"/>
          <a:ext cx="211745" cy="794044"/>
        </a:xfrm>
        <a:custGeom>
          <a:avLst/>
          <a:gdLst/>
          <a:ahLst/>
          <a:cxnLst/>
          <a:rect l="0" t="0" r="0" b="0"/>
          <a:pathLst>
            <a:path>
              <a:moveTo>
                <a:pt x="0" y="0"/>
              </a:moveTo>
              <a:lnTo>
                <a:pt x="0" y="794044"/>
              </a:lnTo>
              <a:lnTo>
                <a:pt x="211745" y="7940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45B900A-7E58-0D48-93A5-33EB9946ADFF}">
      <dsp:nvSpPr>
        <dsp:cNvPr id="0" name=""/>
        <dsp:cNvSpPr/>
      </dsp:nvSpPr>
      <dsp:spPr>
        <a:xfrm>
          <a:off x="4630632" y="1323533"/>
          <a:ext cx="1693961" cy="105872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dirty="0"/>
            <a:t>Datasets stored on your PC</a:t>
          </a:r>
        </a:p>
      </dsp:txBody>
      <dsp:txXfrm>
        <a:off x="4661641" y="1354542"/>
        <a:ext cx="1631943" cy="996708"/>
      </dsp:txXfrm>
    </dsp:sp>
    <dsp:sp modelId="{65BE8C1C-6B12-0B4F-9389-17C4BA4BAC1F}">
      <dsp:nvSpPr>
        <dsp:cNvPr id="0" name=""/>
        <dsp:cNvSpPr/>
      </dsp:nvSpPr>
      <dsp:spPr>
        <a:xfrm>
          <a:off x="4418887" y="1058851"/>
          <a:ext cx="211745" cy="2117452"/>
        </a:xfrm>
        <a:custGeom>
          <a:avLst/>
          <a:gdLst/>
          <a:ahLst/>
          <a:cxnLst/>
          <a:rect l="0" t="0" r="0" b="0"/>
          <a:pathLst>
            <a:path>
              <a:moveTo>
                <a:pt x="0" y="0"/>
              </a:moveTo>
              <a:lnTo>
                <a:pt x="0" y="2117452"/>
              </a:lnTo>
              <a:lnTo>
                <a:pt x="211745" y="211745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AD44BA2-7EFC-164D-9A18-06A25AC685D7}">
      <dsp:nvSpPr>
        <dsp:cNvPr id="0" name=""/>
        <dsp:cNvSpPr/>
      </dsp:nvSpPr>
      <dsp:spPr>
        <a:xfrm>
          <a:off x="4630632" y="2646940"/>
          <a:ext cx="1693961" cy="105872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dirty="0"/>
            <a:t>Git projects</a:t>
          </a:r>
        </a:p>
      </dsp:txBody>
      <dsp:txXfrm>
        <a:off x="4661641" y="2677949"/>
        <a:ext cx="1631943" cy="996708"/>
      </dsp:txXfrm>
    </dsp:sp>
    <dsp:sp modelId="{D5760611-7BE2-3344-80A1-4FB4ABE1E4F9}">
      <dsp:nvSpPr>
        <dsp:cNvPr id="0" name=""/>
        <dsp:cNvSpPr/>
      </dsp:nvSpPr>
      <dsp:spPr>
        <a:xfrm>
          <a:off x="4418887" y="1058851"/>
          <a:ext cx="211745" cy="3440859"/>
        </a:xfrm>
        <a:custGeom>
          <a:avLst/>
          <a:gdLst/>
          <a:ahLst/>
          <a:cxnLst/>
          <a:rect l="0" t="0" r="0" b="0"/>
          <a:pathLst>
            <a:path>
              <a:moveTo>
                <a:pt x="0" y="0"/>
              </a:moveTo>
              <a:lnTo>
                <a:pt x="0" y="3440859"/>
              </a:lnTo>
              <a:lnTo>
                <a:pt x="211745" y="344085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0BA2D6-DD8A-B94B-9934-E18400A48638}">
      <dsp:nvSpPr>
        <dsp:cNvPr id="0" name=""/>
        <dsp:cNvSpPr/>
      </dsp:nvSpPr>
      <dsp:spPr>
        <a:xfrm>
          <a:off x="4630632" y="3970348"/>
          <a:ext cx="1693961" cy="105872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dirty="0"/>
            <a:t>IDz Tech Portal artifacts</a:t>
          </a:r>
        </a:p>
      </dsp:txBody>
      <dsp:txXfrm>
        <a:off x="4661641" y="4001357"/>
        <a:ext cx="1631943" cy="9967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C700D1-D661-43A1-BA2C-B8F18E1F9DB7}">
      <dsp:nvSpPr>
        <dsp:cNvPr id="0" name=""/>
        <dsp:cNvSpPr/>
      </dsp:nvSpPr>
      <dsp:spPr>
        <a:xfrm>
          <a:off x="0" y="4744"/>
          <a:ext cx="5281086" cy="1039283"/>
        </a:xfrm>
        <a:prstGeom prst="roundRect">
          <a:avLst>
            <a:gd name="adj" fmla="val 10000"/>
          </a:avLst>
        </a:prstGeom>
        <a:solidFill>
          <a:schemeClr val="accent1">
            <a:tint val="40000"/>
            <a:hueOff val="0"/>
            <a:satOff val="0"/>
            <a:lumOff val="0"/>
            <a:alphaOff val="0"/>
          </a:schemeClr>
        </a:solidFill>
        <a:ln>
          <a:noFill/>
        </a:ln>
        <a:effectLst>
          <a:outerShdw blurRad="40000" dist="20000" dir="5400000" rotWithShape="0">
            <a:srgbClr val="000000">
              <a:alpha val="0"/>
            </a:srgbClr>
          </a:outerShdw>
        </a:effectLst>
      </dsp:spPr>
      <dsp:style>
        <a:lnRef idx="0">
          <a:scrgbClr r="0" g="0" b="0"/>
        </a:lnRef>
        <a:fillRef idx="1">
          <a:scrgbClr r="0" g="0" b="0"/>
        </a:fillRef>
        <a:effectRef idx="1">
          <a:scrgbClr r="0" g="0" b="0"/>
        </a:effectRef>
        <a:fontRef idx="minor"/>
      </dsp:style>
    </dsp:sp>
    <dsp:sp modelId="{B49F201E-EF18-49E4-9E3E-85ABC3A9BE86}">
      <dsp:nvSpPr>
        <dsp:cNvPr id="0" name=""/>
        <dsp:cNvSpPr/>
      </dsp:nvSpPr>
      <dsp:spPr>
        <a:xfrm>
          <a:off x="314383" y="238583"/>
          <a:ext cx="572164" cy="57160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a:effectLst>
          <a:outerShdw blurRad="40000" dist="20000" dir="5400000" rotWithShape="0">
            <a:srgbClr val="000000">
              <a:alpha val="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F245ACD-E715-4084-A419-8CA76D9FC5C9}">
      <dsp:nvSpPr>
        <dsp:cNvPr id="0" name=""/>
        <dsp:cNvSpPr/>
      </dsp:nvSpPr>
      <dsp:spPr>
        <a:xfrm>
          <a:off x="1200931" y="4744"/>
          <a:ext cx="4043779" cy="1104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6865" tIns="116865" rIns="116865" bIns="116865" numCol="1" spcCol="1270" anchor="ctr" anchorCtr="0">
          <a:noAutofit/>
        </a:bodyPr>
        <a:lstStyle/>
        <a:p>
          <a:pPr marL="0" lvl="0" indent="0" algn="l" defTabSz="622300">
            <a:lnSpc>
              <a:spcPct val="100000"/>
            </a:lnSpc>
            <a:spcBef>
              <a:spcPct val="0"/>
            </a:spcBef>
            <a:spcAft>
              <a:spcPct val="35000"/>
            </a:spcAft>
            <a:buNone/>
          </a:pPr>
          <a:r>
            <a:rPr lang="en-US" sz="1400" b="1" kern="1200" dirty="0" err="1"/>
            <a:t>ADFz</a:t>
          </a:r>
          <a:r>
            <a:rPr lang="en-US" sz="1400" b="1" kern="1200" dirty="0"/>
            <a:t>/IDz Workbench &gt;</a:t>
          </a:r>
          <a:r>
            <a:rPr lang="en-US" sz="1400" kern="1200" dirty="0"/>
            <a:t> </a:t>
          </a:r>
          <a:r>
            <a:rPr lang="en-US" sz="1400" i="1" kern="1200" dirty="0"/>
            <a:t>ISPF Session </a:t>
          </a:r>
          <a:r>
            <a:rPr lang="en-US" sz="1400" kern="1200" dirty="0"/>
            <a:t>– The IDz IDE workbench </a:t>
          </a:r>
        </a:p>
      </dsp:txBody>
      <dsp:txXfrm>
        <a:off x="1200931" y="4744"/>
        <a:ext cx="4043779" cy="1104239"/>
      </dsp:txXfrm>
    </dsp:sp>
    <dsp:sp modelId="{16586F96-7A6C-4AC0-987F-635D4E636EAE}">
      <dsp:nvSpPr>
        <dsp:cNvPr id="0" name=""/>
        <dsp:cNvSpPr/>
      </dsp:nvSpPr>
      <dsp:spPr>
        <a:xfrm>
          <a:off x="0" y="1385043"/>
          <a:ext cx="5281086" cy="1039283"/>
        </a:xfrm>
        <a:prstGeom prst="roundRect">
          <a:avLst>
            <a:gd name="adj" fmla="val 10000"/>
          </a:avLst>
        </a:prstGeom>
        <a:solidFill>
          <a:schemeClr val="accent1">
            <a:tint val="40000"/>
            <a:hueOff val="0"/>
            <a:satOff val="0"/>
            <a:lumOff val="0"/>
            <a:alphaOff val="0"/>
          </a:schemeClr>
        </a:solidFill>
        <a:ln>
          <a:noFill/>
        </a:ln>
        <a:effectLst>
          <a:outerShdw blurRad="40000" dist="20000" dir="5400000" rotWithShape="0">
            <a:srgbClr val="000000">
              <a:alpha val="0"/>
            </a:srgbClr>
          </a:outerShdw>
        </a:effectLst>
      </dsp:spPr>
      <dsp:style>
        <a:lnRef idx="0">
          <a:scrgbClr r="0" g="0" b="0"/>
        </a:lnRef>
        <a:fillRef idx="1">
          <a:scrgbClr r="0" g="0" b="0"/>
        </a:fillRef>
        <a:effectRef idx="1">
          <a:scrgbClr r="0" g="0" b="0"/>
        </a:effectRef>
        <a:fontRef idx="minor"/>
      </dsp:style>
    </dsp:sp>
    <dsp:sp modelId="{21A1C00A-8227-44E3-9520-A7E2DB6B2D39}">
      <dsp:nvSpPr>
        <dsp:cNvPr id="0" name=""/>
        <dsp:cNvSpPr/>
      </dsp:nvSpPr>
      <dsp:spPr>
        <a:xfrm>
          <a:off x="314383" y="1618882"/>
          <a:ext cx="572164" cy="57160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a:effectLst>
          <a:outerShdw blurRad="40000" dist="20000" dir="5400000" rotWithShape="0">
            <a:srgbClr val="000000">
              <a:alpha val="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772132D-AE28-4402-9A97-18A48A883833}">
      <dsp:nvSpPr>
        <dsp:cNvPr id="0" name=""/>
        <dsp:cNvSpPr/>
      </dsp:nvSpPr>
      <dsp:spPr>
        <a:xfrm>
          <a:off x="1200931" y="1385043"/>
          <a:ext cx="4043779" cy="1104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6865" tIns="116865" rIns="116865" bIns="116865" numCol="1" spcCol="1270" anchor="ctr" anchorCtr="0">
          <a:noAutofit/>
        </a:bodyPr>
        <a:lstStyle/>
        <a:p>
          <a:pPr marL="0" lvl="0" indent="0" algn="l" defTabSz="622300">
            <a:lnSpc>
              <a:spcPct val="100000"/>
            </a:lnSpc>
            <a:spcBef>
              <a:spcPct val="0"/>
            </a:spcBef>
            <a:spcAft>
              <a:spcPct val="35000"/>
            </a:spcAft>
            <a:buNone/>
          </a:pPr>
          <a:r>
            <a:rPr lang="en-US" sz="1400" b="1" kern="1200" dirty="0" err="1"/>
            <a:t>ADFz</a:t>
          </a:r>
          <a:r>
            <a:rPr lang="en-US" sz="1400" b="1" kern="1200" dirty="0"/>
            <a:t>/IDz Workspace &gt;</a:t>
          </a:r>
          <a:r>
            <a:rPr lang="en-US" sz="1400" kern="1200" dirty="0"/>
            <a:t> </a:t>
          </a:r>
          <a:r>
            <a:rPr lang="en-US" sz="1400" i="1" kern="1200" dirty="0"/>
            <a:t>ISPF Option 0 </a:t>
          </a:r>
          <a:r>
            <a:rPr lang="en-US" sz="1400" kern="1200" dirty="0"/>
            <a:t>– Configuration entries, connections to databases and host systems, custom workbench preferences (colors, fonts, layout)</a:t>
          </a:r>
        </a:p>
      </dsp:txBody>
      <dsp:txXfrm>
        <a:off x="1200931" y="1385043"/>
        <a:ext cx="4043779" cy="1104239"/>
      </dsp:txXfrm>
    </dsp:sp>
    <dsp:sp modelId="{196B2BAB-9FF5-4FDF-99E4-B3DBA5CF9274}">
      <dsp:nvSpPr>
        <dsp:cNvPr id="0" name=""/>
        <dsp:cNvSpPr/>
      </dsp:nvSpPr>
      <dsp:spPr>
        <a:xfrm>
          <a:off x="0" y="2765342"/>
          <a:ext cx="5281086" cy="1039283"/>
        </a:xfrm>
        <a:prstGeom prst="roundRect">
          <a:avLst>
            <a:gd name="adj" fmla="val 10000"/>
          </a:avLst>
        </a:prstGeom>
        <a:solidFill>
          <a:schemeClr val="accent1">
            <a:tint val="40000"/>
            <a:hueOff val="0"/>
            <a:satOff val="0"/>
            <a:lumOff val="0"/>
            <a:alphaOff val="0"/>
          </a:schemeClr>
        </a:solidFill>
        <a:ln>
          <a:noFill/>
        </a:ln>
        <a:effectLst>
          <a:outerShdw blurRad="40000" dist="20000" dir="5400000" rotWithShape="0">
            <a:srgbClr val="000000">
              <a:alpha val="0"/>
            </a:srgbClr>
          </a:outerShdw>
        </a:effectLst>
      </dsp:spPr>
      <dsp:style>
        <a:lnRef idx="0">
          <a:scrgbClr r="0" g="0" b="0"/>
        </a:lnRef>
        <a:fillRef idx="1">
          <a:scrgbClr r="0" g="0" b="0"/>
        </a:fillRef>
        <a:effectRef idx="1">
          <a:scrgbClr r="0" g="0" b="0"/>
        </a:effectRef>
        <a:fontRef idx="minor"/>
      </dsp:style>
    </dsp:sp>
    <dsp:sp modelId="{9F9AF8B1-96C2-4C95-940B-096324CC2413}">
      <dsp:nvSpPr>
        <dsp:cNvPr id="0" name=""/>
        <dsp:cNvSpPr/>
      </dsp:nvSpPr>
      <dsp:spPr>
        <a:xfrm>
          <a:off x="314383" y="2999181"/>
          <a:ext cx="572164" cy="57160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a:effectLst>
          <a:outerShdw blurRad="40000" dist="20000" dir="5400000" rotWithShape="0">
            <a:srgbClr val="000000">
              <a:alpha val="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DA285ADD-B2BC-4CF0-839A-D7948DCF08F7}">
      <dsp:nvSpPr>
        <dsp:cNvPr id="0" name=""/>
        <dsp:cNvSpPr/>
      </dsp:nvSpPr>
      <dsp:spPr>
        <a:xfrm>
          <a:off x="1200931" y="2765342"/>
          <a:ext cx="4043779" cy="1104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6865" tIns="116865" rIns="116865" bIns="116865" numCol="1" spcCol="1270" anchor="ctr" anchorCtr="0">
          <a:noAutofit/>
        </a:bodyPr>
        <a:lstStyle/>
        <a:p>
          <a:pPr marL="0" lvl="0" indent="0" algn="l" defTabSz="622300">
            <a:lnSpc>
              <a:spcPct val="100000"/>
            </a:lnSpc>
            <a:spcBef>
              <a:spcPct val="0"/>
            </a:spcBef>
            <a:spcAft>
              <a:spcPct val="35000"/>
            </a:spcAft>
            <a:buNone/>
          </a:pPr>
          <a:r>
            <a:rPr lang="en-US" sz="1400" b="1" kern="1200" dirty="0" err="1"/>
            <a:t>ADFz</a:t>
          </a:r>
          <a:r>
            <a:rPr lang="en-US" sz="1400" b="1" kern="1200" dirty="0"/>
            <a:t>/IDz View &gt;</a:t>
          </a:r>
          <a:r>
            <a:rPr lang="en-US" sz="1400" kern="1200" dirty="0"/>
            <a:t> </a:t>
          </a:r>
          <a:r>
            <a:rPr lang="en-US" sz="1400" i="1" kern="1200" dirty="0"/>
            <a:t>ISPF Dialog/panel </a:t>
          </a:r>
          <a:r>
            <a:rPr lang="en-US" sz="1400" kern="1200" dirty="0"/>
            <a:t>– Edit/Browse a file, search, access data tools, Db2 for z/OS tools (similar to DB2I)</a:t>
          </a:r>
        </a:p>
      </dsp:txBody>
      <dsp:txXfrm>
        <a:off x="1200931" y="2765342"/>
        <a:ext cx="4043779" cy="1104239"/>
      </dsp:txXfrm>
    </dsp:sp>
    <dsp:sp modelId="{E4950E40-FF24-4247-90B2-E0CD2C68DA62}">
      <dsp:nvSpPr>
        <dsp:cNvPr id="0" name=""/>
        <dsp:cNvSpPr/>
      </dsp:nvSpPr>
      <dsp:spPr>
        <a:xfrm>
          <a:off x="0" y="4145641"/>
          <a:ext cx="5281086" cy="1039283"/>
        </a:xfrm>
        <a:prstGeom prst="roundRect">
          <a:avLst>
            <a:gd name="adj" fmla="val 10000"/>
          </a:avLst>
        </a:prstGeom>
        <a:solidFill>
          <a:schemeClr val="accent1">
            <a:tint val="40000"/>
            <a:hueOff val="0"/>
            <a:satOff val="0"/>
            <a:lumOff val="0"/>
            <a:alphaOff val="0"/>
          </a:schemeClr>
        </a:solidFill>
        <a:ln>
          <a:noFill/>
        </a:ln>
        <a:effectLst>
          <a:outerShdw blurRad="40000" dist="20000" dir="5400000" rotWithShape="0">
            <a:srgbClr val="000000">
              <a:alpha val="0"/>
            </a:srgbClr>
          </a:outerShdw>
        </a:effectLst>
      </dsp:spPr>
      <dsp:style>
        <a:lnRef idx="0">
          <a:scrgbClr r="0" g="0" b="0"/>
        </a:lnRef>
        <a:fillRef idx="1">
          <a:scrgbClr r="0" g="0" b="0"/>
        </a:fillRef>
        <a:effectRef idx="1">
          <a:scrgbClr r="0" g="0" b="0"/>
        </a:effectRef>
        <a:fontRef idx="minor"/>
      </dsp:style>
    </dsp:sp>
    <dsp:sp modelId="{6F147790-ED94-4ED6-9160-098CB4131C6E}">
      <dsp:nvSpPr>
        <dsp:cNvPr id="0" name=""/>
        <dsp:cNvSpPr/>
      </dsp:nvSpPr>
      <dsp:spPr>
        <a:xfrm>
          <a:off x="314383" y="4379480"/>
          <a:ext cx="572164" cy="57160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a:effectLst>
          <a:outerShdw blurRad="40000" dist="20000" dir="5400000" rotWithShape="0">
            <a:srgbClr val="000000">
              <a:alpha val="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512E7470-67A8-4E82-800D-C133F005F43E}">
      <dsp:nvSpPr>
        <dsp:cNvPr id="0" name=""/>
        <dsp:cNvSpPr/>
      </dsp:nvSpPr>
      <dsp:spPr>
        <a:xfrm>
          <a:off x="1200931" y="4145641"/>
          <a:ext cx="4043779" cy="1104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6865" tIns="116865" rIns="116865" bIns="116865" numCol="1" spcCol="1270" anchor="ctr" anchorCtr="0">
          <a:noAutofit/>
        </a:bodyPr>
        <a:lstStyle/>
        <a:p>
          <a:pPr marL="0" lvl="0" indent="0" algn="l" defTabSz="622300">
            <a:lnSpc>
              <a:spcPct val="100000"/>
            </a:lnSpc>
            <a:spcBef>
              <a:spcPct val="0"/>
            </a:spcBef>
            <a:spcAft>
              <a:spcPct val="35000"/>
            </a:spcAft>
            <a:buNone/>
          </a:pPr>
          <a:r>
            <a:rPr lang="en-US" sz="1400" b="1" kern="1200" dirty="0" err="1"/>
            <a:t>ADFz</a:t>
          </a:r>
          <a:r>
            <a:rPr lang="en-US" sz="1400" b="1" kern="1200" dirty="0"/>
            <a:t>/IDz Perspective &gt;</a:t>
          </a:r>
          <a:r>
            <a:rPr lang="en-US" sz="1400" kern="1200" dirty="0"/>
            <a:t> </a:t>
          </a:r>
          <a:r>
            <a:rPr lang="en-US" sz="1400" i="1" kern="1200" dirty="0"/>
            <a:t>ISPF Selection Panel </a:t>
          </a:r>
          <a:r>
            <a:rPr lang="en-US" sz="1400" kern="1200" dirty="0"/>
            <a:t>– Example: Dataset </a:t>
          </a:r>
          <a:r>
            <a:rPr lang="en-US" sz="1400" kern="1200" dirty="0" err="1"/>
            <a:t>Utilites</a:t>
          </a:r>
          <a:r>
            <a:rPr lang="en-US" sz="1400" kern="1200" dirty="0"/>
            <a:t> (=3)</a:t>
          </a:r>
        </a:p>
      </dsp:txBody>
      <dsp:txXfrm>
        <a:off x="1200931" y="4145641"/>
        <a:ext cx="4043779" cy="110423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8596AA-1315-41D0-9659-1D616DB9344F}">
      <dsp:nvSpPr>
        <dsp:cNvPr id="0" name=""/>
        <dsp:cNvSpPr/>
      </dsp:nvSpPr>
      <dsp:spPr>
        <a:xfrm>
          <a:off x="4454670" y="1732359"/>
          <a:ext cx="3698743" cy="441492"/>
        </a:xfrm>
        <a:custGeom>
          <a:avLst/>
          <a:gdLst/>
          <a:ahLst/>
          <a:cxnLst/>
          <a:rect l="0" t="0" r="0" b="0"/>
          <a:pathLst>
            <a:path>
              <a:moveTo>
                <a:pt x="0" y="0"/>
              </a:moveTo>
              <a:lnTo>
                <a:pt x="0" y="301436"/>
              </a:lnTo>
              <a:lnTo>
                <a:pt x="3698743" y="301436"/>
              </a:lnTo>
              <a:lnTo>
                <a:pt x="3698743" y="44149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15CB28F-F987-40E3-BD84-23360407ED84}">
      <dsp:nvSpPr>
        <dsp:cNvPr id="0" name=""/>
        <dsp:cNvSpPr/>
      </dsp:nvSpPr>
      <dsp:spPr>
        <a:xfrm>
          <a:off x="4454670" y="1732359"/>
          <a:ext cx="1851403" cy="441492"/>
        </a:xfrm>
        <a:custGeom>
          <a:avLst/>
          <a:gdLst/>
          <a:ahLst/>
          <a:cxnLst/>
          <a:rect l="0" t="0" r="0" b="0"/>
          <a:pathLst>
            <a:path>
              <a:moveTo>
                <a:pt x="0" y="0"/>
              </a:moveTo>
              <a:lnTo>
                <a:pt x="0" y="301436"/>
              </a:lnTo>
              <a:lnTo>
                <a:pt x="1851403" y="301436"/>
              </a:lnTo>
              <a:lnTo>
                <a:pt x="1851403" y="44149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041D4F8-7206-47D3-9702-253140D4369B}">
      <dsp:nvSpPr>
        <dsp:cNvPr id="0" name=""/>
        <dsp:cNvSpPr/>
      </dsp:nvSpPr>
      <dsp:spPr>
        <a:xfrm>
          <a:off x="4408950" y="1732359"/>
          <a:ext cx="91440" cy="439697"/>
        </a:xfrm>
        <a:custGeom>
          <a:avLst/>
          <a:gdLst/>
          <a:ahLst/>
          <a:cxnLst/>
          <a:rect l="0" t="0" r="0" b="0"/>
          <a:pathLst>
            <a:path>
              <a:moveTo>
                <a:pt x="45720" y="0"/>
              </a:moveTo>
              <a:lnTo>
                <a:pt x="45720" y="4396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07722F-1905-41DC-9346-0CE1AB5C4440}">
      <dsp:nvSpPr>
        <dsp:cNvPr id="0" name=""/>
        <dsp:cNvSpPr/>
      </dsp:nvSpPr>
      <dsp:spPr>
        <a:xfrm>
          <a:off x="2610432" y="1732359"/>
          <a:ext cx="1844237" cy="441492"/>
        </a:xfrm>
        <a:custGeom>
          <a:avLst/>
          <a:gdLst/>
          <a:ahLst/>
          <a:cxnLst/>
          <a:rect l="0" t="0" r="0" b="0"/>
          <a:pathLst>
            <a:path>
              <a:moveTo>
                <a:pt x="1844237" y="0"/>
              </a:moveTo>
              <a:lnTo>
                <a:pt x="1844237" y="301436"/>
              </a:lnTo>
              <a:lnTo>
                <a:pt x="0" y="301436"/>
              </a:lnTo>
              <a:lnTo>
                <a:pt x="0" y="44149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33412B0-462F-4B27-8789-BD141ABADA87}">
      <dsp:nvSpPr>
        <dsp:cNvPr id="0" name=""/>
        <dsp:cNvSpPr/>
      </dsp:nvSpPr>
      <dsp:spPr>
        <a:xfrm>
          <a:off x="759029" y="1732359"/>
          <a:ext cx="3695640" cy="439697"/>
        </a:xfrm>
        <a:custGeom>
          <a:avLst/>
          <a:gdLst/>
          <a:ahLst/>
          <a:cxnLst/>
          <a:rect l="0" t="0" r="0" b="0"/>
          <a:pathLst>
            <a:path>
              <a:moveTo>
                <a:pt x="3695640" y="0"/>
              </a:moveTo>
              <a:lnTo>
                <a:pt x="3695640" y="299640"/>
              </a:lnTo>
              <a:lnTo>
                <a:pt x="0" y="299640"/>
              </a:lnTo>
              <a:lnTo>
                <a:pt x="0" y="4396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25EA632-150B-4B0F-95FF-EF231E52B767}">
      <dsp:nvSpPr>
        <dsp:cNvPr id="0" name=""/>
        <dsp:cNvSpPr/>
      </dsp:nvSpPr>
      <dsp:spPr>
        <a:xfrm>
          <a:off x="3698743" y="772332"/>
          <a:ext cx="1511853" cy="960026"/>
        </a:xfrm>
        <a:prstGeom prst="roundRect">
          <a:avLst>
            <a:gd name="adj" fmla="val 10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1F41B6-0B03-4287-8AA4-63692453A211}">
      <dsp:nvSpPr>
        <dsp:cNvPr id="0" name=""/>
        <dsp:cNvSpPr/>
      </dsp:nvSpPr>
      <dsp:spPr>
        <a:xfrm>
          <a:off x="3866727" y="931916"/>
          <a:ext cx="1511853" cy="960026"/>
        </a:xfrm>
        <a:prstGeom prst="roundRect">
          <a:avLst>
            <a:gd name="adj" fmla="val 10000"/>
          </a:avLst>
        </a:prstGeom>
        <a:solidFill>
          <a:schemeClr val="lt1">
            <a:alpha val="90000"/>
            <a:hueOff val="0"/>
            <a:satOff val="0"/>
            <a:lumOff val="0"/>
            <a:alphaOff val="0"/>
          </a:schemeClr>
        </a:solidFill>
        <a:ln w="25400"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latin typeface="+mj-lt"/>
            </a:rPr>
            <a:t>Remote Connection Emulator</a:t>
          </a:r>
        </a:p>
      </dsp:txBody>
      <dsp:txXfrm>
        <a:off x="3894845" y="960034"/>
        <a:ext cx="1455617" cy="903790"/>
      </dsp:txXfrm>
    </dsp:sp>
    <dsp:sp modelId="{CC9AAE99-4AB0-4381-986C-39CFAE72A5A4}">
      <dsp:nvSpPr>
        <dsp:cNvPr id="0" name=""/>
        <dsp:cNvSpPr/>
      </dsp:nvSpPr>
      <dsp:spPr>
        <a:xfrm>
          <a:off x="3102" y="2172056"/>
          <a:ext cx="1511853" cy="960026"/>
        </a:xfrm>
        <a:prstGeom prst="roundRect">
          <a:avLst>
            <a:gd name="adj" fmla="val 10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139436E-2497-4D9C-9830-B4F983A39BEA}">
      <dsp:nvSpPr>
        <dsp:cNvPr id="0" name=""/>
        <dsp:cNvSpPr/>
      </dsp:nvSpPr>
      <dsp:spPr>
        <a:xfrm>
          <a:off x="171086" y="2331640"/>
          <a:ext cx="1511853" cy="960026"/>
        </a:xfrm>
        <a:prstGeom prst="roundRect">
          <a:avLst>
            <a:gd name="adj" fmla="val 10000"/>
          </a:avLst>
        </a:prstGeom>
        <a:solidFill>
          <a:schemeClr val="lt1">
            <a:alpha val="90000"/>
            <a:hueOff val="0"/>
            <a:satOff val="0"/>
            <a:lumOff val="0"/>
            <a:alphaOff val="0"/>
          </a:schemeClr>
        </a:solidFill>
        <a:ln w="25400"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latin typeface="+mj-lt"/>
            </a:rPr>
            <a:t>Eclipse and Improved Screen Real Estate</a:t>
          </a:r>
        </a:p>
      </dsp:txBody>
      <dsp:txXfrm>
        <a:off x="199204" y="2359758"/>
        <a:ext cx="1455617" cy="903790"/>
      </dsp:txXfrm>
    </dsp:sp>
    <dsp:sp modelId="{26D1E561-5855-4914-8C39-F9B7FA268671}">
      <dsp:nvSpPr>
        <dsp:cNvPr id="0" name=""/>
        <dsp:cNvSpPr/>
      </dsp:nvSpPr>
      <dsp:spPr>
        <a:xfrm>
          <a:off x="1854506" y="2173851"/>
          <a:ext cx="1511853" cy="960026"/>
        </a:xfrm>
        <a:prstGeom prst="roundRect">
          <a:avLst>
            <a:gd name="adj" fmla="val 10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8948FC-CF56-4C74-A47B-A4AA4A1F3EF0}">
      <dsp:nvSpPr>
        <dsp:cNvPr id="0" name=""/>
        <dsp:cNvSpPr/>
      </dsp:nvSpPr>
      <dsp:spPr>
        <a:xfrm>
          <a:off x="2022489" y="2333436"/>
          <a:ext cx="1511853" cy="960026"/>
        </a:xfrm>
        <a:prstGeom prst="roundRect">
          <a:avLst>
            <a:gd name="adj" fmla="val 10000"/>
          </a:avLst>
        </a:prstGeom>
        <a:solidFill>
          <a:schemeClr val="lt1">
            <a:alpha val="90000"/>
            <a:hueOff val="0"/>
            <a:satOff val="0"/>
            <a:lumOff val="0"/>
            <a:alphaOff val="0"/>
          </a:schemeClr>
        </a:solidFill>
        <a:ln w="25400"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latin typeface="+mj-lt"/>
            </a:rPr>
            <a:t>Advanced COBOL Static Analysis Tools</a:t>
          </a:r>
        </a:p>
      </dsp:txBody>
      <dsp:txXfrm>
        <a:off x="2050607" y="2361554"/>
        <a:ext cx="1455617" cy="903790"/>
      </dsp:txXfrm>
    </dsp:sp>
    <dsp:sp modelId="{FF111241-54FE-4BC0-AF2B-B28A93F28F23}">
      <dsp:nvSpPr>
        <dsp:cNvPr id="0" name=""/>
        <dsp:cNvSpPr/>
      </dsp:nvSpPr>
      <dsp:spPr>
        <a:xfrm>
          <a:off x="3698743" y="2172056"/>
          <a:ext cx="1511853" cy="960026"/>
        </a:xfrm>
        <a:prstGeom prst="roundRect">
          <a:avLst>
            <a:gd name="adj" fmla="val 10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6C6018E-C4D9-4D9A-B35B-E9AFBAFE8880}">
      <dsp:nvSpPr>
        <dsp:cNvPr id="0" name=""/>
        <dsp:cNvSpPr/>
      </dsp:nvSpPr>
      <dsp:spPr>
        <a:xfrm>
          <a:off x="3866727" y="2331640"/>
          <a:ext cx="1511853" cy="960026"/>
        </a:xfrm>
        <a:prstGeom prst="roundRect">
          <a:avLst>
            <a:gd name="adj" fmla="val 10000"/>
          </a:avLst>
        </a:prstGeom>
        <a:solidFill>
          <a:schemeClr val="lt1">
            <a:alpha val="90000"/>
            <a:hueOff val="0"/>
            <a:satOff val="0"/>
            <a:lumOff val="0"/>
            <a:alphaOff val="0"/>
          </a:schemeClr>
        </a:solidFill>
        <a:ln w="25400"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latin typeface="+mj-lt"/>
            </a:rPr>
            <a:t>Advanced Source Editing Tools</a:t>
          </a:r>
        </a:p>
      </dsp:txBody>
      <dsp:txXfrm>
        <a:off x="3894845" y="2359758"/>
        <a:ext cx="1455617" cy="903790"/>
      </dsp:txXfrm>
    </dsp:sp>
    <dsp:sp modelId="{CBD8B5D9-FB68-4CB6-A233-DBEEC0217DC6}">
      <dsp:nvSpPr>
        <dsp:cNvPr id="0" name=""/>
        <dsp:cNvSpPr/>
      </dsp:nvSpPr>
      <dsp:spPr>
        <a:xfrm>
          <a:off x="5550147" y="2173851"/>
          <a:ext cx="1511853" cy="960026"/>
        </a:xfrm>
        <a:prstGeom prst="roundRect">
          <a:avLst>
            <a:gd name="adj" fmla="val 10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4E8953-E641-4002-B501-CB28B9F06C4C}">
      <dsp:nvSpPr>
        <dsp:cNvPr id="0" name=""/>
        <dsp:cNvSpPr/>
      </dsp:nvSpPr>
      <dsp:spPr>
        <a:xfrm>
          <a:off x="5718130" y="2333436"/>
          <a:ext cx="1511853" cy="960026"/>
        </a:xfrm>
        <a:prstGeom prst="roundRect">
          <a:avLst>
            <a:gd name="adj" fmla="val 10000"/>
          </a:avLst>
        </a:prstGeom>
        <a:solidFill>
          <a:schemeClr val="lt1">
            <a:alpha val="90000"/>
            <a:hueOff val="0"/>
            <a:satOff val="0"/>
            <a:lumOff val="0"/>
            <a:alphaOff val="0"/>
          </a:schemeClr>
        </a:solidFill>
        <a:ln w="25400"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latin typeface="+mj-lt"/>
            </a:rPr>
            <a:t>Test &amp; Debug</a:t>
          </a:r>
        </a:p>
      </dsp:txBody>
      <dsp:txXfrm>
        <a:off x="5746248" y="2361554"/>
        <a:ext cx="1455617" cy="903790"/>
      </dsp:txXfrm>
    </dsp:sp>
    <dsp:sp modelId="{659E4B0E-5347-4803-9391-B26694C5B62B}">
      <dsp:nvSpPr>
        <dsp:cNvPr id="0" name=""/>
        <dsp:cNvSpPr/>
      </dsp:nvSpPr>
      <dsp:spPr>
        <a:xfrm>
          <a:off x="7397487" y="2173851"/>
          <a:ext cx="1511853" cy="960026"/>
        </a:xfrm>
        <a:prstGeom prst="roundRect">
          <a:avLst>
            <a:gd name="adj" fmla="val 10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8FE80E2-9566-44D0-92E2-13401797ABFD}">
      <dsp:nvSpPr>
        <dsp:cNvPr id="0" name=""/>
        <dsp:cNvSpPr/>
      </dsp:nvSpPr>
      <dsp:spPr>
        <a:xfrm>
          <a:off x="7565470" y="2333436"/>
          <a:ext cx="1511853" cy="960026"/>
        </a:xfrm>
        <a:prstGeom prst="roundRect">
          <a:avLst>
            <a:gd name="adj" fmla="val 10000"/>
          </a:avLst>
        </a:prstGeom>
        <a:solidFill>
          <a:schemeClr val="lt1">
            <a:alpha val="90000"/>
            <a:hueOff val="0"/>
            <a:satOff val="0"/>
            <a:lumOff val="0"/>
            <a:alphaOff val="0"/>
          </a:schemeClr>
        </a:solidFill>
        <a:ln w="25400"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latin typeface="+mj-lt"/>
            </a:rPr>
            <a:t>DB2 Tools</a:t>
          </a:r>
        </a:p>
      </dsp:txBody>
      <dsp:txXfrm>
        <a:off x="7593588" y="2361554"/>
        <a:ext cx="1455617" cy="903790"/>
      </dsp:txXfrm>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C082D422-CFDA-462D-31D3-257FAE37A9A3}"/>
              </a:ext>
            </a:extLst>
          </p:cNvPr>
          <p:cNvSpPr>
            <a:spLocks noGrp="1" noChangeArrowheads="1"/>
          </p:cNvSpPr>
          <p:nvPr>
            <p:ph type="hdr" sz="quarter"/>
          </p:nvPr>
        </p:nvSpPr>
        <p:spPr bwMode="auto">
          <a:xfrm>
            <a:off x="0" y="0"/>
            <a:ext cx="3170238" cy="479425"/>
          </a:xfrm>
          <a:prstGeom prst="rect">
            <a:avLst/>
          </a:prstGeom>
          <a:noFill/>
          <a:ln>
            <a:noFill/>
          </a:ln>
          <a:effectLst/>
        </p:spPr>
        <p:txBody>
          <a:bodyPr vert="horz" wrap="square" lIns="96661" tIns="48331" rIns="96661" bIns="48331" numCol="1" anchor="t" anchorCtr="0" compatLnSpc="1">
            <a:prstTxWarp prst="textNoShape">
              <a:avLst/>
            </a:prstTxWarp>
          </a:bodyPr>
          <a:lstStyle>
            <a:lvl1pPr defTabSz="966788" eaLnBrk="1" hangingPunct="1">
              <a:defRPr sz="1300" b="0">
                <a:latin typeface="Arial" charset="0"/>
              </a:defRPr>
            </a:lvl1pPr>
          </a:lstStyle>
          <a:p>
            <a:pPr>
              <a:defRPr/>
            </a:pPr>
            <a:endParaRPr lang="en-US"/>
          </a:p>
        </p:txBody>
      </p:sp>
      <p:sp>
        <p:nvSpPr>
          <p:cNvPr id="4099" name="Rectangle 3">
            <a:extLst>
              <a:ext uri="{FF2B5EF4-FFF2-40B4-BE49-F238E27FC236}">
                <a16:creationId xmlns:a16="http://schemas.microsoft.com/office/drawing/2014/main" id="{68692093-E199-4ACE-842E-DEAB81E81505}"/>
              </a:ext>
            </a:extLst>
          </p:cNvPr>
          <p:cNvSpPr>
            <a:spLocks noGrp="1" noChangeArrowheads="1"/>
          </p:cNvSpPr>
          <p:nvPr>
            <p:ph type="dt" idx="1"/>
          </p:nvPr>
        </p:nvSpPr>
        <p:spPr bwMode="auto">
          <a:xfrm>
            <a:off x="4143375" y="0"/>
            <a:ext cx="3170238" cy="479425"/>
          </a:xfrm>
          <a:prstGeom prst="rect">
            <a:avLst/>
          </a:prstGeom>
          <a:noFill/>
          <a:ln>
            <a:noFill/>
          </a:ln>
          <a:effectLst/>
        </p:spPr>
        <p:txBody>
          <a:bodyPr vert="horz" wrap="square" lIns="96661" tIns="48331" rIns="96661" bIns="48331" numCol="1" anchor="t" anchorCtr="0" compatLnSpc="1">
            <a:prstTxWarp prst="textNoShape">
              <a:avLst/>
            </a:prstTxWarp>
          </a:bodyPr>
          <a:lstStyle>
            <a:lvl1pPr algn="r" defTabSz="966788" eaLnBrk="1" hangingPunct="1">
              <a:defRPr sz="1300" b="0">
                <a:latin typeface="Arial" charset="0"/>
              </a:defRPr>
            </a:lvl1pPr>
          </a:lstStyle>
          <a:p>
            <a:pPr>
              <a:defRPr/>
            </a:pPr>
            <a:endParaRPr lang="en-US"/>
          </a:p>
        </p:txBody>
      </p:sp>
      <p:sp>
        <p:nvSpPr>
          <p:cNvPr id="3076" name="Rectangle 4">
            <a:extLst>
              <a:ext uri="{FF2B5EF4-FFF2-40B4-BE49-F238E27FC236}">
                <a16:creationId xmlns:a16="http://schemas.microsoft.com/office/drawing/2014/main" id="{7B95A555-8872-7522-1071-9B1543078C47}"/>
              </a:ext>
            </a:extLst>
          </p:cNvPr>
          <p:cNvSpPr>
            <a:spLocks noGrp="1" noRot="1" noChangeAspect="1" noChangeArrowheads="1" noTextEdit="1"/>
          </p:cNvSpPr>
          <p:nvPr>
            <p:ph type="sldImg" idx="2"/>
          </p:nvPr>
        </p:nvSpPr>
        <p:spPr bwMode="auto">
          <a:xfrm>
            <a:off x="457200" y="720725"/>
            <a:ext cx="6400800" cy="36004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a:extLst>
              <a:ext uri="{FF2B5EF4-FFF2-40B4-BE49-F238E27FC236}">
                <a16:creationId xmlns:a16="http://schemas.microsoft.com/office/drawing/2014/main" id="{A63A7B3B-34FB-9172-5F9E-AAD903FAA88B}"/>
              </a:ext>
            </a:extLst>
          </p:cNvPr>
          <p:cNvSpPr>
            <a:spLocks noGrp="1" noChangeArrowheads="1"/>
          </p:cNvSpPr>
          <p:nvPr>
            <p:ph type="body" sz="quarter" idx="3"/>
          </p:nvPr>
        </p:nvSpPr>
        <p:spPr bwMode="auto">
          <a:xfrm>
            <a:off x="731838" y="4560888"/>
            <a:ext cx="5851525" cy="4319587"/>
          </a:xfrm>
          <a:prstGeom prst="rect">
            <a:avLst/>
          </a:prstGeom>
          <a:noFill/>
          <a:ln>
            <a:noFill/>
          </a:ln>
          <a:effectLst/>
        </p:spPr>
        <p:txBody>
          <a:bodyPr vert="horz" wrap="square" lIns="96661" tIns="48331" rIns="96661" bIns="4833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a:extLst>
              <a:ext uri="{FF2B5EF4-FFF2-40B4-BE49-F238E27FC236}">
                <a16:creationId xmlns:a16="http://schemas.microsoft.com/office/drawing/2014/main" id="{A4FCEF24-C3AD-3713-1E8D-828C987980C7}"/>
              </a:ext>
            </a:extLst>
          </p:cNvPr>
          <p:cNvSpPr>
            <a:spLocks noGrp="1" noChangeArrowheads="1"/>
          </p:cNvSpPr>
          <p:nvPr>
            <p:ph type="ftr" sz="quarter" idx="4"/>
          </p:nvPr>
        </p:nvSpPr>
        <p:spPr bwMode="auto">
          <a:xfrm>
            <a:off x="0" y="9120188"/>
            <a:ext cx="3170238" cy="479425"/>
          </a:xfrm>
          <a:prstGeom prst="rect">
            <a:avLst/>
          </a:prstGeom>
          <a:noFill/>
          <a:ln>
            <a:noFill/>
          </a:ln>
          <a:effectLst/>
        </p:spPr>
        <p:txBody>
          <a:bodyPr vert="horz" wrap="square" lIns="96661" tIns="48331" rIns="96661" bIns="48331" numCol="1" anchor="b" anchorCtr="0" compatLnSpc="1">
            <a:prstTxWarp prst="textNoShape">
              <a:avLst/>
            </a:prstTxWarp>
          </a:bodyPr>
          <a:lstStyle>
            <a:lvl1pPr defTabSz="966788" eaLnBrk="1" hangingPunct="1">
              <a:defRPr sz="1300" b="0">
                <a:latin typeface="Arial" charset="0"/>
              </a:defRPr>
            </a:lvl1pPr>
          </a:lstStyle>
          <a:p>
            <a:pPr>
              <a:defRPr/>
            </a:pPr>
            <a:endParaRPr lang="en-US"/>
          </a:p>
        </p:txBody>
      </p:sp>
      <p:sp>
        <p:nvSpPr>
          <p:cNvPr id="4103" name="Rectangle 7">
            <a:extLst>
              <a:ext uri="{FF2B5EF4-FFF2-40B4-BE49-F238E27FC236}">
                <a16:creationId xmlns:a16="http://schemas.microsoft.com/office/drawing/2014/main" id="{B38F7235-C83A-46AC-495B-31D292DE78BB}"/>
              </a:ext>
            </a:extLst>
          </p:cNvPr>
          <p:cNvSpPr>
            <a:spLocks noGrp="1" noChangeArrowheads="1"/>
          </p:cNvSpPr>
          <p:nvPr>
            <p:ph type="sldNum" sz="quarter" idx="5"/>
          </p:nvPr>
        </p:nvSpPr>
        <p:spPr bwMode="auto">
          <a:xfrm>
            <a:off x="4143375" y="9120188"/>
            <a:ext cx="3170238" cy="479425"/>
          </a:xfrm>
          <a:prstGeom prst="rect">
            <a:avLst/>
          </a:prstGeom>
          <a:noFill/>
          <a:ln>
            <a:noFill/>
          </a:ln>
          <a:effectLst/>
        </p:spPr>
        <p:txBody>
          <a:bodyPr vert="horz" wrap="square" lIns="96661" tIns="48331" rIns="96661" bIns="48331" numCol="1" anchor="b" anchorCtr="0" compatLnSpc="1">
            <a:prstTxWarp prst="textNoShape">
              <a:avLst/>
            </a:prstTxWarp>
          </a:bodyPr>
          <a:lstStyle>
            <a:lvl1pPr algn="r" defTabSz="966788" eaLnBrk="1" hangingPunct="1">
              <a:defRPr sz="1300" b="0">
                <a:latin typeface="Arial" panose="020B0604020202020204" pitchFamily="34" charset="0"/>
              </a:defRPr>
            </a:lvl1pPr>
          </a:lstStyle>
          <a:p>
            <a:pPr>
              <a:defRPr/>
            </a:pPr>
            <a:fld id="{8179F995-D67B-C245-89EC-BAE2BACC0A2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6375" y="228600"/>
            <a:ext cx="6419850" cy="361156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E2E38B8-B0B4-AD41-AC6E-B781F46A9FD3}" type="slidenum">
              <a:rPr lang="en-US" smtClean="0"/>
              <a:pPr/>
              <a:t>1</a:t>
            </a:fld>
            <a:endParaRPr lang="en-US"/>
          </a:p>
        </p:txBody>
      </p:sp>
      <p:sp>
        <p:nvSpPr>
          <p:cNvPr id="5" name="Footer Placeholder 4"/>
          <p:cNvSpPr>
            <a:spLocks noGrp="1"/>
          </p:cNvSpPr>
          <p:nvPr>
            <p:ph type="ftr" sz="quarter" idx="4"/>
          </p:nvPr>
        </p:nvSpPr>
        <p:spPr/>
        <p:txBody>
          <a:bodyPr/>
          <a:lstStyle/>
          <a:p>
            <a:r>
              <a:rPr lang="en-US"/>
              <a:t>Footer</a:t>
            </a:r>
          </a:p>
        </p:txBody>
      </p:sp>
    </p:spTree>
    <p:extLst>
      <p:ext uri="{BB962C8B-B14F-4D97-AF65-F5344CB8AC3E}">
        <p14:creationId xmlns:p14="http://schemas.microsoft.com/office/powerpoint/2010/main" val="2520031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8D140A13-18D3-CABE-295F-8062079ADD78}"/>
              </a:ext>
            </a:extLst>
          </p:cNvPr>
          <p:cNvSpPr>
            <a:spLocks noGrp="1" noRot="1" noChangeAspect="1" noChangeArrowheads="1" noTextEdit="1"/>
          </p:cNvSpPr>
          <p:nvPr>
            <p:ph type="sldImg"/>
          </p:nvPr>
        </p:nvSpPr>
        <p:spPr>
          <a:xfrm>
            <a:off x="457200" y="720725"/>
            <a:ext cx="6400800" cy="3600450"/>
          </a:xfrm>
          <a:ln/>
        </p:spPr>
      </p:sp>
      <p:sp>
        <p:nvSpPr>
          <p:cNvPr id="32771" name="Notes Placeholder 2">
            <a:extLst>
              <a:ext uri="{FF2B5EF4-FFF2-40B4-BE49-F238E27FC236}">
                <a16:creationId xmlns:a16="http://schemas.microsoft.com/office/drawing/2014/main" id="{36810431-9833-FB7F-D990-415833EB600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a:latin typeface="Arial" panose="020B0604020202020204" pitchFamily="34" charset="0"/>
              </a:rPr>
              <a:t>If you guessed “Gerry Ford” you are right!</a:t>
            </a:r>
          </a:p>
          <a:p>
            <a:endParaRPr lang="en-US" altLang="en-US" dirty="0">
              <a:latin typeface="Arial" panose="020B0604020202020204" pitchFamily="34" charset="0"/>
            </a:endParaRPr>
          </a:p>
          <a:p>
            <a:r>
              <a:rPr lang="en-US" altLang="en-US" dirty="0">
                <a:latin typeface="Arial" panose="020B0604020202020204" pitchFamily="34" charset="0"/>
              </a:rPr>
              <a:t>If you don’t remember Gerry Ford you’ll have absolutely no trouble with IDz.</a:t>
            </a:r>
          </a:p>
        </p:txBody>
      </p:sp>
      <p:sp>
        <p:nvSpPr>
          <p:cNvPr id="32772" name="Slide Number Placeholder 3">
            <a:extLst>
              <a:ext uri="{FF2B5EF4-FFF2-40B4-BE49-F238E27FC236}">
                <a16:creationId xmlns:a16="http://schemas.microsoft.com/office/drawing/2014/main" id="{6C89B277-6E2D-9D56-C1EB-050866084B0D}"/>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4D7F629-4007-6C44-8122-895DFC76D612}" type="slidenum">
              <a:rPr lang="en-US" altLang="en-US" sz="1300" smtClean="0"/>
              <a:pPr>
                <a:spcBef>
                  <a:spcPct val="0"/>
                </a:spcBef>
              </a:pPr>
              <a:t>19</a:t>
            </a:fld>
            <a:endParaRPr lang="en-US" altLang="en-US" sz="13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E01872DF-263E-35AE-AF12-BEAE854AB8C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FF68465-AF90-1140-A496-E50D0E8724E4}" type="slidenum">
              <a:rPr lang="en-US" altLang="en-US" sz="1300" smtClean="0"/>
              <a:pPr>
                <a:spcBef>
                  <a:spcPct val="0"/>
                </a:spcBef>
              </a:pPr>
              <a:t>26</a:t>
            </a:fld>
            <a:endParaRPr lang="en-US" altLang="en-US" sz="1300"/>
          </a:p>
        </p:txBody>
      </p:sp>
      <p:sp>
        <p:nvSpPr>
          <p:cNvPr id="38915" name="Rectangle 2">
            <a:extLst>
              <a:ext uri="{FF2B5EF4-FFF2-40B4-BE49-F238E27FC236}">
                <a16:creationId xmlns:a16="http://schemas.microsoft.com/office/drawing/2014/main" id="{63931C97-2A8C-FB18-6899-8E5CE88646D9}"/>
              </a:ext>
            </a:extLst>
          </p:cNvPr>
          <p:cNvSpPr>
            <a:spLocks noGrp="1" noRot="1" noChangeAspect="1" noChangeArrowheads="1" noTextEdit="1"/>
          </p:cNvSpPr>
          <p:nvPr>
            <p:ph type="sldImg"/>
          </p:nvPr>
        </p:nvSpPr>
        <p:spPr>
          <a:ln/>
        </p:spPr>
      </p:sp>
      <p:sp>
        <p:nvSpPr>
          <p:cNvPr id="38916" name="Rectangle 3">
            <a:extLst>
              <a:ext uri="{FF2B5EF4-FFF2-40B4-BE49-F238E27FC236}">
                <a16:creationId xmlns:a16="http://schemas.microsoft.com/office/drawing/2014/main" id="{E161B904-2A2C-E45D-CBFF-67CC239A197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4C520EB1-57C7-A462-0F24-2E4B6357ECA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D3D87D4-09EB-5348-943C-5A622B197258}" type="slidenum">
              <a:rPr lang="en-US" altLang="en-US" sz="1300" smtClean="0"/>
              <a:pPr>
                <a:spcBef>
                  <a:spcPct val="0"/>
                </a:spcBef>
              </a:pPr>
              <a:t>27</a:t>
            </a:fld>
            <a:endParaRPr lang="en-US" altLang="en-US" sz="1300"/>
          </a:p>
        </p:txBody>
      </p:sp>
      <p:sp>
        <p:nvSpPr>
          <p:cNvPr id="40963" name="Rectangle 2">
            <a:extLst>
              <a:ext uri="{FF2B5EF4-FFF2-40B4-BE49-F238E27FC236}">
                <a16:creationId xmlns:a16="http://schemas.microsoft.com/office/drawing/2014/main" id="{5521EC91-E6B8-8C2F-475D-92F18C89297C}"/>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4E422DA2-BE18-62B6-B2B6-3532BAFA7FF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a:extLst>
              <a:ext uri="{FF2B5EF4-FFF2-40B4-BE49-F238E27FC236}">
                <a16:creationId xmlns:a16="http://schemas.microsoft.com/office/drawing/2014/main" id="{8D5610D3-ABE6-5BC8-F94A-58C5D90BF7A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989D34A-59A2-A847-AAC3-E24C7E7E9E55}" type="slidenum">
              <a:rPr lang="en-US" altLang="en-US" sz="1300" smtClean="0"/>
              <a:pPr>
                <a:spcBef>
                  <a:spcPct val="0"/>
                </a:spcBef>
              </a:pPr>
              <a:t>29</a:t>
            </a:fld>
            <a:endParaRPr lang="en-US" altLang="en-US" sz="1300"/>
          </a:p>
        </p:txBody>
      </p:sp>
      <p:sp>
        <p:nvSpPr>
          <p:cNvPr id="44035" name="Rectangle 2">
            <a:extLst>
              <a:ext uri="{FF2B5EF4-FFF2-40B4-BE49-F238E27FC236}">
                <a16:creationId xmlns:a16="http://schemas.microsoft.com/office/drawing/2014/main" id="{FD493902-DD16-C60C-2AC5-60BC94362351}"/>
              </a:ext>
            </a:extLst>
          </p:cNvPr>
          <p:cNvSpPr>
            <a:spLocks noGrp="1" noRot="1" noChangeAspect="1" noChangeArrowheads="1" noTextEdit="1"/>
          </p:cNvSpPr>
          <p:nvPr>
            <p:ph type="sldImg"/>
          </p:nvPr>
        </p:nvSpPr>
        <p:spPr>
          <a:ln/>
        </p:spPr>
      </p:sp>
      <p:sp>
        <p:nvSpPr>
          <p:cNvPr id="44036" name="Rectangle 3">
            <a:extLst>
              <a:ext uri="{FF2B5EF4-FFF2-40B4-BE49-F238E27FC236}">
                <a16:creationId xmlns:a16="http://schemas.microsoft.com/office/drawing/2014/main" id="{E5EF4C75-331E-196C-ADCA-6B35C724F77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b="1">
                <a:latin typeface="Arial" panose="020B0604020202020204" pitchFamily="34" charset="0"/>
              </a:rPr>
              <a:t>  Notes:</a:t>
            </a:r>
            <a:br>
              <a:rPr lang="en-US" altLang="en-US" b="1">
                <a:latin typeface="Arial" panose="020B0604020202020204" pitchFamily="34" charset="0"/>
              </a:rPr>
            </a:br>
            <a:endParaRPr lang="en-US" altLang="en-US" b="1">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FA29097B-F37C-B4EC-F973-C119CD3ED08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6BE65AF-D4C9-EE48-AFC1-FDBE68B8CA73}" type="slidenum">
              <a:rPr lang="en-US" altLang="en-US" sz="1300" smtClean="0"/>
              <a:pPr>
                <a:spcBef>
                  <a:spcPct val="0"/>
                </a:spcBef>
              </a:pPr>
              <a:t>31</a:t>
            </a:fld>
            <a:endParaRPr lang="en-US" altLang="en-US" sz="1300"/>
          </a:p>
        </p:txBody>
      </p:sp>
      <p:sp>
        <p:nvSpPr>
          <p:cNvPr id="47107" name="Rectangle 2">
            <a:extLst>
              <a:ext uri="{FF2B5EF4-FFF2-40B4-BE49-F238E27FC236}">
                <a16:creationId xmlns:a16="http://schemas.microsoft.com/office/drawing/2014/main" id="{F9B76C92-0726-A186-513F-F489917EC570}"/>
              </a:ext>
            </a:extLst>
          </p:cNvPr>
          <p:cNvSpPr>
            <a:spLocks noGrp="1" noRot="1" noChangeAspect="1" noChangeArrowheads="1" noTextEdit="1"/>
          </p:cNvSpPr>
          <p:nvPr>
            <p:ph type="sldImg"/>
          </p:nvPr>
        </p:nvSpPr>
        <p:spPr>
          <a:ln/>
        </p:spPr>
      </p:sp>
      <p:sp>
        <p:nvSpPr>
          <p:cNvPr id="47108" name="Rectangle 3">
            <a:extLst>
              <a:ext uri="{FF2B5EF4-FFF2-40B4-BE49-F238E27FC236}">
                <a16:creationId xmlns:a16="http://schemas.microsoft.com/office/drawing/2014/main" id="{9DEA02B4-F7E3-14C7-F6A4-D2BE44118BE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b="1">
                <a:latin typeface="Arial" panose="020B0604020202020204" pitchFamily="34" charset="0"/>
              </a:rPr>
              <a:t>  Notes:</a:t>
            </a:r>
            <a:br>
              <a:rPr lang="en-US" altLang="en-US" b="1">
                <a:latin typeface="Arial" panose="020B0604020202020204" pitchFamily="34" charset="0"/>
              </a:rPr>
            </a:br>
            <a:endParaRPr lang="en-US" altLang="en-US" b="1">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C6BABDFC-48BC-72F3-5D49-C52DE7EAA161}"/>
              </a:ext>
            </a:extLst>
          </p:cNvPr>
          <p:cNvSpPr>
            <a:spLocks noGrp="1" noRot="1" noChangeAspect="1" noChangeArrowheads="1" noTextEdit="1"/>
          </p:cNvSpPr>
          <p:nvPr>
            <p:ph type="sldImg"/>
          </p:nvPr>
        </p:nvSpPr>
        <p:spPr>
          <a:xfrm>
            <a:off x="457200" y="720725"/>
            <a:ext cx="6400800" cy="3600450"/>
          </a:xfrm>
          <a:ln/>
        </p:spPr>
      </p:sp>
      <p:sp>
        <p:nvSpPr>
          <p:cNvPr id="54275" name="Notes Placeholder 2">
            <a:extLst>
              <a:ext uri="{FF2B5EF4-FFF2-40B4-BE49-F238E27FC236}">
                <a16:creationId xmlns:a16="http://schemas.microsoft.com/office/drawing/2014/main" id="{EDF887C6-F5EB-F591-0437-0016A9BB181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54276" name="Slide Number Placeholder 3">
            <a:extLst>
              <a:ext uri="{FF2B5EF4-FFF2-40B4-BE49-F238E27FC236}">
                <a16:creationId xmlns:a16="http://schemas.microsoft.com/office/drawing/2014/main" id="{2430C306-0AA8-9301-AFD0-0DC8C84C8C17}"/>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fld id="{09D5A85B-0AE6-4F48-9544-215679A652E3}" type="slidenum">
              <a:rPr lang="en-US" altLang="en-US" sz="1300" b="0" smtClean="0">
                <a:latin typeface="Arial" panose="020B0604020202020204" pitchFamily="34" charset="0"/>
              </a:rPr>
              <a:pPr/>
              <a:t>37</a:t>
            </a:fld>
            <a:endParaRPr lang="en-US" altLang="en-US" sz="1300" b="0">
              <a:latin typeface="Arial" panose="020B0604020202020204" pitchFamily="34" charset="0"/>
            </a:endParaRPr>
          </a:p>
        </p:txBody>
      </p:sp>
    </p:spTree>
    <p:extLst>
      <p:ext uri="{BB962C8B-B14F-4D97-AF65-F5344CB8AC3E}">
        <p14:creationId xmlns:p14="http://schemas.microsoft.com/office/powerpoint/2010/main" val="34324733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C57514D6-E598-E7F0-37EA-834FECB4D48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19385FD-AC7F-3148-9978-5A1BBDF8DF50}" type="slidenum">
              <a:rPr lang="en-US" altLang="en-US" smtClean="0"/>
              <a:pPr>
                <a:spcBef>
                  <a:spcPct val="0"/>
                </a:spcBef>
              </a:pPr>
              <a:t>40</a:t>
            </a:fld>
            <a:endParaRPr lang="en-US" altLang="en-US"/>
          </a:p>
        </p:txBody>
      </p:sp>
      <p:sp>
        <p:nvSpPr>
          <p:cNvPr id="58371" name="Rectangle 2">
            <a:extLst>
              <a:ext uri="{FF2B5EF4-FFF2-40B4-BE49-F238E27FC236}">
                <a16:creationId xmlns:a16="http://schemas.microsoft.com/office/drawing/2014/main" id="{219C9713-B846-99D6-DEFB-1A822B80FCA5}"/>
              </a:ext>
            </a:extLst>
          </p:cNvPr>
          <p:cNvSpPr>
            <a:spLocks noGrp="1" noRot="1" noChangeAspect="1" noChangeArrowheads="1" noTextEdit="1"/>
          </p:cNvSpPr>
          <p:nvPr>
            <p:ph type="sldImg"/>
          </p:nvPr>
        </p:nvSpPr>
        <p:spPr>
          <a:xfrm>
            <a:off x="2568575" y="839788"/>
            <a:ext cx="4059238" cy="3044825"/>
          </a:xfrm>
          <a:ln/>
        </p:spPr>
      </p:sp>
      <p:sp>
        <p:nvSpPr>
          <p:cNvPr id="58372" name="Rectangle 3">
            <a:extLst>
              <a:ext uri="{FF2B5EF4-FFF2-40B4-BE49-F238E27FC236}">
                <a16:creationId xmlns:a16="http://schemas.microsoft.com/office/drawing/2014/main" id="{582AD1E6-F10C-02D3-B0DC-2F002F1BBD4A}"/>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a:extLst>
              <a:ext uri="{FF2B5EF4-FFF2-40B4-BE49-F238E27FC236}">
                <a16:creationId xmlns:a16="http://schemas.microsoft.com/office/drawing/2014/main" id="{12A8DA23-0C49-F65F-DBFB-725636E22CA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C6DD560-1A00-6649-BF41-4427413D6A22}" type="slidenum">
              <a:rPr lang="en-US" altLang="en-US" smtClean="0"/>
              <a:pPr>
                <a:spcBef>
                  <a:spcPct val="0"/>
                </a:spcBef>
              </a:pPr>
              <a:t>41</a:t>
            </a:fld>
            <a:endParaRPr lang="en-US" altLang="en-US"/>
          </a:p>
        </p:txBody>
      </p:sp>
      <p:sp>
        <p:nvSpPr>
          <p:cNvPr id="60419" name="Rectangle 2">
            <a:extLst>
              <a:ext uri="{FF2B5EF4-FFF2-40B4-BE49-F238E27FC236}">
                <a16:creationId xmlns:a16="http://schemas.microsoft.com/office/drawing/2014/main" id="{3B4F3005-495F-8B51-B9FB-084C17169245}"/>
              </a:ext>
            </a:extLst>
          </p:cNvPr>
          <p:cNvSpPr>
            <a:spLocks noGrp="1" noRot="1" noChangeAspect="1" noChangeArrowheads="1" noTextEdit="1"/>
          </p:cNvSpPr>
          <p:nvPr>
            <p:ph type="sldImg"/>
          </p:nvPr>
        </p:nvSpPr>
        <p:spPr>
          <a:xfrm>
            <a:off x="2568575" y="839788"/>
            <a:ext cx="4059238" cy="3044825"/>
          </a:xfrm>
          <a:ln/>
        </p:spPr>
      </p:sp>
      <p:sp>
        <p:nvSpPr>
          <p:cNvPr id="60420" name="Rectangle 3">
            <a:extLst>
              <a:ext uri="{FF2B5EF4-FFF2-40B4-BE49-F238E27FC236}">
                <a16:creationId xmlns:a16="http://schemas.microsoft.com/office/drawing/2014/main" id="{CE9AD6D4-B8BD-EABF-D286-3BDEE666B180}"/>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a:extLst>
              <a:ext uri="{FF2B5EF4-FFF2-40B4-BE49-F238E27FC236}">
                <a16:creationId xmlns:a16="http://schemas.microsoft.com/office/drawing/2014/main" id="{7390AB06-0193-0692-A78A-9393DB2838B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FF879E9-4E13-EE45-9C3A-ABA0E35D16B9}" type="slidenum">
              <a:rPr lang="en-US" altLang="en-US" smtClean="0"/>
              <a:pPr>
                <a:spcBef>
                  <a:spcPct val="0"/>
                </a:spcBef>
              </a:pPr>
              <a:t>42</a:t>
            </a:fld>
            <a:endParaRPr lang="en-US" altLang="en-US"/>
          </a:p>
        </p:txBody>
      </p:sp>
      <p:sp>
        <p:nvSpPr>
          <p:cNvPr id="62467" name="Rectangle 2">
            <a:extLst>
              <a:ext uri="{FF2B5EF4-FFF2-40B4-BE49-F238E27FC236}">
                <a16:creationId xmlns:a16="http://schemas.microsoft.com/office/drawing/2014/main" id="{B3703A5A-C784-4CF9-2FF4-AB292E69F042}"/>
              </a:ext>
            </a:extLst>
          </p:cNvPr>
          <p:cNvSpPr>
            <a:spLocks noGrp="1" noRot="1" noChangeAspect="1" noChangeArrowheads="1" noTextEdit="1"/>
          </p:cNvSpPr>
          <p:nvPr>
            <p:ph type="sldImg"/>
          </p:nvPr>
        </p:nvSpPr>
        <p:spPr>
          <a:xfrm>
            <a:off x="1892300" y="839788"/>
            <a:ext cx="5411788" cy="3044825"/>
          </a:xfrm>
          <a:ln/>
        </p:spPr>
      </p:sp>
      <p:sp>
        <p:nvSpPr>
          <p:cNvPr id="62468" name="Rectangle 3">
            <a:extLst>
              <a:ext uri="{FF2B5EF4-FFF2-40B4-BE49-F238E27FC236}">
                <a16:creationId xmlns:a16="http://schemas.microsoft.com/office/drawing/2014/main" id="{BB89B746-EC1D-77B3-BB27-7F3A8F533FD3}"/>
              </a:ext>
            </a:extLst>
          </p:cNvPr>
          <p:cNvSpPr>
            <a:spLocks noGrp="1" noChangeArrowheads="1"/>
          </p:cNvSpPr>
          <p:nvPr>
            <p:ph type="body" idx="1"/>
          </p:nvPr>
        </p:nvSpPr>
        <p:spPr>
          <a:xfrm>
            <a:off x="2549525" y="4113213"/>
            <a:ext cx="4076700" cy="4040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a:extLst>
              <a:ext uri="{FF2B5EF4-FFF2-40B4-BE49-F238E27FC236}">
                <a16:creationId xmlns:a16="http://schemas.microsoft.com/office/drawing/2014/main" id="{F6349CE3-7F58-1477-2AA7-B48F4A038FF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5F7343A-3B5E-584F-91DA-92B4CE9B8B08}" type="slidenum">
              <a:rPr lang="en-US" altLang="en-US" sz="1300" smtClean="0"/>
              <a:pPr>
                <a:spcBef>
                  <a:spcPct val="0"/>
                </a:spcBef>
              </a:pPr>
              <a:t>54</a:t>
            </a:fld>
            <a:endParaRPr lang="en-US" altLang="en-US" sz="1300"/>
          </a:p>
        </p:txBody>
      </p:sp>
      <p:sp>
        <p:nvSpPr>
          <p:cNvPr id="76803" name="Rectangle 2">
            <a:extLst>
              <a:ext uri="{FF2B5EF4-FFF2-40B4-BE49-F238E27FC236}">
                <a16:creationId xmlns:a16="http://schemas.microsoft.com/office/drawing/2014/main" id="{3E2C990D-D265-C0BE-4FD4-96DB6A3003E2}"/>
              </a:ext>
            </a:extLst>
          </p:cNvPr>
          <p:cNvSpPr>
            <a:spLocks noGrp="1" noRot="1" noChangeAspect="1" noChangeArrowheads="1" noTextEdit="1"/>
          </p:cNvSpPr>
          <p:nvPr>
            <p:ph type="sldImg"/>
          </p:nvPr>
        </p:nvSpPr>
        <p:spPr>
          <a:ln/>
        </p:spPr>
      </p:sp>
      <p:sp>
        <p:nvSpPr>
          <p:cNvPr id="76804" name="Rectangle 3">
            <a:extLst>
              <a:ext uri="{FF2B5EF4-FFF2-40B4-BE49-F238E27FC236}">
                <a16:creationId xmlns:a16="http://schemas.microsoft.com/office/drawing/2014/main" id="{48258530-7D9E-5662-98EE-321DDD5D9C8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6E1FA727-75D3-821A-ED08-1A2FDA976C0B}"/>
              </a:ext>
            </a:extLst>
          </p:cNvPr>
          <p:cNvSpPr>
            <a:spLocks noGrp="1" noRot="1" noChangeAspect="1" noChangeArrowheads="1" noTextEdit="1"/>
          </p:cNvSpPr>
          <p:nvPr>
            <p:ph type="sldImg"/>
          </p:nvPr>
        </p:nvSpPr>
        <p:spPr>
          <a:xfrm>
            <a:off x="1822450" y="228600"/>
            <a:ext cx="3327400" cy="1871663"/>
          </a:xfrm>
          <a:ln/>
        </p:spPr>
      </p:sp>
      <p:sp>
        <p:nvSpPr>
          <p:cNvPr id="7171" name="Notes Placeholder 2">
            <a:extLst>
              <a:ext uri="{FF2B5EF4-FFF2-40B4-BE49-F238E27FC236}">
                <a16:creationId xmlns:a16="http://schemas.microsoft.com/office/drawing/2014/main" id="{E057815F-EEF2-8720-4AF5-060271C79EA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172" name="Slide Number Placeholder 3">
            <a:extLst>
              <a:ext uri="{FF2B5EF4-FFF2-40B4-BE49-F238E27FC236}">
                <a16:creationId xmlns:a16="http://schemas.microsoft.com/office/drawing/2014/main" id="{C8B71C24-DE27-747C-72E4-F4D47F2E4B2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fld id="{652BC924-1DD7-F54D-AE24-FAC47B4B28A8}" type="slidenum">
              <a:rPr lang="en-US" altLang="en-US" sz="1300" b="0" smtClean="0">
                <a:latin typeface="Arial" panose="020B0604020202020204" pitchFamily="34" charset="0"/>
              </a:rPr>
              <a:pPr/>
              <a:t>2</a:t>
            </a:fld>
            <a:endParaRPr lang="en-US" altLang="en-US" sz="1300" b="0">
              <a:latin typeface="Arial" panose="020B0604020202020204" pitchFamily="34" charset="0"/>
            </a:endParaRPr>
          </a:p>
        </p:txBody>
      </p:sp>
    </p:spTree>
    <p:extLst>
      <p:ext uri="{BB962C8B-B14F-4D97-AF65-F5344CB8AC3E}">
        <p14:creationId xmlns:p14="http://schemas.microsoft.com/office/powerpoint/2010/main" val="9331437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a:extLst>
              <a:ext uri="{FF2B5EF4-FFF2-40B4-BE49-F238E27FC236}">
                <a16:creationId xmlns:a16="http://schemas.microsoft.com/office/drawing/2014/main" id="{F2ABF4F7-0931-FB8F-7F73-E92FDBCE2A0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FBF1C2A-1716-F141-A4BB-F61C897C8140}" type="slidenum">
              <a:rPr lang="en-US" altLang="en-US" sz="1300" smtClean="0"/>
              <a:pPr>
                <a:spcBef>
                  <a:spcPct val="0"/>
                </a:spcBef>
              </a:pPr>
              <a:t>55</a:t>
            </a:fld>
            <a:endParaRPr lang="en-US" altLang="en-US" sz="1300"/>
          </a:p>
        </p:txBody>
      </p:sp>
      <p:sp>
        <p:nvSpPr>
          <p:cNvPr id="78851" name="Rectangle 2">
            <a:extLst>
              <a:ext uri="{FF2B5EF4-FFF2-40B4-BE49-F238E27FC236}">
                <a16:creationId xmlns:a16="http://schemas.microsoft.com/office/drawing/2014/main" id="{0E7C96F7-4A27-59F0-7A7C-AA56BB7BFC34}"/>
              </a:ext>
            </a:extLst>
          </p:cNvPr>
          <p:cNvSpPr>
            <a:spLocks noGrp="1" noRot="1" noChangeAspect="1" noChangeArrowheads="1" noTextEdit="1"/>
          </p:cNvSpPr>
          <p:nvPr>
            <p:ph type="sldImg"/>
          </p:nvPr>
        </p:nvSpPr>
        <p:spPr>
          <a:ln/>
        </p:spPr>
      </p:sp>
      <p:sp>
        <p:nvSpPr>
          <p:cNvPr id="78852" name="Rectangle 3">
            <a:extLst>
              <a:ext uri="{FF2B5EF4-FFF2-40B4-BE49-F238E27FC236}">
                <a16:creationId xmlns:a16="http://schemas.microsoft.com/office/drawing/2014/main" id="{3747008D-A529-AE81-EE9A-1FC5D5C8200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a:extLst>
              <a:ext uri="{FF2B5EF4-FFF2-40B4-BE49-F238E27FC236}">
                <a16:creationId xmlns:a16="http://schemas.microsoft.com/office/drawing/2014/main" id="{27A2020B-0D79-FF28-CD6B-02283CBA07F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AF33259-02D6-CF42-9732-098E5641BC82}" type="slidenum">
              <a:rPr lang="en-US" altLang="en-US" sz="1300" smtClean="0"/>
              <a:pPr>
                <a:spcBef>
                  <a:spcPct val="0"/>
                </a:spcBef>
              </a:pPr>
              <a:t>58</a:t>
            </a:fld>
            <a:endParaRPr lang="en-US" altLang="en-US" sz="1300"/>
          </a:p>
        </p:txBody>
      </p:sp>
      <p:sp>
        <p:nvSpPr>
          <p:cNvPr id="64515" name="Rectangle 2">
            <a:extLst>
              <a:ext uri="{FF2B5EF4-FFF2-40B4-BE49-F238E27FC236}">
                <a16:creationId xmlns:a16="http://schemas.microsoft.com/office/drawing/2014/main" id="{A17E4ED1-B6E1-80C8-EB78-8A4907C6DDFC}"/>
              </a:ext>
            </a:extLst>
          </p:cNvPr>
          <p:cNvSpPr>
            <a:spLocks noGrp="1" noRot="1" noChangeAspect="1" noChangeArrowheads="1" noTextEdit="1"/>
          </p:cNvSpPr>
          <p:nvPr>
            <p:ph type="sldImg"/>
          </p:nvPr>
        </p:nvSpPr>
        <p:spPr>
          <a:ln/>
        </p:spPr>
      </p:sp>
      <p:sp>
        <p:nvSpPr>
          <p:cNvPr id="64516" name="Rectangle 3">
            <a:extLst>
              <a:ext uri="{FF2B5EF4-FFF2-40B4-BE49-F238E27FC236}">
                <a16:creationId xmlns:a16="http://schemas.microsoft.com/office/drawing/2014/main" id="{766887AB-1B41-BBE4-102B-62E680D2E73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a:extLst>
              <a:ext uri="{FF2B5EF4-FFF2-40B4-BE49-F238E27FC236}">
                <a16:creationId xmlns:a16="http://schemas.microsoft.com/office/drawing/2014/main" id="{8AE19E4D-98B2-53D7-E13B-236214702BA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DB0B5EC-A437-6A41-8F24-FE5A594AA7D4}" type="slidenum">
              <a:rPr lang="en-US" altLang="en-US" sz="1300" smtClean="0"/>
              <a:pPr>
                <a:spcBef>
                  <a:spcPct val="0"/>
                </a:spcBef>
              </a:pPr>
              <a:t>65</a:t>
            </a:fld>
            <a:endParaRPr lang="en-US" altLang="en-US" sz="1300"/>
          </a:p>
        </p:txBody>
      </p:sp>
      <p:sp>
        <p:nvSpPr>
          <p:cNvPr id="89091" name="Rectangle 2">
            <a:extLst>
              <a:ext uri="{FF2B5EF4-FFF2-40B4-BE49-F238E27FC236}">
                <a16:creationId xmlns:a16="http://schemas.microsoft.com/office/drawing/2014/main" id="{4C9FF9CB-9A29-3CB6-BD0E-0469ADEC8FD0}"/>
              </a:ext>
            </a:extLst>
          </p:cNvPr>
          <p:cNvSpPr>
            <a:spLocks noGrp="1" noRot="1" noChangeAspect="1" noChangeArrowheads="1" noTextEdit="1"/>
          </p:cNvSpPr>
          <p:nvPr>
            <p:ph type="sldImg"/>
          </p:nvPr>
        </p:nvSpPr>
        <p:spPr>
          <a:ln/>
        </p:spPr>
      </p:sp>
      <p:sp>
        <p:nvSpPr>
          <p:cNvPr id="89092" name="Rectangle 3">
            <a:extLst>
              <a:ext uri="{FF2B5EF4-FFF2-40B4-BE49-F238E27FC236}">
                <a16:creationId xmlns:a16="http://schemas.microsoft.com/office/drawing/2014/main" id="{5B67E7A1-1467-961E-AB49-CA6BAA3864E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b="1">
                <a:latin typeface="Arial" panose="020B0604020202020204" pitchFamily="34" charset="0"/>
              </a:rPr>
              <a:t>Notes:</a:t>
            </a:r>
          </a:p>
          <a:p>
            <a:pPr eaLnBrk="1" hangingPunct="1"/>
            <a:r>
              <a:rPr lang="en-US" altLang="en-US">
                <a:latin typeface="Arial" panose="020B0604020202020204" pitchFamily="34" charset="0"/>
              </a:rPr>
              <a:t>	- Bookmarks also appear as tiny green rectangles in the right-hand edit border.   </a:t>
            </a:r>
          </a:p>
          <a:p>
            <a:pPr eaLnBrk="1" hangingPunct="1"/>
            <a:r>
              <a:rPr lang="en-US" altLang="en-US">
                <a:latin typeface="Arial" panose="020B0604020202020204" pitchFamily="34" charset="0"/>
              </a:rPr>
              <a:t>	- You can click on them to navigate from Bookmark to Bookmark</a:t>
            </a:r>
          </a:p>
          <a:p>
            <a:pPr eaLnBrk="1" hangingPunct="1"/>
            <a:r>
              <a:rPr lang="en-US" altLang="en-US">
                <a:latin typeface="Arial" panose="020B0604020202020204" pitchFamily="34" charset="0"/>
              </a:rPr>
              <a:t>	- You can also delete Bookmarks en masse, from within the Bookmarks View by:</a:t>
            </a:r>
          </a:p>
          <a:p>
            <a:pPr eaLnBrk="1" hangingPunct="1"/>
            <a:r>
              <a:rPr lang="en-US" altLang="en-US">
                <a:latin typeface="Arial" panose="020B0604020202020204" pitchFamily="34" charset="0"/>
              </a:rPr>
              <a:t>		- Selecting</a:t>
            </a:r>
          </a:p>
          <a:p>
            <a:pPr eaLnBrk="1" hangingPunct="1"/>
            <a:r>
              <a:rPr lang="en-US" altLang="en-US">
                <a:latin typeface="Arial" panose="020B0604020202020204" pitchFamily="34" charset="0"/>
              </a:rPr>
              <a:t>		- Right-click and delete</a:t>
            </a:r>
          </a:p>
          <a:p>
            <a:pPr eaLnBrk="1" hangingPunct="1"/>
            <a:endParaRPr lang="en-US" altLang="en-US" sz="800" b="1">
              <a:latin typeface="Arial" panose="020B0604020202020204" pitchFamily="34" charset="0"/>
            </a:endParaRPr>
          </a:p>
          <a:p>
            <a:pPr eaLnBrk="1" hangingPunct="1"/>
            <a:r>
              <a:rPr lang="en-US" altLang="en-US" b="1">
                <a:latin typeface="Arial" panose="020B0604020202020204" pitchFamily="34" charset="0"/>
              </a:rPr>
              <a:t>Note also that:</a:t>
            </a:r>
          </a:p>
          <a:p>
            <a:pPr eaLnBrk="1" hangingPunct="1">
              <a:buFontTx/>
              <a:buChar char="•"/>
            </a:pPr>
            <a:r>
              <a:rPr lang="en-US" altLang="en-US">
                <a:latin typeface="Arial" panose="020B0604020202020204" pitchFamily="34" charset="0"/>
              </a:rPr>
              <a:t>Bookmarks added to remote (z/OS based) files will hyperlink back to the host, and open to the line</a:t>
            </a:r>
          </a:p>
          <a:p>
            <a:pPr eaLnBrk="1" hangingPunct="1">
              <a:buFontTx/>
              <a:buChar char="•"/>
            </a:pPr>
            <a:r>
              <a:rPr lang="en-US" altLang="en-US">
                <a:latin typeface="Arial" panose="020B0604020202020204" pitchFamily="34" charset="0"/>
              </a:rPr>
              <a:t>Bookmarks added to local (workstation-based) files will hyperlink back to your file locally</a:t>
            </a:r>
          </a:p>
          <a:p>
            <a:pPr eaLnBrk="1" hangingPunct="1">
              <a:buFontTx/>
              <a:buChar char="•"/>
            </a:pPr>
            <a:r>
              <a:rPr lang="en-US" altLang="en-US">
                <a:latin typeface="Arial" panose="020B0604020202020204" pitchFamily="34" charset="0"/>
              </a:rPr>
              <a:t>But Bookmarks do not transfer between remote and local resources – meaning that if you enter a Bookmark on a local file and subsequently move that file to the mainframe the Bookmark will not appear</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a:extLst>
              <a:ext uri="{FF2B5EF4-FFF2-40B4-BE49-F238E27FC236}">
                <a16:creationId xmlns:a16="http://schemas.microsoft.com/office/drawing/2014/main" id="{BA17266F-0D57-CB8D-3EA2-83F17A7123B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7C7EBA3-3EE3-A74B-95DD-99F155A5572C}" type="slidenum">
              <a:rPr lang="en-US" altLang="en-US" sz="1300" smtClean="0"/>
              <a:pPr>
                <a:spcBef>
                  <a:spcPct val="0"/>
                </a:spcBef>
              </a:pPr>
              <a:t>66</a:t>
            </a:fld>
            <a:endParaRPr lang="en-US" altLang="en-US" sz="1300"/>
          </a:p>
        </p:txBody>
      </p:sp>
      <p:sp>
        <p:nvSpPr>
          <p:cNvPr id="91139" name="Rectangle 2">
            <a:extLst>
              <a:ext uri="{FF2B5EF4-FFF2-40B4-BE49-F238E27FC236}">
                <a16:creationId xmlns:a16="http://schemas.microsoft.com/office/drawing/2014/main" id="{869E701E-911D-F8E1-D6E6-53DC89DC78A3}"/>
              </a:ext>
            </a:extLst>
          </p:cNvPr>
          <p:cNvSpPr>
            <a:spLocks noGrp="1" noRot="1" noChangeAspect="1" noChangeArrowheads="1" noTextEdit="1"/>
          </p:cNvSpPr>
          <p:nvPr>
            <p:ph type="sldImg"/>
          </p:nvPr>
        </p:nvSpPr>
        <p:spPr>
          <a:ln/>
        </p:spPr>
      </p:sp>
      <p:sp>
        <p:nvSpPr>
          <p:cNvPr id="91140" name="Rectangle 3">
            <a:extLst>
              <a:ext uri="{FF2B5EF4-FFF2-40B4-BE49-F238E27FC236}">
                <a16:creationId xmlns:a16="http://schemas.microsoft.com/office/drawing/2014/main" id="{E6D292C5-249C-6228-01BA-4349BED57D1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a:extLst>
              <a:ext uri="{FF2B5EF4-FFF2-40B4-BE49-F238E27FC236}">
                <a16:creationId xmlns:a16="http://schemas.microsoft.com/office/drawing/2014/main" id="{86C0115E-7A3E-2251-4554-FFA6CFF55EC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86851C7-EB58-B54D-94B6-B858CEFB12FD}" type="slidenum">
              <a:rPr lang="en-US" altLang="en-US" sz="1300" smtClean="0"/>
              <a:pPr>
                <a:spcBef>
                  <a:spcPct val="0"/>
                </a:spcBef>
              </a:pPr>
              <a:t>67</a:t>
            </a:fld>
            <a:endParaRPr lang="en-US" altLang="en-US" sz="1300"/>
          </a:p>
        </p:txBody>
      </p:sp>
      <p:sp>
        <p:nvSpPr>
          <p:cNvPr id="93187" name="Rectangle 2">
            <a:extLst>
              <a:ext uri="{FF2B5EF4-FFF2-40B4-BE49-F238E27FC236}">
                <a16:creationId xmlns:a16="http://schemas.microsoft.com/office/drawing/2014/main" id="{AF4718AB-E336-220F-6473-A15A941B1D90}"/>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3BE57E26-F9DD-78F0-B9DE-EE7EF8BC449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a:extLst>
              <a:ext uri="{FF2B5EF4-FFF2-40B4-BE49-F238E27FC236}">
                <a16:creationId xmlns:a16="http://schemas.microsoft.com/office/drawing/2014/main" id="{27BAAD8E-4866-0420-99A3-186A7B46C18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94EAF40-9FEE-5D4D-88CE-9DE2EB3A87B4}" type="slidenum">
              <a:rPr lang="en-US" altLang="en-US" sz="1300" smtClean="0"/>
              <a:pPr>
                <a:spcBef>
                  <a:spcPct val="0"/>
                </a:spcBef>
              </a:pPr>
              <a:t>75</a:t>
            </a:fld>
            <a:endParaRPr lang="en-US" altLang="en-US" sz="1300"/>
          </a:p>
        </p:txBody>
      </p:sp>
      <p:sp>
        <p:nvSpPr>
          <p:cNvPr id="102403" name="Rectangle 2">
            <a:extLst>
              <a:ext uri="{FF2B5EF4-FFF2-40B4-BE49-F238E27FC236}">
                <a16:creationId xmlns:a16="http://schemas.microsoft.com/office/drawing/2014/main" id="{CD4698BF-40C5-839C-FAC0-F3812526E28F}"/>
              </a:ext>
            </a:extLst>
          </p:cNvPr>
          <p:cNvSpPr>
            <a:spLocks noGrp="1" noRot="1" noChangeAspect="1" noChangeArrowheads="1" noTextEdit="1"/>
          </p:cNvSpPr>
          <p:nvPr>
            <p:ph type="sldImg"/>
          </p:nvPr>
        </p:nvSpPr>
        <p:spPr>
          <a:ln/>
        </p:spPr>
      </p:sp>
      <p:sp>
        <p:nvSpPr>
          <p:cNvPr id="102404" name="Rectangle 3">
            <a:extLst>
              <a:ext uri="{FF2B5EF4-FFF2-40B4-BE49-F238E27FC236}">
                <a16:creationId xmlns:a16="http://schemas.microsoft.com/office/drawing/2014/main" id="{C1B8C343-35D1-6AD6-28E7-3798999B9B6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a:extLst>
              <a:ext uri="{FF2B5EF4-FFF2-40B4-BE49-F238E27FC236}">
                <a16:creationId xmlns:a16="http://schemas.microsoft.com/office/drawing/2014/main" id="{96920266-A636-0472-9A8E-8FC54558A84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8E5477B-018D-4149-AE5A-BC943BAF8D71}" type="slidenum">
              <a:rPr lang="en-US" altLang="en-US" sz="1300" smtClean="0"/>
              <a:pPr>
                <a:spcBef>
                  <a:spcPct val="0"/>
                </a:spcBef>
              </a:pPr>
              <a:t>76</a:t>
            </a:fld>
            <a:endParaRPr lang="en-US" altLang="en-US" sz="1300"/>
          </a:p>
        </p:txBody>
      </p:sp>
      <p:sp>
        <p:nvSpPr>
          <p:cNvPr id="104451" name="Rectangle 2">
            <a:extLst>
              <a:ext uri="{FF2B5EF4-FFF2-40B4-BE49-F238E27FC236}">
                <a16:creationId xmlns:a16="http://schemas.microsoft.com/office/drawing/2014/main" id="{A0CCDC88-3223-8753-6412-8E85EFCA8D2C}"/>
              </a:ext>
            </a:extLst>
          </p:cNvPr>
          <p:cNvSpPr>
            <a:spLocks noGrp="1" noRot="1" noChangeAspect="1" noChangeArrowheads="1" noTextEdit="1"/>
          </p:cNvSpPr>
          <p:nvPr>
            <p:ph type="sldImg"/>
          </p:nvPr>
        </p:nvSpPr>
        <p:spPr>
          <a:ln/>
        </p:spPr>
      </p:sp>
      <p:sp>
        <p:nvSpPr>
          <p:cNvPr id="104452" name="Rectangle 3">
            <a:extLst>
              <a:ext uri="{FF2B5EF4-FFF2-40B4-BE49-F238E27FC236}">
                <a16:creationId xmlns:a16="http://schemas.microsoft.com/office/drawing/2014/main" id="{15BF4030-5D4D-BFFA-77F7-64A671ADCB7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8786" name="Rectangle 7">
            <a:extLst>
              <a:ext uri="{FF2B5EF4-FFF2-40B4-BE49-F238E27FC236}">
                <a16:creationId xmlns:a16="http://schemas.microsoft.com/office/drawing/2014/main" id="{CA211B00-EA5F-C4FC-68E7-9E0759DA384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13C0F8E-E035-5E41-B4C4-0247BA593CF7}" type="slidenum">
              <a:rPr lang="en-US" altLang="en-US" smtClean="0"/>
              <a:pPr>
                <a:spcBef>
                  <a:spcPct val="0"/>
                </a:spcBef>
              </a:pPr>
              <a:t>89</a:t>
            </a:fld>
            <a:endParaRPr lang="en-US" altLang="en-US"/>
          </a:p>
        </p:txBody>
      </p:sp>
      <p:sp>
        <p:nvSpPr>
          <p:cNvPr id="118787" name="Rectangle 6">
            <a:extLst>
              <a:ext uri="{FF2B5EF4-FFF2-40B4-BE49-F238E27FC236}">
                <a16:creationId xmlns:a16="http://schemas.microsoft.com/office/drawing/2014/main" id="{FD70C2CF-EA90-C391-C233-DDC8E1AE7317}"/>
              </a:ext>
            </a:extLst>
          </p:cNvPr>
          <p:cNvSpPr txBox="1">
            <a:spLocks noChangeArrowheads="1"/>
          </p:cNvSpPr>
          <p:nvPr/>
        </p:nvSpPr>
        <p:spPr bwMode="auto">
          <a:xfrm>
            <a:off x="0" y="-257175"/>
            <a:ext cx="1588" cy="258763"/>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nchor="b">
            <a:spAutoFit/>
          </a:bodyPr>
          <a:lstStyle>
            <a:lvl1pPr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1pPr>
            <a:lvl2pPr marL="742950" indent="-285750"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2pPr>
            <a:lvl3pPr marL="1143000" indent="-228600"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3pPr>
            <a:lvl4pPr marL="1600200" indent="-228600"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4pPr>
            <a:lvl5pPr marL="2057400" indent="-228600"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5pPr>
            <a:lvl6pPr marL="2514600" indent="-228600" defTabSz="482600" eaLnBrk="0" fontAlgn="base" hangingPunct="0">
              <a:spcBef>
                <a:spcPct val="30000"/>
              </a:spcBef>
              <a:spcAft>
                <a:spcPct val="0"/>
              </a:spcAft>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6pPr>
            <a:lvl7pPr marL="2971800" indent="-228600" defTabSz="482600" eaLnBrk="0" fontAlgn="base" hangingPunct="0">
              <a:spcBef>
                <a:spcPct val="30000"/>
              </a:spcBef>
              <a:spcAft>
                <a:spcPct val="0"/>
              </a:spcAft>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7pPr>
            <a:lvl8pPr marL="3429000" indent="-228600" defTabSz="482600" eaLnBrk="0" fontAlgn="base" hangingPunct="0">
              <a:spcBef>
                <a:spcPct val="30000"/>
              </a:spcBef>
              <a:spcAft>
                <a:spcPct val="0"/>
              </a:spcAft>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8pPr>
            <a:lvl9pPr marL="3886200" indent="-228600" defTabSz="482600" eaLnBrk="0" fontAlgn="base" hangingPunct="0">
              <a:spcBef>
                <a:spcPct val="30000"/>
              </a:spcBef>
              <a:spcAft>
                <a:spcPct val="0"/>
              </a:spcAft>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9pPr>
          </a:lstStyle>
          <a:p>
            <a:pPr algn="r" eaLnBrk="1" hangingPunct="1">
              <a:lnSpc>
                <a:spcPts val="1250"/>
              </a:lnSpc>
              <a:spcBef>
                <a:spcPct val="0"/>
              </a:spcBef>
              <a:buClr>
                <a:srgbClr val="000000"/>
              </a:buClr>
            </a:pPr>
            <a:fld id="{55F056FA-22E4-2747-9C1F-24961D1FAE70}" type="slidenum">
              <a:rPr lang="en-GB" altLang="en-US" b="0">
                <a:solidFill>
                  <a:srgbClr val="000000"/>
                </a:solidFill>
                <a:cs typeface="Arial" panose="020B0604020202020204" pitchFamily="34" charset="0"/>
              </a:rPr>
              <a:pPr algn="r" eaLnBrk="1" hangingPunct="1">
                <a:lnSpc>
                  <a:spcPts val="1250"/>
                </a:lnSpc>
                <a:spcBef>
                  <a:spcPct val="0"/>
                </a:spcBef>
                <a:buClr>
                  <a:srgbClr val="000000"/>
                </a:buClr>
              </a:pPr>
              <a:t>89</a:t>
            </a:fld>
            <a:endParaRPr lang="en-GB" altLang="en-US" b="0">
              <a:solidFill>
                <a:srgbClr val="000000"/>
              </a:solidFill>
              <a:cs typeface="Arial" panose="020B0604020202020204" pitchFamily="34" charset="0"/>
            </a:endParaRPr>
          </a:p>
        </p:txBody>
      </p:sp>
      <p:sp>
        <p:nvSpPr>
          <p:cNvPr id="118788" name="Rectangle 2">
            <a:extLst>
              <a:ext uri="{FF2B5EF4-FFF2-40B4-BE49-F238E27FC236}">
                <a16:creationId xmlns:a16="http://schemas.microsoft.com/office/drawing/2014/main" id="{F8ED90D3-E1B0-EBAD-2D51-F92569ECC377}"/>
              </a:ext>
            </a:extLst>
          </p:cNvPr>
          <p:cNvSpPr>
            <a:spLocks noGrp="1" noRot="1" noChangeAspect="1" noChangeArrowheads="1" noTextEdit="1"/>
          </p:cNvSpPr>
          <p:nvPr>
            <p:ph type="sldImg"/>
          </p:nvPr>
        </p:nvSpPr>
        <p:spPr>
          <a:xfrm>
            <a:off x="1146175" y="685800"/>
            <a:ext cx="4568825" cy="3427413"/>
          </a:xfrm>
          <a:solidFill>
            <a:srgbClr val="FFFFFF"/>
          </a:solidFill>
          <a:ln/>
        </p:spPr>
      </p:sp>
      <p:sp>
        <p:nvSpPr>
          <p:cNvPr id="118789" name="Text Box 3">
            <a:extLst>
              <a:ext uri="{FF2B5EF4-FFF2-40B4-BE49-F238E27FC236}">
                <a16:creationId xmlns:a16="http://schemas.microsoft.com/office/drawing/2014/main" id="{A83646FC-9620-242B-6956-95A773B93775}"/>
              </a:ext>
            </a:extLst>
          </p:cNvPr>
          <p:cNvSpPr>
            <a:spLocks noGrp="1" noChangeArrowheads="1"/>
          </p:cNvSpPr>
          <p:nvPr>
            <p:ph type="body" idx="1"/>
          </p:nvPr>
        </p:nvSpPr>
        <p:spPr>
          <a:noFill/>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1" eaLnBrk="1" hangingPunct="1"/>
            <a:endParaRPr lang="en-US" altLang="en-US">
              <a:latin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a:extLst>
              <a:ext uri="{FF2B5EF4-FFF2-40B4-BE49-F238E27FC236}">
                <a16:creationId xmlns:a16="http://schemas.microsoft.com/office/drawing/2014/main" id="{9E834089-6665-5C2E-8795-54D296705F6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4EF78D-1639-9E42-A7F0-131E1B4BC765}" type="slidenum">
              <a:rPr lang="en-US" altLang="en-US" sz="1300" smtClean="0"/>
              <a:pPr>
                <a:spcBef>
                  <a:spcPct val="0"/>
                </a:spcBef>
              </a:pPr>
              <a:t>93</a:t>
            </a:fld>
            <a:endParaRPr lang="en-US" altLang="en-US" sz="1300"/>
          </a:p>
        </p:txBody>
      </p:sp>
      <p:sp>
        <p:nvSpPr>
          <p:cNvPr id="123907" name="Rectangle 2">
            <a:extLst>
              <a:ext uri="{FF2B5EF4-FFF2-40B4-BE49-F238E27FC236}">
                <a16:creationId xmlns:a16="http://schemas.microsoft.com/office/drawing/2014/main" id="{9D84783B-07CC-92C9-FF2A-A6A25A2D8D24}"/>
              </a:ext>
            </a:extLst>
          </p:cNvPr>
          <p:cNvSpPr>
            <a:spLocks noGrp="1" noRot="1" noChangeAspect="1" noChangeArrowheads="1" noTextEdit="1"/>
          </p:cNvSpPr>
          <p:nvPr>
            <p:ph type="sldImg"/>
          </p:nvPr>
        </p:nvSpPr>
        <p:spPr>
          <a:ln/>
        </p:spPr>
      </p:sp>
      <p:sp>
        <p:nvSpPr>
          <p:cNvPr id="123908" name="Rectangle 3">
            <a:extLst>
              <a:ext uri="{FF2B5EF4-FFF2-40B4-BE49-F238E27FC236}">
                <a16:creationId xmlns:a16="http://schemas.microsoft.com/office/drawing/2014/main" id="{17DE336F-6493-E351-7F8A-D0D2EADC4CD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a:extLst>
              <a:ext uri="{FF2B5EF4-FFF2-40B4-BE49-F238E27FC236}">
                <a16:creationId xmlns:a16="http://schemas.microsoft.com/office/drawing/2014/main" id="{75DEC9C8-DFA6-3C35-4622-7D3E1CAEFC5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3427F90-1C16-854E-8B62-26748E5B01C4}" type="slidenum">
              <a:rPr lang="en-US" altLang="en-US" sz="1300" smtClean="0"/>
              <a:pPr>
                <a:spcBef>
                  <a:spcPct val="0"/>
                </a:spcBef>
              </a:pPr>
              <a:t>95</a:t>
            </a:fld>
            <a:endParaRPr lang="en-US" altLang="en-US" sz="1300"/>
          </a:p>
        </p:txBody>
      </p:sp>
      <p:sp>
        <p:nvSpPr>
          <p:cNvPr id="126979" name="Rectangle 2">
            <a:extLst>
              <a:ext uri="{FF2B5EF4-FFF2-40B4-BE49-F238E27FC236}">
                <a16:creationId xmlns:a16="http://schemas.microsoft.com/office/drawing/2014/main" id="{8C774AE7-63C7-D802-770B-5DD1F6365193}"/>
              </a:ext>
            </a:extLst>
          </p:cNvPr>
          <p:cNvSpPr>
            <a:spLocks noGrp="1" noRot="1" noChangeAspect="1" noChangeArrowheads="1" noTextEdit="1"/>
          </p:cNvSpPr>
          <p:nvPr>
            <p:ph type="sldImg"/>
          </p:nvPr>
        </p:nvSpPr>
        <p:spPr>
          <a:ln/>
        </p:spPr>
      </p:sp>
      <p:sp>
        <p:nvSpPr>
          <p:cNvPr id="126980" name="Rectangle 3">
            <a:extLst>
              <a:ext uri="{FF2B5EF4-FFF2-40B4-BE49-F238E27FC236}">
                <a16:creationId xmlns:a16="http://schemas.microsoft.com/office/drawing/2014/main" id="{2F4473BC-3FAB-3A5C-3F6E-7B361286F5E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CDD1D3AB-7891-D047-0A84-59398DA064BD}"/>
              </a:ext>
            </a:extLst>
          </p:cNvPr>
          <p:cNvSpPr>
            <a:spLocks noGrp="1" noRot="1" noChangeAspect="1" noChangeArrowheads="1" noTextEdit="1"/>
          </p:cNvSpPr>
          <p:nvPr>
            <p:ph type="sldImg"/>
          </p:nvPr>
        </p:nvSpPr>
        <p:spPr>
          <a:xfrm>
            <a:off x="1822450" y="228600"/>
            <a:ext cx="3327400" cy="1871663"/>
          </a:xfrm>
          <a:ln/>
        </p:spPr>
      </p:sp>
      <p:sp>
        <p:nvSpPr>
          <p:cNvPr id="9219" name="Notes Placeholder 2">
            <a:extLst>
              <a:ext uri="{FF2B5EF4-FFF2-40B4-BE49-F238E27FC236}">
                <a16:creationId xmlns:a16="http://schemas.microsoft.com/office/drawing/2014/main" id="{5E85AA50-926C-D377-F5E3-C33DDCB911A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220" name="Slide Number Placeholder 3">
            <a:extLst>
              <a:ext uri="{FF2B5EF4-FFF2-40B4-BE49-F238E27FC236}">
                <a16:creationId xmlns:a16="http://schemas.microsoft.com/office/drawing/2014/main" id="{1F6938FF-200C-D6B1-8552-EDF7F8B0BAAC}"/>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fld id="{0D38B643-9D17-5C4E-9A33-99567AC88607}" type="slidenum">
              <a:rPr lang="en-US" altLang="en-US" sz="1300" b="0" smtClean="0">
                <a:latin typeface="Arial" panose="020B0604020202020204" pitchFamily="34" charset="0"/>
              </a:rPr>
              <a:pPr/>
              <a:t>3</a:t>
            </a:fld>
            <a:endParaRPr lang="en-US" altLang="en-US" sz="1300" b="0">
              <a:latin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a:extLst>
              <a:ext uri="{FF2B5EF4-FFF2-40B4-BE49-F238E27FC236}">
                <a16:creationId xmlns:a16="http://schemas.microsoft.com/office/drawing/2014/main" id="{502D7998-90DF-39E1-96C0-5D5BE08791F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BC6DF31-B9DC-D045-B8B8-3DC8BCBD1E86}" type="slidenum">
              <a:rPr lang="en-US" altLang="en-US" sz="1300" smtClean="0"/>
              <a:pPr>
                <a:spcBef>
                  <a:spcPct val="0"/>
                </a:spcBef>
              </a:pPr>
              <a:t>96</a:t>
            </a:fld>
            <a:endParaRPr lang="en-US" altLang="en-US" sz="1300"/>
          </a:p>
        </p:txBody>
      </p:sp>
      <p:sp>
        <p:nvSpPr>
          <p:cNvPr id="129027" name="Rectangle 2">
            <a:extLst>
              <a:ext uri="{FF2B5EF4-FFF2-40B4-BE49-F238E27FC236}">
                <a16:creationId xmlns:a16="http://schemas.microsoft.com/office/drawing/2014/main" id="{3E57A32B-D1DA-519F-29E2-027D5B3E985D}"/>
              </a:ext>
            </a:extLst>
          </p:cNvPr>
          <p:cNvSpPr>
            <a:spLocks noGrp="1" noRot="1" noChangeAspect="1" noChangeArrowheads="1" noTextEdit="1"/>
          </p:cNvSpPr>
          <p:nvPr>
            <p:ph type="sldImg"/>
          </p:nvPr>
        </p:nvSpPr>
        <p:spPr>
          <a:ln/>
        </p:spPr>
      </p:sp>
      <p:sp>
        <p:nvSpPr>
          <p:cNvPr id="129028" name="Rectangle 3">
            <a:extLst>
              <a:ext uri="{FF2B5EF4-FFF2-40B4-BE49-F238E27FC236}">
                <a16:creationId xmlns:a16="http://schemas.microsoft.com/office/drawing/2014/main" id="{F172C220-DFED-4573-33E5-329E91A811E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a:extLst>
              <a:ext uri="{FF2B5EF4-FFF2-40B4-BE49-F238E27FC236}">
                <a16:creationId xmlns:a16="http://schemas.microsoft.com/office/drawing/2014/main" id="{F8628A47-24CE-DBFC-A897-E38E9617D6D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4C37B74-A164-3F48-B222-8AFBB370F93C}" type="slidenum">
              <a:rPr lang="en-US" altLang="en-US" sz="1300" smtClean="0"/>
              <a:pPr>
                <a:spcBef>
                  <a:spcPct val="0"/>
                </a:spcBef>
              </a:pPr>
              <a:t>97</a:t>
            </a:fld>
            <a:endParaRPr lang="en-US" altLang="en-US" sz="1300"/>
          </a:p>
        </p:txBody>
      </p:sp>
      <p:sp>
        <p:nvSpPr>
          <p:cNvPr id="131075" name="Rectangle 2">
            <a:extLst>
              <a:ext uri="{FF2B5EF4-FFF2-40B4-BE49-F238E27FC236}">
                <a16:creationId xmlns:a16="http://schemas.microsoft.com/office/drawing/2014/main" id="{671AD59C-AC1C-3CBA-5443-50CD84F4E22B}"/>
              </a:ext>
            </a:extLst>
          </p:cNvPr>
          <p:cNvSpPr>
            <a:spLocks noGrp="1" noRot="1" noChangeAspect="1" noChangeArrowheads="1" noTextEdit="1"/>
          </p:cNvSpPr>
          <p:nvPr>
            <p:ph type="sldImg"/>
          </p:nvPr>
        </p:nvSpPr>
        <p:spPr>
          <a:ln/>
        </p:spPr>
      </p:sp>
      <p:sp>
        <p:nvSpPr>
          <p:cNvPr id="131076" name="Rectangle 3">
            <a:extLst>
              <a:ext uri="{FF2B5EF4-FFF2-40B4-BE49-F238E27FC236}">
                <a16:creationId xmlns:a16="http://schemas.microsoft.com/office/drawing/2014/main" id="{6CA33DA1-3CF1-6A25-319F-4C6B78465EA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22" name="Rectangle 7">
            <a:extLst>
              <a:ext uri="{FF2B5EF4-FFF2-40B4-BE49-F238E27FC236}">
                <a16:creationId xmlns:a16="http://schemas.microsoft.com/office/drawing/2014/main" id="{180E3721-93A7-1FC0-19CE-B7A1F97C05F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E08CDCD-2C9B-6147-B826-47CC57B72F71}" type="slidenum">
              <a:rPr lang="en-US" altLang="en-US" sz="1300" smtClean="0">
                <a:solidFill>
                  <a:srgbClr val="000000"/>
                </a:solidFill>
              </a:rPr>
              <a:pPr>
                <a:spcBef>
                  <a:spcPct val="0"/>
                </a:spcBef>
              </a:pPr>
              <a:t>98</a:t>
            </a:fld>
            <a:endParaRPr lang="en-US" altLang="en-US" sz="1300">
              <a:solidFill>
                <a:srgbClr val="000000"/>
              </a:solidFill>
            </a:endParaRPr>
          </a:p>
        </p:txBody>
      </p:sp>
      <p:sp>
        <p:nvSpPr>
          <p:cNvPr id="133123" name="Rectangle 6">
            <a:extLst>
              <a:ext uri="{FF2B5EF4-FFF2-40B4-BE49-F238E27FC236}">
                <a16:creationId xmlns:a16="http://schemas.microsoft.com/office/drawing/2014/main" id="{C46290DB-E936-C176-1EE6-29B2EF1B8C44}"/>
              </a:ext>
            </a:extLst>
          </p:cNvPr>
          <p:cNvSpPr txBox="1">
            <a:spLocks noChangeArrowheads="1"/>
          </p:cNvSpPr>
          <p:nvPr/>
        </p:nvSpPr>
        <p:spPr bwMode="auto">
          <a:xfrm>
            <a:off x="0" y="0"/>
            <a:ext cx="1588" cy="1588"/>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spAutoFit/>
          </a:bodyPr>
          <a:lstStyle>
            <a:lvl1pPr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1pPr>
            <a:lvl2pPr marL="742950" indent="-285750"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2pPr>
            <a:lvl3pPr marL="1143000" indent="-228600"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3pPr>
            <a:lvl4pPr marL="1600200" indent="-228600"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4pPr>
            <a:lvl5pPr marL="2057400" indent="-228600"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5pPr>
            <a:lvl6pPr marL="2514600" indent="-228600" defTabSz="482600" eaLnBrk="0" fontAlgn="base" hangingPunct="0">
              <a:spcBef>
                <a:spcPct val="30000"/>
              </a:spcBef>
              <a:spcAft>
                <a:spcPct val="0"/>
              </a:spcAft>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6pPr>
            <a:lvl7pPr marL="2971800" indent="-228600" defTabSz="482600" eaLnBrk="0" fontAlgn="base" hangingPunct="0">
              <a:spcBef>
                <a:spcPct val="30000"/>
              </a:spcBef>
              <a:spcAft>
                <a:spcPct val="0"/>
              </a:spcAft>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7pPr>
            <a:lvl8pPr marL="3429000" indent="-228600" defTabSz="482600" eaLnBrk="0" fontAlgn="base" hangingPunct="0">
              <a:spcBef>
                <a:spcPct val="30000"/>
              </a:spcBef>
              <a:spcAft>
                <a:spcPct val="0"/>
              </a:spcAft>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8pPr>
            <a:lvl9pPr marL="3886200" indent="-228600" defTabSz="482600" eaLnBrk="0" fontAlgn="base" hangingPunct="0">
              <a:spcBef>
                <a:spcPct val="30000"/>
              </a:spcBef>
              <a:spcAft>
                <a:spcPct val="0"/>
              </a:spcAft>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9pPr>
          </a:lstStyle>
          <a:p>
            <a:pPr algn="r" eaLnBrk="1" hangingPunct="1">
              <a:lnSpc>
                <a:spcPts val="1325"/>
              </a:lnSpc>
              <a:spcBef>
                <a:spcPct val="0"/>
              </a:spcBef>
              <a:buClr>
                <a:srgbClr val="000000"/>
              </a:buClr>
            </a:pPr>
            <a:fld id="{67511459-4114-AE40-9322-4CE3BE1D14F3}" type="slidenum">
              <a:rPr lang="en-GB" altLang="en-US" sz="1300" b="0">
                <a:solidFill>
                  <a:srgbClr val="000000"/>
                </a:solidFill>
                <a:cs typeface="Arial" panose="020B0604020202020204" pitchFamily="34" charset="0"/>
              </a:rPr>
              <a:pPr algn="r" eaLnBrk="1" hangingPunct="1">
                <a:lnSpc>
                  <a:spcPts val="1325"/>
                </a:lnSpc>
                <a:spcBef>
                  <a:spcPct val="0"/>
                </a:spcBef>
                <a:buClr>
                  <a:srgbClr val="000000"/>
                </a:buClr>
              </a:pPr>
              <a:t>98</a:t>
            </a:fld>
            <a:endParaRPr lang="en-GB" altLang="en-US" sz="1300" b="0">
              <a:solidFill>
                <a:srgbClr val="000000"/>
              </a:solidFill>
              <a:cs typeface="Arial" panose="020B0604020202020204" pitchFamily="34" charset="0"/>
            </a:endParaRPr>
          </a:p>
        </p:txBody>
      </p:sp>
      <p:sp>
        <p:nvSpPr>
          <p:cNvPr id="133124" name="Rectangle 2">
            <a:extLst>
              <a:ext uri="{FF2B5EF4-FFF2-40B4-BE49-F238E27FC236}">
                <a16:creationId xmlns:a16="http://schemas.microsoft.com/office/drawing/2014/main" id="{1B45313E-B8B0-C1F3-BB35-F17F1F153E14}"/>
              </a:ext>
            </a:extLst>
          </p:cNvPr>
          <p:cNvSpPr>
            <a:spLocks noGrp="1" noRot="1" noChangeAspect="1" noChangeArrowheads="1" noTextEdit="1"/>
          </p:cNvSpPr>
          <p:nvPr>
            <p:ph type="sldImg"/>
          </p:nvPr>
        </p:nvSpPr>
        <p:spPr>
          <a:xfrm>
            <a:off x="1260475" y="720725"/>
            <a:ext cx="4799013" cy="3598863"/>
          </a:xfrm>
          <a:solidFill>
            <a:srgbClr val="FFFFFF"/>
          </a:solidFill>
          <a:ln/>
        </p:spPr>
      </p:sp>
      <p:sp>
        <p:nvSpPr>
          <p:cNvPr id="133125" name="Text Box 3">
            <a:extLst>
              <a:ext uri="{FF2B5EF4-FFF2-40B4-BE49-F238E27FC236}">
                <a16:creationId xmlns:a16="http://schemas.microsoft.com/office/drawing/2014/main" id="{7F840D2B-8E95-52CC-1749-D6DB8D202EAA}"/>
              </a:ext>
            </a:extLst>
          </p:cNvPr>
          <p:cNvSpPr>
            <a:spLocks noGrp="1" noChangeArrowheads="1"/>
          </p:cNvSpPr>
          <p:nvPr>
            <p:ph type="body" idx="1"/>
          </p:nvPr>
        </p:nvSpPr>
        <p:spPr>
          <a:noFill/>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1" eaLnBrk="1" hangingPunct="1"/>
            <a:endParaRPr lang="en-US" altLang="en-US">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9E530A9B-CF0A-A783-33A4-EF0140E65B60}"/>
              </a:ext>
            </a:extLst>
          </p:cNvPr>
          <p:cNvSpPr>
            <a:spLocks noGrp="1" noRot="1" noChangeAspect="1" noChangeArrowheads="1" noTextEdit="1"/>
          </p:cNvSpPr>
          <p:nvPr>
            <p:ph type="sldImg"/>
          </p:nvPr>
        </p:nvSpPr>
        <p:spPr>
          <a:xfrm>
            <a:off x="1822450" y="228600"/>
            <a:ext cx="3327400" cy="1871663"/>
          </a:xfrm>
          <a:ln/>
        </p:spPr>
      </p:sp>
      <p:sp>
        <p:nvSpPr>
          <p:cNvPr id="11267" name="Notes Placeholder 2">
            <a:extLst>
              <a:ext uri="{FF2B5EF4-FFF2-40B4-BE49-F238E27FC236}">
                <a16:creationId xmlns:a16="http://schemas.microsoft.com/office/drawing/2014/main" id="{C00F385B-2626-13F9-6C04-EACCDA1A1DD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8" name="Slide Number Placeholder 3">
            <a:extLst>
              <a:ext uri="{FF2B5EF4-FFF2-40B4-BE49-F238E27FC236}">
                <a16:creationId xmlns:a16="http://schemas.microsoft.com/office/drawing/2014/main" id="{DD8DF375-4E5C-3E85-CE45-B44144AD6C1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fld id="{8FC69535-F84D-C44A-8C2E-7397D38D7202}" type="slidenum">
              <a:rPr lang="en-US" altLang="en-US" sz="1300" b="0" smtClean="0">
                <a:latin typeface="Arial" panose="020B0604020202020204" pitchFamily="34" charset="0"/>
              </a:rPr>
              <a:pPr/>
              <a:t>4</a:t>
            </a:fld>
            <a:endParaRPr lang="en-US" altLang="en-US" sz="1300" b="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89C88EBE-A120-ECD6-50F6-8CE0E63B3A0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3A041E6-BDA8-3A47-B9D3-770B0CC40D65}" type="slidenum">
              <a:rPr lang="en-US" altLang="en-US" sz="1300" smtClean="0"/>
              <a:pPr>
                <a:spcBef>
                  <a:spcPct val="0"/>
                </a:spcBef>
              </a:pPr>
              <a:t>5</a:t>
            </a:fld>
            <a:endParaRPr lang="en-US" altLang="en-US" sz="1300"/>
          </a:p>
        </p:txBody>
      </p:sp>
      <p:sp>
        <p:nvSpPr>
          <p:cNvPr id="13315" name="Rectangle 2">
            <a:extLst>
              <a:ext uri="{FF2B5EF4-FFF2-40B4-BE49-F238E27FC236}">
                <a16:creationId xmlns:a16="http://schemas.microsoft.com/office/drawing/2014/main" id="{34691EE0-ECAA-32B7-FDE7-B44D0F8A47C5}"/>
              </a:ext>
            </a:extLst>
          </p:cNvPr>
          <p:cNvSpPr>
            <a:spLocks noGrp="1" noRot="1" noChangeAspect="1" noChangeArrowheads="1" noTextEdit="1"/>
          </p:cNvSpPr>
          <p:nvPr>
            <p:ph type="sldImg"/>
          </p:nvPr>
        </p:nvSpPr>
        <p:spPr>
          <a:ln/>
        </p:spPr>
      </p:sp>
      <p:sp>
        <p:nvSpPr>
          <p:cNvPr id="13316" name="Rectangle 3">
            <a:extLst>
              <a:ext uri="{FF2B5EF4-FFF2-40B4-BE49-F238E27FC236}">
                <a16:creationId xmlns:a16="http://schemas.microsoft.com/office/drawing/2014/main" id="{A8BA8222-3697-0A21-F146-1354F48E33B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a:extLst>
              <a:ext uri="{FF2B5EF4-FFF2-40B4-BE49-F238E27FC236}">
                <a16:creationId xmlns:a16="http://schemas.microsoft.com/office/drawing/2014/main" id="{58C0E5A3-D588-6C0D-5C26-4CEC66E712A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87BE12F-82AC-5748-9D9A-8F4189540EDF}" type="slidenum">
              <a:rPr lang="en-US" altLang="en-US" sz="1300" smtClean="0"/>
              <a:pPr>
                <a:spcBef>
                  <a:spcPct val="0"/>
                </a:spcBef>
              </a:pPr>
              <a:t>12</a:t>
            </a:fld>
            <a:endParaRPr lang="en-US" altLang="en-US" sz="1300"/>
          </a:p>
        </p:txBody>
      </p:sp>
      <p:sp>
        <p:nvSpPr>
          <p:cNvPr id="21507" name="Rectangle 2">
            <a:extLst>
              <a:ext uri="{FF2B5EF4-FFF2-40B4-BE49-F238E27FC236}">
                <a16:creationId xmlns:a16="http://schemas.microsoft.com/office/drawing/2014/main" id="{8649BBE7-7545-F3E8-906A-BE280130AA66}"/>
              </a:ext>
            </a:extLst>
          </p:cNvPr>
          <p:cNvSpPr>
            <a:spLocks noGrp="1" noRot="1" noChangeAspect="1" noChangeArrowheads="1" noTextEdit="1"/>
          </p:cNvSpPr>
          <p:nvPr>
            <p:ph type="sldImg"/>
          </p:nvPr>
        </p:nvSpPr>
        <p:spPr>
          <a:ln/>
        </p:spPr>
      </p:sp>
      <p:sp>
        <p:nvSpPr>
          <p:cNvPr id="21508" name="Rectangle 3">
            <a:extLst>
              <a:ext uri="{FF2B5EF4-FFF2-40B4-BE49-F238E27FC236}">
                <a16:creationId xmlns:a16="http://schemas.microsoft.com/office/drawing/2014/main" id="{3B568B26-6C68-27F8-EC5B-5608EB49C2D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1803A470-3ED0-85C5-17C2-6B0849959F6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04F75DE-0904-FC4B-90AD-F4B444D6D705}" type="slidenum">
              <a:rPr lang="en-US" altLang="en-US" sz="1300" smtClean="0"/>
              <a:pPr>
                <a:spcBef>
                  <a:spcPct val="0"/>
                </a:spcBef>
              </a:pPr>
              <a:t>13</a:t>
            </a:fld>
            <a:endParaRPr lang="en-US" altLang="en-US" sz="1300"/>
          </a:p>
        </p:txBody>
      </p:sp>
      <p:sp>
        <p:nvSpPr>
          <p:cNvPr id="23555" name="Rectangle 2">
            <a:extLst>
              <a:ext uri="{FF2B5EF4-FFF2-40B4-BE49-F238E27FC236}">
                <a16:creationId xmlns:a16="http://schemas.microsoft.com/office/drawing/2014/main" id="{4462EA0B-FAFF-793D-15C5-B929717EE503}"/>
              </a:ext>
            </a:extLst>
          </p:cNvPr>
          <p:cNvSpPr>
            <a:spLocks noGrp="1" noRot="1" noChangeAspect="1" noChangeArrowheads="1" noTextEdit="1"/>
          </p:cNvSpPr>
          <p:nvPr>
            <p:ph type="sldImg"/>
          </p:nvPr>
        </p:nvSpPr>
        <p:spPr>
          <a:xfrm>
            <a:off x="2773363" y="881063"/>
            <a:ext cx="4262437" cy="3197225"/>
          </a:xfrm>
          <a:ln/>
        </p:spPr>
      </p:sp>
      <p:sp>
        <p:nvSpPr>
          <p:cNvPr id="23556" name="Rectangle 3">
            <a:extLst>
              <a:ext uri="{FF2B5EF4-FFF2-40B4-BE49-F238E27FC236}">
                <a16:creationId xmlns:a16="http://schemas.microsoft.com/office/drawing/2014/main" id="{0A43C8DC-2F32-CAC7-FA05-E5749B3A2067}"/>
              </a:ext>
            </a:extLst>
          </p:cNvPr>
          <p:cNvSpPr>
            <a:spLocks noGrp="1" noChangeArrowheads="1"/>
          </p:cNvSpPr>
          <p:nvPr>
            <p:ph type="body" idx="1"/>
          </p:nvPr>
        </p:nvSpPr>
        <p:spPr>
          <a:xfrm>
            <a:off x="2719388" y="4319588"/>
            <a:ext cx="4348162" cy="4241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DE" altLang="en-US">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2" name="Rectangle 7">
            <a:extLst>
              <a:ext uri="{FF2B5EF4-FFF2-40B4-BE49-F238E27FC236}">
                <a16:creationId xmlns:a16="http://schemas.microsoft.com/office/drawing/2014/main" id="{348A6BDB-9C9C-8821-92AF-656A9030B0F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1976720-6B99-BC4D-A5DD-E9E7DE47777E}" type="slidenum">
              <a:rPr lang="en-US" altLang="en-US" sz="1300" smtClean="0"/>
              <a:pPr>
                <a:spcBef>
                  <a:spcPct val="0"/>
                </a:spcBef>
              </a:pPr>
              <a:t>14</a:t>
            </a:fld>
            <a:endParaRPr lang="en-US" altLang="en-US" sz="1300"/>
          </a:p>
        </p:txBody>
      </p:sp>
      <p:sp>
        <p:nvSpPr>
          <p:cNvPr id="25603" name="Rectangle 6">
            <a:extLst>
              <a:ext uri="{FF2B5EF4-FFF2-40B4-BE49-F238E27FC236}">
                <a16:creationId xmlns:a16="http://schemas.microsoft.com/office/drawing/2014/main" id="{30AAF732-13BA-57B5-9CA9-0D72CBF04199}"/>
              </a:ext>
            </a:extLst>
          </p:cNvPr>
          <p:cNvSpPr txBox="1">
            <a:spLocks noChangeArrowheads="1"/>
          </p:cNvSpPr>
          <p:nvPr/>
        </p:nvSpPr>
        <p:spPr bwMode="auto">
          <a:xfrm>
            <a:off x="0" y="0"/>
            <a:ext cx="1588" cy="1588"/>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spAutoFit/>
          </a:bodyPr>
          <a:lstStyle>
            <a:lvl1pPr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1pPr>
            <a:lvl2pPr marL="742950" indent="-285750"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2pPr>
            <a:lvl3pPr marL="1143000" indent="-228600"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3pPr>
            <a:lvl4pPr marL="1600200" indent="-228600"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4pPr>
            <a:lvl5pPr marL="2057400" indent="-228600" defTabSz="482600">
              <a:spcBef>
                <a:spcPct val="30000"/>
              </a:spcBef>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5pPr>
            <a:lvl6pPr marL="2514600" indent="-228600" defTabSz="482600" eaLnBrk="0" fontAlgn="base" hangingPunct="0">
              <a:spcBef>
                <a:spcPct val="30000"/>
              </a:spcBef>
              <a:spcAft>
                <a:spcPct val="0"/>
              </a:spcAft>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6pPr>
            <a:lvl7pPr marL="2971800" indent="-228600" defTabSz="482600" eaLnBrk="0" fontAlgn="base" hangingPunct="0">
              <a:spcBef>
                <a:spcPct val="30000"/>
              </a:spcBef>
              <a:spcAft>
                <a:spcPct val="0"/>
              </a:spcAft>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7pPr>
            <a:lvl8pPr marL="3429000" indent="-228600" defTabSz="482600" eaLnBrk="0" fontAlgn="base" hangingPunct="0">
              <a:spcBef>
                <a:spcPct val="30000"/>
              </a:spcBef>
              <a:spcAft>
                <a:spcPct val="0"/>
              </a:spcAft>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8pPr>
            <a:lvl9pPr marL="3886200" indent="-228600" defTabSz="482600" eaLnBrk="0" fontAlgn="base" hangingPunct="0">
              <a:spcBef>
                <a:spcPct val="30000"/>
              </a:spcBef>
              <a:spcAft>
                <a:spcPct val="0"/>
              </a:spcAft>
              <a:tabLst>
                <a:tab pos="0" algn="l"/>
                <a:tab pos="482600" algn="l"/>
                <a:tab pos="966788" algn="l"/>
                <a:tab pos="1449388" algn="l"/>
                <a:tab pos="1933575" algn="l"/>
                <a:tab pos="2416175" algn="l"/>
                <a:tab pos="2900363" algn="l"/>
                <a:tab pos="3382963" algn="l"/>
                <a:tab pos="3867150" algn="l"/>
                <a:tab pos="4349750" algn="l"/>
                <a:tab pos="4832350" algn="l"/>
                <a:tab pos="5316538" algn="l"/>
                <a:tab pos="5799138" algn="l"/>
                <a:tab pos="6283325" algn="l"/>
                <a:tab pos="6765925" algn="l"/>
                <a:tab pos="7250113" algn="l"/>
                <a:tab pos="7732713" algn="l"/>
                <a:tab pos="8216900" algn="l"/>
                <a:tab pos="8699500" algn="l"/>
                <a:tab pos="9182100" algn="l"/>
                <a:tab pos="9666288" algn="l"/>
              </a:tabLst>
              <a:defRPr sz="1200">
                <a:solidFill>
                  <a:schemeClr val="tx1"/>
                </a:solidFill>
                <a:latin typeface="Arial" panose="020B0604020202020204" pitchFamily="34" charset="0"/>
              </a:defRPr>
            </a:lvl9pPr>
          </a:lstStyle>
          <a:p>
            <a:pPr algn="r" eaLnBrk="1" hangingPunct="1">
              <a:lnSpc>
                <a:spcPts val="1325"/>
              </a:lnSpc>
              <a:spcBef>
                <a:spcPct val="0"/>
              </a:spcBef>
              <a:buClr>
                <a:srgbClr val="000000"/>
              </a:buClr>
            </a:pPr>
            <a:fld id="{E6B84C33-053B-0C4B-8063-D6B3C82878E6}" type="slidenum">
              <a:rPr lang="en-GB" altLang="en-US" sz="1300" b="0">
                <a:solidFill>
                  <a:srgbClr val="000000"/>
                </a:solidFill>
                <a:cs typeface="Arial" panose="020B0604020202020204" pitchFamily="34" charset="0"/>
              </a:rPr>
              <a:pPr algn="r" eaLnBrk="1" hangingPunct="1">
                <a:lnSpc>
                  <a:spcPts val="1325"/>
                </a:lnSpc>
                <a:spcBef>
                  <a:spcPct val="0"/>
                </a:spcBef>
                <a:buClr>
                  <a:srgbClr val="000000"/>
                </a:buClr>
              </a:pPr>
              <a:t>14</a:t>
            </a:fld>
            <a:endParaRPr lang="en-GB" altLang="en-US" sz="1300" b="0">
              <a:solidFill>
                <a:srgbClr val="000000"/>
              </a:solidFill>
              <a:cs typeface="Arial" panose="020B0604020202020204" pitchFamily="34" charset="0"/>
            </a:endParaRPr>
          </a:p>
        </p:txBody>
      </p:sp>
      <p:sp>
        <p:nvSpPr>
          <p:cNvPr id="25604" name="Rectangle 2">
            <a:extLst>
              <a:ext uri="{FF2B5EF4-FFF2-40B4-BE49-F238E27FC236}">
                <a16:creationId xmlns:a16="http://schemas.microsoft.com/office/drawing/2014/main" id="{983E2A63-476D-C259-B069-2F3F56AE4700}"/>
              </a:ext>
            </a:extLst>
          </p:cNvPr>
          <p:cNvSpPr>
            <a:spLocks noGrp="1" noRot="1" noChangeAspect="1" noChangeArrowheads="1" noTextEdit="1"/>
          </p:cNvSpPr>
          <p:nvPr>
            <p:ph type="sldImg"/>
          </p:nvPr>
        </p:nvSpPr>
        <p:spPr>
          <a:xfrm>
            <a:off x="461963" y="720725"/>
            <a:ext cx="6396037" cy="3598863"/>
          </a:xfrm>
          <a:solidFill>
            <a:srgbClr val="FFFFFF"/>
          </a:solidFill>
          <a:ln/>
        </p:spPr>
      </p:sp>
      <p:sp>
        <p:nvSpPr>
          <p:cNvPr id="25605" name="Text Box 3">
            <a:extLst>
              <a:ext uri="{FF2B5EF4-FFF2-40B4-BE49-F238E27FC236}">
                <a16:creationId xmlns:a16="http://schemas.microsoft.com/office/drawing/2014/main" id="{2DCC6D8B-84FB-0947-47B6-519169C40C8A}"/>
              </a:ext>
            </a:extLst>
          </p:cNvPr>
          <p:cNvSpPr>
            <a:spLocks noGrp="1" noChangeArrowheads="1"/>
          </p:cNvSpPr>
          <p:nvPr>
            <p:ph type="body" idx="1"/>
          </p:nvPr>
        </p:nvSpPr>
        <p:spPr>
          <a:noFill/>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1" eaLnBrk="1" hangingPunct="1"/>
            <a:endParaRPr lang="en-US" altLang="en-US">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5DDE354E-F5D1-1833-208F-6D9F1586DD70}"/>
              </a:ext>
            </a:extLst>
          </p:cNvPr>
          <p:cNvSpPr>
            <a:spLocks noGrp="1" noRot="1" noChangeAspect="1" noChangeArrowheads="1" noTextEdit="1"/>
          </p:cNvSpPr>
          <p:nvPr>
            <p:ph type="sldImg"/>
          </p:nvPr>
        </p:nvSpPr>
        <p:spPr>
          <a:xfrm>
            <a:off x="457200" y="720725"/>
            <a:ext cx="6400800" cy="3600450"/>
          </a:xfrm>
          <a:ln/>
        </p:spPr>
      </p:sp>
      <p:sp>
        <p:nvSpPr>
          <p:cNvPr id="28675" name="Notes Placeholder 2">
            <a:extLst>
              <a:ext uri="{FF2B5EF4-FFF2-40B4-BE49-F238E27FC236}">
                <a16:creationId xmlns:a16="http://schemas.microsoft.com/office/drawing/2014/main" id="{38E10DD1-8CBE-BEE2-FE56-85068A01502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58C1E886-7B85-0D02-C97E-F06264F48D3D}"/>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fld id="{5996B9E3-7BD5-7E48-B0DD-AAD8792197E5}" type="slidenum">
              <a:rPr lang="en-US" altLang="en-US" sz="1300" b="0" smtClean="0">
                <a:latin typeface="Arial" panose="020B0604020202020204" pitchFamily="34" charset="0"/>
              </a:rPr>
              <a:pPr/>
              <a:t>16</a:t>
            </a:fld>
            <a:endParaRPr lang="en-US" altLang="en-US" sz="1300" b="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27FFDB31-AD62-E75D-E4C1-A7DFAADCCF85}"/>
              </a:ext>
            </a:extLst>
          </p:cNvPr>
          <p:cNvSpPr>
            <a:spLocks noChangeArrowheads="1"/>
          </p:cNvSpPr>
          <p:nvPr/>
        </p:nvSpPr>
        <p:spPr bwMode="blackWhite">
          <a:xfrm>
            <a:off x="0" y="0"/>
            <a:ext cx="12192000" cy="1690688"/>
          </a:xfrm>
          <a:prstGeom prst="rect">
            <a:avLst/>
          </a:prstGeom>
          <a:solidFill>
            <a:srgbClr val="7889FB"/>
          </a:solidFill>
          <a:ln w="9525">
            <a:solidFill>
              <a:schemeClr val="accent1"/>
            </a:solidFill>
            <a:miter lim="800000"/>
            <a:headEnd/>
            <a:tailEnd/>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endParaRPr lang="en-US" altLang="en-US" sz="800"/>
          </a:p>
        </p:txBody>
      </p:sp>
      <p:grpSp>
        <p:nvGrpSpPr>
          <p:cNvPr id="3" name="Group 3">
            <a:extLst>
              <a:ext uri="{FF2B5EF4-FFF2-40B4-BE49-F238E27FC236}">
                <a16:creationId xmlns:a16="http://schemas.microsoft.com/office/drawing/2014/main" id="{9E4FBF2F-C873-0B83-7202-4CE1E7911FD4}"/>
              </a:ext>
            </a:extLst>
          </p:cNvPr>
          <p:cNvGrpSpPr>
            <a:grpSpLocks/>
          </p:cNvGrpSpPr>
          <p:nvPr/>
        </p:nvGrpSpPr>
        <p:grpSpPr bwMode="auto">
          <a:xfrm>
            <a:off x="10231967" y="687388"/>
            <a:ext cx="1549400" cy="558800"/>
            <a:chOff x="4738" y="433"/>
            <a:chExt cx="732" cy="352"/>
          </a:xfrm>
        </p:grpSpPr>
        <p:pic>
          <p:nvPicPr>
            <p:cNvPr id="4" name="Picture 4" descr="ibm_white_logo_300dpi">
              <a:extLst>
                <a:ext uri="{FF2B5EF4-FFF2-40B4-BE49-F238E27FC236}">
                  <a16:creationId xmlns:a16="http://schemas.microsoft.com/office/drawing/2014/main" id="{E27907D0-4E10-4DDD-41A5-229C2CE05D8F}"/>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a:extLst>
                <a:ext uri="{FF2B5EF4-FFF2-40B4-BE49-F238E27FC236}">
                  <a16:creationId xmlns:a16="http://schemas.microsoft.com/office/drawing/2014/main" id="{A68F0F70-CDCE-8DF9-CCC5-332EB4DDD7ED}"/>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chemeClr val="bg1"/>
                  </a:solidFill>
                  <a:latin typeface="Arial" panose="020B0604020202020204" pitchFamily="34" charset="0"/>
                  <a:cs typeface="Arial" panose="020B0604020202020204" pitchFamily="34" charset="0"/>
                </a:rPr>
                <a:t>®</a:t>
              </a:r>
            </a:p>
            <a:p>
              <a:pPr algn="r">
                <a:defRPr/>
              </a:pPr>
              <a:endParaRPr lang="en-US" altLang="en-US" sz="600" b="0">
                <a:solidFill>
                  <a:schemeClr val="bg1"/>
                </a:solidFill>
                <a:latin typeface="Arial" panose="020B0604020202020204" pitchFamily="34" charset="0"/>
                <a:cs typeface="Arial" panose="020B0604020202020204" pitchFamily="34" charset="0"/>
              </a:endParaRPr>
            </a:p>
          </p:txBody>
        </p:sp>
      </p:grpSp>
      <p:sp>
        <p:nvSpPr>
          <p:cNvPr id="6" name="Rectangle 6">
            <a:extLst>
              <a:ext uri="{FF2B5EF4-FFF2-40B4-BE49-F238E27FC236}">
                <a16:creationId xmlns:a16="http://schemas.microsoft.com/office/drawing/2014/main" id="{FF82A084-D4E3-E485-BF73-6E9AE9D439B4}"/>
              </a:ext>
            </a:extLst>
          </p:cNvPr>
          <p:cNvSpPr>
            <a:spLocks noChangeArrowheads="1"/>
          </p:cNvSpPr>
          <p:nvPr/>
        </p:nvSpPr>
        <p:spPr bwMode="blackWhite">
          <a:xfrm>
            <a:off x="0" y="5153025"/>
            <a:ext cx="12192000" cy="1760538"/>
          </a:xfrm>
          <a:prstGeom prst="rect">
            <a:avLst/>
          </a:prstGeom>
          <a:solidFill>
            <a:srgbClr val="7889FB"/>
          </a:solidFill>
          <a:ln>
            <a:noFill/>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endParaRPr lang="en-US" altLang="en-US" sz="800"/>
          </a:p>
        </p:txBody>
      </p:sp>
      <p:pic>
        <p:nvPicPr>
          <p:cNvPr id="7" name="Picture 7">
            <a:extLst>
              <a:ext uri="{FF2B5EF4-FFF2-40B4-BE49-F238E27FC236}">
                <a16:creationId xmlns:a16="http://schemas.microsoft.com/office/drawing/2014/main" id="{B484D3F3-09A5-99A0-BA00-63B027D151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4778378"/>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0">
            <a:extLst>
              <a:ext uri="{FF2B5EF4-FFF2-40B4-BE49-F238E27FC236}">
                <a16:creationId xmlns:a16="http://schemas.microsoft.com/office/drawing/2014/main" id="{F5D2AE56-139B-450A-6D6B-11731EBEC6A4}"/>
              </a:ext>
            </a:extLst>
          </p:cNvPr>
          <p:cNvSpPr>
            <a:spLocks noChangeArrowheads="1"/>
          </p:cNvSpPr>
          <p:nvPr/>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9" name="Line 11">
            <a:extLst>
              <a:ext uri="{FF2B5EF4-FFF2-40B4-BE49-F238E27FC236}">
                <a16:creationId xmlns:a16="http://schemas.microsoft.com/office/drawing/2014/main" id="{421FB2E7-9DFB-CA0B-B33B-FC41F7107CDE}"/>
              </a:ext>
            </a:extLst>
          </p:cNvPr>
          <p:cNvSpPr>
            <a:spLocks noChangeShapeType="1"/>
          </p:cNvSpPr>
          <p:nvPr/>
        </p:nvSpPr>
        <p:spPr bwMode="black">
          <a:xfrm flipV="1">
            <a:off x="2516717" y="1362078"/>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pic>
        <p:nvPicPr>
          <p:cNvPr id="10" name="Picture 13" descr="rational_logo">
            <a:extLst>
              <a:ext uri="{FF2B5EF4-FFF2-40B4-BE49-F238E27FC236}">
                <a16:creationId xmlns:a16="http://schemas.microsoft.com/office/drawing/2014/main" id="{58926698-6B99-A468-1F6D-47B3402848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7">
            <a:extLst>
              <a:ext uri="{FF2B5EF4-FFF2-40B4-BE49-F238E27FC236}">
                <a16:creationId xmlns:a16="http://schemas.microsoft.com/office/drawing/2014/main" id="{AC76217F-A3FD-12FC-6B26-801AD6E876F6}"/>
              </a:ext>
            </a:extLst>
          </p:cNvPr>
          <p:cNvSpPr>
            <a:spLocks noChangeArrowheads="1"/>
          </p:cNvSpPr>
          <p:nvPr userDrawn="1"/>
        </p:nvSpPr>
        <p:spPr bwMode="blackWhite">
          <a:xfrm>
            <a:off x="0" y="0"/>
            <a:ext cx="12192000" cy="1690688"/>
          </a:xfrm>
          <a:prstGeom prst="rect">
            <a:avLst/>
          </a:prstGeom>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a:solidFill>
              <a:schemeClr val="accent1"/>
            </a:solidFill>
            <a:miter lim="800000"/>
            <a:headEnd/>
            <a:tailEnd/>
          </a:ln>
          <a:effectLst/>
        </p:spPr>
        <p:txBody>
          <a:bodyPr wrap="none" anchor="ct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p>
        </p:txBody>
      </p:sp>
      <p:grpSp>
        <p:nvGrpSpPr>
          <p:cNvPr id="12" name="Group 8">
            <a:extLst>
              <a:ext uri="{FF2B5EF4-FFF2-40B4-BE49-F238E27FC236}">
                <a16:creationId xmlns:a16="http://schemas.microsoft.com/office/drawing/2014/main" id="{485BCB55-2BA2-22F8-48E8-7FC65659BDD0}"/>
              </a:ext>
            </a:extLst>
          </p:cNvPr>
          <p:cNvGrpSpPr>
            <a:grpSpLocks/>
          </p:cNvGrpSpPr>
          <p:nvPr userDrawn="1"/>
        </p:nvGrpSpPr>
        <p:grpSpPr bwMode="auto">
          <a:xfrm>
            <a:off x="10231967" y="687388"/>
            <a:ext cx="1549400" cy="558800"/>
            <a:chOff x="4738" y="433"/>
            <a:chExt cx="732" cy="352"/>
          </a:xfrm>
        </p:grpSpPr>
        <p:pic>
          <p:nvPicPr>
            <p:cNvPr id="13" name="Picture 9" descr="ibm_white_logo_300dpi">
              <a:extLst>
                <a:ext uri="{FF2B5EF4-FFF2-40B4-BE49-F238E27FC236}">
                  <a16:creationId xmlns:a16="http://schemas.microsoft.com/office/drawing/2014/main" id="{411096AC-80FA-7E60-E810-37102F6E37E9}"/>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a:extLst>
                <a:ext uri="{FF2B5EF4-FFF2-40B4-BE49-F238E27FC236}">
                  <a16:creationId xmlns:a16="http://schemas.microsoft.com/office/drawing/2014/main" id="{32520D74-B7E1-85A9-D93E-0E7F9E1E94C6}"/>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a:defRPr/>
              </a:pPr>
              <a:r>
                <a:rPr lang="en-US" altLang="en-US" sz="600" b="0">
                  <a:solidFill>
                    <a:schemeClr val="bg1"/>
                  </a:solidFill>
                  <a:cs typeface="Arial" panose="020B0604020202020204" pitchFamily="34" charset="0"/>
                </a:rPr>
                <a:t>®</a:t>
              </a:r>
            </a:p>
            <a:p>
              <a:pPr algn="r">
                <a:defRPr/>
              </a:pPr>
              <a:endParaRPr lang="en-US" altLang="en-US" sz="600" b="0">
                <a:solidFill>
                  <a:schemeClr val="bg1"/>
                </a:solidFill>
                <a:cs typeface="Arial" panose="020B0604020202020204" pitchFamily="34" charset="0"/>
              </a:endParaRPr>
            </a:p>
          </p:txBody>
        </p:sp>
      </p:grpSp>
      <p:sp>
        <p:nvSpPr>
          <p:cNvPr id="15" name="Rectangle 11">
            <a:extLst>
              <a:ext uri="{FF2B5EF4-FFF2-40B4-BE49-F238E27FC236}">
                <a16:creationId xmlns:a16="http://schemas.microsoft.com/office/drawing/2014/main" id="{6F048DA6-CC78-AE82-DA1E-D90B991144F1}"/>
              </a:ext>
            </a:extLst>
          </p:cNvPr>
          <p:cNvSpPr>
            <a:spLocks noChangeArrowheads="1"/>
          </p:cNvSpPr>
          <p:nvPr userDrawn="1"/>
        </p:nvSpPr>
        <p:spPr bwMode="blackWhite">
          <a:xfrm>
            <a:off x="0" y="5140325"/>
            <a:ext cx="12192000" cy="1760538"/>
          </a:xfrm>
          <a:prstGeom prst="rect">
            <a:avLst/>
          </a:prstGeom>
          <a:gradFill>
            <a:gsLst>
              <a:gs pos="0">
                <a:schemeClr val="accent1">
                  <a:lumMod val="5000"/>
                  <a:lumOff val="95000"/>
                </a:schemeClr>
              </a:gs>
              <a:gs pos="44000">
                <a:schemeClr val="accent1">
                  <a:lumMod val="45000"/>
                  <a:lumOff val="55000"/>
                </a:schemeClr>
              </a:gs>
              <a:gs pos="83000">
                <a:schemeClr val="tx1">
                  <a:lumMod val="50000"/>
                  <a:lumOff val="50000"/>
                </a:schemeClr>
              </a:gs>
              <a:gs pos="100000">
                <a:schemeClr val="tx1"/>
              </a:gs>
            </a:gsLst>
            <a:lin ang="5400000" scaled="1"/>
          </a:gradFill>
          <a:ln>
            <a:noFill/>
          </a:ln>
          <a:effectLst/>
        </p:spPr>
        <p:txBody>
          <a:bodyPr wrap="none" anchor="ct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p>
        </p:txBody>
      </p:sp>
      <p:pic>
        <p:nvPicPr>
          <p:cNvPr id="16" name="Picture 12">
            <a:extLst>
              <a:ext uri="{FF2B5EF4-FFF2-40B4-BE49-F238E27FC236}">
                <a16:creationId xmlns:a16="http://schemas.microsoft.com/office/drawing/2014/main" id="{DE29016C-5A56-59DC-EADD-797B121E31FD}"/>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 y="4778378"/>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5">
            <a:extLst>
              <a:ext uri="{FF2B5EF4-FFF2-40B4-BE49-F238E27FC236}">
                <a16:creationId xmlns:a16="http://schemas.microsoft.com/office/drawing/2014/main" id="{2C901CFE-DED1-435B-C331-A7E1FAB93D08}"/>
              </a:ext>
            </a:extLst>
          </p:cNvPr>
          <p:cNvSpPr>
            <a:spLocks noChangeArrowheads="1"/>
          </p:cNvSpPr>
          <p:nvPr userDrawn="1"/>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eaLnBrk="1" hangingPunct="1">
              <a:lnSpc>
                <a:spcPct val="98000"/>
              </a:lnSpc>
              <a:spcBef>
                <a:spcPct val="20000"/>
              </a:spcBef>
              <a:defRPr/>
            </a:pPr>
            <a:r>
              <a:rPr lang="en-US" altLang="en-US" sz="1800" b="0" dirty="0">
                <a:solidFill>
                  <a:srgbClr val="FFFFFF"/>
                </a:solidFill>
                <a:cs typeface="Arial" panose="020B0604020202020204" pitchFamily="34" charset="0"/>
              </a:rPr>
              <a:t>IBM Software Group</a:t>
            </a:r>
          </a:p>
        </p:txBody>
      </p:sp>
      <p:sp>
        <p:nvSpPr>
          <p:cNvPr id="18" name="Line 16">
            <a:extLst>
              <a:ext uri="{FF2B5EF4-FFF2-40B4-BE49-F238E27FC236}">
                <a16:creationId xmlns:a16="http://schemas.microsoft.com/office/drawing/2014/main" id="{0E373054-7C90-70C8-7B02-51DA1ADA7570}"/>
              </a:ext>
            </a:extLst>
          </p:cNvPr>
          <p:cNvSpPr>
            <a:spLocks noChangeShapeType="1"/>
          </p:cNvSpPr>
          <p:nvPr userDrawn="1"/>
        </p:nvSpPr>
        <p:spPr bwMode="black">
          <a:xfrm flipV="1">
            <a:off x="2516717" y="1362078"/>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spTree>
    <p:extLst>
      <p:ext uri="{BB962C8B-B14F-4D97-AF65-F5344CB8AC3E}">
        <p14:creationId xmlns:p14="http://schemas.microsoft.com/office/powerpoint/2010/main" val="193358828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03306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84735" y="73025"/>
            <a:ext cx="2999317" cy="6324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4668" y="73025"/>
            <a:ext cx="8796867" cy="6324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546932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4667" y="73025"/>
            <a:ext cx="11999384" cy="533400"/>
          </a:xfrm>
        </p:spPr>
        <p:txBody>
          <a:bodyPr/>
          <a:lstStyle/>
          <a:p>
            <a:r>
              <a:rPr lang="en-US"/>
              <a:t>Click to edit Master title style</a:t>
            </a:r>
          </a:p>
        </p:txBody>
      </p:sp>
      <p:sp>
        <p:nvSpPr>
          <p:cNvPr id="3" name="Text Placeholder 2"/>
          <p:cNvSpPr>
            <a:spLocks noGrp="1"/>
          </p:cNvSpPr>
          <p:nvPr>
            <p:ph type="body" sz="half" idx="1"/>
          </p:nvPr>
        </p:nvSpPr>
        <p:spPr>
          <a:xfrm>
            <a:off x="120651" y="776288"/>
            <a:ext cx="5869516"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3369" y="776288"/>
            <a:ext cx="5871633"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220761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84667" y="73025"/>
            <a:ext cx="11999384" cy="533400"/>
          </a:xfrm>
        </p:spPr>
        <p:txBody>
          <a:bodyPr/>
          <a:lstStyle/>
          <a:p>
            <a:r>
              <a:rPr lang="en-US"/>
              <a:t>Click to edit Master title style</a:t>
            </a:r>
          </a:p>
        </p:txBody>
      </p:sp>
      <p:sp>
        <p:nvSpPr>
          <p:cNvPr id="3" name="Text Placeholder 2"/>
          <p:cNvSpPr>
            <a:spLocks noGrp="1"/>
          </p:cNvSpPr>
          <p:nvPr>
            <p:ph type="body" sz="half" idx="1"/>
          </p:nvPr>
        </p:nvSpPr>
        <p:spPr>
          <a:xfrm>
            <a:off x="120651" y="776288"/>
            <a:ext cx="5869516"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3369" y="776291"/>
            <a:ext cx="5871633" cy="2733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3369" y="3662363"/>
            <a:ext cx="5871633" cy="27352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72906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ig text">
    <p:spTree>
      <p:nvGrpSpPr>
        <p:cNvPr id="1" name=""/>
        <p:cNvGrpSpPr/>
        <p:nvPr/>
      </p:nvGrpSpPr>
      <p:grpSpPr>
        <a:xfrm>
          <a:off x="0" y="0"/>
          <a:ext cx="0" cy="0"/>
          <a:chOff x="0" y="0"/>
          <a:chExt cx="0" cy="0"/>
        </a:xfrm>
      </p:grpSpPr>
      <p:sp>
        <p:nvSpPr>
          <p:cNvPr id="2" name="Title"/>
          <p:cNvSpPr>
            <a:spLocks noGrp="1"/>
          </p:cNvSpPr>
          <p:nvPr>
            <p:ph type="title"/>
          </p:nvPr>
        </p:nvSpPr>
        <p:spPr>
          <a:xfrm>
            <a:off x="182883" y="121920"/>
            <a:ext cx="11704229" cy="5872480"/>
          </a:xfrm>
        </p:spPr>
        <p:txBody>
          <a:bodyPr/>
          <a:lstStyle>
            <a:lvl1pPr>
              <a:defRPr sz="9600" b="1">
                <a:latin typeface="+mn-lt"/>
              </a:defRPr>
            </a:lvl1pPr>
          </a:lstStyle>
          <a:p>
            <a:r>
              <a:rPr lang="en-US" dirty="0"/>
              <a:t>Click to edit Master title style</a:t>
            </a:r>
          </a:p>
        </p:txBody>
      </p:sp>
    </p:spTree>
    <p:extLst>
      <p:ext uri="{BB962C8B-B14F-4D97-AF65-F5344CB8AC3E}">
        <p14:creationId xmlns:p14="http://schemas.microsoft.com/office/powerpoint/2010/main" val="10087631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ver, imagery">
    <p:spTree>
      <p:nvGrpSpPr>
        <p:cNvPr id="1" name=""/>
        <p:cNvGrpSpPr/>
        <p:nvPr/>
      </p:nvGrpSpPr>
      <p:grpSpPr>
        <a:xfrm>
          <a:off x="0" y="0"/>
          <a:ext cx="0" cy="0"/>
          <a:chOff x="0" y="0"/>
          <a:chExt cx="0" cy="0"/>
        </a:xfrm>
      </p:grpSpPr>
      <p:sp>
        <p:nvSpPr>
          <p:cNvPr id="5" name="Picture Placeholder 4" descr="Place imagery here">
            <a:extLst>
              <a:ext uri="{FF2B5EF4-FFF2-40B4-BE49-F238E27FC236}">
                <a16:creationId xmlns:a16="http://schemas.microsoft.com/office/drawing/2014/main" id="{EA7055A2-0B5C-73F2-C2DB-FC7245A7AB38}"/>
              </a:ext>
            </a:extLst>
          </p:cNvPr>
          <p:cNvSpPr>
            <a:spLocks noGrp="1"/>
          </p:cNvSpPr>
          <p:nvPr>
            <p:ph type="pic" sz="quarter" idx="11" hasCustomPrompt="1"/>
          </p:nvPr>
        </p:nvSpPr>
        <p:spPr>
          <a:xfrm>
            <a:off x="0" y="0"/>
            <a:ext cx="12192000" cy="6000750"/>
          </a:xfrm>
          <a:solidFill>
            <a:srgbClr val="E0E0E0"/>
          </a:solidFill>
        </p:spPr>
        <p:txBody>
          <a:bodyPr anchor="ctr"/>
          <a:lstStyle>
            <a:lvl1pPr algn="ctr">
              <a:defRPr>
                <a:solidFill>
                  <a:schemeClr val="accent5"/>
                </a:solidFill>
              </a:defRPr>
            </a:lvl1pPr>
          </a:lstStyle>
          <a:p>
            <a:r>
              <a:rPr lang="en-US"/>
              <a:t>Place imagery here</a:t>
            </a:r>
          </a:p>
        </p:txBody>
      </p:sp>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8001" y="192024"/>
            <a:ext cx="5524575" cy="314404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D404A9AD-5866-6BA4-C928-31A5F88EF1E5}"/>
              </a:ext>
            </a:extLst>
          </p:cNvPr>
          <p:cNvSpPr>
            <a:spLocks noGrp="1"/>
          </p:cNvSpPr>
          <p:nvPr>
            <p:ph type="body" sz="quarter" idx="12"/>
          </p:nvPr>
        </p:nvSpPr>
        <p:spPr>
          <a:xfrm>
            <a:off x="288001" y="6044184"/>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7D4A8A02-E5FB-018D-1574-2015680C3A07}"/>
              </a:ext>
            </a:extLst>
          </p:cNvPr>
          <p:cNvSpPr>
            <a:spLocks noGrp="1"/>
          </p:cNvSpPr>
          <p:nvPr>
            <p:ph type="body" sz="quarter" idx="13"/>
          </p:nvPr>
        </p:nvSpPr>
        <p:spPr>
          <a:xfrm>
            <a:off x="3335318" y="6042370"/>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8" name="Picture 7" descr="IBM 8-bar logo">
            <a:extLst>
              <a:ext uri="{FF2B5EF4-FFF2-40B4-BE49-F238E27FC236}">
                <a16:creationId xmlns:a16="http://schemas.microsoft.com/office/drawing/2014/main" id="{418F6040-10C6-A4A5-7C1E-09A9F553C05B}"/>
              </a:ext>
            </a:extLst>
          </p:cNvPr>
          <p:cNvPicPr>
            <a:picLocks noChangeAspect="1"/>
          </p:cNvPicPr>
          <p:nvPr/>
        </p:nvPicPr>
        <p:blipFill>
          <a:blip r:embed="rId2"/>
          <a:stretch>
            <a:fillRect/>
          </a:stretch>
        </p:blipFill>
        <p:spPr>
          <a:xfrm>
            <a:off x="11138527" y="6263482"/>
            <a:ext cx="819044" cy="304800"/>
          </a:xfrm>
          <a:prstGeom prst="rect">
            <a:avLst/>
          </a:prstGeom>
        </p:spPr>
      </p:pic>
    </p:spTree>
    <p:extLst>
      <p:ext uri="{BB962C8B-B14F-4D97-AF65-F5344CB8AC3E}">
        <p14:creationId xmlns:p14="http://schemas.microsoft.com/office/powerpoint/2010/main" val="2633468825"/>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ver, cyan">
    <p:spTree>
      <p:nvGrpSpPr>
        <p:cNvPr id="1" name=""/>
        <p:cNvGrpSpPr/>
        <p:nvPr/>
      </p:nvGrpSpPr>
      <p:grpSpPr>
        <a:xfrm>
          <a:off x="0" y="0"/>
          <a:ext cx="0" cy="0"/>
          <a:chOff x="0" y="0"/>
          <a:chExt cx="0" cy="0"/>
        </a:xfrm>
      </p:grpSpPr>
      <p:sp>
        <p:nvSpPr>
          <p:cNvPr id="3" name="Rectangle 2" descr="Blue 10 full slide background ">
            <a:extLst>
              <a:ext uri="{FF2B5EF4-FFF2-40B4-BE49-F238E27FC236}">
                <a16:creationId xmlns:a16="http://schemas.microsoft.com/office/drawing/2014/main" id="{8D23798D-A03E-2BC6-136A-14C1E387E723}"/>
              </a:ext>
            </a:extLst>
          </p:cNvPr>
          <p:cNvSpPr/>
          <p:nvPr/>
        </p:nvSpPr>
        <p:spPr bwMode="auto">
          <a:xfrm>
            <a:off x="0" y="0"/>
            <a:ext cx="12192000" cy="6000750"/>
          </a:xfrm>
          <a:prstGeom prst="rect">
            <a:avLst/>
          </a:prstGeom>
          <a:solidFill>
            <a:srgbClr val="E5F6FF"/>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4286" tIns="34286" rIns="34286" bIns="34286" numCol="1" rtlCol="0" anchor="t" anchorCtr="0" compatLnSpc="1">
            <a:prstTxWarp prst="textNoShape">
              <a:avLst/>
            </a:prstTxWarp>
          </a:bodyPr>
          <a:lstStyle/>
          <a:p>
            <a:pPr marL="0" marR="0" indent="0" algn="l" defTabSz="342900" rtl="0" eaLnBrk="1" fontAlgn="base" latinLnBrk="0" hangingPunct="1">
              <a:lnSpc>
                <a:spcPct val="100000"/>
              </a:lnSpc>
              <a:spcBef>
                <a:spcPct val="0"/>
              </a:spcBef>
              <a:spcAft>
                <a:spcPct val="0"/>
              </a:spcAft>
              <a:buClrTx/>
              <a:buSzTx/>
              <a:buFont typeface="IBM Plex Sans Light"/>
              <a:buNone/>
              <a:tabLst/>
            </a:pPr>
            <a:endParaRPr kumimoji="0" lang="en-US" sz="525" b="0" i="0" u="none" strike="noStrike" cap="none" normalizeH="0" baseline="0">
              <a:ln>
                <a:noFill/>
              </a:ln>
              <a:solidFill>
                <a:schemeClr val="bg1"/>
              </a:solidFill>
              <a:effectLst/>
              <a:latin typeface="+mn-lt"/>
            </a:endParaRPr>
          </a:p>
        </p:txBody>
      </p:sp>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8001" y="192024"/>
            <a:ext cx="5524575" cy="228679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5" name="Text Placeholder 6">
            <a:extLst>
              <a:ext uri="{FF2B5EF4-FFF2-40B4-BE49-F238E27FC236}">
                <a16:creationId xmlns:a16="http://schemas.microsoft.com/office/drawing/2014/main" id="{28CADC67-06E4-9D0B-7A49-159C1E99D517}"/>
              </a:ext>
            </a:extLst>
          </p:cNvPr>
          <p:cNvSpPr>
            <a:spLocks noGrp="1"/>
          </p:cNvSpPr>
          <p:nvPr>
            <p:ph type="body" sz="quarter" idx="12"/>
          </p:nvPr>
        </p:nvSpPr>
        <p:spPr>
          <a:xfrm>
            <a:off x="288001" y="6044184"/>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6BAFC6AD-C46B-8438-C789-096006859E45}"/>
              </a:ext>
            </a:extLst>
          </p:cNvPr>
          <p:cNvSpPr>
            <a:spLocks noGrp="1"/>
          </p:cNvSpPr>
          <p:nvPr>
            <p:ph type="body" sz="quarter" idx="13"/>
          </p:nvPr>
        </p:nvSpPr>
        <p:spPr>
          <a:xfrm>
            <a:off x="3335318" y="6042370"/>
            <a:ext cx="2468623" cy="571500"/>
          </a:xfrm>
        </p:spPr>
        <p:txBody>
          <a:bodyPr anchor="b"/>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4" name="Picture 3" descr="IBM 8-bar logo">
            <a:extLst>
              <a:ext uri="{FF2B5EF4-FFF2-40B4-BE49-F238E27FC236}">
                <a16:creationId xmlns:a16="http://schemas.microsoft.com/office/drawing/2014/main" id="{CCD12723-D775-EE21-95A9-8E6D8BA4DC28}"/>
              </a:ext>
            </a:extLst>
          </p:cNvPr>
          <p:cNvPicPr>
            <a:picLocks noChangeAspect="1"/>
          </p:cNvPicPr>
          <p:nvPr/>
        </p:nvPicPr>
        <p:blipFill>
          <a:blip r:embed="rId2"/>
          <a:stretch>
            <a:fillRect/>
          </a:stretch>
        </p:blipFill>
        <p:spPr>
          <a:xfrm>
            <a:off x="11138527" y="6263482"/>
            <a:ext cx="819044" cy="304800"/>
          </a:xfrm>
          <a:prstGeom prst="rect">
            <a:avLst/>
          </a:prstGeom>
        </p:spPr>
      </p:pic>
    </p:spTree>
    <p:extLst>
      <p:ext uri="{BB962C8B-B14F-4D97-AF65-F5344CB8AC3E}">
        <p14:creationId xmlns:p14="http://schemas.microsoft.com/office/powerpoint/2010/main" val="66315106"/>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ver, plain">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8001" y="192024"/>
            <a:ext cx="5524575" cy="2286794"/>
          </a:xfrm>
        </p:spPr>
        <p:txBody>
          <a:bodyPr/>
          <a:lstStyle>
            <a:lvl1pPr>
              <a:lnSpc>
                <a:spcPct val="100000"/>
              </a:lnSpc>
              <a:defRPr sz="3225"/>
            </a:lvl1pPr>
          </a:lstStyle>
          <a:p>
            <a:r>
              <a:rPr lang="en-US"/>
              <a:t>Click to edit Master title style</a:t>
            </a:r>
            <a:endParaRPr lang="en-US" dirty="0"/>
          </a:p>
        </p:txBody>
      </p:sp>
      <p:pic>
        <p:nvPicPr>
          <p:cNvPr id="3" name="Picture 2" descr="IBM 8-bar logo">
            <a:extLst>
              <a:ext uri="{FF2B5EF4-FFF2-40B4-BE49-F238E27FC236}">
                <a16:creationId xmlns:a16="http://schemas.microsoft.com/office/drawing/2014/main" id="{D1A09496-D938-6EB1-106C-48C5E423EAB0}"/>
              </a:ext>
            </a:extLst>
          </p:cNvPr>
          <p:cNvPicPr>
            <a:picLocks noChangeAspect="1"/>
          </p:cNvPicPr>
          <p:nvPr/>
        </p:nvPicPr>
        <p:blipFill>
          <a:blip r:embed="rId2"/>
          <a:stretch>
            <a:fillRect/>
          </a:stretch>
        </p:blipFill>
        <p:spPr>
          <a:xfrm>
            <a:off x="11138527" y="6263482"/>
            <a:ext cx="819044" cy="304800"/>
          </a:xfrm>
          <a:prstGeom prst="rect">
            <a:avLst/>
          </a:prstGeom>
        </p:spPr>
      </p:pic>
    </p:spTree>
    <p:extLst>
      <p:ext uri="{BB962C8B-B14F-4D97-AF65-F5344CB8AC3E}">
        <p14:creationId xmlns:p14="http://schemas.microsoft.com/office/powerpoint/2010/main" val="3053036993"/>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ver, plain, business uni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8001" y="192024"/>
            <a:ext cx="5524575" cy="228679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F3A2629C-3C99-5809-3D6C-46ACEB922F7C}"/>
              </a:ext>
            </a:extLst>
          </p:cNvPr>
          <p:cNvSpPr>
            <a:spLocks noGrp="1"/>
          </p:cNvSpPr>
          <p:nvPr>
            <p:ph type="body" sz="quarter" idx="10"/>
          </p:nvPr>
        </p:nvSpPr>
        <p:spPr>
          <a:xfrm>
            <a:off x="288001" y="6231636"/>
            <a:ext cx="5524575" cy="381000"/>
          </a:xfrm>
        </p:spPr>
        <p:txBody>
          <a:bodyPr anchor="b"/>
          <a:lstStyle>
            <a:lvl1pPr>
              <a:lnSpc>
                <a:spcPct val="110000"/>
              </a:lnSpc>
              <a:spcBef>
                <a:spcPts val="0"/>
              </a:spcBef>
              <a:defRPr sz="1050">
                <a:solidFill>
                  <a:schemeClr val="tx1"/>
                </a:solidFill>
              </a:defRPr>
            </a:lvl1pPr>
          </a:lstStyle>
          <a:p>
            <a:pPr lvl="0"/>
            <a:r>
              <a:rPr lang="en-US"/>
              <a:t>Click to edit Master text styles</a:t>
            </a:r>
          </a:p>
        </p:txBody>
      </p:sp>
      <p:pic>
        <p:nvPicPr>
          <p:cNvPr id="3" name="Picture 2" descr="IBM 8-bar logo">
            <a:extLst>
              <a:ext uri="{FF2B5EF4-FFF2-40B4-BE49-F238E27FC236}">
                <a16:creationId xmlns:a16="http://schemas.microsoft.com/office/drawing/2014/main" id="{6C5E26C6-9CEF-2A61-0C64-FAACB68F53D2}"/>
              </a:ext>
            </a:extLst>
          </p:cNvPr>
          <p:cNvPicPr>
            <a:picLocks noChangeAspect="1"/>
          </p:cNvPicPr>
          <p:nvPr/>
        </p:nvPicPr>
        <p:blipFill>
          <a:blip r:embed="rId2"/>
          <a:stretch>
            <a:fillRect/>
          </a:stretch>
        </p:blipFill>
        <p:spPr>
          <a:xfrm>
            <a:off x="11138527" y="6263482"/>
            <a:ext cx="819044" cy="304800"/>
          </a:xfrm>
          <a:prstGeom prst="rect">
            <a:avLst/>
          </a:prstGeom>
        </p:spPr>
      </p:pic>
    </p:spTree>
    <p:extLst>
      <p:ext uri="{BB962C8B-B14F-4D97-AF65-F5344CB8AC3E}">
        <p14:creationId xmlns:p14="http://schemas.microsoft.com/office/powerpoint/2010/main" val="2626458425"/>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ver, imagery, half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8001" y="192024"/>
            <a:ext cx="5049879" cy="523954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20"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pic>
        <p:nvPicPr>
          <p:cNvPr id="9" name="Picture 8" descr="IBM 8-bar logo">
            <a:extLst>
              <a:ext uri="{FF2B5EF4-FFF2-40B4-BE49-F238E27FC236}">
                <a16:creationId xmlns:a16="http://schemas.microsoft.com/office/drawing/2014/main" id="{735CD4FC-3A11-28F6-09EF-9089FE9596BF}"/>
              </a:ext>
            </a:extLst>
          </p:cNvPr>
          <p:cNvPicPr>
            <a:picLocks noChangeAspect="1"/>
          </p:cNvPicPr>
          <p:nvPr/>
        </p:nvPicPr>
        <p:blipFill>
          <a:blip r:embed="rId2"/>
          <a:stretch>
            <a:fillRect/>
          </a:stretch>
        </p:blipFill>
        <p:spPr>
          <a:xfrm>
            <a:off x="288887" y="6263482"/>
            <a:ext cx="819044" cy="304800"/>
          </a:xfrm>
          <a:prstGeom prst="rect">
            <a:avLst/>
          </a:prstGeom>
        </p:spPr>
      </p:pic>
    </p:spTree>
    <p:extLst>
      <p:ext uri="{BB962C8B-B14F-4D97-AF65-F5344CB8AC3E}">
        <p14:creationId xmlns:p14="http://schemas.microsoft.com/office/powerpoint/2010/main" val="179884282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647952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ver, imagery, half, business unit">
    <p:bg>
      <p:bgPr>
        <a:solidFill>
          <a:schemeClr val="bg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76E74B7-8F2A-46A5-97C4-76677246CFAF}"/>
              </a:ext>
            </a:extLst>
          </p:cNvPr>
          <p:cNvSpPr>
            <a:spLocks noGrp="1"/>
          </p:cNvSpPr>
          <p:nvPr>
            <p:ph type="body" sz="quarter" idx="11"/>
          </p:nvPr>
        </p:nvSpPr>
        <p:spPr>
          <a:xfrm>
            <a:off x="287999" y="288036"/>
            <a:ext cx="5049180" cy="285750"/>
          </a:xfrm>
        </p:spPr>
        <p:txBody>
          <a:bodyPr/>
          <a:lstStyle>
            <a:lvl1pPr>
              <a:spcBef>
                <a:spcPts val="0"/>
              </a:spcBef>
              <a:defRPr sz="1050">
                <a:solidFill>
                  <a:schemeClr val="tx2"/>
                </a:solidFill>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p:txBody>
      </p:sp>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7999" y="763524"/>
            <a:ext cx="5049180" cy="4668838"/>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20"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pic>
        <p:nvPicPr>
          <p:cNvPr id="4" name="Picture 3" descr="IBM 8-bar logo">
            <a:extLst>
              <a:ext uri="{FF2B5EF4-FFF2-40B4-BE49-F238E27FC236}">
                <a16:creationId xmlns:a16="http://schemas.microsoft.com/office/drawing/2014/main" id="{EEE0A3D1-7815-E46E-77D1-E2DC099B4733}"/>
              </a:ext>
            </a:extLst>
          </p:cNvPr>
          <p:cNvPicPr>
            <a:picLocks noChangeAspect="1"/>
          </p:cNvPicPr>
          <p:nvPr/>
        </p:nvPicPr>
        <p:blipFill>
          <a:blip r:embed="rId2"/>
          <a:stretch>
            <a:fillRect/>
          </a:stretch>
        </p:blipFill>
        <p:spPr>
          <a:xfrm>
            <a:off x="288887" y="6263482"/>
            <a:ext cx="819044" cy="304800"/>
          </a:xfrm>
          <a:prstGeom prst="rect">
            <a:avLst/>
          </a:prstGeom>
        </p:spPr>
      </p:pic>
    </p:spTree>
    <p:extLst>
      <p:ext uri="{BB962C8B-B14F-4D97-AF65-F5344CB8AC3E}">
        <p14:creationId xmlns:p14="http://schemas.microsoft.com/office/powerpoint/2010/main" val="3861527367"/>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ntent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8000" y="192024"/>
            <a:ext cx="2477765" cy="2286794"/>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675443B4-0187-FC99-0FDE-8EB191B6CEF4}"/>
              </a:ext>
            </a:extLst>
          </p:cNvPr>
          <p:cNvSpPr>
            <a:spLocks noGrp="1"/>
          </p:cNvSpPr>
          <p:nvPr>
            <p:ph type="body" sz="quarter" idx="10"/>
          </p:nvPr>
        </p:nvSpPr>
        <p:spPr>
          <a:xfrm>
            <a:off x="6380921" y="284957"/>
            <a:ext cx="2476177" cy="5715794"/>
          </a:xfrm>
        </p:spPr>
        <p:txBody>
          <a:bodyPr/>
          <a:lstStyle>
            <a:lvl1pPr defTabSz="435483">
              <a:spcBef>
                <a:spcPts val="0"/>
              </a:spcBef>
              <a:defRPr>
                <a:solidFill>
                  <a:schemeClr val="tx1"/>
                </a:solidFill>
              </a:defRPr>
            </a:lvl1pPr>
            <a:lvl2pPr defTabSz="435483">
              <a:spcBef>
                <a:spcPts val="0"/>
              </a:spcBef>
              <a:defRPr>
                <a:solidFill>
                  <a:schemeClr val="tx1"/>
                </a:solidFill>
              </a:defRPr>
            </a:lvl2pPr>
            <a:lvl3pPr defTabSz="435483">
              <a:spcBef>
                <a:spcPts val="0"/>
              </a:spcBef>
              <a:defRPr>
                <a:solidFill>
                  <a:schemeClr val="tx1"/>
                </a:solidFill>
              </a:defRPr>
            </a:lvl3pPr>
            <a:lvl4pPr defTabSz="435483">
              <a:spcBef>
                <a:spcPts val="0"/>
              </a:spcBef>
              <a:defRPr>
                <a:solidFill>
                  <a:schemeClr val="tx1"/>
                </a:solidFill>
              </a:defRPr>
            </a:lvl4pPr>
            <a:lvl5pPr defTabSz="435483">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5A647AD3-098B-D1AB-C8D8-463E38402F94}"/>
              </a:ext>
            </a:extLst>
          </p:cNvPr>
          <p:cNvSpPr>
            <a:spLocks noGrp="1"/>
          </p:cNvSpPr>
          <p:nvPr>
            <p:ph type="body" sz="quarter" idx="11"/>
          </p:nvPr>
        </p:nvSpPr>
        <p:spPr>
          <a:xfrm>
            <a:off x="9430111" y="284957"/>
            <a:ext cx="2474591" cy="5715794"/>
          </a:xfrm>
        </p:spPr>
        <p:txBody>
          <a:bodyPr/>
          <a:lstStyle>
            <a:lvl1pPr defTabSz="435483">
              <a:spcBef>
                <a:spcPts val="0"/>
              </a:spcBef>
              <a:defRPr>
                <a:solidFill>
                  <a:schemeClr val="tx1"/>
                </a:solidFill>
              </a:defRPr>
            </a:lvl1pPr>
            <a:lvl2pPr defTabSz="435483">
              <a:spcBef>
                <a:spcPts val="0"/>
              </a:spcBef>
              <a:defRPr>
                <a:solidFill>
                  <a:schemeClr val="tx1"/>
                </a:solidFill>
              </a:defRPr>
            </a:lvl2pPr>
            <a:lvl3pPr defTabSz="435483">
              <a:spcBef>
                <a:spcPts val="0"/>
              </a:spcBef>
              <a:defRPr>
                <a:solidFill>
                  <a:schemeClr val="tx1"/>
                </a:solidFill>
              </a:defRPr>
            </a:lvl3pPr>
            <a:lvl4pPr defTabSz="435483">
              <a:spcBef>
                <a:spcPts val="0"/>
              </a:spcBef>
              <a:defRPr>
                <a:solidFill>
                  <a:schemeClr val="tx1"/>
                </a:solidFill>
              </a:defRPr>
            </a:lvl4pPr>
            <a:lvl5pPr defTabSz="435483">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028AA764-A00C-AFFF-7F3F-49A733DCD474}"/>
              </a:ext>
            </a:extLst>
          </p:cNvPr>
          <p:cNvSpPr>
            <a:spLocks noGrp="1"/>
          </p:cNvSpPr>
          <p:nvPr>
            <p:ph type="ftr" sz="quarter" idx="18"/>
          </p:nvPr>
        </p:nvSpPr>
        <p:spPr>
          <a:xfrm>
            <a:off x="284127" y="6402118"/>
            <a:ext cx="2477765" cy="190500"/>
          </a:xfrm>
        </p:spPr>
        <p:txBody>
          <a:bodyPr/>
          <a:lstStyle/>
          <a:p>
            <a:endParaRPr lang="en-US"/>
          </a:p>
        </p:txBody>
      </p:sp>
      <p:sp>
        <p:nvSpPr>
          <p:cNvPr id="4" name="Slide Number">
            <a:extLst>
              <a:ext uri="{FF2B5EF4-FFF2-40B4-BE49-F238E27FC236}">
                <a16:creationId xmlns:a16="http://schemas.microsoft.com/office/drawing/2014/main" id="{D5D1D2A7-CF30-5698-14FC-F71CB82D5BCC}"/>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88028550"/>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ectio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8001" y="192024"/>
            <a:ext cx="5524575" cy="1429544"/>
          </a:xfrm>
        </p:spPr>
        <p:txBody>
          <a:bodyPr rIns="457200"/>
          <a:lstStyle>
            <a:lvl1pPr>
              <a:lnSpc>
                <a:spcPct val="100000"/>
              </a:lnSpc>
              <a:defRPr sz="2400">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A289B0F8-E9A7-CF76-E87F-8D4302E8DA4D}"/>
              </a:ext>
            </a:extLst>
          </p:cNvPr>
          <p:cNvSpPr>
            <a:spLocks noGrp="1"/>
          </p:cNvSpPr>
          <p:nvPr>
            <p:ph type="ftr" sz="quarter" idx="18"/>
          </p:nvPr>
        </p:nvSpPr>
        <p:spPr>
          <a:xfrm>
            <a:off x="284127" y="6402118"/>
            <a:ext cx="2477765" cy="190500"/>
          </a:xfrm>
        </p:spPr>
        <p:txBody>
          <a:bodyPr/>
          <a:lstStyle/>
          <a:p>
            <a:endParaRPr lang="en-US"/>
          </a:p>
        </p:txBody>
      </p:sp>
      <p:sp>
        <p:nvSpPr>
          <p:cNvPr id="4" name="Slide Number">
            <a:extLst>
              <a:ext uri="{FF2B5EF4-FFF2-40B4-BE49-F238E27FC236}">
                <a16:creationId xmlns:a16="http://schemas.microsoft.com/office/drawing/2014/main" id="{A4B74093-A800-CB62-8607-A04D569204E2}"/>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030732541"/>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arge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C7EC0-4BFB-A603-5703-0D692C62692D}"/>
              </a:ext>
            </a:extLst>
          </p:cNvPr>
          <p:cNvSpPr>
            <a:spLocks noGrp="1"/>
          </p:cNvSpPr>
          <p:nvPr>
            <p:ph type="title"/>
          </p:nvPr>
        </p:nvSpPr>
        <p:spPr>
          <a:xfrm>
            <a:off x="287302" y="210312"/>
            <a:ext cx="8569796" cy="4095750"/>
          </a:xfrm>
        </p:spPr>
        <p:txBody>
          <a:bodyPr/>
          <a:lstStyle>
            <a:lvl1pPr>
              <a:defRPr sz="6450" b="0" i="0">
                <a:solidFill>
                  <a:schemeClr val="tx2"/>
                </a:solidFill>
                <a:latin typeface="IBM Plex Sans ExtLt" panose="020B0303050203000203" pitchFamily="34" charset="0"/>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BC591478-AD3F-2EF7-29A4-36A887DC1956}"/>
              </a:ext>
            </a:extLst>
          </p:cNvPr>
          <p:cNvSpPr>
            <a:spLocks noGrp="1"/>
          </p:cNvSpPr>
          <p:nvPr>
            <p:ph type="ftr" sz="quarter" idx="18"/>
          </p:nvPr>
        </p:nvSpPr>
        <p:spPr>
          <a:xfrm>
            <a:off x="284127" y="6402118"/>
            <a:ext cx="2477765" cy="190500"/>
          </a:xfrm>
        </p:spPr>
        <p:txBody>
          <a:bodyPr/>
          <a:lstStyle/>
          <a:p>
            <a:endParaRPr lang="en-US"/>
          </a:p>
        </p:txBody>
      </p:sp>
      <p:sp>
        <p:nvSpPr>
          <p:cNvPr id="4" name="Slide Number">
            <a:extLst>
              <a:ext uri="{FF2B5EF4-FFF2-40B4-BE49-F238E27FC236}">
                <a16:creationId xmlns:a16="http://schemas.microsoft.com/office/drawing/2014/main" id="{76697187-0170-8894-23C9-28F80A0C3B2B}"/>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437237507"/>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allout, headli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8001" y="192024"/>
            <a:ext cx="4953943" cy="1429544"/>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0354631A-4ED7-F527-1CBC-9AF7BE2CB676}"/>
              </a:ext>
            </a:extLst>
          </p:cNvPr>
          <p:cNvSpPr>
            <a:spLocks noGrp="1"/>
          </p:cNvSpPr>
          <p:nvPr>
            <p:ph type="body" sz="quarter" idx="10"/>
          </p:nvPr>
        </p:nvSpPr>
        <p:spPr>
          <a:xfrm>
            <a:off x="6382796" y="224028"/>
            <a:ext cx="5520317" cy="4287044"/>
          </a:xfrm>
        </p:spPr>
        <p:txBody>
          <a:bodyPr/>
          <a:lstStyle>
            <a:lvl1pPr>
              <a:lnSpc>
                <a:spcPct val="100000"/>
              </a:lnSpc>
              <a:spcBef>
                <a:spcPts val="0"/>
              </a:spcBef>
              <a:defRPr sz="2400">
                <a:solidFill>
                  <a:schemeClr val="tx2"/>
                </a:solidFill>
              </a:defRPr>
            </a:lvl1pPr>
            <a:lvl2pPr marL="219456" indent="-219456">
              <a:lnSpc>
                <a:spcPct val="100000"/>
              </a:lnSpc>
              <a:spcBef>
                <a:spcPts val="0"/>
              </a:spcBef>
              <a:defRPr sz="2400">
                <a:solidFill>
                  <a:schemeClr val="tx2"/>
                </a:solidFill>
              </a:defRPr>
            </a:lvl2pPr>
            <a:lvl3pPr marL="411480" indent="-219456">
              <a:lnSpc>
                <a:spcPct val="100000"/>
              </a:lnSpc>
              <a:spcBef>
                <a:spcPts val="0"/>
              </a:spcBef>
              <a:defRPr sz="2400">
                <a:solidFill>
                  <a:schemeClr val="tx2"/>
                </a:solidFill>
              </a:defRPr>
            </a:lvl3pPr>
            <a:lvl4pPr marL="658368">
              <a:lnSpc>
                <a:spcPct val="100000"/>
              </a:lnSpc>
              <a:spcBef>
                <a:spcPts val="0"/>
              </a:spcBef>
              <a:defRPr sz="2400">
                <a:solidFill>
                  <a:schemeClr val="tx2"/>
                </a:solidFill>
              </a:defRPr>
            </a:lvl4pPr>
            <a:lvl5pPr>
              <a:lnSpc>
                <a:spcPct val="100000"/>
              </a:lnSpc>
              <a:spcBef>
                <a:spcPts val="0"/>
              </a:spcBef>
              <a:defRPr sz="2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7BE5947E-6D4A-9E09-E5A6-D31DBCAEE2C6}"/>
              </a:ext>
            </a:extLst>
          </p:cNvPr>
          <p:cNvSpPr>
            <a:spLocks noGrp="1"/>
          </p:cNvSpPr>
          <p:nvPr>
            <p:ph type="ftr" sz="quarter" idx="18"/>
          </p:nvPr>
        </p:nvSpPr>
        <p:spPr>
          <a:xfrm>
            <a:off x="284127" y="6402118"/>
            <a:ext cx="2477765" cy="190500"/>
          </a:xfrm>
        </p:spPr>
        <p:txBody>
          <a:bodyPr/>
          <a:lstStyle/>
          <a:p>
            <a:endParaRPr lang="en-US"/>
          </a:p>
        </p:txBody>
      </p:sp>
      <p:sp>
        <p:nvSpPr>
          <p:cNvPr id="6" name="Slide Number">
            <a:extLst>
              <a:ext uri="{FF2B5EF4-FFF2-40B4-BE49-F238E27FC236}">
                <a16:creationId xmlns:a16="http://schemas.microsoft.com/office/drawing/2014/main" id="{C82E6DCD-41A5-9DA3-C061-E8DA39B99059}"/>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128279221"/>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allout, stand-alo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210312"/>
            <a:ext cx="7330120" cy="4858544"/>
          </a:xfrm>
        </p:spPr>
        <p:txBody>
          <a:bodyPr/>
          <a:lstStyle>
            <a:lvl1pPr>
              <a:lnSpc>
                <a:spcPct val="100000"/>
              </a:lnSpc>
              <a:defRPr sz="3225">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1FCFA7EA-8E9F-E01B-AB9C-B7BE7D3D11E9}"/>
              </a:ext>
            </a:extLst>
          </p:cNvPr>
          <p:cNvSpPr>
            <a:spLocks noGrp="1"/>
          </p:cNvSpPr>
          <p:nvPr>
            <p:ph type="ftr" sz="quarter" idx="18"/>
          </p:nvPr>
        </p:nvSpPr>
        <p:spPr>
          <a:xfrm>
            <a:off x="284127" y="6402118"/>
            <a:ext cx="2477765" cy="190500"/>
          </a:xfrm>
        </p:spPr>
        <p:txBody>
          <a:bodyPr/>
          <a:lstStyle/>
          <a:p>
            <a:endParaRPr lang="en-US"/>
          </a:p>
        </p:txBody>
      </p:sp>
      <p:sp>
        <p:nvSpPr>
          <p:cNvPr id="4" name="Slide Number">
            <a:extLst>
              <a:ext uri="{FF2B5EF4-FFF2-40B4-BE49-F238E27FC236}">
                <a16:creationId xmlns:a16="http://schemas.microsoft.com/office/drawing/2014/main" id="{12510822-3D1B-0CFC-3FF0-1E55DA550F8D}"/>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633029567"/>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Data, 2 callouts, vertical">
    <p:bg>
      <p:bgPr>
        <a:solidFill>
          <a:schemeClr val="bg1"/>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D5E03B0-C633-E81D-0D42-3FCCAFD64B0F}"/>
              </a:ext>
            </a:extLst>
          </p:cNvPr>
          <p:cNvSpPr>
            <a:spLocks noGrp="1"/>
          </p:cNvSpPr>
          <p:nvPr>
            <p:ph type="body" sz="quarter" idx="12"/>
          </p:nvPr>
        </p:nvSpPr>
        <p:spPr>
          <a:xfrm>
            <a:off x="288000" y="288036"/>
            <a:ext cx="3811091" cy="3144044"/>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DB20D7FD-6784-59C5-938D-4728A153F52B}"/>
              </a:ext>
            </a:extLst>
          </p:cNvPr>
          <p:cNvSpPr>
            <a:spLocks noGrp="1"/>
          </p:cNvSpPr>
          <p:nvPr>
            <p:ph type="body" sz="quarter" idx="13" hasCustomPrompt="1"/>
          </p:nvPr>
        </p:nvSpPr>
        <p:spPr>
          <a:xfrm>
            <a:off x="288001" y="4649724"/>
            <a:ext cx="5524575" cy="1771650"/>
          </a:xfrm>
        </p:spPr>
        <p:txBody>
          <a:bodyPr anchor="b"/>
          <a:lstStyle>
            <a:lvl1pPr>
              <a:lnSpc>
                <a:spcPct val="90000"/>
              </a:lnSpc>
              <a:spcBef>
                <a:spcPts val="0"/>
              </a:spcBef>
              <a:defRPr sz="9675" b="0" i="0">
                <a:solidFill>
                  <a:schemeClr val="accent1"/>
                </a:solidFill>
                <a:latin typeface="IBM Plex Sans ExtLt" panose="020B0303050203000203" pitchFamily="34" charset="0"/>
              </a:defRPr>
            </a:lvl1pPr>
          </a:lstStyle>
          <a:p>
            <a:r>
              <a:rPr lang="en-US" dirty="0"/>
              <a:t>↗︎00M</a:t>
            </a:r>
          </a:p>
        </p:txBody>
      </p:sp>
      <p:cxnSp>
        <p:nvCxnSpPr>
          <p:cNvPr id="9" name="Straight Connector 8" descr="Vertical column divider">
            <a:extLst>
              <a:ext uri="{FF2B5EF4-FFF2-40B4-BE49-F238E27FC236}">
                <a16:creationId xmlns:a16="http://schemas.microsoft.com/office/drawing/2014/main" id="{1C44518A-7FBB-67DA-E35B-8BC0AAFC6062}"/>
              </a:ext>
            </a:extLst>
          </p:cNvPr>
          <p:cNvCxnSpPr/>
          <p:nvPr/>
        </p:nvCxnSpPr>
        <p:spPr bwMode="auto">
          <a:xfrm>
            <a:off x="609600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0A7285B0-4A1E-8885-0C0E-77D0ECA9CACD}"/>
              </a:ext>
            </a:extLst>
          </p:cNvPr>
          <p:cNvSpPr>
            <a:spLocks noGrp="1"/>
          </p:cNvSpPr>
          <p:nvPr>
            <p:ph type="body" sz="quarter" idx="11"/>
          </p:nvPr>
        </p:nvSpPr>
        <p:spPr>
          <a:xfrm>
            <a:off x="6380919" y="288036"/>
            <a:ext cx="3809504" cy="3144044"/>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5F395CBF-E65B-9A42-BAE5-C2B2BD9B7BD2}"/>
              </a:ext>
            </a:extLst>
          </p:cNvPr>
          <p:cNvSpPr>
            <a:spLocks noGrp="1"/>
          </p:cNvSpPr>
          <p:nvPr>
            <p:ph type="body" sz="quarter" idx="14" hasCustomPrompt="1"/>
          </p:nvPr>
        </p:nvSpPr>
        <p:spPr>
          <a:xfrm>
            <a:off x="6380920" y="4648200"/>
            <a:ext cx="5523781" cy="1771650"/>
          </a:xfrm>
        </p:spPr>
        <p:txBody>
          <a:bodyPr anchor="b"/>
          <a:lstStyle>
            <a:lvl1pPr>
              <a:lnSpc>
                <a:spcPct val="90000"/>
              </a:lnSpc>
              <a:spcBef>
                <a:spcPts val="0"/>
              </a:spcBef>
              <a:defRPr sz="9675" b="0" i="0">
                <a:solidFill>
                  <a:schemeClr val="accent1"/>
                </a:solidFill>
                <a:latin typeface="IBM Plex Sans ExtLt" panose="020B0303050203000203" pitchFamily="34" charset="0"/>
              </a:defRPr>
            </a:lvl1pPr>
          </a:lstStyle>
          <a:p>
            <a:r>
              <a:rPr lang="en-US" dirty="0"/>
              <a:t>+00%</a:t>
            </a:r>
          </a:p>
        </p:txBody>
      </p:sp>
      <p:sp>
        <p:nvSpPr>
          <p:cNvPr id="3" name="Footer Placeholder 3">
            <a:extLst>
              <a:ext uri="{FF2B5EF4-FFF2-40B4-BE49-F238E27FC236}">
                <a16:creationId xmlns:a16="http://schemas.microsoft.com/office/drawing/2014/main" id="{8F3E002C-97C5-3260-CB49-7E93DF3397C8}"/>
              </a:ext>
            </a:extLst>
          </p:cNvPr>
          <p:cNvSpPr>
            <a:spLocks noGrp="1"/>
          </p:cNvSpPr>
          <p:nvPr>
            <p:ph type="ftr" sz="quarter" idx="18"/>
          </p:nvPr>
        </p:nvSpPr>
        <p:spPr>
          <a:xfrm>
            <a:off x="284127" y="6402118"/>
            <a:ext cx="2477765" cy="190500"/>
          </a:xfrm>
        </p:spPr>
        <p:txBody>
          <a:bodyPr/>
          <a:lstStyle/>
          <a:p>
            <a:endParaRPr lang="en-US"/>
          </a:p>
        </p:txBody>
      </p:sp>
      <p:sp>
        <p:nvSpPr>
          <p:cNvPr id="4" name="Slide Number">
            <a:extLst>
              <a:ext uri="{FF2B5EF4-FFF2-40B4-BE49-F238E27FC236}">
                <a16:creationId xmlns:a16="http://schemas.microsoft.com/office/drawing/2014/main" id="{160DC6C8-AF18-F14B-A164-C49B271F59AD}"/>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965150845"/>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Data, 3 callouts, vertic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8000" y="288036"/>
            <a:ext cx="2474591" cy="1429544"/>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14884"/>
            <a:ext cx="2475384" cy="953956"/>
          </a:xfrm>
        </p:spPr>
        <p:txBody>
          <a:bodyPr/>
          <a:lstStyle>
            <a:lvl1pPr>
              <a:lnSpc>
                <a:spcPct val="90000"/>
              </a:lnSpc>
              <a:defRPr sz="4875">
                <a:solidFill>
                  <a:schemeClr val="accent1"/>
                </a:solidFill>
              </a:defRPr>
            </a:lvl1pPr>
            <a:lvl2pPr marL="0" indent="0">
              <a:buNone/>
              <a:defRPr/>
            </a:lvl2pPr>
          </a:lstStyle>
          <a:p>
            <a:pPr lvl="0"/>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3333316" y="1166534"/>
            <a:ext cx="2475384" cy="483652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6383302" y="213241"/>
            <a:ext cx="2474591" cy="953294"/>
          </a:xfrm>
        </p:spPr>
        <p:txBody>
          <a:bodyPr/>
          <a:lstStyle>
            <a:lvl1pPr>
              <a:lnSpc>
                <a:spcPct val="90000"/>
              </a:lnSpc>
              <a:defRPr sz="4875">
                <a:solidFill>
                  <a:schemeClr val="accent1"/>
                </a:solidFill>
              </a:defRPr>
            </a:lvl1pPr>
          </a:lstStyle>
          <a:p>
            <a:pPr lvl="0"/>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21" y="1167330"/>
            <a:ext cx="2476177"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9428525" y="214830"/>
            <a:ext cx="2474591" cy="951707"/>
          </a:xfrm>
        </p:spPr>
        <p:txBody>
          <a:bodyPr/>
          <a:lstStyle>
            <a:lvl1pPr>
              <a:lnSpc>
                <a:spcPct val="90000"/>
              </a:lnSpc>
              <a:defRPr sz="4875">
                <a:solidFill>
                  <a:schemeClr val="accent1"/>
                </a:solidFill>
              </a:defRPr>
            </a:lvl1pPr>
          </a:lstStyle>
          <a:p>
            <a:pPr lvl="0"/>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9428525" y="1166534"/>
            <a:ext cx="2476177"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15DBF980-9C8F-3F7A-E896-C207BA2781B7}"/>
              </a:ext>
            </a:extLst>
          </p:cNvPr>
          <p:cNvSpPr>
            <a:spLocks noGrp="1"/>
          </p:cNvSpPr>
          <p:nvPr>
            <p:ph type="ftr" sz="quarter" idx="18"/>
          </p:nvPr>
        </p:nvSpPr>
        <p:spPr>
          <a:xfrm>
            <a:off x="284127" y="6402118"/>
            <a:ext cx="2477765" cy="190500"/>
          </a:xfrm>
        </p:spPr>
        <p:txBody>
          <a:bodyPr/>
          <a:lstStyle/>
          <a:p>
            <a:endParaRPr lang="en-US"/>
          </a:p>
        </p:txBody>
      </p:sp>
      <p:sp>
        <p:nvSpPr>
          <p:cNvPr id="6" name="Slide Number">
            <a:extLst>
              <a:ext uri="{FF2B5EF4-FFF2-40B4-BE49-F238E27FC236}">
                <a16:creationId xmlns:a16="http://schemas.microsoft.com/office/drawing/2014/main" id="{85A7B871-06B9-0A3F-4D1D-A14D572C268D}"/>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011412246"/>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Data, 2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48808-B77B-7E67-E7EA-BCC945D4D51B}"/>
              </a:ext>
            </a:extLst>
          </p:cNvPr>
          <p:cNvSpPr>
            <a:spLocks noGrp="1"/>
          </p:cNvSpPr>
          <p:nvPr>
            <p:ph type="title" hasCustomPrompt="1"/>
          </p:nvPr>
        </p:nvSpPr>
        <p:spPr>
          <a:xfrm>
            <a:off x="287302" y="201168"/>
            <a:ext cx="2474591" cy="2667794"/>
          </a:xfrm>
        </p:spPr>
        <p:txBody>
          <a:bodyPr/>
          <a:lstStyle>
            <a:lvl1pPr>
              <a:lnSpc>
                <a:spcPct val="100000"/>
              </a:lnSpc>
              <a:defRPr sz="3225">
                <a:solidFill>
                  <a:schemeClr val="accent1"/>
                </a:solidFill>
              </a:defRPr>
            </a:lvl1pPr>
          </a:lstStyle>
          <a:p>
            <a:r>
              <a:rPr lang="en-US" dirty="0"/>
              <a:t>+000%</a:t>
            </a:r>
          </a:p>
        </p:txBody>
      </p:sp>
      <p:sp>
        <p:nvSpPr>
          <p:cNvPr id="5" name="Text Placeholder 4">
            <a:extLst>
              <a:ext uri="{FF2B5EF4-FFF2-40B4-BE49-F238E27FC236}">
                <a16:creationId xmlns:a16="http://schemas.microsoft.com/office/drawing/2014/main" id="{88378CF2-9CD6-2749-A489-08A4608D0BDA}"/>
              </a:ext>
            </a:extLst>
          </p:cNvPr>
          <p:cNvSpPr>
            <a:spLocks noGrp="1"/>
          </p:cNvSpPr>
          <p:nvPr>
            <p:ph type="body" sz="quarter" idx="11"/>
          </p:nvPr>
        </p:nvSpPr>
        <p:spPr>
          <a:xfrm>
            <a:off x="3333316" y="201168"/>
            <a:ext cx="5523781" cy="2667794"/>
          </a:xfrm>
        </p:spPr>
        <p:txBody>
          <a:bodyPr/>
          <a:lstStyle>
            <a:lvl1pPr>
              <a:lnSpc>
                <a:spcPct val="100000"/>
              </a:lnSpc>
              <a:spcBef>
                <a:spcPts val="0"/>
              </a:spcBef>
              <a:defRPr sz="3225">
                <a:solidFill>
                  <a:schemeClr val="tx1"/>
                </a:solidFill>
              </a:defRPr>
            </a:lvl1pPr>
            <a:lvl2pPr marL="294894" indent="-294894">
              <a:lnSpc>
                <a:spcPct val="100000"/>
              </a:lnSpc>
              <a:spcBef>
                <a:spcPts val="0"/>
              </a:spcBef>
              <a:defRPr sz="3225">
                <a:solidFill>
                  <a:schemeClr val="tx1"/>
                </a:solidFill>
              </a:defRPr>
            </a:lvl2pPr>
            <a:lvl3pPr marL="562356" indent="-294894">
              <a:lnSpc>
                <a:spcPct val="100000"/>
              </a:lnSpc>
              <a:spcBef>
                <a:spcPts val="0"/>
              </a:spcBef>
              <a:defRPr sz="3225">
                <a:solidFill>
                  <a:schemeClr val="tx1"/>
                </a:solidFill>
              </a:defRPr>
            </a:lvl3pPr>
            <a:lvl4pPr marL="857250" indent="-294894">
              <a:lnSpc>
                <a:spcPct val="100000"/>
              </a:lnSpc>
              <a:spcBef>
                <a:spcPts val="0"/>
              </a:spcBef>
              <a:defRPr sz="3225">
                <a:solidFill>
                  <a:schemeClr val="tx1"/>
                </a:solidFill>
              </a:defRPr>
            </a:lvl4pPr>
            <a:lvl5pPr>
              <a:lnSpc>
                <a:spcPct val="100000"/>
              </a:lnSpc>
              <a:spcBef>
                <a:spcPts val="0"/>
              </a:spcBef>
              <a:defRPr sz="3225">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0" name="Straight Connector 9" descr="Horizontal row divider">
            <a:extLst>
              <a:ext uri="{FF2B5EF4-FFF2-40B4-BE49-F238E27FC236}">
                <a16:creationId xmlns:a16="http://schemas.microsoft.com/office/drawing/2014/main" id="{3D81813D-DA09-FCA0-D570-1E2D428C59E9}"/>
              </a:ext>
            </a:extLst>
          </p:cNvPr>
          <p:cNvCxnSpPr/>
          <p:nvPr/>
        </p:nvCxnSpPr>
        <p:spPr bwMode="auto">
          <a:xfrm>
            <a:off x="284127"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A16C1F9D-1D2C-5BDA-E821-35CB4A8708F5}"/>
              </a:ext>
            </a:extLst>
          </p:cNvPr>
          <p:cNvSpPr>
            <a:spLocks noGrp="1"/>
          </p:cNvSpPr>
          <p:nvPr>
            <p:ph type="body" sz="quarter" idx="12" hasCustomPrompt="1"/>
          </p:nvPr>
        </p:nvSpPr>
        <p:spPr>
          <a:xfrm>
            <a:off x="287302" y="3238500"/>
            <a:ext cx="2474591" cy="2667000"/>
          </a:xfrm>
        </p:spPr>
        <p:txBody>
          <a:bodyPr/>
          <a:lstStyle>
            <a:lvl1pPr>
              <a:lnSpc>
                <a:spcPct val="100000"/>
              </a:lnSpc>
              <a:defRPr sz="3225">
                <a:solidFill>
                  <a:schemeClr val="accent1"/>
                </a:solidFill>
              </a:defRPr>
            </a:lvl1pPr>
            <a:lvl2pPr>
              <a:lnSpc>
                <a:spcPct val="100000"/>
              </a:lnSpc>
              <a:defRPr sz="3225">
                <a:solidFill>
                  <a:schemeClr val="accent1"/>
                </a:solidFill>
              </a:defRPr>
            </a:lvl2pPr>
            <a:lvl3pPr>
              <a:lnSpc>
                <a:spcPct val="100000"/>
              </a:lnSpc>
              <a:defRPr sz="3225">
                <a:solidFill>
                  <a:schemeClr val="accent1"/>
                </a:solidFill>
              </a:defRPr>
            </a:lvl3pPr>
            <a:lvl4pPr>
              <a:lnSpc>
                <a:spcPct val="100000"/>
              </a:lnSpc>
              <a:defRPr sz="3225">
                <a:solidFill>
                  <a:schemeClr val="accent1"/>
                </a:solidFill>
              </a:defRPr>
            </a:lvl4pPr>
            <a:lvl5pPr>
              <a:lnSpc>
                <a:spcPct val="100000"/>
              </a:lnSpc>
              <a:defRPr sz="3225">
                <a:solidFill>
                  <a:schemeClr val="accent1"/>
                </a:solidFill>
              </a:defRPr>
            </a:lvl5pPr>
          </a:lstStyle>
          <a:p>
            <a:pPr lvl="0"/>
            <a:r>
              <a:rPr lang="en-US" dirty="0"/>
              <a:t>+000M</a:t>
            </a:r>
          </a:p>
        </p:txBody>
      </p:sp>
      <p:sp>
        <p:nvSpPr>
          <p:cNvPr id="11" name="Text Placeholder 10">
            <a:extLst>
              <a:ext uri="{FF2B5EF4-FFF2-40B4-BE49-F238E27FC236}">
                <a16:creationId xmlns:a16="http://schemas.microsoft.com/office/drawing/2014/main" id="{2C97FE8A-75E3-6FC8-02DD-50E0A4C8C958}"/>
              </a:ext>
            </a:extLst>
          </p:cNvPr>
          <p:cNvSpPr>
            <a:spLocks noGrp="1"/>
          </p:cNvSpPr>
          <p:nvPr>
            <p:ph type="body" sz="quarter" idx="13"/>
          </p:nvPr>
        </p:nvSpPr>
        <p:spPr>
          <a:xfrm>
            <a:off x="3333316" y="3238500"/>
            <a:ext cx="5523781" cy="2667000"/>
          </a:xfrm>
        </p:spPr>
        <p:txBody>
          <a:bodyPr/>
          <a:lstStyle>
            <a:lvl1pPr>
              <a:lnSpc>
                <a:spcPct val="100000"/>
              </a:lnSpc>
              <a:spcBef>
                <a:spcPts val="0"/>
              </a:spcBef>
              <a:defRPr sz="3225">
                <a:solidFill>
                  <a:schemeClr val="tx1"/>
                </a:solidFill>
              </a:defRPr>
            </a:lvl1pPr>
            <a:lvl2pPr marL="294894" indent="-294894">
              <a:lnSpc>
                <a:spcPct val="100000"/>
              </a:lnSpc>
              <a:spcBef>
                <a:spcPts val="0"/>
              </a:spcBef>
              <a:defRPr sz="3225">
                <a:solidFill>
                  <a:schemeClr val="tx1"/>
                </a:solidFill>
              </a:defRPr>
            </a:lvl2pPr>
            <a:lvl3pPr marL="562356" indent="-294894">
              <a:lnSpc>
                <a:spcPct val="100000"/>
              </a:lnSpc>
              <a:spcBef>
                <a:spcPts val="0"/>
              </a:spcBef>
              <a:defRPr sz="3225">
                <a:solidFill>
                  <a:schemeClr val="tx1"/>
                </a:solidFill>
              </a:defRPr>
            </a:lvl3pPr>
            <a:lvl4pPr marL="857250" indent="-294894">
              <a:lnSpc>
                <a:spcPct val="100000"/>
              </a:lnSpc>
              <a:spcBef>
                <a:spcPts val="0"/>
              </a:spcBef>
              <a:defRPr sz="3225">
                <a:solidFill>
                  <a:schemeClr val="tx1"/>
                </a:solidFill>
              </a:defRPr>
            </a:lvl4pPr>
            <a:lvl5pPr>
              <a:lnSpc>
                <a:spcPct val="100000"/>
              </a:lnSpc>
              <a:spcBef>
                <a:spcPts val="0"/>
              </a:spcBef>
              <a:defRPr sz="3225">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0837D060-1DA4-2AC5-AC63-E1AFDD16370F}"/>
              </a:ext>
            </a:extLst>
          </p:cNvPr>
          <p:cNvSpPr>
            <a:spLocks noGrp="1"/>
          </p:cNvSpPr>
          <p:nvPr>
            <p:ph type="ftr" sz="quarter" idx="18"/>
          </p:nvPr>
        </p:nvSpPr>
        <p:spPr>
          <a:xfrm>
            <a:off x="284127" y="6402118"/>
            <a:ext cx="2477765" cy="190500"/>
          </a:xfrm>
        </p:spPr>
        <p:txBody>
          <a:bodyPr/>
          <a:lstStyle/>
          <a:p>
            <a:endParaRPr lang="en-US"/>
          </a:p>
        </p:txBody>
      </p:sp>
      <p:sp>
        <p:nvSpPr>
          <p:cNvPr id="6" name="Slide Number">
            <a:extLst>
              <a:ext uri="{FF2B5EF4-FFF2-40B4-BE49-F238E27FC236}">
                <a16:creationId xmlns:a16="http://schemas.microsoft.com/office/drawing/2014/main" id="{B3EE9E1A-5619-752E-836B-A127FD2C7D75}"/>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83618839"/>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Data, 3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8000" y="288036"/>
            <a:ext cx="2474591" cy="1429544"/>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05740"/>
            <a:ext cx="2475384" cy="1429544"/>
          </a:xfrm>
        </p:spPr>
        <p:txBody>
          <a:bodyPr/>
          <a:lstStyle>
            <a:lvl1pPr>
              <a:lnSpc>
                <a:spcPct val="90000"/>
              </a:lnSpc>
              <a:defRPr sz="4875">
                <a:solidFill>
                  <a:schemeClr val="accent1"/>
                </a:solidFill>
              </a:defRPr>
            </a:lvl1pPr>
            <a:lvl2pPr marL="0" indent="0">
              <a:buNone/>
              <a:defRPr/>
            </a:lvl2pPr>
          </a:lstStyle>
          <a:p>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6380919" y="288036"/>
            <a:ext cx="3809504" cy="1429544"/>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7" name="Straight Connector 16" descr="Horizontal row divider">
            <a:extLst>
              <a:ext uri="{FF2B5EF4-FFF2-40B4-BE49-F238E27FC236}">
                <a16:creationId xmlns:a16="http://schemas.microsoft.com/office/drawing/2014/main" id="{1103109C-6DA9-8F27-B4B1-EE276442E489}"/>
              </a:ext>
            </a:extLst>
          </p:cNvPr>
          <p:cNvCxnSpPr/>
          <p:nvPr/>
        </p:nvCxnSpPr>
        <p:spPr bwMode="auto">
          <a:xfrm>
            <a:off x="3333316" y="20002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3333316" y="2093979"/>
            <a:ext cx="2475384" cy="1428753"/>
          </a:xfrm>
        </p:spPr>
        <p:txBody>
          <a:bodyPr/>
          <a:lstStyle>
            <a:lvl1pPr>
              <a:lnSpc>
                <a:spcPct val="90000"/>
              </a:lnSpc>
              <a:defRPr sz="4875">
                <a:solidFill>
                  <a:schemeClr val="accent1"/>
                </a:solidFill>
              </a:defRPr>
            </a:lvl1pPr>
          </a:lstStyle>
          <a:p>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19" y="21907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5" name="Straight Connector 14" descr="Horizontal row divider">
            <a:extLst>
              <a:ext uri="{FF2B5EF4-FFF2-40B4-BE49-F238E27FC236}">
                <a16:creationId xmlns:a16="http://schemas.microsoft.com/office/drawing/2014/main" id="{687931BB-B3EF-829C-B354-B048514D5138}"/>
              </a:ext>
            </a:extLst>
          </p:cNvPr>
          <p:cNvCxnSpPr/>
          <p:nvPr/>
        </p:nvCxnSpPr>
        <p:spPr bwMode="auto">
          <a:xfrm>
            <a:off x="3333316" y="40957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3333319" y="4201671"/>
            <a:ext cx="2475383" cy="1428753"/>
          </a:xfrm>
        </p:spPr>
        <p:txBody>
          <a:bodyPr/>
          <a:lstStyle>
            <a:lvl1pPr>
              <a:lnSpc>
                <a:spcPct val="90000"/>
              </a:lnSpc>
              <a:defRPr sz="4875">
                <a:solidFill>
                  <a:schemeClr val="accent1"/>
                </a:solidFill>
              </a:defRPr>
            </a:lvl1pPr>
          </a:lstStyle>
          <a:p>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6380919" y="42862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600" b="0" i="0">
                <a:solidFill>
                  <a:schemeClr val="tx1"/>
                </a:solidFill>
                <a:latin typeface="IBM Plex Sans" panose="020B0503050203000203" pitchFamily="34" charset="0"/>
              </a:defRPr>
            </a:lvl1pPr>
            <a:lvl2pPr>
              <a:lnSpc>
                <a:spcPct val="120000"/>
              </a:lnSpc>
              <a:spcBef>
                <a:spcPts val="0"/>
              </a:spcBef>
              <a:defRPr sz="600" b="0" i="0">
                <a:solidFill>
                  <a:schemeClr val="tx1"/>
                </a:solidFill>
                <a:latin typeface="IBM Plex Sans" panose="020B0503050203000203" pitchFamily="34" charset="0"/>
              </a:defRPr>
            </a:lvl2pPr>
            <a:lvl3pPr>
              <a:lnSpc>
                <a:spcPct val="120000"/>
              </a:lnSpc>
              <a:spcBef>
                <a:spcPts val="0"/>
              </a:spcBef>
              <a:defRPr sz="600" b="0" i="0">
                <a:solidFill>
                  <a:schemeClr val="tx1"/>
                </a:solidFill>
                <a:latin typeface="IBM Plex Sans" panose="020B0503050203000203" pitchFamily="34" charset="0"/>
              </a:defRPr>
            </a:lvl3pPr>
            <a:lvl4pPr>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5C67502-D618-DC10-9CCC-905693ABB58E}"/>
              </a:ext>
            </a:extLst>
          </p:cNvPr>
          <p:cNvSpPr>
            <a:spLocks noGrp="1"/>
          </p:cNvSpPr>
          <p:nvPr>
            <p:ph type="ftr" sz="quarter" idx="18"/>
          </p:nvPr>
        </p:nvSpPr>
        <p:spPr>
          <a:xfrm>
            <a:off x="284127" y="6402118"/>
            <a:ext cx="2477765" cy="190500"/>
          </a:xfrm>
        </p:spPr>
        <p:txBody>
          <a:bodyPr/>
          <a:lstStyle/>
          <a:p>
            <a:endParaRPr lang="en-US"/>
          </a:p>
        </p:txBody>
      </p:sp>
      <p:sp>
        <p:nvSpPr>
          <p:cNvPr id="6" name="Slide Number">
            <a:extLst>
              <a:ext uri="{FF2B5EF4-FFF2-40B4-BE49-F238E27FC236}">
                <a16:creationId xmlns:a16="http://schemas.microsoft.com/office/drawing/2014/main" id="{022EFDDC-A614-EFF6-CE30-E60F4DB9F755}"/>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08894567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593880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ext, 4 columns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8000"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1C17B282-9F6A-839A-442D-69BC9DF3749A}"/>
              </a:ext>
            </a:extLst>
          </p:cNvPr>
          <p:cNvSpPr>
            <a:spLocks noGrp="1"/>
          </p:cNvSpPr>
          <p:nvPr>
            <p:ph type="body" sz="quarter" idx="11"/>
          </p:nvPr>
        </p:nvSpPr>
        <p:spPr>
          <a:xfrm>
            <a:off x="288000" y="1714500"/>
            <a:ext cx="2477765"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1" y="1714500"/>
            <a:ext cx="2476177"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3" y="1714500"/>
            <a:ext cx="2479352"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FBB77C83-5304-5E09-3590-D4337DA42A40}"/>
              </a:ext>
            </a:extLst>
          </p:cNvPr>
          <p:cNvSpPr>
            <a:spLocks noGrp="1"/>
          </p:cNvSpPr>
          <p:nvPr>
            <p:ph type="ftr" sz="quarter" idx="18"/>
          </p:nvPr>
        </p:nvSpPr>
        <p:spPr>
          <a:xfrm>
            <a:off x="284127" y="6402118"/>
            <a:ext cx="2477765" cy="190500"/>
          </a:xfrm>
        </p:spPr>
        <p:txBody>
          <a:bodyPr/>
          <a:lstStyle/>
          <a:p>
            <a:endParaRPr lang="en-US"/>
          </a:p>
        </p:txBody>
      </p:sp>
      <p:sp>
        <p:nvSpPr>
          <p:cNvPr id="6" name="Slide Number">
            <a:extLst>
              <a:ext uri="{FF2B5EF4-FFF2-40B4-BE49-F238E27FC236}">
                <a16:creationId xmlns:a16="http://schemas.microsoft.com/office/drawing/2014/main" id="{E78A9E4F-B41B-2A68-ED74-D619432AAB28}"/>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54710767"/>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ext, 4 columns, short divide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8000"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6">
            <a:extLst>
              <a:ext uri="{FF2B5EF4-FFF2-40B4-BE49-F238E27FC236}">
                <a16:creationId xmlns:a16="http://schemas.microsoft.com/office/drawing/2014/main" id="{1239EA8E-6B4C-405F-E7F6-ABB450E07109}"/>
              </a:ext>
            </a:extLst>
          </p:cNvPr>
          <p:cNvSpPr>
            <a:spLocks noGrp="1"/>
          </p:cNvSpPr>
          <p:nvPr>
            <p:ph type="body" sz="quarter" idx="19"/>
          </p:nvPr>
        </p:nvSpPr>
        <p:spPr>
          <a:xfrm>
            <a:off x="289681" y="1714500"/>
            <a:ext cx="2475384"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0" name="Straight Connector 19" descr="Vertical column divider">
            <a:extLst>
              <a:ext uri="{FF2B5EF4-FFF2-40B4-BE49-F238E27FC236}">
                <a16:creationId xmlns:a16="http://schemas.microsoft.com/office/drawing/2014/main" id="{ABAB2974-AD95-0BF2-C41A-265AEF03B4F7}"/>
              </a:ext>
            </a:extLst>
          </p:cNvPr>
          <p:cNvCxnSpPr>
            <a:cxnSpLocks/>
          </p:cNvCxnSpPr>
          <p:nvPr/>
        </p:nvCxnSpPr>
        <p:spPr bwMode="auto">
          <a:xfrm>
            <a:off x="3047603" y="1714500"/>
            <a:ext cx="0" cy="42862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1" name="Straight Connector 20" descr="Vertical column divider">
            <a:extLst>
              <a:ext uri="{FF2B5EF4-FFF2-40B4-BE49-F238E27FC236}">
                <a16:creationId xmlns:a16="http://schemas.microsoft.com/office/drawing/2014/main" id="{CDB8CB8D-C4DB-E357-4948-59CD6A18A9DC}"/>
              </a:ext>
            </a:extLst>
          </p:cNvPr>
          <p:cNvCxnSpPr/>
          <p:nvPr/>
        </p:nvCxnSpPr>
        <p:spPr bwMode="auto">
          <a:xfrm>
            <a:off x="6093683"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1"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2" name="Straight Connector 21" descr="Vertical column divider">
            <a:extLst>
              <a:ext uri="{FF2B5EF4-FFF2-40B4-BE49-F238E27FC236}">
                <a16:creationId xmlns:a16="http://schemas.microsoft.com/office/drawing/2014/main" id="{8B5887E5-28C4-AA99-EBD5-E34B88F46F25}"/>
              </a:ext>
            </a:extLst>
          </p:cNvPr>
          <p:cNvCxnSpPr/>
          <p:nvPr/>
        </p:nvCxnSpPr>
        <p:spPr bwMode="auto">
          <a:xfrm>
            <a:off x="9142809"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3" y="1714500"/>
            <a:ext cx="2479352"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69EE7B3-BC6A-6676-8FA2-607F9B08DA3D}"/>
              </a:ext>
            </a:extLst>
          </p:cNvPr>
          <p:cNvSpPr>
            <a:spLocks noGrp="1"/>
          </p:cNvSpPr>
          <p:nvPr>
            <p:ph type="ftr" sz="quarter" idx="18"/>
          </p:nvPr>
        </p:nvSpPr>
        <p:spPr>
          <a:xfrm>
            <a:off x="284127" y="6402118"/>
            <a:ext cx="2477765" cy="190500"/>
          </a:xfrm>
        </p:spPr>
        <p:txBody>
          <a:bodyPr/>
          <a:lstStyle/>
          <a:p>
            <a:endParaRPr lang="en-US"/>
          </a:p>
        </p:txBody>
      </p:sp>
      <p:sp>
        <p:nvSpPr>
          <p:cNvPr id="5" name="Slide Number">
            <a:extLst>
              <a:ext uri="{FF2B5EF4-FFF2-40B4-BE49-F238E27FC236}">
                <a16:creationId xmlns:a16="http://schemas.microsoft.com/office/drawing/2014/main" id="{DB52D7E1-3828-A1B9-9239-637B1E2A5431}"/>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271897097"/>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ext, 4 columns, dividers, headline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8000"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cxnSp>
        <p:nvCxnSpPr>
          <p:cNvPr id="14" name="Straight Connector 13" descr="Vertical column divider">
            <a:extLst>
              <a:ext uri="{FF2B5EF4-FFF2-40B4-BE49-F238E27FC236}">
                <a16:creationId xmlns:a16="http://schemas.microsoft.com/office/drawing/2014/main" id="{C6EB28FF-C21F-A83D-2D19-2242B76C6B09}"/>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3D7A0E74-695D-C6F5-07CD-01209D58A70A}"/>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21" y="288036"/>
            <a:ext cx="2476177"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1" y="1714500"/>
            <a:ext cx="2476177"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19E1AC9A-B000-435B-E4BC-54B09FB7957C}"/>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8036"/>
            <a:ext cx="2479352"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3" y="1714500"/>
            <a:ext cx="2479352"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E3F3A850-F28F-F30E-5505-EA11791B052B}"/>
              </a:ext>
            </a:extLst>
          </p:cNvPr>
          <p:cNvSpPr>
            <a:spLocks noGrp="1"/>
          </p:cNvSpPr>
          <p:nvPr>
            <p:ph type="ftr" sz="quarter" idx="18"/>
          </p:nvPr>
        </p:nvSpPr>
        <p:spPr>
          <a:xfrm>
            <a:off x="284127" y="6402118"/>
            <a:ext cx="2477765" cy="190500"/>
          </a:xfrm>
        </p:spPr>
        <p:txBody>
          <a:bodyPr/>
          <a:lstStyle/>
          <a:p>
            <a:endParaRPr lang="en-US"/>
          </a:p>
        </p:txBody>
      </p:sp>
      <p:sp>
        <p:nvSpPr>
          <p:cNvPr id="5" name="Slide Number">
            <a:extLst>
              <a:ext uri="{FF2B5EF4-FFF2-40B4-BE49-F238E27FC236}">
                <a16:creationId xmlns:a16="http://schemas.microsoft.com/office/drawing/2014/main" id="{B96005D4-0874-989F-217D-8A2592F81D57}"/>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521540033"/>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ext, 4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34332-B5B5-4358-3C72-8B35F374A887}"/>
              </a:ext>
            </a:extLst>
          </p:cNvPr>
          <p:cNvSpPr>
            <a:spLocks noGrp="1"/>
          </p:cNvSpPr>
          <p:nvPr>
            <p:ph type="title"/>
          </p:nvPr>
        </p:nvSpPr>
        <p:spPr>
          <a:xfrm>
            <a:off x="288000" y="288036"/>
            <a:ext cx="2474591" cy="1048544"/>
          </a:xfrm>
        </p:spPr>
        <p:txBody>
          <a:bodyPr/>
          <a:lstStyle>
            <a:lvl1pPr>
              <a:lnSpc>
                <a:spcPct val="110000"/>
              </a:lnSpc>
              <a:defRPr sz="9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A59C4772-2960-241E-274D-18A4B5568DAB}"/>
              </a:ext>
            </a:extLst>
          </p:cNvPr>
          <p:cNvSpPr>
            <a:spLocks noGrp="1"/>
          </p:cNvSpPr>
          <p:nvPr>
            <p:ph type="body" sz="quarter" idx="11"/>
          </p:nvPr>
        </p:nvSpPr>
        <p:spPr>
          <a:xfrm>
            <a:off x="288000" y="1714500"/>
            <a:ext cx="2477765" cy="2000250"/>
          </a:xfrm>
        </p:spPr>
        <p:txBody>
          <a:bodyPr/>
          <a:lstStyle>
            <a:lvl1pPr>
              <a:lnSpc>
                <a:spcPct val="100000"/>
              </a:lnSpc>
              <a:spcBef>
                <a:spcPts val="0"/>
              </a:spcBef>
              <a:defRPr sz="1350">
                <a:solidFill>
                  <a:schemeClr val="tx1"/>
                </a:solidFill>
              </a:defRPr>
            </a:lvl1pPr>
          </a:lstStyle>
          <a:p>
            <a:pPr lvl="0"/>
            <a:r>
              <a:rPr lang="en-US"/>
              <a:t>Click to edit Master text styles</a:t>
            </a:r>
          </a:p>
        </p:txBody>
      </p:sp>
      <p:cxnSp>
        <p:nvCxnSpPr>
          <p:cNvPr id="17" name="Straight Connector 16" descr="Vertical column divider">
            <a:extLst>
              <a:ext uri="{FF2B5EF4-FFF2-40B4-BE49-F238E27FC236}">
                <a16:creationId xmlns:a16="http://schemas.microsoft.com/office/drawing/2014/main" id="{4D695107-5427-4D2D-F88F-89BA74127CBF}"/>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4" name="Picture Placeholder 13" descr="Place pictogram here">
            <a:extLst>
              <a:ext uri="{FF2B5EF4-FFF2-40B4-BE49-F238E27FC236}">
                <a16:creationId xmlns:a16="http://schemas.microsoft.com/office/drawing/2014/main" id="{637C5D5A-A533-DB2D-8BBE-C9DAA013CA01}"/>
              </a:ext>
            </a:extLst>
          </p:cNvPr>
          <p:cNvSpPr>
            <a:spLocks noGrp="1"/>
          </p:cNvSpPr>
          <p:nvPr>
            <p:ph type="pic" sz="quarter" idx="15" hasCustomPrompt="1"/>
          </p:nvPr>
        </p:nvSpPr>
        <p:spPr>
          <a:xfrm>
            <a:off x="3333316" y="288036"/>
            <a:ext cx="607997" cy="608076"/>
          </a:xfrm>
        </p:spPr>
        <p:txBody>
          <a:bodyPr anchor="ctr"/>
          <a:lstStyle>
            <a:lvl1pPr algn="ctr">
              <a:defRPr sz="600">
                <a:solidFill>
                  <a:schemeClr val="tx1"/>
                </a:solidFill>
              </a:defRPr>
            </a:lvl1pPr>
          </a:lstStyle>
          <a:p>
            <a:r>
              <a:rPr lang="en-US"/>
              <a:t>Pictogram</a:t>
            </a:r>
          </a:p>
        </p:txBody>
      </p:sp>
      <p:sp>
        <p:nvSpPr>
          <p:cNvPr id="10" name="Text Placeholder 9">
            <a:extLst>
              <a:ext uri="{FF2B5EF4-FFF2-40B4-BE49-F238E27FC236}">
                <a16:creationId xmlns:a16="http://schemas.microsoft.com/office/drawing/2014/main" id="{627CF39F-F0FC-7815-2582-A13E0599BC21}"/>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43B07B4A-5DB5-8126-EA79-502787053E82}"/>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3" descr="Place pictogram here">
            <a:extLst>
              <a:ext uri="{FF2B5EF4-FFF2-40B4-BE49-F238E27FC236}">
                <a16:creationId xmlns:a16="http://schemas.microsoft.com/office/drawing/2014/main" id="{81413BEF-DDD1-548F-409B-224DE030B67E}"/>
              </a:ext>
            </a:extLst>
          </p:cNvPr>
          <p:cNvSpPr>
            <a:spLocks noGrp="1"/>
          </p:cNvSpPr>
          <p:nvPr>
            <p:ph type="pic" sz="quarter" idx="16" hasCustomPrompt="1"/>
          </p:nvPr>
        </p:nvSpPr>
        <p:spPr>
          <a:xfrm>
            <a:off x="6387344" y="288036"/>
            <a:ext cx="607997" cy="608076"/>
          </a:xfrm>
        </p:spPr>
        <p:txBody>
          <a:bodyPr anchor="ctr"/>
          <a:lstStyle>
            <a:lvl1pPr algn="ctr">
              <a:defRPr sz="600">
                <a:solidFill>
                  <a:schemeClr val="tx1"/>
                </a:solidFill>
              </a:defRPr>
            </a:lvl1pPr>
          </a:lstStyle>
          <a:p>
            <a:r>
              <a:rPr lang="en-US"/>
              <a:t>Pictogram</a:t>
            </a:r>
          </a:p>
        </p:txBody>
      </p:sp>
      <p:sp>
        <p:nvSpPr>
          <p:cNvPr id="11" name="Text Placeholder 9">
            <a:extLst>
              <a:ext uri="{FF2B5EF4-FFF2-40B4-BE49-F238E27FC236}">
                <a16:creationId xmlns:a16="http://schemas.microsoft.com/office/drawing/2014/main" id="{68C92137-8AC3-46D8-C9A2-F6F058938BEF}"/>
              </a:ext>
            </a:extLst>
          </p:cNvPr>
          <p:cNvSpPr>
            <a:spLocks noGrp="1"/>
          </p:cNvSpPr>
          <p:nvPr>
            <p:ph type="body" sz="quarter" idx="13"/>
          </p:nvPr>
        </p:nvSpPr>
        <p:spPr>
          <a:xfrm>
            <a:off x="6383185" y="1714500"/>
            <a:ext cx="2470739" cy="428625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4D829559-0A72-8826-E06A-C6CCD39750A4}"/>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3" descr="Place pictogram here">
            <a:extLst>
              <a:ext uri="{FF2B5EF4-FFF2-40B4-BE49-F238E27FC236}">
                <a16:creationId xmlns:a16="http://schemas.microsoft.com/office/drawing/2014/main" id="{B37C3DBB-1177-5FC6-7F7F-E6C5931C9620}"/>
              </a:ext>
            </a:extLst>
          </p:cNvPr>
          <p:cNvSpPr>
            <a:spLocks noGrp="1"/>
          </p:cNvSpPr>
          <p:nvPr>
            <p:ph type="pic" sz="quarter" idx="17" hasCustomPrompt="1"/>
          </p:nvPr>
        </p:nvSpPr>
        <p:spPr>
          <a:xfrm>
            <a:off x="9428524" y="288036"/>
            <a:ext cx="607997" cy="608076"/>
          </a:xfrm>
        </p:spPr>
        <p:txBody>
          <a:bodyPr anchor="ctr"/>
          <a:lstStyle>
            <a:lvl1pPr algn="ctr">
              <a:defRPr sz="600">
                <a:solidFill>
                  <a:schemeClr val="tx1"/>
                </a:solidFill>
              </a:defRPr>
            </a:lvl1pPr>
          </a:lstStyle>
          <a:p>
            <a:r>
              <a:rPr lang="en-US"/>
              <a:t>Pictogram</a:t>
            </a:r>
          </a:p>
        </p:txBody>
      </p:sp>
      <p:sp>
        <p:nvSpPr>
          <p:cNvPr id="12" name="Text Placeholder 9">
            <a:extLst>
              <a:ext uri="{FF2B5EF4-FFF2-40B4-BE49-F238E27FC236}">
                <a16:creationId xmlns:a16="http://schemas.microsoft.com/office/drawing/2014/main" id="{AC380211-AA5F-2F8D-309F-DC766DF1EF52}"/>
              </a:ext>
            </a:extLst>
          </p:cNvPr>
          <p:cNvSpPr>
            <a:spLocks noGrp="1"/>
          </p:cNvSpPr>
          <p:nvPr>
            <p:ph type="body" sz="quarter" idx="14"/>
          </p:nvPr>
        </p:nvSpPr>
        <p:spPr>
          <a:xfrm>
            <a:off x="9428525" y="1714500"/>
            <a:ext cx="2476177" cy="428625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ACE782CF-665F-3C56-698C-16112EB19B2F}"/>
              </a:ext>
            </a:extLst>
          </p:cNvPr>
          <p:cNvSpPr>
            <a:spLocks noGrp="1"/>
          </p:cNvSpPr>
          <p:nvPr>
            <p:ph type="ftr" sz="quarter" idx="18"/>
          </p:nvPr>
        </p:nvSpPr>
        <p:spPr/>
        <p:txBody>
          <a:bodyPr/>
          <a:lstStyle/>
          <a:p>
            <a:endParaRPr lang="en-US"/>
          </a:p>
        </p:txBody>
      </p:sp>
      <p:sp>
        <p:nvSpPr>
          <p:cNvPr id="6" name="Slide Number">
            <a:extLst>
              <a:ext uri="{FF2B5EF4-FFF2-40B4-BE49-F238E27FC236}">
                <a16:creationId xmlns:a16="http://schemas.microsoft.com/office/drawing/2014/main" id="{D2A45AB7-102C-FBDF-94FD-99783B6A5A18}"/>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10440884"/>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ext, 1 wide colum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8000" y="192024"/>
            <a:ext cx="2474591" cy="570706"/>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2556" y="192024"/>
            <a:ext cx="2477765" cy="570706"/>
          </a:xfrm>
        </p:spPr>
        <p:txBody>
          <a:bodyPr/>
          <a:lstStyle>
            <a:lvl1pPr>
              <a:lnSpc>
                <a:spcPct val="100000"/>
              </a:lnSpc>
              <a:spcBef>
                <a:spcPts val="0"/>
              </a:spcBef>
              <a:defRPr sz="2400">
                <a:solidFill>
                  <a:schemeClr val="tx2"/>
                </a:solidFill>
              </a:defRPr>
            </a:lvl1pPr>
            <a:lvl2pPr>
              <a:spcBef>
                <a:spcPts val="0"/>
              </a:spcBef>
              <a:defRPr sz="1050"/>
            </a:lvl2pPr>
            <a:lvl3pPr>
              <a:spcBef>
                <a:spcPts val="0"/>
              </a:spcBef>
              <a:defRPr sz="1050"/>
            </a:lvl3pPr>
            <a:lvl4pPr>
              <a:spcBef>
                <a:spcPts val="0"/>
              </a:spcBef>
              <a:defRPr sz="1050"/>
            </a:lvl4pPr>
            <a:lvl5pPr>
              <a:spcBef>
                <a:spcPts val="0"/>
              </a:spcBef>
              <a:defRPr sz="105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50" b="0" i="0">
                <a:solidFill>
                  <a:schemeClr val="tx1"/>
                </a:solidFill>
                <a:latin typeface="IBM Plex Sans Light" panose="020B0403050203000203" pitchFamily="34" charset="0"/>
              </a:defRPr>
            </a:lvl1pPr>
            <a:lvl2pPr marL="96012" indent="-96012">
              <a:spcBef>
                <a:spcPts val="0"/>
              </a:spcBef>
              <a:defRPr sz="1050" b="0" i="0">
                <a:solidFill>
                  <a:schemeClr val="tx1"/>
                </a:solidFill>
                <a:latin typeface="IBM Plex Sans Light" panose="020B0403050203000203" pitchFamily="34" charset="0"/>
              </a:defRPr>
            </a:lvl2pPr>
            <a:lvl3pPr marL="192024" indent="-96012">
              <a:spcBef>
                <a:spcPts val="0"/>
              </a:spcBef>
              <a:defRPr sz="1050" b="0" i="0">
                <a:solidFill>
                  <a:schemeClr val="tx1"/>
                </a:solidFill>
                <a:latin typeface="IBM Plex Sans Light" panose="020B0403050203000203" pitchFamily="34" charset="0"/>
              </a:defRPr>
            </a:lvl3pPr>
            <a:lvl4pPr marL="288036" indent="-96012">
              <a:spcBef>
                <a:spcPts val="0"/>
              </a:spcBef>
              <a:defRPr sz="1050" b="0" i="0">
                <a:solidFill>
                  <a:schemeClr val="tx1"/>
                </a:solidFill>
                <a:latin typeface="IBM Plex Sans Light" panose="020B0403050203000203" pitchFamily="34" charset="0"/>
              </a:defRPr>
            </a:lvl4pPr>
            <a:lvl5pPr>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21" y="1714500"/>
            <a:ext cx="5047593" cy="4286250"/>
          </a:xfrm>
        </p:spPr>
        <p:txBody>
          <a:bodyPr/>
          <a:lstStyle>
            <a:lvl1pPr>
              <a:spcBef>
                <a:spcPts val="0"/>
              </a:spcBef>
              <a:defRPr sz="1050" b="0" i="0">
                <a:solidFill>
                  <a:schemeClr val="tx1"/>
                </a:solidFill>
                <a:latin typeface="IBM Plex Sans Light" panose="020B0403050203000203" pitchFamily="34" charset="0"/>
              </a:defRPr>
            </a:lvl1pPr>
            <a:lvl2pPr marL="96012" indent="-96012">
              <a:spcBef>
                <a:spcPts val="0"/>
              </a:spcBef>
              <a:defRPr sz="1050" b="0" i="0">
                <a:solidFill>
                  <a:schemeClr val="tx1"/>
                </a:solidFill>
                <a:latin typeface="IBM Plex Sans Light" panose="020B0403050203000203" pitchFamily="34" charset="0"/>
              </a:defRPr>
            </a:lvl2pPr>
            <a:lvl3pPr marL="192024" indent="-96012">
              <a:spcBef>
                <a:spcPts val="0"/>
              </a:spcBef>
              <a:defRPr sz="1050" b="0" i="0">
                <a:solidFill>
                  <a:schemeClr val="tx1"/>
                </a:solidFill>
                <a:latin typeface="IBM Plex Sans Light" panose="020B0403050203000203" pitchFamily="34" charset="0"/>
              </a:defRPr>
            </a:lvl3pPr>
            <a:lvl4pPr marL="288036" indent="-96012">
              <a:spcBef>
                <a:spcPts val="0"/>
              </a:spcBef>
              <a:defRPr sz="1050" b="0" i="0">
                <a:solidFill>
                  <a:schemeClr val="tx1"/>
                </a:solidFill>
                <a:latin typeface="IBM Plex Sans Light" panose="020B0403050203000203" pitchFamily="34" charset="0"/>
              </a:defRPr>
            </a:lvl4pPr>
            <a:lvl5pPr>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03B922-FA59-5165-48BF-0B57DFD66348}"/>
              </a:ext>
            </a:extLst>
          </p:cNvPr>
          <p:cNvSpPr>
            <a:spLocks noGrp="1"/>
          </p:cNvSpPr>
          <p:nvPr>
            <p:ph type="ftr" sz="quarter" idx="16"/>
          </p:nvPr>
        </p:nvSpPr>
        <p:spPr/>
        <p:txBody>
          <a:bodyPr/>
          <a:lstStyle/>
          <a:p>
            <a:endParaRPr lang="en-US"/>
          </a:p>
        </p:txBody>
      </p:sp>
      <p:sp>
        <p:nvSpPr>
          <p:cNvPr id="5" name="Slide Number">
            <a:extLst>
              <a:ext uri="{FF2B5EF4-FFF2-40B4-BE49-F238E27FC236}">
                <a16:creationId xmlns:a16="http://schemas.microsoft.com/office/drawing/2014/main" id="{5C3B405E-94D1-4A09-C6BF-A66D9CBEF63D}"/>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743238191"/>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ext, 2 wide colum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46C39-902F-3DA0-AAF4-319DA8AE384D}"/>
              </a:ext>
            </a:extLst>
          </p:cNvPr>
          <p:cNvSpPr>
            <a:spLocks noGrp="1"/>
          </p:cNvSpPr>
          <p:nvPr>
            <p:ph type="title"/>
          </p:nvPr>
        </p:nvSpPr>
        <p:spPr>
          <a:xfrm>
            <a:off x="287999" y="288036"/>
            <a:ext cx="3711980" cy="953294"/>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DABBA43D-8D00-4EDB-B803-D1EEE6CE2CB5}"/>
              </a:ext>
            </a:extLst>
          </p:cNvPr>
          <p:cNvSpPr>
            <a:spLocks noGrp="1"/>
          </p:cNvSpPr>
          <p:nvPr>
            <p:ph type="body" sz="quarter" idx="11"/>
          </p:nvPr>
        </p:nvSpPr>
        <p:spPr>
          <a:xfrm>
            <a:off x="287999" y="1714500"/>
            <a:ext cx="5049180"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D32DCE7C-29C5-BC86-B154-7DD0C4F0553A}"/>
              </a:ext>
            </a:extLst>
          </p:cNvPr>
          <p:cNvSpPr>
            <a:spLocks noGrp="1"/>
          </p:cNvSpPr>
          <p:nvPr>
            <p:ph type="body" sz="quarter" idx="12"/>
          </p:nvPr>
        </p:nvSpPr>
        <p:spPr>
          <a:xfrm>
            <a:off x="6380921" y="1714500"/>
            <a:ext cx="5047593"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91A0F4B3-D63C-0D8F-2804-F97776F90E4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38EC09FB-402F-F3CE-E1D2-51583F1BCCFA}"/>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765972925"/>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ext, 2 column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8001" y="192024"/>
            <a:ext cx="5522193"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21" y="288036"/>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5" y="288036"/>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C7A51FE3-0F54-1487-47B4-164B5B802CA1}"/>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703160409"/>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ext, 2 column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7999" y="288036"/>
            <a:ext cx="2476177" cy="2286794"/>
          </a:xfrm>
        </p:spPr>
        <p:txBody>
          <a:bodyPr/>
          <a:lstStyle>
            <a:lvl1pPr>
              <a:lnSpc>
                <a:spcPct val="100000"/>
              </a:lnSpc>
              <a:defRPr sz="135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21" y="284957"/>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5" y="284957"/>
            <a:ext cx="2476177" cy="57157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745FF4F8-7F82-E9C2-8046-C791019E1694}"/>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855056792"/>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2 columns, divider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7999" y="192024"/>
            <a:ext cx="5519020"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21" y="288036"/>
            <a:ext cx="2476177"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21"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3" y="288036"/>
            <a:ext cx="2479352"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0112"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9BFC0CA6-CE6F-D94C-2967-FBF2240020C4}"/>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754652593"/>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2 columns, divider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8000" y="288036"/>
            <a:ext cx="2474591" cy="2286794"/>
          </a:xfrm>
        </p:spPr>
        <p:txBody>
          <a:bodyPr rIns="0"/>
          <a:lstStyle>
            <a:lvl1pPr>
              <a:lnSpc>
                <a:spcPct val="100000"/>
              </a:lnSpc>
              <a:defRPr sz="1050">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21" y="288036"/>
            <a:ext cx="2476177"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21"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3" y="288036"/>
            <a:ext cx="2479352" cy="762794"/>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1700" y="1714500"/>
            <a:ext cx="2476177" cy="4286250"/>
          </a:xfrm>
        </p:spPr>
        <p:txBody>
          <a:bodyPr/>
          <a:lstStyle>
            <a:lvl1pPr>
              <a:lnSpc>
                <a:spcPct val="110000"/>
              </a:lnSpc>
              <a:spcBef>
                <a:spcPts val="0"/>
              </a:spcBef>
              <a:defRPr sz="750" b="0" i="0">
                <a:solidFill>
                  <a:schemeClr val="tx1"/>
                </a:solidFill>
                <a:latin typeface="IBM Plex Sans" panose="020B0503050203000203" pitchFamily="34" charset="0"/>
              </a:defRPr>
            </a:lvl1pPr>
            <a:lvl2pPr marL="68580" indent="-68580">
              <a:lnSpc>
                <a:spcPct val="110000"/>
              </a:lnSpc>
              <a:spcBef>
                <a:spcPts val="0"/>
              </a:spcBef>
              <a:defRPr sz="750" b="0" i="0">
                <a:solidFill>
                  <a:schemeClr val="tx1"/>
                </a:solidFill>
                <a:latin typeface="IBM Plex Sans" panose="020B0503050203000203" pitchFamily="34" charset="0"/>
              </a:defRPr>
            </a:lvl2pPr>
            <a:lvl3pPr marL="137160" indent="-68580">
              <a:lnSpc>
                <a:spcPct val="110000"/>
              </a:lnSpc>
              <a:spcBef>
                <a:spcPts val="0"/>
              </a:spcBef>
              <a:defRPr sz="750" b="0" i="0">
                <a:solidFill>
                  <a:schemeClr val="tx1"/>
                </a:solidFill>
                <a:latin typeface="IBM Plex Sans" panose="020B0503050203000203" pitchFamily="34" charset="0"/>
              </a:defRPr>
            </a:lvl3pPr>
            <a:lvl4pPr marL="205740" indent="-68580">
              <a:lnSpc>
                <a:spcPct val="110000"/>
              </a:lnSpc>
              <a:spcBef>
                <a:spcPts val="0"/>
              </a:spcBef>
              <a:defRPr sz="750" b="0" i="0">
                <a:solidFill>
                  <a:schemeClr val="tx1"/>
                </a:solidFill>
                <a:latin typeface="IBM Plex Sans" panose="020B0503050203000203" pitchFamily="34" charset="0"/>
              </a:defRPr>
            </a:lvl4pPr>
            <a:lvl5pPr>
              <a:lnSpc>
                <a:spcPct val="110000"/>
              </a:lnSpc>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8CF1D655-1791-BEF3-D8AA-E589057E73AC}"/>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654012688"/>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0651" y="776288"/>
            <a:ext cx="5869516" cy="5621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3369" y="776288"/>
            <a:ext cx="5871633" cy="5621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543295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ext, 2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8000" y="192027"/>
            <a:ext cx="2474591" cy="570707"/>
          </a:xfrm>
        </p:spPr>
        <p:txBody>
          <a:bodyPr/>
          <a:lstStyle>
            <a:lvl1pPr>
              <a:lnSpc>
                <a:spcPct val="100000"/>
              </a:lnSpc>
              <a:defRPr sz="2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4143" y="192024"/>
            <a:ext cx="2477765" cy="570706"/>
          </a:xfrm>
        </p:spPr>
        <p:txBody>
          <a:bodyPr/>
          <a:lstStyle>
            <a:lvl1pPr>
              <a:lnSpc>
                <a:spcPct val="100000"/>
              </a:lnSpc>
              <a:spcBef>
                <a:spcPts val="0"/>
              </a:spcBef>
              <a:defRPr sz="2400">
                <a:solidFill>
                  <a:schemeClr val="tx2"/>
                </a:solidFill>
              </a:defRPr>
            </a:lvl1pPr>
            <a:lvl2pPr>
              <a:lnSpc>
                <a:spcPct val="90000"/>
              </a:lnSpc>
              <a:spcBef>
                <a:spcPts val="0"/>
              </a:spcBef>
              <a:defRPr sz="1050"/>
            </a:lvl2pPr>
            <a:lvl3pPr>
              <a:lnSpc>
                <a:spcPct val="90000"/>
              </a:lnSpc>
              <a:spcBef>
                <a:spcPts val="0"/>
              </a:spcBef>
              <a:defRPr sz="1050"/>
            </a:lvl3pPr>
            <a:lvl4pPr>
              <a:lnSpc>
                <a:spcPct val="90000"/>
              </a:lnSpc>
              <a:spcBef>
                <a:spcPts val="0"/>
              </a:spcBef>
              <a:defRPr sz="1050"/>
            </a:lvl4pPr>
            <a:lvl5pPr>
              <a:lnSpc>
                <a:spcPct val="90000"/>
              </a:lnSpc>
              <a:spcBef>
                <a:spcPts val="0"/>
              </a:spcBef>
              <a:defRPr sz="105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50" b="0" i="0">
                <a:solidFill>
                  <a:schemeClr val="tx1"/>
                </a:solidFill>
                <a:latin typeface="IBM Plex Sans Light" panose="020B0403050203000203" pitchFamily="34" charset="0"/>
              </a:defRPr>
            </a:lvl1pPr>
            <a:lvl2pPr marL="96012" indent="-96012">
              <a:spcBef>
                <a:spcPts val="0"/>
              </a:spcBef>
              <a:defRPr sz="1050" b="0" i="0">
                <a:solidFill>
                  <a:schemeClr val="tx1"/>
                </a:solidFill>
                <a:latin typeface="IBM Plex Sans Light" panose="020B0403050203000203" pitchFamily="34" charset="0"/>
              </a:defRPr>
            </a:lvl2pPr>
            <a:lvl3pPr marL="192024" indent="-96012">
              <a:spcBef>
                <a:spcPts val="0"/>
              </a:spcBef>
              <a:defRPr sz="1050" b="0" i="0">
                <a:solidFill>
                  <a:schemeClr val="tx1"/>
                </a:solidFill>
                <a:latin typeface="IBM Plex Sans Light" panose="020B0403050203000203" pitchFamily="34" charset="0"/>
              </a:defRPr>
            </a:lvl3pPr>
            <a:lvl4pPr marL="288036" indent="-96012">
              <a:spcBef>
                <a:spcPts val="0"/>
              </a:spcBef>
              <a:defRPr sz="1050" b="0" i="0">
                <a:solidFill>
                  <a:schemeClr val="tx1"/>
                </a:solidFill>
                <a:latin typeface="IBM Plex Sans Light" panose="020B0403050203000203" pitchFamily="34" charset="0"/>
              </a:defRPr>
            </a:lvl4pPr>
            <a:lvl5pPr>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3" name="Straight Connector 12" descr="Vertical column divider">
            <a:extLst>
              <a:ext uri="{FF2B5EF4-FFF2-40B4-BE49-F238E27FC236}">
                <a16:creationId xmlns:a16="http://schemas.microsoft.com/office/drawing/2014/main" id="{202744BD-C7A4-D538-2E19-AA279C025A21}"/>
              </a:ext>
            </a:extLst>
          </p:cNvPr>
          <p:cNvCxnSpPr/>
          <p:nvPr/>
        </p:nvCxnSpPr>
        <p:spPr bwMode="auto">
          <a:xfrm>
            <a:off x="609368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 name="Picture Placeholder 4" descr="Place pictogram here">
            <a:extLst>
              <a:ext uri="{FF2B5EF4-FFF2-40B4-BE49-F238E27FC236}">
                <a16:creationId xmlns:a16="http://schemas.microsoft.com/office/drawing/2014/main" id="{4E8FFEFF-CCD0-A436-418A-5FB8624CCC89}"/>
              </a:ext>
            </a:extLst>
          </p:cNvPr>
          <p:cNvSpPr>
            <a:spLocks noGrp="1" noChangeAspect="1"/>
          </p:cNvSpPr>
          <p:nvPr>
            <p:ph type="pic" sz="quarter" idx="16" hasCustomPrompt="1"/>
          </p:nvPr>
        </p:nvSpPr>
        <p:spPr>
          <a:xfrm>
            <a:off x="6380920" y="288039"/>
            <a:ext cx="607997" cy="607231"/>
          </a:xfrm>
        </p:spPr>
        <p:txBody>
          <a:bodyPr anchor="ctr"/>
          <a:lstStyle>
            <a:lvl1pPr algn="ctr">
              <a:defRPr sz="600">
                <a:solidFill>
                  <a:schemeClr val="tx1"/>
                </a:solidFill>
              </a:defRPr>
            </a:lvl1pPr>
          </a:lstStyle>
          <a:p>
            <a:r>
              <a:rPr lang="en-US"/>
              <a:t>Pictogram</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2990" y="1714500"/>
            <a:ext cx="2476177"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a:extLst>
              <a:ext uri="{FF2B5EF4-FFF2-40B4-BE49-F238E27FC236}">
                <a16:creationId xmlns:a16="http://schemas.microsoft.com/office/drawing/2014/main" id="{ADCE883F-3781-7F7E-8236-8BB5CEBAD77C}"/>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Picture Placeholder 11" descr="Place pictogram here">
            <a:extLst>
              <a:ext uri="{FF2B5EF4-FFF2-40B4-BE49-F238E27FC236}">
                <a16:creationId xmlns:a16="http://schemas.microsoft.com/office/drawing/2014/main" id="{484E55D7-CBB2-992D-3E77-5CB7B7CADA9C}"/>
              </a:ext>
            </a:extLst>
          </p:cNvPr>
          <p:cNvSpPr>
            <a:spLocks noGrp="1" noChangeAspect="1"/>
          </p:cNvSpPr>
          <p:nvPr>
            <p:ph type="pic" sz="quarter" idx="17" hasCustomPrompt="1"/>
          </p:nvPr>
        </p:nvSpPr>
        <p:spPr>
          <a:xfrm>
            <a:off x="9428524" y="288036"/>
            <a:ext cx="608843" cy="608076"/>
          </a:xfrm>
        </p:spPr>
        <p:txBody>
          <a:bodyPr anchor="ctr"/>
          <a:lstStyle>
            <a:lvl1pPr algn="ctr">
              <a:defRPr sz="600">
                <a:solidFill>
                  <a:schemeClr val="tx1"/>
                </a:solidFill>
              </a:defRPr>
            </a:lvl1pPr>
          </a:lstStyle>
          <a:p>
            <a:r>
              <a:rPr lang="en-US"/>
              <a:t>Pictogram</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30591" y="1714500"/>
            <a:ext cx="2479352" cy="4286250"/>
          </a:xfrm>
        </p:spPr>
        <p:txBody>
          <a:bodyPr/>
          <a:lstStyle>
            <a:lvl1pPr>
              <a:spcBef>
                <a:spcPts val="0"/>
              </a:spcBef>
              <a:defRPr sz="750" b="0" i="0">
                <a:solidFill>
                  <a:schemeClr val="tx1"/>
                </a:solidFill>
                <a:latin typeface="IBM Plex Sans" panose="020B0503050203000203" pitchFamily="34" charset="0"/>
              </a:defRPr>
            </a:lvl1pPr>
            <a:lvl2pPr marL="68580" indent="-68580">
              <a:spcBef>
                <a:spcPts val="0"/>
              </a:spcBef>
              <a:defRPr sz="750" b="0" i="0">
                <a:solidFill>
                  <a:schemeClr val="tx1"/>
                </a:solidFill>
                <a:latin typeface="IBM Plex Sans" panose="020B0503050203000203" pitchFamily="34" charset="0"/>
              </a:defRPr>
            </a:lvl2pPr>
            <a:lvl3pPr marL="137160" indent="-68580">
              <a:spcBef>
                <a:spcPts val="0"/>
              </a:spcBef>
              <a:defRPr sz="750" b="0" i="0">
                <a:solidFill>
                  <a:schemeClr val="tx1"/>
                </a:solidFill>
                <a:latin typeface="IBM Plex Sans" panose="020B0503050203000203" pitchFamily="34" charset="0"/>
              </a:defRPr>
            </a:lvl3pPr>
            <a:lvl4pPr marL="205740" indent="-68580">
              <a:spcBef>
                <a:spcPts val="0"/>
              </a:spcBef>
              <a:defRPr sz="750" b="0" i="0">
                <a:solidFill>
                  <a:schemeClr val="tx1"/>
                </a:solidFill>
                <a:latin typeface="IBM Plex Sans" panose="020B0503050203000203" pitchFamily="34" charset="0"/>
              </a:defRPr>
            </a:lvl4pPr>
            <a:lvl5pPr>
              <a:spcBef>
                <a:spcPts val="0"/>
              </a:spcBef>
              <a:defRPr sz="75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7B96A2B-2DD4-AEBB-75C4-9215E33D2664}"/>
              </a:ext>
            </a:extLst>
          </p:cNvPr>
          <p:cNvSpPr>
            <a:spLocks noGrp="1"/>
          </p:cNvSpPr>
          <p:nvPr>
            <p:ph type="ftr" sz="quarter" idx="18"/>
          </p:nvPr>
        </p:nvSpPr>
        <p:spPr/>
        <p:txBody>
          <a:bodyPr/>
          <a:lstStyle/>
          <a:p>
            <a:endParaRPr lang="en-US"/>
          </a:p>
        </p:txBody>
      </p:sp>
      <p:sp>
        <p:nvSpPr>
          <p:cNvPr id="8" name="Slide Number">
            <a:extLst>
              <a:ext uri="{FF2B5EF4-FFF2-40B4-BE49-F238E27FC236}">
                <a16:creationId xmlns:a16="http://schemas.microsoft.com/office/drawing/2014/main" id="{FE28AB83-26B6-464D-000B-077BBC188616}"/>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60563646"/>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oxes, 4 stacked wide, pictograms">
    <p:bg>
      <p:bgPr>
        <a:solidFill>
          <a:schemeClr val="bg1"/>
        </a:solidFill>
        <a:effectLst/>
      </p:bgPr>
    </p:bg>
    <p:spTree>
      <p:nvGrpSpPr>
        <p:cNvPr id="1" name=""/>
        <p:cNvGrpSpPr/>
        <p:nvPr/>
      </p:nvGrpSpPr>
      <p:grpSpPr>
        <a:xfrm>
          <a:off x="0" y="0"/>
          <a:ext cx="0" cy="0"/>
          <a:chOff x="0" y="0"/>
          <a:chExt cx="0" cy="0"/>
        </a:xfrm>
      </p:grpSpPr>
      <p:sp>
        <p:nvSpPr>
          <p:cNvPr id="13" name="Picture Placeholder 12" descr="Place pictogram here">
            <a:extLst>
              <a:ext uri="{FF2B5EF4-FFF2-40B4-BE49-F238E27FC236}">
                <a16:creationId xmlns:a16="http://schemas.microsoft.com/office/drawing/2014/main" id="{30AB5158-BCB8-39EE-DA85-F2CD01699FBB}"/>
              </a:ext>
            </a:extLst>
          </p:cNvPr>
          <p:cNvSpPr>
            <a:spLocks noGrp="1"/>
          </p:cNvSpPr>
          <p:nvPr>
            <p:ph type="pic" sz="quarter" idx="15" hasCustomPrompt="1"/>
          </p:nvPr>
        </p:nvSpPr>
        <p:spPr>
          <a:xfrm>
            <a:off x="288000" y="288036"/>
            <a:ext cx="607997" cy="608076"/>
          </a:xfrm>
        </p:spPr>
        <p:txBody>
          <a:bodyPr anchor="ctr"/>
          <a:lstStyle>
            <a:lvl1pPr algn="ctr">
              <a:defRPr sz="600"/>
            </a:lvl1pPr>
          </a:lstStyle>
          <a:p>
            <a:r>
              <a:rPr lang="en-US"/>
              <a:t>Pictogram</a:t>
            </a:r>
          </a:p>
        </p:txBody>
      </p:sp>
      <p:sp>
        <p:nvSpPr>
          <p:cNvPr id="5" name="Text Placeholder 4">
            <a:extLst>
              <a:ext uri="{FF2B5EF4-FFF2-40B4-BE49-F238E27FC236}">
                <a16:creationId xmlns:a16="http://schemas.microsoft.com/office/drawing/2014/main" id="{931099CB-CB87-D5D5-506D-4B49C08161D3}"/>
              </a:ext>
            </a:extLst>
          </p:cNvPr>
          <p:cNvSpPr>
            <a:spLocks noGrp="1"/>
          </p:cNvSpPr>
          <p:nvPr>
            <p:ph type="body" sz="quarter" idx="11"/>
          </p:nvPr>
        </p:nvSpPr>
        <p:spPr>
          <a:xfrm>
            <a:off x="288001" y="1239012"/>
            <a:ext cx="3334903"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a:extLst>
              <a:ext uri="{FF2B5EF4-FFF2-40B4-BE49-F238E27FC236}">
                <a16:creationId xmlns:a16="http://schemas.microsoft.com/office/drawing/2014/main" id="{00A530A6-2F26-DA70-D0D9-6DD90453CEC1}"/>
              </a:ext>
              <a:ext uri="{C183D7F6-B498-43B3-948B-1728B52AA6E4}">
                <adec:decorative xmlns:adec="http://schemas.microsoft.com/office/drawing/2017/decorative" val="0"/>
              </a:ext>
            </a:extLst>
          </p:cNvPr>
          <p:cNvCxnSpPr/>
          <p:nvPr/>
        </p:nvCxnSpPr>
        <p:spPr bwMode="auto">
          <a:xfrm>
            <a:off x="6095207"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4" descr="Place pictogram here">
            <a:extLst>
              <a:ext uri="{FF2B5EF4-FFF2-40B4-BE49-F238E27FC236}">
                <a16:creationId xmlns:a16="http://schemas.microsoft.com/office/drawing/2014/main" id="{3C3730E5-61EB-7405-CC85-AB04242CDBC4}"/>
              </a:ext>
            </a:extLst>
          </p:cNvPr>
          <p:cNvSpPr>
            <a:spLocks noGrp="1"/>
          </p:cNvSpPr>
          <p:nvPr>
            <p:ph type="pic" sz="quarter" idx="16" hasCustomPrompt="1"/>
          </p:nvPr>
        </p:nvSpPr>
        <p:spPr>
          <a:xfrm>
            <a:off x="6380920" y="288036"/>
            <a:ext cx="607997" cy="608076"/>
          </a:xfrm>
        </p:spPr>
        <p:txBody>
          <a:bodyPr anchor="ctr"/>
          <a:lstStyle>
            <a:lvl1pPr algn="ctr">
              <a:defRPr sz="600"/>
            </a:lvl1pPr>
          </a:lstStyle>
          <a:p>
            <a:r>
              <a:rPr lang="en-US"/>
              <a:t>Pictogram</a:t>
            </a:r>
          </a:p>
        </p:txBody>
      </p:sp>
      <p:sp>
        <p:nvSpPr>
          <p:cNvPr id="7" name="Text Placeholder 6">
            <a:extLst>
              <a:ext uri="{FF2B5EF4-FFF2-40B4-BE49-F238E27FC236}">
                <a16:creationId xmlns:a16="http://schemas.microsoft.com/office/drawing/2014/main" id="{FC1DA3C4-E728-0E45-C91D-8EDF4B495FFC}"/>
              </a:ext>
            </a:extLst>
          </p:cNvPr>
          <p:cNvSpPr>
            <a:spLocks noGrp="1"/>
          </p:cNvSpPr>
          <p:nvPr>
            <p:ph type="body" sz="quarter" idx="12"/>
          </p:nvPr>
        </p:nvSpPr>
        <p:spPr>
          <a:xfrm>
            <a:off x="6380919" y="1238250"/>
            <a:ext cx="3333316"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9C5483A0-0E31-72CE-21C3-6248FAEBC09A}"/>
              </a:ext>
              <a:ext uri="{C183D7F6-B498-43B3-948B-1728B52AA6E4}">
                <adec:decorative xmlns:adec="http://schemas.microsoft.com/office/drawing/2017/decorative" val="0"/>
              </a:ext>
            </a:extLst>
          </p:cNvPr>
          <p:cNvCxnSpPr/>
          <p:nvPr/>
        </p:nvCxnSpPr>
        <p:spPr bwMode="auto">
          <a:xfrm>
            <a:off x="284127"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6" descr="Place pictogram here">
            <a:extLst>
              <a:ext uri="{FF2B5EF4-FFF2-40B4-BE49-F238E27FC236}">
                <a16:creationId xmlns:a16="http://schemas.microsoft.com/office/drawing/2014/main" id="{62C94928-6A9B-2EA7-301C-71E5F2547C8A}"/>
              </a:ext>
            </a:extLst>
          </p:cNvPr>
          <p:cNvSpPr>
            <a:spLocks noGrp="1"/>
          </p:cNvSpPr>
          <p:nvPr>
            <p:ph type="pic" sz="quarter" idx="17" hasCustomPrompt="1"/>
          </p:nvPr>
        </p:nvSpPr>
        <p:spPr>
          <a:xfrm>
            <a:off x="288000" y="3236976"/>
            <a:ext cx="607997" cy="608076"/>
          </a:xfrm>
        </p:spPr>
        <p:txBody>
          <a:bodyPr anchor="ctr"/>
          <a:lstStyle>
            <a:lvl1pPr algn="ctr">
              <a:defRPr sz="600"/>
            </a:lvl1pPr>
          </a:lstStyle>
          <a:p>
            <a:r>
              <a:rPr lang="en-US"/>
              <a:t>Pictogram</a:t>
            </a:r>
          </a:p>
        </p:txBody>
      </p:sp>
      <p:sp>
        <p:nvSpPr>
          <p:cNvPr id="9" name="Text Placeholder 8">
            <a:extLst>
              <a:ext uri="{FF2B5EF4-FFF2-40B4-BE49-F238E27FC236}">
                <a16:creationId xmlns:a16="http://schemas.microsoft.com/office/drawing/2014/main" id="{B0565063-698E-31B0-B619-B99A9A0B3DB6}"/>
              </a:ext>
            </a:extLst>
          </p:cNvPr>
          <p:cNvSpPr>
            <a:spLocks noGrp="1"/>
          </p:cNvSpPr>
          <p:nvPr>
            <p:ph type="body" sz="quarter" idx="13"/>
          </p:nvPr>
        </p:nvSpPr>
        <p:spPr>
          <a:xfrm>
            <a:off x="287999" y="4192524"/>
            <a:ext cx="3334904"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18" descr="Place pictogram here">
            <a:extLst>
              <a:ext uri="{FF2B5EF4-FFF2-40B4-BE49-F238E27FC236}">
                <a16:creationId xmlns:a16="http://schemas.microsoft.com/office/drawing/2014/main" id="{2E840026-2FAF-826F-DCFD-3FF0082B0823}"/>
              </a:ext>
            </a:extLst>
          </p:cNvPr>
          <p:cNvSpPr>
            <a:spLocks noGrp="1"/>
          </p:cNvSpPr>
          <p:nvPr>
            <p:ph type="pic" sz="quarter" idx="18" hasCustomPrompt="1"/>
          </p:nvPr>
        </p:nvSpPr>
        <p:spPr>
          <a:xfrm>
            <a:off x="6380920" y="3238500"/>
            <a:ext cx="607997" cy="608076"/>
          </a:xfrm>
        </p:spPr>
        <p:txBody>
          <a:bodyPr anchor="ctr"/>
          <a:lstStyle>
            <a:lvl1pPr algn="ctr">
              <a:defRPr sz="600"/>
            </a:lvl1pPr>
          </a:lstStyle>
          <a:p>
            <a:r>
              <a:rPr lang="en-US"/>
              <a:t>Pictogram</a:t>
            </a:r>
          </a:p>
        </p:txBody>
      </p:sp>
      <p:sp>
        <p:nvSpPr>
          <p:cNvPr id="11" name="Text Placeholder 10">
            <a:extLst>
              <a:ext uri="{FF2B5EF4-FFF2-40B4-BE49-F238E27FC236}">
                <a16:creationId xmlns:a16="http://schemas.microsoft.com/office/drawing/2014/main" id="{B4E44FFD-1EB7-1873-F6D1-67DE839EF09E}"/>
              </a:ext>
            </a:extLst>
          </p:cNvPr>
          <p:cNvSpPr>
            <a:spLocks noGrp="1"/>
          </p:cNvSpPr>
          <p:nvPr>
            <p:ph type="body" sz="quarter" idx="14"/>
          </p:nvPr>
        </p:nvSpPr>
        <p:spPr>
          <a:xfrm>
            <a:off x="6380922" y="4191000"/>
            <a:ext cx="3333316" cy="1524000"/>
          </a:xfrm>
        </p:spPr>
        <p:txBody>
          <a:bodyPr/>
          <a:lstStyle>
            <a:lvl1pPr>
              <a:lnSpc>
                <a:spcPct val="100000"/>
              </a:lnSpc>
              <a:spcBef>
                <a:spcPts val="0"/>
              </a:spcBef>
              <a:defRPr sz="1650">
                <a:solidFill>
                  <a:schemeClr val="tx1"/>
                </a:solidFill>
              </a:defRPr>
            </a:lvl1pPr>
            <a:lvl2pPr marL="150876" indent="-150876">
              <a:lnSpc>
                <a:spcPct val="100000"/>
              </a:lnSpc>
              <a:spcBef>
                <a:spcPts val="0"/>
              </a:spcBef>
              <a:defRPr sz="1650">
                <a:solidFill>
                  <a:schemeClr val="tx1"/>
                </a:solidFill>
              </a:defRPr>
            </a:lvl2pPr>
            <a:lvl3pPr marL="301752" indent="-150876">
              <a:lnSpc>
                <a:spcPct val="100000"/>
              </a:lnSpc>
              <a:spcBef>
                <a:spcPts val="0"/>
              </a:spcBef>
              <a:defRPr sz="1650">
                <a:solidFill>
                  <a:schemeClr val="tx1"/>
                </a:solidFill>
              </a:defRPr>
            </a:lvl3pPr>
            <a:lvl4pPr marL="418338" indent="-150876">
              <a:lnSpc>
                <a:spcPct val="100000"/>
              </a:lnSpc>
              <a:spcBef>
                <a:spcPts val="0"/>
              </a:spcBef>
              <a:defRPr sz="1650">
                <a:solidFill>
                  <a:schemeClr val="tx1"/>
                </a:solidFill>
              </a:defRPr>
            </a:lvl4pPr>
            <a:lvl5pPr>
              <a:lnSpc>
                <a:spcPct val="100000"/>
              </a:lnSpc>
              <a:spcBef>
                <a:spcPts val="0"/>
              </a:spcBef>
              <a:defRPr sz="16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007BB90E-D2B7-D6BA-E8F5-B16C3F57F6F9}"/>
              </a:ext>
            </a:extLst>
          </p:cNvPr>
          <p:cNvSpPr>
            <a:spLocks noGrp="1"/>
          </p:cNvSpPr>
          <p:nvPr>
            <p:ph type="ftr" sz="quarter" idx="19"/>
          </p:nvPr>
        </p:nvSpPr>
        <p:spPr/>
        <p:txBody>
          <a:bodyPr/>
          <a:lstStyle/>
          <a:p>
            <a:endParaRPr lang="en-US"/>
          </a:p>
        </p:txBody>
      </p:sp>
      <p:sp>
        <p:nvSpPr>
          <p:cNvPr id="4" name="Slide Number">
            <a:extLst>
              <a:ext uri="{FF2B5EF4-FFF2-40B4-BE49-F238E27FC236}">
                <a16:creationId xmlns:a16="http://schemas.microsoft.com/office/drawing/2014/main" id="{FDDCE3A8-54F6-70FC-38D0-2AF2D8AB71EE}"/>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144855274"/>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oxes, 4 stacked, small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8000" y="288036"/>
            <a:ext cx="2477765" cy="570706"/>
          </a:xfrm>
        </p:spPr>
        <p:txBody>
          <a:bodyPr/>
          <a:lstStyle>
            <a:lvl1pPr>
              <a:defRPr sz="105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841248"/>
            <a:ext cx="2857128" cy="1138428"/>
          </a:xfrm>
        </p:spPr>
        <p:txBody>
          <a:bodyPr/>
          <a:lstStyle>
            <a:lvl1pPr>
              <a:lnSpc>
                <a:spcPct val="110000"/>
              </a:lnSpc>
              <a:defRPr sz="1350">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1683" y="288036"/>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8036"/>
            <a:ext cx="2479352"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21"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5"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6CE92126-B67C-8301-95D0-A821B804399E}"/>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61473497"/>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oxes, 4 stacked, large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8000" y="288036"/>
            <a:ext cx="2477765" cy="224028"/>
          </a:xfrm>
        </p:spPr>
        <p:txBody>
          <a:bodyPr/>
          <a:lstStyle>
            <a:lvl1pPr>
              <a:defRPr sz="105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763524"/>
            <a:ext cx="5521400" cy="1138428"/>
          </a:xfrm>
        </p:spPr>
        <p:txBody>
          <a:bodyPr rIns="457200"/>
          <a:lstStyle>
            <a:lvl1pPr>
              <a:lnSpc>
                <a:spcPct val="110000"/>
              </a:lnSpc>
              <a:defRPr sz="2400">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21" y="284957"/>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4957"/>
            <a:ext cx="2479352"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21"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5"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D8351E8F-C586-866F-37A3-340B3DD347B2}"/>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262297015"/>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oxes, 4 horizontal,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8000" y="288036"/>
            <a:ext cx="2477765" cy="2286794"/>
          </a:xfrm>
        </p:spPr>
        <p:txBody>
          <a:bodyPr/>
          <a:lstStyle>
            <a:lvl1pPr>
              <a:lnSpc>
                <a:spcPct val="100000"/>
              </a:lnSpc>
              <a:defRPr sz="1050">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8000" y="3328419"/>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1189" y="3333754"/>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51" y="3333754"/>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5" y="3333754"/>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7D0BCD34-4CA7-388C-5244-7DC8F9F36FAC}"/>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99312274"/>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oxes, 4 horizontal,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8001" y="192024"/>
            <a:ext cx="5524575"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8000" y="3328419"/>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4363" y="3333754"/>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51" y="3333754"/>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5" y="3333754"/>
            <a:ext cx="2474591" cy="2672459"/>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238163DF-77AB-875A-C8AC-2F8AEABFB85F}"/>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024965344"/>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oxes, 6 stack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8000" y="288036"/>
            <a:ext cx="2474591" cy="2286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14" name="Text Placeholder 9">
            <a:extLst>
              <a:ext uri="{FF2B5EF4-FFF2-40B4-BE49-F238E27FC236}">
                <a16:creationId xmlns:a16="http://schemas.microsoft.com/office/drawing/2014/main" id="{B1D44C30-196F-B4B1-540A-E556579735DB}"/>
              </a:ext>
            </a:extLst>
          </p:cNvPr>
          <p:cNvSpPr>
            <a:spLocks noGrp="1"/>
          </p:cNvSpPr>
          <p:nvPr>
            <p:ph type="body" sz="quarter" idx="20"/>
          </p:nvPr>
        </p:nvSpPr>
        <p:spPr>
          <a:xfrm>
            <a:off x="3332557" y="288036"/>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21" y="288036"/>
            <a:ext cx="2476177"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3" y="288036"/>
            <a:ext cx="2479352" cy="2572544"/>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ext Placeholder 4">
            <a:extLst>
              <a:ext uri="{FF2B5EF4-FFF2-40B4-BE49-F238E27FC236}">
                <a16:creationId xmlns:a16="http://schemas.microsoft.com/office/drawing/2014/main" id="{AB1A268B-43F5-F600-93B7-6248877F5D30}"/>
              </a:ext>
            </a:extLst>
          </p:cNvPr>
          <p:cNvSpPr>
            <a:spLocks noGrp="1"/>
          </p:cNvSpPr>
          <p:nvPr>
            <p:ph type="body" sz="quarter" idx="21"/>
          </p:nvPr>
        </p:nvSpPr>
        <p:spPr>
          <a:xfrm>
            <a:off x="3334144"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21"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5" y="3333750"/>
            <a:ext cx="2476177" cy="2476500"/>
          </a:xfrm>
        </p:spPr>
        <p:txBody>
          <a:bodyPr/>
          <a:lstStyle>
            <a:lvl1pPr>
              <a:lnSpc>
                <a:spcPct val="110000"/>
              </a:lnSpc>
              <a:spcBef>
                <a:spcPts val="0"/>
              </a:spcBef>
              <a:defRPr sz="1050" b="0" i="0">
                <a:solidFill>
                  <a:schemeClr val="tx1"/>
                </a:solidFill>
                <a:latin typeface="IBM Plex Sans Light" panose="020B0403050203000203" pitchFamily="34" charset="0"/>
              </a:defRPr>
            </a:lvl1pPr>
            <a:lvl2pPr marL="96012" indent="-96012">
              <a:lnSpc>
                <a:spcPct val="110000"/>
              </a:lnSpc>
              <a:spcBef>
                <a:spcPts val="0"/>
              </a:spcBef>
              <a:defRPr sz="1050" b="0" i="0">
                <a:solidFill>
                  <a:schemeClr val="tx1"/>
                </a:solidFill>
                <a:latin typeface="IBM Plex Sans Light" panose="020B0403050203000203" pitchFamily="34" charset="0"/>
              </a:defRPr>
            </a:lvl2pPr>
            <a:lvl3pPr marL="192024" indent="-96012">
              <a:lnSpc>
                <a:spcPct val="110000"/>
              </a:lnSpc>
              <a:spcBef>
                <a:spcPts val="0"/>
              </a:spcBef>
              <a:defRPr sz="1050" b="0" i="0">
                <a:solidFill>
                  <a:schemeClr val="tx1"/>
                </a:solidFill>
                <a:latin typeface="IBM Plex Sans Light" panose="020B0403050203000203" pitchFamily="34" charset="0"/>
              </a:defRPr>
            </a:lvl3pPr>
            <a:lvl4pPr marL="288036" indent="-96012">
              <a:lnSpc>
                <a:spcPct val="110000"/>
              </a:lnSpc>
              <a:spcBef>
                <a:spcPts val="0"/>
              </a:spcBef>
              <a:defRPr sz="1050" b="0" i="0">
                <a:solidFill>
                  <a:schemeClr val="tx1"/>
                </a:solidFill>
                <a:latin typeface="IBM Plex Sans Light" panose="020B0403050203000203" pitchFamily="34" charset="0"/>
              </a:defRPr>
            </a:lvl4pPr>
            <a:lvl5pPr>
              <a:lnSpc>
                <a:spcPct val="110000"/>
              </a:lnSpc>
              <a:spcBef>
                <a:spcPts val="0"/>
              </a:spcBef>
              <a:defRPr sz="105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1A4BD59-9F51-7E32-8659-A763D0799EB2}"/>
              </a:ext>
            </a:extLst>
          </p:cNvPr>
          <p:cNvSpPr>
            <a:spLocks noGrp="1"/>
          </p:cNvSpPr>
          <p:nvPr>
            <p:ph type="ftr" sz="quarter" idx="22"/>
          </p:nvPr>
        </p:nvSpPr>
        <p:spPr/>
        <p:txBody>
          <a:bodyPr/>
          <a:lstStyle/>
          <a:p>
            <a:endParaRPr lang="en-US"/>
          </a:p>
        </p:txBody>
      </p:sp>
      <p:sp>
        <p:nvSpPr>
          <p:cNvPr id="6" name="Slide Number">
            <a:extLst>
              <a:ext uri="{FF2B5EF4-FFF2-40B4-BE49-F238E27FC236}">
                <a16:creationId xmlns:a16="http://schemas.microsoft.com/office/drawing/2014/main" id="{180E7AB4-F0E4-7C09-7FE7-9F182217FE07}"/>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265543899"/>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oxes, 6 stacked, ico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A5819-78ED-4475-16CD-65C8A2C5EC85}"/>
              </a:ext>
            </a:extLst>
          </p:cNvPr>
          <p:cNvSpPr>
            <a:spLocks noGrp="1"/>
          </p:cNvSpPr>
          <p:nvPr>
            <p:ph type="title"/>
          </p:nvPr>
        </p:nvSpPr>
        <p:spPr>
          <a:xfrm>
            <a:off x="288000" y="288036"/>
            <a:ext cx="2474591" cy="1429544"/>
          </a:xfrm>
        </p:spPr>
        <p:txBody>
          <a:bodyPr/>
          <a:lstStyle>
            <a:lvl1pPr>
              <a:lnSpc>
                <a:spcPct val="110000"/>
              </a:lnSpc>
              <a:defRPr sz="1050">
                <a:solidFill>
                  <a:schemeClr val="tx2"/>
                </a:solidFill>
              </a:defRPr>
            </a:lvl1pPr>
          </a:lstStyle>
          <a:p>
            <a:r>
              <a:rPr lang="en-US"/>
              <a:t>Click to edit Master title style</a:t>
            </a:r>
            <a:endParaRPr lang="en-US" dirty="0"/>
          </a:p>
        </p:txBody>
      </p:sp>
      <p:cxnSp>
        <p:nvCxnSpPr>
          <p:cNvPr id="24" name="Straight Connector 23" descr="Vertical column divider">
            <a:extLst>
              <a:ext uri="{FF2B5EF4-FFF2-40B4-BE49-F238E27FC236}">
                <a16:creationId xmlns:a16="http://schemas.microsoft.com/office/drawing/2014/main" id="{B5CBE6E3-0E18-8A57-578D-D314948AF14F}"/>
              </a:ext>
              <a:ext uri="{C183D7F6-B498-43B3-948B-1728B52AA6E4}">
                <adec:decorative xmlns:adec="http://schemas.microsoft.com/office/drawing/2017/decorative" val="0"/>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5" descr="Place icon here">
            <a:extLst>
              <a:ext uri="{FF2B5EF4-FFF2-40B4-BE49-F238E27FC236}">
                <a16:creationId xmlns:a16="http://schemas.microsoft.com/office/drawing/2014/main" id="{DD1F0C48-79E5-E356-43FC-0FCF2DE89A20}"/>
              </a:ext>
            </a:extLst>
          </p:cNvPr>
          <p:cNvSpPr>
            <a:spLocks noGrp="1"/>
          </p:cNvSpPr>
          <p:nvPr>
            <p:ph type="pic" sz="quarter" idx="17" hasCustomPrompt="1"/>
          </p:nvPr>
        </p:nvSpPr>
        <p:spPr>
          <a:xfrm>
            <a:off x="3333316" y="288039"/>
            <a:ext cx="201141" cy="201613"/>
          </a:xfrm>
        </p:spPr>
        <p:txBody>
          <a:bodyPr/>
          <a:lstStyle>
            <a:lvl1pPr>
              <a:defRPr sz="525">
                <a:solidFill>
                  <a:schemeClr val="tx1"/>
                </a:solidFill>
              </a:defRPr>
            </a:lvl1pPr>
          </a:lstStyle>
          <a:p>
            <a:r>
              <a:rPr lang="en-US" dirty="0"/>
              <a:t>Icon</a:t>
            </a:r>
          </a:p>
        </p:txBody>
      </p:sp>
      <p:sp>
        <p:nvSpPr>
          <p:cNvPr id="5" name="Text Placeholder 4">
            <a:extLst>
              <a:ext uri="{FF2B5EF4-FFF2-40B4-BE49-F238E27FC236}">
                <a16:creationId xmlns:a16="http://schemas.microsoft.com/office/drawing/2014/main" id="{B3148C06-F3C6-0E95-A225-29F730DD158B}"/>
              </a:ext>
            </a:extLst>
          </p:cNvPr>
          <p:cNvSpPr>
            <a:spLocks noGrp="1"/>
          </p:cNvSpPr>
          <p:nvPr>
            <p:ph type="body" sz="quarter" idx="11"/>
          </p:nvPr>
        </p:nvSpPr>
        <p:spPr>
          <a:xfrm>
            <a:off x="3333316" y="666750"/>
            <a:ext cx="2475384"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8" name="Straight Connector 27" descr="Vertical column divider">
            <a:extLst>
              <a:ext uri="{FF2B5EF4-FFF2-40B4-BE49-F238E27FC236}">
                <a16:creationId xmlns:a16="http://schemas.microsoft.com/office/drawing/2014/main" id="{52FF3B59-8BBA-8C99-9D4D-743723E434FC}"/>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5" descr="Place icon here">
            <a:extLst>
              <a:ext uri="{FF2B5EF4-FFF2-40B4-BE49-F238E27FC236}">
                <a16:creationId xmlns:a16="http://schemas.microsoft.com/office/drawing/2014/main" id="{18E9E323-0756-7849-8F52-19C58A517BD5}"/>
              </a:ext>
            </a:extLst>
          </p:cNvPr>
          <p:cNvSpPr>
            <a:spLocks noGrp="1"/>
          </p:cNvSpPr>
          <p:nvPr>
            <p:ph type="pic" sz="quarter" idx="18" hasCustomPrompt="1"/>
          </p:nvPr>
        </p:nvSpPr>
        <p:spPr>
          <a:xfrm>
            <a:off x="6380920" y="288039"/>
            <a:ext cx="201141" cy="201613"/>
          </a:xfrm>
        </p:spPr>
        <p:txBody>
          <a:bodyPr/>
          <a:lstStyle>
            <a:lvl1pPr>
              <a:defRPr sz="525">
                <a:solidFill>
                  <a:schemeClr val="tx1"/>
                </a:solidFill>
              </a:defRPr>
            </a:lvl1pPr>
          </a:lstStyle>
          <a:p>
            <a:r>
              <a:rPr lang="en-US"/>
              <a:t>Icon</a:t>
            </a:r>
          </a:p>
        </p:txBody>
      </p:sp>
      <p:sp>
        <p:nvSpPr>
          <p:cNvPr id="6" name="Text Placeholder 4">
            <a:extLst>
              <a:ext uri="{FF2B5EF4-FFF2-40B4-BE49-F238E27FC236}">
                <a16:creationId xmlns:a16="http://schemas.microsoft.com/office/drawing/2014/main" id="{81FD5E03-A007-B728-4616-E05622A43A3D}"/>
              </a:ext>
            </a:extLst>
          </p:cNvPr>
          <p:cNvSpPr>
            <a:spLocks noGrp="1"/>
          </p:cNvSpPr>
          <p:nvPr>
            <p:ph type="body" sz="quarter" idx="12"/>
          </p:nvPr>
        </p:nvSpPr>
        <p:spPr>
          <a:xfrm>
            <a:off x="6380922" y="666750"/>
            <a:ext cx="2476177"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7" name="Straight Connector 26" descr="Vertical column divider">
            <a:extLst>
              <a:ext uri="{FF2B5EF4-FFF2-40B4-BE49-F238E27FC236}">
                <a16:creationId xmlns:a16="http://schemas.microsoft.com/office/drawing/2014/main" id="{47200B05-7E36-4E03-3739-0BA983764616}"/>
              </a:ext>
              <a:ext uri="{C183D7F6-B498-43B3-948B-1728B52AA6E4}">
                <adec:decorative xmlns:adec="http://schemas.microsoft.com/office/drawing/2017/decorative" val="0"/>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8" name="Picture Placeholder 15" descr="Place icon here">
            <a:extLst>
              <a:ext uri="{FF2B5EF4-FFF2-40B4-BE49-F238E27FC236}">
                <a16:creationId xmlns:a16="http://schemas.microsoft.com/office/drawing/2014/main" id="{7C3BFFDB-5499-B3D7-98B2-1ABDA7D5C9DD}"/>
              </a:ext>
            </a:extLst>
          </p:cNvPr>
          <p:cNvSpPr>
            <a:spLocks noGrp="1"/>
          </p:cNvSpPr>
          <p:nvPr>
            <p:ph type="pic" sz="quarter" idx="19" hasCustomPrompt="1"/>
          </p:nvPr>
        </p:nvSpPr>
        <p:spPr>
          <a:xfrm>
            <a:off x="9428524" y="288039"/>
            <a:ext cx="201141" cy="201613"/>
          </a:xfrm>
        </p:spPr>
        <p:txBody>
          <a:bodyPr/>
          <a:lstStyle>
            <a:lvl1pPr>
              <a:defRPr sz="525">
                <a:solidFill>
                  <a:schemeClr val="tx1"/>
                </a:solidFill>
              </a:defRPr>
            </a:lvl1pPr>
          </a:lstStyle>
          <a:p>
            <a:r>
              <a:rPr lang="en-US"/>
              <a:t>Icon</a:t>
            </a:r>
          </a:p>
        </p:txBody>
      </p:sp>
      <p:sp>
        <p:nvSpPr>
          <p:cNvPr id="7" name="Text Placeholder 4">
            <a:extLst>
              <a:ext uri="{FF2B5EF4-FFF2-40B4-BE49-F238E27FC236}">
                <a16:creationId xmlns:a16="http://schemas.microsoft.com/office/drawing/2014/main" id="{EEC06719-7195-BBE7-0154-56A039A4B388}"/>
              </a:ext>
            </a:extLst>
          </p:cNvPr>
          <p:cNvSpPr>
            <a:spLocks noGrp="1"/>
          </p:cNvSpPr>
          <p:nvPr>
            <p:ph type="body" sz="quarter" idx="13"/>
          </p:nvPr>
        </p:nvSpPr>
        <p:spPr>
          <a:xfrm>
            <a:off x="9428525" y="666750"/>
            <a:ext cx="2476177"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3" name="Straight Connector 22" descr="Horizontal row divider">
            <a:extLst>
              <a:ext uri="{FF2B5EF4-FFF2-40B4-BE49-F238E27FC236}">
                <a16:creationId xmlns:a16="http://schemas.microsoft.com/office/drawing/2014/main" id="{252CDB94-BA57-B58F-95F0-D406FE34BB40}"/>
              </a:ext>
              <a:ext uri="{C183D7F6-B498-43B3-948B-1728B52AA6E4}">
                <adec:decorative xmlns:adec="http://schemas.microsoft.com/office/drawing/2017/decorative" val="0"/>
              </a:ext>
            </a:extLst>
          </p:cNvPr>
          <p:cNvCxnSpPr>
            <a:cxnSpLocks/>
          </p:cNvCxnSpPr>
          <p:nvPr/>
        </p:nvCxnSpPr>
        <p:spPr bwMode="auto">
          <a:xfrm>
            <a:off x="3047606" y="3048000"/>
            <a:ext cx="8860271"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9" name="Picture Placeholder 15" descr="Place icon here">
            <a:extLst>
              <a:ext uri="{FF2B5EF4-FFF2-40B4-BE49-F238E27FC236}">
                <a16:creationId xmlns:a16="http://schemas.microsoft.com/office/drawing/2014/main" id="{C00295A2-8D30-455D-EBB9-FA7A46791936}"/>
              </a:ext>
            </a:extLst>
          </p:cNvPr>
          <p:cNvSpPr>
            <a:spLocks noGrp="1"/>
          </p:cNvSpPr>
          <p:nvPr>
            <p:ph type="pic" sz="quarter" idx="20" hasCustomPrompt="1"/>
          </p:nvPr>
        </p:nvSpPr>
        <p:spPr>
          <a:xfrm>
            <a:off x="3333316" y="3347315"/>
            <a:ext cx="201141" cy="201613"/>
          </a:xfrm>
        </p:spPr>
        <p:txBody>
          <a:bodyPr/>
          <a:lstStyle>
            <a:lvl1pPr>
              <a:defRPr sz="525">
                <a:solidFill>
                  <a:schemeClr val="tx1"/>
                </a:solidFill>
              </a:defRPr>
            </a:lvl1pPr>
          </a:lstStyle>
          <a:p>
            <a:r>
              <a:rPr lang="en-US"/>
              <a:t>Icon</a:t>
            </a:r>
          </a:p>
        </p:txBody>
      </p:sp>
      <p:sp>
        <p:nvSpPr>
          <p:cNvPr id="8" name="Text Placeholder 4">
            <a:extLst>
              <a:ext uri="{FF2B5EF4-FFF2-40B4-BE49-F238E27FC236}">
                <a16:creationId xmlns:a16="http://schemas.microsoft.com/office/drawing/2014/main" id="{2704E464-B0E0-CDD0-B14B-FA6386285AEC}"/>
              </a:ext>
            </a:extLst>
          </p:cNvPr>
          <p:cNvSpPr>
            <a:spLocks noGrp="1"/>
          </p:cNvSpPr>
          <p:nvPr>
            <p:ph type="body" sz="quarter" idx="14"/>
          </p:nvPr>
        </p:nvSpPr>
        <p:spPr>
          <a:xfrm>
            <a:off x="3333316" y="3714750"/>
            <a:ext cx="2475384"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Picture Placeholder 15" descr="Place icon here">
            <a:extLst>
              <a:ext uri="{FF2B5EF4-FFF2-40B4-BE49-F238E27FC236}">
                <a16:creationId xmlns:a16="http://schemas.microsoft.com/office/drawing/2014/main" id="{F30F0F2C-CA19-3A79-4375-EB8A00FA887C}"/>
              </a:ext>
            </a:extLst>
          </p:cNvPr>
          <p:cNvSpPr>
            <a:spLocks noGrp="1"/>
          </p:cNvSpPr>
          <p:nvPr>
            <p:ph type="pic" sz="quarter" idx="21" hasCustomPrompt="1"/>
          </p:nvPr>
        </p:nvSpPr>
        <p:spPr>
          <a:xfrm>
            <a:off x="6380920" y="3347315"/>
            <a:ext cx="201141" cy="201613"/>
          </a:xfrm>
        </p:spPr>
        <p:txBody>
          <a:bodyPr/>
          <a:lstStyle>
            <a:lvl1pPr>
              <a:defRPr sz="525">
                <a:solidFill>
                  <a:schemeClr val="tx1"/>
                </a:solidFill>
              </a:defRPr>
            </a:lvl1pPr>
          </a:lstStyle>
          <a:p>
            <a:r>
              <a:rPr lang="en-US"/>
              <a:t>Icon</a:t>
            </a:r>
          </a:p>
        </p:txBody>
      </p:sp>
      <p:sp>
        <p:nvSpPr>
          <p:cNvPr id="9" name="Text Placeholder 4">
            <a:extLst>
              <a:ext uri="{FF2B5EF4-FFF2-40B4-BE49-F238E27FC236}">
                <a16:creationId xmlns:a16="http://schemas.microsoft.com/office/drawing/2014/main" id="{E96B64B8-6DA8-8704-DD30-37587B3E6824}"/>
              </a:ext>
            </a:extLst>
          </p:cNvPr>
          <p:cNvSpPr>
            <a:spLocks noGrp="1"/>
          </p:cNvSpPr>
          <p:nvPr>
            <p:ph type="body" sz="quarter" idx="15"/>
          </p:nvPr>
        </p:nvSpPr>
        <p:spPr>
          <a:xfrm>
            <a:off x="6380920" y="3714753"/>
            <a:ext cx="2475384" cy="1896341"/>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15" descr="Place icon here">
            <a:extLst>
              <a:ext uri="{FF2B5EF4-FFF2-40B4-BE49-F238E27FC236}">
                <a16:creationId xmlns:a16="http://schemas.microsoft.com/office/drawing/2014/main" id="{9354D8C6-F61D-3FC1-07F8-FEE730E2D7A8}"/>
              </a:ext>
            </a:extLst>
          </p:cNvPr>
          <p:cNvSpPr>
            <a:spLocks noGrp="1"/>
          </p:cNvSpPr>
          <p:nvPr>
            <p:ph type="pic" sz="quarter" idx="22" hasCustomPrompt="1"/>
          </p:nvPr>
        </p:nvSpPr>
        <p:spPr>
          <a:xfrm>
            <a:off x="9428524" y="3347315"/>
            <a:ext cx="201141" cy="201613"/>
          </a:xfrm>
        </p:spPr>
        <p:txBody>
          <a:bodyPr/>
          <a:lstStyle>
            <a:lvl1pPr>
              <a:defRPr sz="525">
                <a:solidFill>
                  <a:schemeClr val="tx1"/>
                </a:solidFill>
              </a:defRPr>
            </a:lvl1pPr>
          </a:lstStyle>
          <a:p>
            <a:r>
              <a:rPr lang="en-US"/>
              <a:t>Icon</a:t>
            </a:r>
          </a:p>
        </p:txBody>
      </p:sp>
      <p:sp>
        <p:nvSpPr>
          <p:cNvPr id="10" name="Text Placeholder 4">
            <a:extLst>
              <a:ext uri="{FF2B5EF4-FFF2-40B4-BE49-F238E27FC236}">
                <a16:creationId xmlns:a16="http://schemas.microsoft.com/office/drawing/2014/main" id="{AF965C82-A0A6-A670-C10A-6073DD3549EB}"/>
              </a:ext>
            </a:extLst>
          </p:cNvPr>
          <p:cNvSpPr>
            <a:spLocks noGrp="1"/>
          </p:cNvSpPr>
          <p:nvPr>
            <p:ph type="body" sz="quarter" idx="16"/>
          </p:nvPr>
        </p:nvSpPr>
        <p:spPr>
          <a:xfrm>
            <a:off x="9428525" y="3714750"/>
            <a:ext cx="2476177" cy="1905000"/>
          </a:xfrm>
        </p:spPr>
        <p:txBody>
          <a:bodyPr/>
          <a:lstStyle>
            <a:lvl1pPr>
              <a:lnSpc>
                <a:spcPct val="110000"/>
              </a:lnSpc>
              <a:spcBef>
                <a:spcPts val="0"/>
              </a:spcBef>
              <a:defRPr sz="900">
                <a:solidFill>
                  <a:schemeClr val="tx1"/>
                </a:solidFill>
              </a:defRPr>
            </a:lvl1pPr>
            <a:lvl2pPr marL="82296" indent="-82296">
              <a:lnSpc>
                <a:spcPct val="110000"/>
              </a:lnSpc>
              <a:spcBef>
                <a:spcPts val="0"/>
              </a:spcBef>
              <a:defRPr sz="900">
                <a:solidFill>
                  <a:schemeClr val="tx1"/>
                </a:solidFill>
              </a:defRPr>
            </a:lvl2pPr>
            <a:lvl3pPr marL="164592" indent="-82296">
              <a:lnSpc>
                <a:spcPct val="110000"/>
              </a:lnSpc>
              <a:spcBef>
                <a:spcPts val="0"/>
              </a:spcBef>
              <a:defRPr sz="900">
                <a:solidFill>
                  <a:schemeClr val="tx1"/>
                </a:solidFill>
              </a:defRPr>
            </a:lvl3pPr>
            <a:lvl4pPr marL="246888" indent="-82296">
              <a:lnSpc>
                <a:spcPct val="110000"/>
              </a:lnSpc>
              <a:spcBef>
                <a:spcPts val="0"/>
              </a:spcBef>
              <a:defRPr sz="900">
                <a:solidFill>
                  <a:schemeClr val="tx1"/>
                </a:solidFill>
              </a:defRPr>
            </a:lvl4pPr>
            <a:lvl5pPr>
              <a:lnSpc>
                <a:spcPct val="110000"/>
              </a:lnSpc>
              <a:spcBef>
                <a:spcPts val="0"/>
              </a:spcBef>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9A430D6-E733-E611-E1EF-A795D0B0362A}"/>
              </a:ext>
            </a:extLst>
          </p:cNvPr>
          <p:cNvSpPr>
            <a:spLocks noGrp="1"/>
          </p:cNvSpPr>
          <p:nvPr>
            <p:ph type="ftr" sz="quarter" idx="23"/>
          </p:nvPr>
        </p:nvSpPr>
        <p:spPr/>
        <p:txBody>
          <a:bodyPr/>
          <a:lstStyle/>
          <a:p>
            <a:endParaRPr lang="en-US"/>
          </a:p>
        </p:txBody>
      </p:sp>
      <p:sp>
        <p:nvSpPr>
          <p:cNvPr id="11" name="Slide Number">
            <a:extLst>
              <a:ext uri="{FF2B5EF4-FFF2-40B4-BE49-F238E27FC236}">
                <a16:creationId xmlns:a16="http://schemas.microsoft.com/office/drawing/2014/main" id="{A0B46D22-64E6-4222-F4E2-B807A7A15287}"/>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788176746"/>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oxes, 6 stacked, alternate,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8000" y="192025"/>
            <a:ext cx="5519019" cy="1706563"/>
          </a:xfrm>
        </p:spPr>
        <p:txBody>
          <a:bodyPr rIns="457200"/>
          <a:lstStyle>
            <a:lvl1pPr>
              <a:lnSpc>
                <a:spcPct val="100000"/>
              </a:lnSpc>
              <a:defRPr sz="2400">
                <a:solidFill>
                  <a:schemeClr val="tx2"/>
                </a:solidFill>
              </a:defRPr>
            </a:lvl1pPr>
          </a:lstStyle>
          <a:p>
            <a:r>
              <a:rPr lang="en-US"/>
              <a:t>Click to edit Master title style</a:t>
            </a:r>
            <a:endParaRPr lang="en-US" dirty="0"/>
          </a:p>
        </p:txBody>
      </p:sp>
      <p:cxnSp>
        <p:nvCxnSpPr>
          <p:cNvPr id="20" name="Straight Connector 19" descr="Vertical column divider">
            <a:extLst>
              <a:ext uri="{FF2B5EF4-FFF2-40B4-BE49-F238E27FC236}">
                <a16:creationId xmlns:a16="http://schemas.microsoft.com/office/drawing/2014/main" id="{F764036E-86AB-0893-B72B-200B84A6BCFD}"/>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21"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B87B78A1-A315-98D3-1692-18AAAF4C6002}"/>
              </a:ext>
              <a:ext uri="{C183D7F6-B498-43B3-948B-1728B52AA6E4}">
                <adec:decorative xmlns:adec="http://schemas.microsoft.com/office/drawing/2017/decorative" val="0"/>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12"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4F455E69-0B51-1D31-E569-651079398D33}"/>
              </a:ext>
              <a:ext uri="{C183D7F6-B498-43B3-948B-1728B52AA6E4}">
                <adec:decorative xmlns:adec="http://schemas.microsoft.com/office/drawing/2017/decorative" val="0"/>
              </a:ext>
            </a:extLst>
          </p:cNvPr>
          <p:cNvCxnSpPr>
            <a:cxnSpLocks/>
          </p:cNvCxnSpPr>
          <p:nvPr/>
        </p:nvCxnSpPr>
        <p:spPr bwMode="auto">
          <a:xfrm>
            <a:off x="287302"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87999" y="3332988"/>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54C560F4-CB2D-6B04-588B-57BB4D4E6DC3}"/>
              </a:ext>
              <a:ext uri="{C183D7F6-B498-43B3-948B-1728B52AA6E4}">
                <adec:decorative xmlns:adec="http://schemas.microsoft.com/office/drawing/2017/decorative" val="0"/>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8"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21"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12"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sp>
        <p:nvSpPr>
          <p:cNvPr id="5" name="Slide Number">
            <a:extLst>
              <a:ext uri="{FF2B5EF4-FFF2-40B4-BE49-F238E27FC236}">
                <a16:creationId xmlns:a16="http://schemas.microsoft.com/office/drawing/2014/main" id="{25C7A71B-E65D-0A5D-606D-9F95D5AC6BE8}"/>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818218170"/>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oxes, 6 stacked, alternate,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8000" y="288039"/>
            <a:ext cx="2474591" cy="1706563"/>
          </a:xfrm>
        </p:spPr>
        <p:txBody>
          <a:bodyPr rIns="0"/>
          <a:lstStyle>
            <a:lvl1pPr>
              <a:lnSpc>
                <a:spcPct val="110000"/>
              </a:lnSpc>
              <a:defRPr sz="1350">
                <a:solidFill>
                  <a:schemeClr val="tx2"/>
                </a:solidFill>
              </a:defRPr>
            </a:lvl1pPr>
          </a:lstStyle>
          <a:p>
            <a:r>
              <a:rPr lang="en-US"/>
              <a:t>Click to edit Master title style</a:t>
            </a:r>
            <a:endParaRPr lang="en-US" dirty="0"/>
          </a:p>
        </p:txBody>
      </p:sp>
      <p:cxnSp>
        <p:nvCxnSpPr>
          <p:cNvPr id="20" name="Straight Connector 19" descr="Vertical column divider">
            <a:extLst>
              <a:ext uri="{FF2B5EF4-FFF2-40B4-BE49-F238E27FC236}">
                <a16:creationId xmlns:a16="http://schemas.microsoft.com/office/drawing/2014/main" id="{F764036E-86AB-0893-B72B-200B84A6BCFD}"/>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21"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B87B78A1-A315-98D3-1692-18AAAF4C6002}"/>
              </a:ext>
              <a:ext uri="{C183D7F6-B498-43B3-948B-1728B52AA6E4}">
                <adec:decorative xmlns:adec="http://schemas.microsoft.com/office/drawing/2017/decorative" val="0"/>
              </a:ext>
            </a:extLst>
          </p:cNvPr>
          <p:cNvCxnSpPr/>
          <p:nvPr/>
        </p:nvCxnSpPr>
        <p:spPr bwMode="auto">
          <a:xfrm>
            <a:off x="9142809"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12" y="288036"/>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4F455E69-0B51-1D31-E569-651079398D33}"/>
              </a:ext>
              <a:ext uri="{C183D7F6-B498-43B3-948B-1728B52AA6E4}">
                <adec:decorative xmlns:adec="http://schemas.microsoft.com/office/drawing/2017/decorative" val="0"/>
              </a:ext>
            </a:extLst>
          </p:cNvPr>
          <p:cNvCxnSpPr>
            <a:cxnSpLocks/>
          </p:cNvCxnSpPr>
          <p:nvPr/>
        </p:nvCxnSpPr>
        <p:spPr bwMode="auto">
          <a:xfrm>
            <a:off x="287302" y="3048000"/>
            <a:ext cx="11620575"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90045"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54C560F4-CB2D-6B04-588B-57BB4D4E6DC3}"/>
              </a:ext>
              <a:ext uri="{C183D7F6-B498-43B3-948B-1728B52AA6E4}">
                <adec:decorative xmlns:adec="http://schemas.microsoft.com/office/drawing/2017/decorative" val="0"/>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8"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21"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12" y="3333750"/>
            <a:ext cx="2476177" cy="2477294"/>
          </a:xfrm>
        </p:spPr>
        <p:txBody>
          <a:bodyPr/>
          <a:lstStyle>
            <a:lvl1pPr>
              <a:spcBef>
                <a:spcPts val="0"/>
              </a:spcBef>
              <a:defRPr sz="1050">
                <a:solidFill>
                  <a:schemeClr val="tx1"/>
                </a:solidFill>
              </a:defRPr>
            </a:lvl1pPr>
            <a:lvl2pPr marL="96012" indent="-96012">
              <a:spcBef>
                <a:spcPts val="0"/>
              </a:spcBef>
              <a:defRPr sz="1050">
                <a:solidFill>
                  <a:schemeClr val="tx1"/>
                </a:solidFill>
              </a:defRPr>
            </a:lvl2pPr>
            <a:lvl3pPr marL="192024" indent="-96012">
              <a:spcBef>
                <a:spcPts val="0"/>
              </a:spcBef>
              <a:defRPr sz="1050">
                <a:solidFill>
                  <a:schemeClr val="tx1"/>
                </a:solidFill>
              </a:defRPr>
            </a:lvl3pPr>
            <a:lvl4pPr marL="288036" indent="-96012">
              <a:spcBef>
                <a:spcPts val="0"/>
              </a:spcBef>
              <a:defRPr sz="1050">
                <a:solidFill>
                  <a:schemeClr val="tx1"/>
                </a:solidFill>
              </a:defRPr>
            </a:lvl4pPr>
            <a:lvl5pPr>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sp>
        <p:nvSpPr>
          <p:cNvPr id="5" name="Slide Number">
            <a:extLst>
              <a:ext uri="{FF2B5EF4-FFF2-40B4-BE49-F238E27FC236}">
                <a16:creationId xmlns:a16="http://schemas.microsoft.com/office/drawing/2014/main" id="{78DA00F4-B5C9-B0CB-71F8-ED123EAA68CC}"/>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091034674"/>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9842709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Video or imagery, half,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8000"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8000" y="1714500"/>
            <a:ext cx="2477765"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5">
            <a:extLst>
              <a:ext uri="{FF2B5EF4-FFF2-40B4-BE49-F238E27FC236}">
                <a16:creationId xmlns:a16="http://schemas.microsoft.com/office/drawing/2014/main" id="{88F00625-4E10-D884-2256-56B294B4BA89}"/>
              </a:ext>
            </a:extLst>
          </p:cNvPr>
          <p:cNvSpPr>
            <a:spLocks noGrp="1"/>
          </p:cNvSpPr>
          <p:nvPr>
            <p:ph type="body" sz="quarter" idx="13"/>
          </p:nvPr>
        </p:nvSpPr>
        <p:spPr>
          <a:xfrm>
            <a:off x="3333316" y="1714500"/>
            <a:ext cx="2475384"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Picture Placeholder 10" descr="Place imagery here">
            <a:extLst>
              <a:ext uri="{FF2B5EF4-FFF2-40B4-BE49-F238E27FC236}">
                <a16:creationId xmlns:a16="http://schemas.microsoft.com/office/drawing/2014/main" id="{468A48E8-BE84-7972-AB73-8E31C1C13499}"/>
              </a:ext>
            </a:extLst>
          </p:cNvPr>
          <p:cNvSpPr>
            <a:spLocks noGrp="1"/>
          </p:cNvSpPr>
          <p:nvPr>
            <p:ph type="pic" sz="quarter" idx="15" hasCustomPrompt="1"/>
          </p:nvPr>
        </p:nvSpPr>
        <p:spPr>
          <a:xfrm>
            <a:off x="6380920"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C977F84A-1700-568D-FF6C-C74EAF713E1A}"/>
              </a:ext>
            </a:extLst>
          </p:cNvPr>
          <p:cNvSpPr>
            <a:spLocks noGrp="1"/>
          </p:cNvSpPr>
          <p:nvPr>
            <p:ph type="ftr" sz="quarter" idx="14"/>
          </p:nvPr>
        </p:nvSpPr>
        <p:spPr/>
        <p:txBody>
          <a:bodyPr/>
          <a:lstStyle/>
          <a:p>
            <a:endParaRPr lang="en-US"/>
          </a:p>
        </p:txBody>
      </p:sp>
    </p:spTree>
    <p:extLst>
      <p:ext uri="{BB962C8B-B14F-4D97-AF65-F5344CB8AC3E}">
        <p14:creationId xmlns:p14="http://schemas.microsoft.com/office/powerpoint/2010/main" val="3825115888"/>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Video or imagery, 3/4, ble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8000"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75EDE688-75EF-DA04-F0B3-24F53FFC6BAF}"/>
              </a:ext>
            </a:extLst>
          </p:cNvPr>
          <p:cNvSpPr>
            <a:spLocks noGrp="1"/>
          </p:cNvSpPr>
          <p:nvPr>
            <p:ph type="body" sz="quarter" idx="13"/>
          </p:nvPr>
        </p:nvSpPr>
        <p:spPr>
          <a:xfrm>
            <a:off x="288000" y="1714500"/>
            <a:ext cx="2477765"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Picture Placeholder 11" descr="Place imagery here">
            <a:extLst>
              <a:ext uri="{FF2B5EF4-FFF2-40B4-BE49-F238E27FC236}">
                <a16:creationId xmlns:a16="http://schemas.microsoft.com/office/drawing/2014/main" id="{DE390102-FDF4-C834-3F45-02B57A70ADB2}"/>
              </a:ext>
            </a:extLst>
          </p:cNvPr>
          <p:cNvSpPr>
            <a:spLocks noGrp="1"/>
          </p:cNvSpPr>
          <p:nvPr>
            <p:ph type="pic" sz="quarter" idx="14" hasCustomPrompt="1"/>
          </p:nvPr>
        </p:nvSpPr>
        <p:spPr>
          <a:xfrm>
            <a:off x="3047604" y="0"/>
            <a:ext cx="9144397" cy="6858000"/>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3" name="Slide Number Placeholder 2">
            <a:extLst>
              <a:ext uri="{FF2B5EF4-FFF2-40B4-BE49-F238E27FC236}">
                <a16:creationId xmlns:a16="http://schemas.microsoft.com/office/drawing/2014/main" id="{5075B039-5865-7356-B725-0FF3C8F73E3C}"/>
              </a:ext>
            </a:extLst>
          </p:cNvPr>
          <p:cNvSpPr>
            <a:spLocks noGrp="1"/>
          </p:cNvSpPr>
          <p:nvPr>
            <p:ph type="sldNum" sz="quarter" idx="10"/>
          </p:nvPr>
        </p:nvSpPr>
        <p:spPr>
          <a:xfrm>
            <a:off x="11802108" y="6483095"/>
            <a:ext cx="102592" cy="92333"/>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1724953583"/>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Video or imagery, 3/4,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8000"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8000" y="1714500"/>
            <a:ext cx="2477765" cy="4286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Picture Placeholder 6" descr="Place imagery here">
            <a:extLst>
              <a:ext uri="{FF2B5EF4-FFF2-40B4-BE49-F238E27FC236}">
                <a16:creationId xmlns:a16="http://schemas.microsoft.com/office/drawing/2014/main" id="{CC70703B-65B6-4B78-8B7C-73857A06C3A8}"/>
              </a:ext>
            </a:extLst>
          </p:cNvPr>
          <p:cNvSpPr>
            <a:spLocks noGrp="1"/>
          </p:cNvSpPr>
          <p:nvPr>
            <p:ph type="pic" sz="quarter" idx="14" hasCustomPrompt="1"/>
          </p:nvPr>
        </p:nvSpPr>
        <p:spPr>
          <a:xfrm>
            <a:off x="3333318" y="282579"/>
            <a:ext cx="8574559" cy="6289675"/>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378C6A11-84D9-C1BA-F3C9-2E9D1A288B25}"/>
              </a:ext>
            </a:extLst>
          </p:cNvPr>
          <p:cNvSpPr>
            <a:spLocks noGrp="1"/>
          </p:cNvSpPr>
          <p:nvPr>
            <p:ph type="ftr" sz="quarter" idx="13"/>
          </p:nvPr>
        </p:nvSpPr>
        <p:spPr/>
        <p:txBody>
          <a:bodyPr/>
          <a:lstStyle/>
          <a:p>
            <a:endParaRPr lang="en-US"/>
          </a:p>
        </p:txBody>
      </p:sp>
    </p:spTree>
    <p:extLst>
      <p:ext uri="{BB962C8B-B14F-4D97-AF65-F5344CB8AC3E}">
        <p14:creationId xmlns:p14="http://schemas.microsoft.com/office/powerpoint/2010/main" val="2683997003"/>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Video or imagery, bleed">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F6679120-DB81-97FD-CD5A-00DC1F5E6658}"/>
              </a:ext>
            </a:extLst>
          </p:cNvPr>
          <p:cNvSpPr>
            <a:spLocks noGrp="1"/>
          </p:cNvSpPr>
          <p:nvPr>
            <p:ph type="pic" sz="quarter" idx="11" hasCustomPrompt="1"/>
          </p:nvPr>
        </p:nvSpPr>
        <p:spPr>
          <a:xfrm>
            <a:off x="0" y="0"/>
            <a:ext cx="12192000" cy="6858000"/>
          </a:xfrm>
          <a:solidFill>
            <a:srgbClr val="E0E0E0"/>
          </a:solidFill>
        </p:spPr>
        <p:txBody>
          <a:bodyPr anchor="ctr"/>
          <a:lstStyle>
            <a:lvl1pPr algn="ctr">
              <a:defRPr>
                <a:solidFill>
                  <a:schemeClr val="accent5"/>
                </a:solidFill>
              </a:defRPr>
            </a:lvl1pPr>
          </a:lstStyle>
          <a:p>
            <a:r>
              <a:rPr lang="en-US"/>
              <a:t>Place imagery here</a:t>
            </a:r>
          </a:p>
        </p:txBody>
      </p:sp>
      <p:sp>
        <p:nvSpPr>
          <p:cNvPr id="3" name="Slide Number Placeholder 2">
            <a:extLst>
              <a:ext uri="{FF2B5EF4-FFF2-40B4-BE49-F238E27FC236}">
                <a16:creationId xmlns:a16="http://schemas.microsoft.com/office/drawing/2014/main" id="{60C9F466-AC9D-B311-5655-93E326ED59B1}"/>
              </a:ext>
            </a:extLst>
          </p:cNvPr>
          <p:cNvSpPr>
            <a:spLocks noGrp="1"/>
          </p:cNvSpPr>
          <p:nvPr>
            <p:ph type="sldNum" sz="quarter" idx="10"/>
          </p:nvPr>
        </p:nvSpPr>
        <p:spPr>
          <a:xfrm>
            <a:off x="11802108" y="6483095"/>
            <a:ext cx="102592" cy="92333"/>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2518380273"/>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Video or imagery, inset">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34239CCE-9A38-90E1-F860-FF40FBDA2409}"/>
              </a:ext>
            </a:extLst>
          </p:cNvPr>
          <p:cNvSpPr>
            <a:spLocks noGrp="1"/>
          </p:cNvSpPr>
          <p:nvPr>
            <p:ph type="pic" sz="quarter" idx="11" hasCustomPrompt="1"/>
          </p:nvPr>
        </p:nvSpPr>
        <p:spPr>
          <a:xfrm>
            <a:off x="284127" y="284957"/>
            <a:ext cx="11620575" cy="6290468"/>
          </a:xfrm>
          <a:solidFill>
            <a:srgbClr val="E0E0E0"/>
          </a:solidFill>
        </p:spPr>
        <p:txBody>
          <a:bodyPr anchor="ctr"/>
          <a:lstStyle>
            <a:lvl1pPr algn="ctr">
              <a:defRPr>
                <a:solidFill>
                  <a:schemeClr val="accent5"/>
                </a:solidFill>
              </a:defRPr>
            </a:lvl1pPr>
          </a:lstStyle>
          <a:p>
            <a:r>
              <a:rPr lang="en-US"/>
              <a:t>Place imagery here</a:t>
            </a:r>
          </a:p>
        </p:txBody>
      </p:sp>
    </p:spTree>
    <p:extLst>
      <p:ext uri="{BB962C8B-B14F-4D97-AF65-F5344CB8AC3E}">
        <p14:creationId xmlns:p14="http://schemas.microsoft.com/office/powerpoint/2010/main" val="3139192922"/>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ontacts, profiles, contributo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8000" y="288036"/>
            <a:ext cx="2474591" cy="762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17" name="Picture Placeholder 7" descr="Place bio portrait here">
            <a:extLst>
              <a:ext uri="{FF2B5EF4-FFF2-40B4-BE49-F238E27FC236}">
                <a16:creationId xmlns:a16="http://schemas.microsoft.com/office/drawing/2014/main" id="{E889D859-F4A1-3E97-F05E-8D134A25B9F2}"/>
              </a:ext>
            </a:extLst>
          </p:cNvPr>
          <p:cNvSpPr>
            <a:spLocks noGrp="1"/>
          </p:cNvSpPr>
          <p:nvPr>
            <p:ph type="pic" sz="quarter" idx="20" hasCustomPrompt="1"/>
          </p:nvPr>
        </p:nvSpPr>
        <p:spPr>
          <a:xfrm>
            <a:off x="288000" y="1333500"/>
            <a:ext cx="1236501" cy="1238250"/>
          </a:xfrm>
          <a:solidFill>
            <a:srgbClr val="E0E0E0"/>
          </a:solidFill>
        </p:spPr>
        <p:txBody>
          <a:bodyPr anchor="ctr"/>
          <a:lstStyle>
            <a:lvl1pPr algn="ctr">
              <a:defRPr>
                <a:solidFill>
                  <a:schemeClr val="accent5"/>
                </a:solidFill>
              </a:defRPr>
            </a:lvl1pPr>
          </a:lstStyle>
          <a:p>
            <a:r>
              <a:rPr lang="en-US"/>
              <a:t>Place imagery here</a:t>
            </a:r>
          </a:p>
        </p:txBody>
      </p:sp>
      <p:sp>
        <p:nvSpPr>
          <p:cNvPr id="18" name="Text Placeholder 9">
            <a:extLst>
              <a:ext uri="{FF2B5EF4-FFF2-40B4-BE49-F238E27FC236}">
                <a16:creationId xmlns:a16="http://schemas.microsoft.com/office/drawing/2014/main" id="{31D025A0-5106-DFB0-90B1-8B366B78913F}"/>
              </a:ext>
            </a:extLst>
          </p:cNvPr>
          <p:cNvSpPr>
            <a:spLocks noGrp="1"/>
          </p:cNvSpPr>
          <p:nvPr>
            <p:ph type="body" sz="quarter" idx="21"/>
          </p:nvPr>
        </p:nvSpPr>
        <p:spPr>
          <a:xfrm>
            <a:off x="1714280" y="13335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Picture Placeholder 7" descr="Place bio portrait here">
            <a:extLst>
              <a:ext uri="{FF2B5EF4-FFF2-40B4-BE49-F238E27FC236}">
                <a16:creationId xmlns:a16="http://schemas.microsoft.com/office/drawing/2014/main" id="{AB8510EE-4140-AEDB-B7AB-EF1D4B72D2AD}"/>
              </a:ext>
            </a:extLst>
          </p:cNvPr>
          <p:cNvSpPr>
            <a:spLocks noGrp="1"/>
          </p:cNvSpPr>
          <p:nvPr>
            <p:ph type="pic" sz="quarter" idx="11" hasCustomPrompt="1"/>
          </p:nvPr>
        </p:nvSpPr>
        <p:spPr>
          <a:xfrm>
            <a:off x="288000" y="30607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10" name="Text Placeholder 9">
            <a:extLst>
              <a:ext uri="{FF2B5EF4-FFF2-40B4-BE49-F238E27FC236}">
                <a16:creationId xmlns:a16="http://schemas.microsoft.com/office/drawing/2014/main" id="{126F49A0-96BE-0B44-B1C8-17D765B10B3E}"/>
              </a:ext>
            </a:extLst>
          </p:cNvPr>
          <p:cNvSpPr>
            <a:spLocks noGrp="1"/>
          </p:cNvSpPr>
          <p:nvPr>
            <p:ph type="body" sz="quarter" idx="12"/>
          </p:nvPr>
        </p:nvSpPr>
        <p:spPr>
          <a:xfrm>
            <a:off x="1714280" y="30607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Picture Placeholder 7" descr="Place bio portrait here">
            <a:extLst>
              <a:ext uri="{FF2B5EF4-FFF2-40B4-BE49-F238E27FC236}">
                <a16:creationId xmlns:a16="http://schemas.microsoft.com/office/drawing/2014/main" id="{3F048335-9A0B-2C1F-47A6-67051F20075E}"/>
              </a:ext>
            </a:extLst>
          </p:cNvPr>
          <p:cNvSpPr>
            <a:spLocks noGrp="1"/>
          </p:cNvSpPr>
          <p:nvPr>
            <p:ph type="pic" sz="quarter" idx="13" hasCustomPrompt="1"/>
          </p:nvPr>
        </p:nvSpPr>
        <p:spPr>
          <a:xfrm>
            <a:off x="288000" y="47625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12" name="Text Placeholder 9">
            <a:extLst>
              <a:ext uri="{FF2B5EF4-FFF2-40B4-BE49-F238E27FC236}">
                <a16:creationId xmlns:a16="http://schemas.microsoft.com/office/drawing/2014/main" id="{D4772377-8015-4C99-7ED3-E4475C524D2A}"/>
              </a:ext>
            </a:extLst>
          </p:cNvPr>
          <p:cNvSpPr>
            <a:spLocks noGrp="1"/>
          </p:cNvSpPr>
          <p:nvPr>
            <p:ph type="body" sz="quarter" idx="14"/>
          </p:nvPr>
        </p:nvSpPr>
        <p:spPr>
          <a:xfrm>
            <a:off x="1714280" y="4762501"/>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3" name="Picture Placeholder 7" descr="Place bio portrait here">
            <a:extLst>
              <a:ext uri="{FF2B5EF4-FFF2-40B4-BE49-F238E27FC236}">
                <a16:creationId xmlns:a16="http://schemas.microsoft.com/office/drawing/2014/main" id="{F94AC7E0-2DC4-5DEB-8E1E-2F27996F98E6}"/>
              </a:ext>
            </a:extLst>
          </p:cNvPr>
          <p:cNvSpPr>
            <a:spLocks noGrp="1"/>
          </p:cNvSpPr>
          <p:nvPr>
            <p:ph type="pic" sz="quarter" idx="26" hasCustomPrompt="1"/>
          </p:nvPr>
        </p:nvSpPr>
        <p:spPr>
          <a:xfrm>
            <a:off x="6377745" y="13335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4" name="Text Placeholder 9">
            <a:extLst>
              <a:ext uri="{FF2B5EF4-FFF2-40B4-BE49-F238E27FC236}">
                <a16:creationId xmlns:a16="http://schemas.microsoft.com/office/drawing/2014/main" id="{3E3566C7-C728-77B2-2A34-BBB83D482F56}"/>
              </a:ext>
            </a:extLst>
          </p:cNvPr>
          <p:cNvSpPr>
            <a:spLocks noGrp="1"/>
          </p:cNvSpPr>
          <p:nvPr>
            <p:ph type="body" sz="quarter" idx="27"/>
          </p:nvPr>
        </p:nvSpPr>
        <p:spPr>
          <a:xfrm>
            <a:off x="7807898" y="13335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7" descr="Place bio portrait here">
            <a:extLst>
              <a:ext uri="{FF2B5EF4-FFF2-40B4-BE49-F238E27FC236}">
                <a16:creationId xmlns:a16="http://schemas.microsoft.com/office/drawing/2014/main" id="{A33F8C74-1D30-FEA9-4F3C-636531C86142}"/>
              </a:ext>
            </a:extLst>
          </p:cNvPr>
          <p:cNvSpPr>
            <a:spLocks noGrp="1"/>
          </p:cNvSpPr>
          <p:nvPr>
            <p:ph type="pic" sz="quarter" idx="22" hasCustomPrompt="1"/>
          </p:nvPr>
        </p:nvSpPr>
        <p:spPr>
          <a:xfrm>
            <a:off x="6377745" y="30607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0" name="Text Placeholder 9">
            <a:extLst>
              <a:ext uri="{FF2B5EF4-FFF2-40B4-BE49-F238E27FC236}">
                <a16:creationId xmlns:a16="http://schemas.microsoft.com/office/drawing/2014/main" id="{A52D1EA1-405F-7875-BAB9-B258776E1460}"/>
              </a:ext>
            </a:extLst>
          </p:cNvPr>
          <p:cNvSpPr>
            <a:spLocks noGrp="1"/>
          </p:cNvSpPr>
          <p:nvPr>
            <p:ph type="body" sz="quarter" idx="23"/>
          </p:nvPr>
        </p:nvSpPr>
        <p:spPr>
          <a:xfrm>
            <a:off x="7807898" y="3060700"/>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7" descr="Place bio portrait here">
            <a:extLst>
              <a:ext uri="{FF2B5EF4-FFF2-40B4-BE49-F238E27FC236}">
                <a16:creationId xmlns:a16="http://schemas.microsoft.com/office/drawing/2014/main" id="{2E690121-61A1-708E-E5B8-5B65A668E628}"/>
              </a:ext>
            </a:extLst>
          </p:cNvPr>
          <p:cNvSpPr>
            <a:spLocks noGrp="1"/>
          </p:cNvSpPr>
          <p:nvPr>
            <p:ph type="pic" sz="quarter" idx="24" hasCustomPrompt="1"/>
          </p:nvPr>
        </p:nvSpPr>
        <p:spPr>
          <a:xfrm>
            <a:off x="6377745" y="4762500"/>
            <a:ext cx="1236501" cy="1238250"/>
          </a:xfrm>
          <a:solidFill>
            <a:srgbClr val="E0E0E0"/>
          </a:solidFill>
        </p:spPr>
        <p:txBody>
          <a:bodyPr anchor="ctr"/>
          <a:lstStyle>
            <a:lvl1pPr marL="0" marR="0" indent="0" algn="ctr" defTabSz="914400"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2" name="Text Placeholder 9">
            <a:extLst>
              <a:ext uri="{FF2B5EF4-FFF2-40B4-BE49-F238E27FC236}">
                <a16:creationId xmlns:a16="http://schemas.microsoft.com/office/drawing/2014/main" id="{73849969-24A3-113A-C58E-4A4B0FB29BAD}"/>
              </a:ext>
            </a:extLst>
          </p:cNvPr>
          <p:cNvSpPr>
            <a:spLocks noGrp="1"/>
          </p:cNvSpPr>
          <p:nvPr>
            <p:ph type="body" sz="quarter" idx="25"/>
          </p:nvPr>
        </p:nvSpPr>
        <p:spPr>
          <a:xfrm>
            <a:off x="7807898" y="4762501"/>
            <a:ext cx="2853953" cy="1238250"/>
          </a:xfrm>
        </p:spPr>
        <p:txBody>
          <a:bodyPr/>
          <a:lstStyle>
            <a:lvl1pPr>
              <a:lnSpc>
                <a:spcPct val="110000"/>
              </a:lnSpc>
              <a:spcBef>
                <a:spcPts val="0"/>
              </a:spcBef>
              <a:defRPr sz="1050">
                <a:solidFill>
                  <a:schemeClr val="tx1"/>
                </a:solidFill>
              </a:defRPr>
            </a:lvl1pPr>
            <a:lvl2pPr marL="96012" indent="-96012">
              <a:lnSpc>
                <a:spcPct val="110000"/>
              </a:lnSpc>
              <a:spcBef>
                <a:spcPts val="0"/>
              </a:spcBef>
              <a:defRPr sz="1050">
                <a:solidFill>
                  <a:schemeClr val="tx1"/>
                </a:solidFill>
              </a:defRPr>
            </a:lvl2pPr>
            <a:lvl3pPr marL="192024" indent="-96012">
              <a:lnSpc>
                <a:spcPct val="110000"/>
              </a:lnSpc>
              <a:spcBef>
                <a:spcPts val="0"/>
              </a:spcBef>
              <a:defRPr sz="1050">
                <a:solidFill>
                  <a:schemeClr val="tx1"/>
                </a:solidFill>
              </a:defRPr>
            </a:lvl3pPr>
            <a:lvl4pPr marL="288036" indent="-96012">
              <a:lnSpc>
                <a:spcPct val="110000"/>
              </a:lnSpc>
              <a:spcBef>
                <a:spcPts val="0"/>
              </a:spcBef>
              <a:defRPr sz="1050">
                <a:solidFill>
                  <a:schemeClr val="tx1"/>
                </a:solidFill>
              </a:defRPr>
            </a:lvl4pPr>
            <a:lvl5pPr>
              <a:lnSpc>
                <a:spcPct val="110000"/>
              </a:lnSpc>
              <a:spcBef>
                <a:spcPts val="0"/>
              </a:spcBef>
              <a:defRPr sz="10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5D83A84-CCD3-C297-7314-225B96D47D6A}"/>
              </a:ext>
            </a:extLst>
          </p:cNvPr>
          <p:cNvSpPr>
            <a:spLocks noGrp="1"/>
          </p:cNvSpPr>
          <p:nvPr>
            <p:ph type="ftr" sz="quarter" idx="19"/>
          </p:nvPr>
        </p:nvSpPr>
        <p:spPr/>
        <p:txBody>
          <a:bodyPr/>
          <a:lstStyle/>
          <a:p>
            <a:endParaRPr lang="en-US"/>
          </a:p>
        </p:txBody>
      </p:sp>
      <p:sp>
        <p:nvSpPr>
          <p:cNvPr id="5" name="Slide Number">
            <a:extLst>
              <a:ext uri="{FF2B5EF4-FFF2-40B4-BE49-F238E27FC236}">
                <a16:creationId xmlns:a16="http://schemas.microsoft.com/office/drawing/2014/main" id="{74870601-E9CA-9D0E-804F-2A7353CE534A}"/>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002493513"/>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ab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8000" y="288036"/>
            <a:ext cx="2474591" cy="228679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5" name="Table Placeholder 4">
            <a:extLst>
              <a:ext uri="{FF2B5EF4-FFF2-40B4-BE49-F238E27FC236}">
                <a16:creationId xmlns:a16="http://schemas.microsoft.com/office/drawing/2014/main" id="{B3D8D357-75A1-F4FD-F531-380CF7DE4340}"/>
              </a:ext>
            </a:extLst>
          </p:cNvPr>
          <p:cNvSpPr>
            <a:spLocks noGrp="1"/>
          </p:cNvSpPr>
          <p:nvPr>
            <p:ph type="tbl" sz="quarter" idx="11"/>
          </p:nvPr>
        </p:nvSpPr>
        <p:spPr>
          <a:xfrm>
            <a:off x="3333316" y="284957"/>
            <a:ext cx="8571384" cy="5715794"/>
          </a:xfrm>
        </p:spPr>
        <p:txBody>
          <a:bodyPr anchor="ctr"/>
          <a:lstStyle>
            <a:lvl1pPr algn="ctr">
              <a:defRPr>
                <a:solidFill>
                  <a:schemeClr val="tx1"/>
                </a:solidFill>
              </a:defRPr>
            </a:lvl1pPr>
          </a:lstStyle>
          <a:p>
            <a:r>
              <a:rPr lang="en-US"/>
              <a:t>Click icon to add table</a:t>
            </a:r>
          </a:p>
        </p:txBody>
      </p:sp>
      <p:sp>
        <p:nvSpPr>
          <p:cNvPr id="4" name="Footer Placeholder 3">
            <a:extLst>
              <a:ext uri="{FF2B5EF4-FFF2-40B4-BE49-F238E27FC236}">
                <a16:creationId xmlns:a16="http://schemas.microsoft.com/office/drawing/2014/main" id="{B48A8EE3-1224-3A4B-8A9E-611D8DCF629F}"/>
              </a:ext>
            </a:extLst>
          </p:cNvPr>
          <p:cNvSpPr>
            <a:spLocks noGrp="1"/>
          </p:cNvSpPr>
          <p:nvPr>
            <p:ph type="ftr" sz="quarter" idx="12"/>
          </p:nvPr>
        </p:nvSpPr>
        <p:spPr/>
        <p:txBody>
          <a:bodyPr/>
          <a:lstStyle/>
          <a:p>
            <a:endParaRPr lang="en-US"/>
          </a:p>
        </p:txBody>
      </p:sp>
      <p:sp>
        <p:nvSpPr>
          <p:cNvPr id="6" name="Slide Number">
            <a:extLst>
              <a:ext uri="{FF2B5EF4-FFF2-40B4-BE49-F238E27FC236}">
                <a16:creationId xmlns:a16="http://schemas.microsoft.com/office/drawing/2014/main" id="{7989FA07-F7B7-BE4B-581F-7BE47BBA6051}"/>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350455664"/>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Legal disclaimer, one column">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8000" y="192024"/>
            <a:ext cx="2477765" cy="1429544"/>
          </a:xfrm>
        </p:spPr>
        <p:txBody>
          <a:bodyPr/>
          <a:lstStyle>
            <a:lvl1pPr>
              <a:lnSpc>
                <a:spcPct val="90000"/>
              </a:lnSpc>
              <a:spcBef>
                <a:spcPts val="0"/>
              </a:spcBef>
              <a:defRPr sz="2400">
                <a:solidFill>
                  <a:schemeClr val="tx2"/>
                </a:solidFill>
              </a:defRPr>
            </a:lvl1pPr>
            <a:lvl2pPr>
              <a:lnSpc>
                <a:spcPct val="100000"/>
              </a:lnSpc>
              <a:spcBef>
                <a:spcPts val="0"/>
              </a:spcBef>
              <a:defRPr sz="2400">
                <a:solidFill>
                  <a:schemeClr val="tx1"/>
                </a:solidFill>
              </a:defRPr>
            </a:lvl2pPr>
            <a:lvl3pPr>
              <a:lnSpc>
                <a:spcPct val="100000"/>
              </a:lnSpc>
              <a:spcBef>
                <a:spcPts val="0"/>
              </a:spcBef>
              <a:defRPr sz="2400">
                <a:solidFill>
                  <a:schemeClr val="tx1"/>
                </a:solidFill>
              </a:defRPr>
            </a:lvl3pPr>
            <a:lvl4pPr>
              <a:lnSpc>
                <a:spcPct val="100000"/>
              </a:lnSpc>
              <a:spcBef>
                <a:spcPts val="0"/>
              </a:spcBef>
              <a:defRPr sz="2400">
                <a:solidFill>
                  <a:schemeClr val="tx1"/>
                </a:solidFill>
              </a:defRPr>
            </a:lvl4pPr>
            <a:lvl5pPr>
              <a:lnSpc>
                <a:spcPct val="100000"/>
              </a:lnSpc>
              <a:spcBef>
                <a:spcPts val="0"/>
              </a:spcBef>
              <a:defRPr sz="2400">
                <a:solidFill>
                  <a:schemeClr val="tx1"/>
                </a:solidFill>
              </a:defRPr>
            </a:lvl5pPr>
          </a:lstStyle>
          <a:p>
            <a:pPr lvl="0"/>
            <a:r>
              <a:rPr lang="en-US"/>
              <a:t>Click to edit Master text styles</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5" y="284957"/>
            <a:ext cx="2476177" cy="5715794"/>
          </a:xfrm>
        </p:spPr>
        <p:txBody>
          <a:bodyPr/>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p:txBody>
          <a:bodyPr/>
          <a:lstStyle/>
          <a:p>
            <a:endParaRPr lang="en-US"/>
          </a:p>
        </p:txBody>
      </p:sp>
      <p:sp>
        <p:nvSpPr>
          <p:cNvPr id="6" name="Slide Number">
            <a:extLst>
              <a:ext uri="{FF2B5EF4-FFF2-40B4-BE49-F238E27FC236}">
                <a16:creationId xmlns:a16="http://schemas.microsoft.com/office/drawing/2014/main" id="{80270476-9FE1-F85E-6F9B-322B184D8FC9}"/>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879911919"/>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lank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8000" y="288036"/>
            <a:ext cx="2474591" cy="763524"/>
          </a:xfrm>
        </p:spPr>
        <p:txBody>
          <a:bodyPr/>
          <a:lstStyle>
            <a:lvl1pPr>
              <a:lnSpc>
                <a:spcPct val="110000"/>
              </a:lnSpc>
              <a:defRPr sz="1050">
                <a:solidFill>
                  <a:schemeClr val="tx2"/>
                </a:solidFill>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5" name="Slide Number">
            <a:extLst>
              <a:ext uri="{FF2B5EF4-FFF2-40B4-BE49-F238E27FC236}">
                <a16:creationId xmlns:a16="http://schemas.microsoft.com/office/drawing/2014/main" id="{BAFC9C6E-79FD-9BB8-F74D-EAA013319C68}"/>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803474723"/>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Legal disclaimer, two columns">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8000" y="192024"/>
            <a:ext cx="2477765" cy="1429544"/>
          </a:xfrm>
        </p:spPr>
        <p:txBody>
          <a:bodyPr/>
          <a:lstStyle>
            <a:lvl1pPr>
              <a:lnSpc>
                <a:spcPct val="90000"/>
              </a:lnSpc>
              <a:spcBef>
                <a:spcPts val="0"/>
              </a:spcBef>
              <a:defRPr sz="2400">
                <a:solidFill>
                  <a:schemeClr val="tx2"/>
                </a:solidFill>
              </a:defRPr>
            </a:lvl1pPr>
            <a:lvl2pPr>
              <a:lnSpc>
                <a:spcPct val="100000"/>
              </a:lnSpc>
              <a:spcBef>
                <a:spcPts val="0"/>
              </a:spcBef>
              <a:defRPr sz="2400">
                <a:solidFill>
                  <a:schemeClr val="tx1"/>
                </a:solidFill>
              </a:defRPr>
            </a:lvl2pPr>
            <a:lvl3pPr>
              <a:lnSpc>
                <a:spcPct val="100000"/>
              </a:lnSpc>
              <a:spcBef>
                <a:spcPts val="0"/>
              </a:spcBef>
              <a:defRPr sz="2400">
                <a:solidFill>
                  <a:schemeClr val="tx1"/>
                </a:solidFill>
              </a:defRPr>
            </a:lvl3pPr>
            <a:lvl4pPr>
              <a:lnSpc>
                <a:spcPct val="100000"/>
              </a:lnSpc>
              <a:spcBef>
                <a:spcPts val="0"/>
              </a:spcBef>
              <a:defRPr sz="2400">
                <a:solidFill>
                  <a:schemeClr val="tx1"/>
                </a:solidFill>
              </a:defRPr>
            </a:lvl4pPr>
            <a:lvl5pPr>
              <a:lnSpc>
                <a:spcPct val="100000"/>
              </a:lnSpc>
              <a:spcBef>
                <a:spcPts val="0"/>
              </a:spcBef>
              <a:defRPr sz="2400">
                <a:solidFill>
                  <a:schemeClr val="tx1"/>
                </a:solidFill>
              </a:defRPr>
            </a:lvl5pPr>
          </a:lstStyle>
          <a:p>
            <a:pPr lvl="0"/>
            <a:r>
              <a:rPr lang="en-US"/>
              <a:t>Click to edit Master text styles</a:t>
            </a:r>
          </a:p>
        </p:txBody>
      </p:sp>
      <p:sp>
        <p:nvSpPr>
          <p:cNvPr id="6" name="Text Placeholder 6">
            <a:extLst>
              <a:ext uri="{FF2B5EF4-FFF2-40B4-BE49-F238E27FC236}">
                <a16:creationId xmlns:a16="http://schemas.microsoft.com/office/drawing/2014/main" id="{54E531DA-4051-706E-065B-21A03914153D}"/>
              </a:ext>
            </a:extLst>
          </p:cNvPr>
          <p:cNvSpPr>
            <a:spLocks noGrp="1"/>
          </p:cNvSpPr>
          <p:nvPr>
            <p:ph type="body" sz="quarter" idx="17" hasCustomPrompt="1"/>
          </p:nvPr>
        </p:nvSpPr>
        <p:spPr>
          <a:xfrm>
            <a:off x="6380921" y="284957"/>
            <a:ext cx="2476177" cy="5715794"/>
          </a:xfrm>
        </p:spPr>
        <p:txBody>
          <a:bodyPr/>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5" y="284957"/>
            <a:ext cx="2476177" cy="5715794"/>
          </a:xfrm>
        </p:spPr>
        <p:txBody>
          <a:bodyPr/>
          <a:lstStyle>
            <a:lvl1pPr>
              <a:lnSpc>
                <a:spcPct val="120000"/>
              </a:lnSpc>
              <a:spcBef>
                <a:spcPts val="0"/>
              </a:spcBef>
              <a:defRPr sz="600" b="0" i="0">
                <a:solidFill>
                  <a:schemeClr val="tx1"/>
                </a:solidFill>
                <a:latin typeface="IBM Plex Sans" panose="020B0503050203000203" pitchFamily="34" charset="0"/>
              </a:defRPr>
            </a:lvl1pPr>
            <a:lvl2pPr marL="54864" indent="-54864">
              <a:lnSpc>
                <a:spcPct val="120000"/>
              </a:lnSpc>
              <a:spcBef>
                <a:spcPts val="0"/>
              </a:spcBef>
              <a:defRPr sz="600" b="0" i="0">
                <a:solidFill>
                  <a:schemeClr val="tx1"/>
                </a:solidFill>
                <a:latin typeface="IBM Plex Sans" panose="020B0503050203000203" pitchFamily="34" charset="0"/>
              </a:defRPr>
            </a:lvl2pPr>
            <a:lvl3pPr marL="109728" indent="-54864">
              <a:lnSpc>
                <a:spcPct val="120000"/>
              </a:lnSpc>
              <a:spcBef>
                <a:spcPts val="0"/>
              </a:spcBef>
              <a:defRPr sz="600" b="0" i="0">
                <a:solidFill>
                  <a:schemeClr val="tx1"/>
                </a:solidFill>
                <a:latin typeface="IBM Plex Sans" panose="020B0503050203000203" pitchFamily="34" charset="0"/>
              </a:defRPr>
            </a:lvl3pPr>
            <a:lvl4pPr marL="164592" indent="-54864">
              <a:lnSpc>
                <a:spcPct val="120000"/>
              </a:lnSpc>
              <a:spcBef>
                <a:spcPts val="0"/>
              </a:spcBef>
              <a:defRPr sz="600" b="0" i="0">
                <a:solidFill>
                  <a:schemeClr val="tx1"/>
                </a:solidFill>
                <a:latin typeface="IBM Plex Sans" panose="020B0503050203000203" pitchFamily="34" charset="0"/>
              </a:defRPr>
            </a:lvl4pPr>
            <a:lvl5pPr>
              <a:lnSpc>
                <a:spcPct val="120000"/>
              </a:lnSpc>
              <a:spcBef>
                <a:spcPts val="0"/>
              </a:spcBef>
              <a:defRPr sz="6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a:xfrm>
            <a:off x="290476" y="6402388"/>
            <a:ext cx="2477765" cy="190500"/>
          </a:xfrm>
        </p:spPr>
        <p:txBody>
          <a:bodyPr/>
          <a:lstStyle/>
          <a:p>
            <a:endParaRPr lang="en-US"/>
          </a:p>
        </p:txBody>
      </p:sp>
      <p:sp>
        <p:nvSpPr>
          <p:cNvPr id="5" name="Slide Number">
            <a:extLst>
              <a:ext uri="{FF2B5EF4-FFF2-40B4-BE49-F238E27FC236}">
                <a16:creationId xmlns:a16="http://schemas.microsoft.com/office/drawing/2014/main" id="{CAD686F0-BF95-1E62-61EC-967907338873}"/>
              </a:ext>
            </a:extLst>
          </p:cNvPr>
          <p:cNvSpPr txBox="1">
            <a:spLocks noGrp="1"/>
          </p:cNvSpPr>
          <p:nvPr>
            <p:ph type="sldNum" sz="quarter" idx="4"/>
          </p:nvPr>
        </p:nvSpPr>
        <p:spPr>
          <a:xfrm>
            <a:off x="11802109" y="6484811"/>
            <a:ext cx="102592" cy="92333"/>
          </a:xfrm>
          <a:prstGeom prst="rect">
            <a:avLst/>
          </a:prstGeom>
          <a:ln w="12700">
            <a:miter lim="400000"/>
          </a:ln>
        </p:spPr>
        <p:txBody>
          <a:bodyPr wrap="none" lIns="0" tIns="0" rIns="0" bIns="0" anchor="ctr">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18736076"/>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8243671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bg1"/>
        </a:solidFill>
        <a:effectLst/>
      </p:bgPr>
    </p:bg>
    <p:spTree>
      <p:nvGrpSpPr>
        <p:cNvPr id="1" name=""/>
        <p:cNvGrpSpPr/>
        <p:nvPr/>
      </p:nvGrpSpPr>
      <p:grpSpPr>
        <a:xfrm>
          <a:off x="0" y="0"/>
          <a:ext cx="0" cy="0"/>
          <a:chOff x="0" y="0"/>
          <a:chExt cx="0" cy="0"/>
        </a:xfrm>
      </p:grpSpPr>
      <p:pic>
        <p:nvPicPr>
          <p:cNvPr id="4" name="Picture 3" descr="IBM 8-bar logo">
            <a:extLst>
              <a:ext uri="{FF2B5EF4-FFF2-40B4-BE49-F238E27FC236}">
                <a16:creationId xmlns:a16="http://schemas.microsoft.com/office/drawing/2014/main" id="{F7060FE5-C047-4041-AB41-F553D2847ED5}"/>
              </a:ext>
            </a:extLst>
          </p:cNvPr>
          <p:cNvPicPr>
            <a:picLocks noChangeAspect="1"/>
          </p:cNvPicPr>
          <p:nvPr/>
        </p:nvPicPr>
        <p:blipFill>
          <a:blip r:embed="rId2"/>
          <a:stretch>
            <a:fillRect/>
          </a:stretch>
        </p:blipFill>
        <p:spPr>
          <a:xfrm>
            <a:off x="5232006" y="3084233"/>
            <a:ext cx="1727991" cy="689541"/>
          </a:xfrm>
          <a:prstGeom prst="rect">
            <a:avLst/>
          </a:prstGeom>
        </p:spPr>
      </p:pic>
    </p:spTree>
    <p:extLst>
      <p:ext uri="{BB962C8B-B14F-4D97-AF65-F5344CB8AC3E}">
        <p14:creationId xmlns:p14="http://schemas.microsoft.com/office/powerpoint/2010/main" val="2276410595"/>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big text">
    <p:spTree>
      <p:nvGrpSpPr>
        <p:cNvPr id="1" name=""/>
        <p:cNvGrpSpPr/>
        <p:nvPr/>
      </p:nvGrpSpPr>
      <p:grpSpPr>
        <a:xfrm>
          <a:off x="0" y="0"/>
          <a:ext cx="0" cy="0"/>
          <a:chOff x="0" y="0"/>
          <a:chExt cx="0" cy="0"/>
        </a:xfrm>
      </p:grpSpPr>
      <p:sp>
        <p:nvSpPr>
          <p:cNvPr id="2" name="Title"/>
          <p:cNvSpPr>
            <a:spLocks noGrp="1"/>
          </p:cNvSpPr>
          <p:nvPr>
            <p:ph type="title"/>
          </p:nvPr>
        </p:nvSpPr>
        <p:spPr>
          <a:xfrm>
            <a:off x="182883" y="121920"/>
            <a:ext cx="11704229" cy="5872480"/>
          </a:xfrm>
        </p:spPr>
        <p:txBody>
          <a:bodyPr/>
          <a:lstStyle>
            <a:lvl1pPr>
              <a:defRPr sz="9600" b="1">
                <a:latin typeface="+mn-lt"/>
              </a:defRPr>
            </a:lvl1pPr>
          </a:lstStyle>
          <a:p>
            <a:r>
              <a:rPr lang="en-US" dirty="0"/>
              <a:t>Click to edit Master title style</a:t>
            </a:r>
          </a:p>
        </p:txBody>
      </p:sp>
    </p:spTree>
    <p:extLst>
      <p:ext uri="{BB962C8B-B14F-4D97-AF65-F5344CB8AC3E}">
        <p14:creationId xmlns:p14="http://schemas.microsoft.com/office/powerpoint/2010/main" val="132129255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1813457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95618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4667" y="73025"/>
            <a:ext cx="11999384" cy="533400"/>
          </a:xfrm>
        </p:spPr>
        <p:txBody>
          <a:bodyPr/>
          <a:lstStyle/>
          <a:p>
            <a:r>
              <a:rPr lang="en-US"/>
              <a:t>Click to edit Master title style</a:t>
            </a:r>
          </a:p>
        </p:txBody>
      </p:sp>
      <p:sp>
        <p:nvSpPr>
          <p:cNvPr id="3" name="Text Placeholder 2"/>
          <p:cNvSpPr>
            <a:spLocks noGrp="1"/>
          </p:cNvSpPr>
          <p:nvPr>
            <p:ph type="body" sz="half" idx="1"/>
          </p:nvPr>
        </p:nvSpPr>
        <p:spPr>
          <a:xfrm>
            <a:off x="120651" y="776288"/>
            <a:ext cx="5869516"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3369" y="776288"/>
            <a:ext cx="5871633"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30171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84667" y="73025"/>
            <a:ext cx="11999384" cy="533400"/>
          </a:xfrm>
        </p:spPr>
        <p:txBody>
          <a:bodyPr/>
          <a:lstStyle/>
          <a:p>
            <a:r>
              <a:rPr lang="en-US"/>
              <a:t>Click to edit Master title style</a:t>
            </a:r>
          </a:p>
        </p:txBody>
      </p:sp>
      <p:sp>
        <p:nvSpPr>
          <p:cNvPr id="3" name="Text Placeholder 2"/>
          <p:cNvSpPr>
            <a:spLocks noGrp="1"/>
          </p:cNvSpPr>
          <p:nvPr>
            <p:ph type="body" sz="half" idx="1"/>
          </p:nvPr>
        </p:nvSpPr>
        <p:spPr>
          <a:xfrm>
            <a:off x="120651" y="776288"/>
            <a:ext cx="5869516"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3369" y="776291"/>
            <a:ext cx="5871633" cy="2733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3369" y="3662363"/>
            <a:ext cx="5871633" cy="27352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982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46341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47667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889193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9" Type="http://schemas.openxmlformats.org/officeDocument/2006/relationships/slideLayout" Target="../slideLayouts/slideLayout53.xml"/><Relationship Id="rId21" Type="http://schemas.openxmlformats.org/officeDocument/2006/relationships/slideLayout" Target="../slideLayouts/slideLayout35.xml"/><Relationship Id="rId34" Type="http://schemas.openxmlformats.org/officeDocument/2006/relationships/slideLayout" Target="../slideLayouts/slideLayout48.xml"/><Relationship Id="rId42" Type="http://schemas.openxmlformats.org/officeDocument/2006/relationships/slideLayout" Target="../slideLayouts/slideLayout56.xml"/><Relationship Id="rId47" Type="http://schemas.openxmlformats.org/officeDocument/2006/relationships/slideLayout" Target="../slideLayouts/slideLayout61.xml"/><Relationship Id="rId50" Type="http://schemas.openxmlformats.org/officeDocument/2006/relationships/slideLayout" Target="../slideLayouts/slideLayout64.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9" Type="http://schemas.openxmlformats.org/officeDocument/2006/relationships/slideLayout" Target="../slideLayouts/slideLayout43.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37" Type="http://schemas.openxmlformats.org/officeDocument/2006/relationships/slideLayout" Target="../slideLayouts/slideLayout51.xml"/><Relationship Id="rId40" Type="http://schemas.openxmlformats.org/officeDocument/2006/relationships/slideLayout" Target="../slideLayouts/slideLayout54.xml"/><Relationship Id="rId45" Type="http://schemas.openxmlformats.org/officeDocument/2006/relationships/slideLayout" Target="../slideLayouts/slideLayout59.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36" Type="http://schemas.openxmlformats.org/officeDocument/2006/relationships/slideLayout" Target="../slideLayouts/slideLayout50.xml"/><Relationship Id="rId49" Type="http://schemas.openxmlformats.org/officeDocument/2006/relationships/slideLayout" Target="../slideLayouts/slideLayout63.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slideLayout" Target="../slideLayouts/slideLayout45.xml"/><Relationship Id="rId44" Type="http://schemas.openxmlformats.org/officeDocument/2006/relationships/slideLayout" Target="../slideLayouts/slideLayout58.xml"/><Relationship Id="rId52" Type="http://schemas.openxmlformats.org/officeDocument/2006/relationships/theme" Target="../theme/theme2.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35" Type="http://schemas.openxmlformats.org/officeDocument/2006/relationships/slideLayout" Target="../slideLayouts/slideLayout49.xml"/><Relationship Id="rId43" Type="http://schemas.openxmlformats.org/officeDocument/2006/relationships/slideLayout" Target="../slideLayouts/slideLayout57.xml"/><Relationship Id="rId48" Type="http://schemas.openxmlformats.org/officeDocument/2006/relationships/slideLayout" Target="../slideLayouts/slideLayout62.xml"/><Relationship Id="rId8" Type="http://schemas.openxmlformats.org/officeDocument/2006/relationships/slideLayout" Target="../slideLayouts/slideLayout22.xml"/><Relationship Id="rId51" Type="http://schemas.openxmlformats.org/officeDocument/2006/relationships/slideLayout" Target="../slideLayouts/slideLayout65.xml"/><Relationship Id="rId3" Type="http://schemas.openxmlformats.org/officeDocument/2006/relationships/slideLayout" Target="../slideLayouts/slideLayout17.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slideLayout" Target="../slideLayouts/slideLayout47.xml"/><Relationship Id="rId38" Type="http://schemas.openxmlformats.org/officeDocument/2006/relationships/slideLayout" Target="../slideLayouts/slideLayout52.xml"/><Relationship Id="rId46" Type="http://schemas.openxmlformats.org/officeDocument/2006/relationships/slideLayout" Target="../slideLayouts/slideLayout60.xml"/><Relationship Id="rId20" Type="http://schemas.openxmlformats.org/officeDocument/2006/relationships/slideLayout" Target="../slideLayouts/slideLayout34.xml"/><Relationship Id="rId41" Type="http://schemas.openxmlformats.org/officeDocument/2006/relationships/slideLayout" Target="../slideLayouts/slideLayout55.xml"/><Relationship Id="rId1" Type="http://schemas.openxmlformats.org/officeDocument/2006/relationships/slideLayout" Target="../slideLayouts/slideLayout15.xml"/><Relationship Id="rId6"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7F53878-54A5-CE33-9074-270C057C3CC6}"/>
              </a:ext>
            </a:extLst>
          </p:cNvPr>
          <p:cNvSpPr>
            <a:spLocks noGrp="1" noChangeArrowheads="1"/>
          </p:cNvSpPr>
          <p:nvPr>
            <p:ph type="title"/>
          </p:nvPr>
        </p:nvSpPr>
        <p:spPr bwMode="auto">
          <a:xfrm>
            <a:off x="84667" y="73025"/>
            <a:ext cx="11999384"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US" altLang="en-US" dirty="0"/>
              <a:t>Slide Title – 36 </a:t>
            </a:r>
            <a:r>
              <a:rPr lang="en-US" altLang="en-US" dirty="0" err="1"/>
              <a:t>pt</a:t>
            </a:r>
            <a:r>
              <a:rPr lang="en-US" altLang="en-US" dirty="0"/>
              <a:t> Arial Narrow</a:t>
            </a:r>
          </a:p>
        </p:txBody>
      </p:sp>
      <p:sp>
        <p:nvSpPr>
          <p:cNvPr id="1027" name="Rectangle 3">
            <a:extLst>
              <a:ext uri="{FF2B5EF4-FFF2-40B4-BE49-F238E27FC236}">
                <a16:creationId xmlns:a16="http://schemas.microsoft.com/office/drawing/2014/main" id="{AC851EA7-36C3-512A-D327-83213FAD3C0F}"/>
              </a:ext>
            </a:extLst>
          </p:cNvPr>
          <p:cNvSpPr>
            <a:spLocks noGrp="1" noChangeArrowheads="1"/>
          </p:cNvSpPr>
          <p:nvPr>
            <p:ph type="body" idx="1"/>
          </p:nvPr>
        </p:nvSpPr>
        <p:spPr bwMode="auto">
          <a:xfrm>
            <a:off x="120652" y="776288"/>
            <a:ext cx="11944349" cy="562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dirty="0"/>
              <a:t>First Level – 32pt Arial</a:t>
            </a:r>
          </a:p>
          <a:p>
            <a:pPr lvl="1"/>
            <a:r>
              <a:rPr lang="en-US" altLang="en-US" dirty="0"/>
              <a:t>Second level – 28 </a:t>
            </a:r>
            <a:r>
              <a:rPr lang="en-US" altLang="en-US" dirty="0" err="1"/>
              <a:t>pt</a:t>
            </a:r>
            <a:r>
              <a:rPr lang="en-US" altLang="en-US" dirty="0"/>
              <a:t> Arial</a:t>
            </a:r>
          </a:p>
          <a:p>
            <a:pPr lvl="2"/>
            <a:r>
              <a:rPr lang="en-US" altLang="en-US" dirty="0"/>
              <a:t>Third level – 24 </a:t>
            </a:r>
            <a:r>
              <a:rPr lang="en-US" altLang="en-US" dirty="0" err="1"/>
              <a:t>pt</a:t>
            </a:r>
            <a:r>
              <a:rPr lang="en-US" altLang="en-US" dirty="0"/>
              <a:t> Arial</a:t>
            </a:r>
          </a:p>
          <a:p>
            <a:pPr lvl="3"/>
            <a:r>
              <a:rPr lang="en-US" altLang="en-US" dirty="0"/>
              <a:t>Fourth level – 20pt Arial</a:t>
            </a:r>
          </a:p>
          <a:p>
            <a:pPr lvl="4"/>
            <a:r>
              <a:rPr lang="en-US" altLang="en-US" dirty="0"/>
              <a:t>Fifth level – 20pt Arial </a:t>
            </a:r>
          </a:p>
        </p:txBody>
      </p:sp>
      <p:sp>
        <p:nvSpPr>
          <p:cNvPr id="1028" name="Line 4">
            <a:extLst>
              <a:ext uri="{FF2B5EF4-FFF2-40B4-BE49-F238E27FC236}">
                <a16:creationId xmlns:a16="http://schemas.microsoft.com/office/drawing/2014/main" id="{A35B0921-9632-71D3-4F31-8B3DA55E28DF}"/>
              </a:ext>
            </a:extLst>
          </p:cNvPr>
          <p:cNvSpPr>
            <a:spLocks noChangeShapeType="1"/>
          </p:cNvSpPr>
          <p:nvPr/>
        </p:nvSpPr>
        <p:spPr bwMode="auto">
          <a:xfrm>
            <a:off x="0" y="681038"/>
            <a:ext cx="12192000" cy="0"/>
          </a:xfrm>
          <a:prstGeom prst="line">
            <a:avLst/>
          </a:prstGeom>
          <a:noFill/>
          <a:ln w="952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sz="800"/>
          </a:p>
        </p:txBody>
      </p:sp>
      <p:pic>
        <p:nvPicPr>
          <p:cNvPr id="1029" name="Picture 5">
            <a:extLst>
              <a:ext uri="{FF2B5EF4-FFF2-40B4-BE49-F238E27FC236}">
                <a16:creationId xmlns:a16="http://schemas.microsoft.com/office/drawing/2014/main" id="{6256340B-40A8-7A36-C42D-0AE4EBBC8F0B}"/>
              </a:ext>
            </a:extLst>
          </p:cNvPr>
          <p:cNvPicPr preferRelativeResize="0">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744200" y="6465887"/>
            <a:ext cx="1157816" cy="319088"/>
          </a:xfrm>
          <a:prstGeom prst="rect">
            <a:avLst/>
          </a:prstGeom>
          <a:solidFill>
            <a:schemeClr val="accent1">
              <a:alpha val="50195"/>
            </a:schemeClr>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0" name="Line 6">
            <a:extLst>
              <a:ext uri="{FF2B5EF4-FFF2-40B4-BE49-F238E27FC236}">
                <a16:creationId xmlns:a16="http://schemas.microsoft.com/office/drawing/2014/main" id="{AB2C3061-180E-75D9-3F50-251BEEE8F168}"/>
              </a:ext>
            </a:extLst>
          </p:cNvPr>
          <p:cNvSpPr>
            <a:spLocks noChangeShapeType="1"/>
          </p:cNvSpPr>
          <p:nvPr/>
        </p:nvSpPr>
        <p:spPr bwMode="auto">
          <a:xfrm flipV="1">
            <a:off x="1" y="6705600"/>
            <a:ext cx="10585451" cy="0"/>
          </a:xfrm>
          <a:prstGeom prst="line">
            <a:avLst/>
          </a:prstGeom>
          <a:noFill/>
          <a:ln w="952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800"/>
          </a:p>
        </p:txBody>
      </p:sp>
      <p:sp>
        <p:nvSpPr>
          <p:cNvPr id="1031" name="Rectangle 7">
            <a:extLst>
              <a:ext uri="{FF2B5EF4-FFF2-40B4-BE49-F238E27FC236}">
                <a16:creationId xmlns:a16="http://schemas.microsoft.com/office/drawing/2014/main" id="{3E51D21B-5405-A011-8435-EB1C238933C1}"/>
              </a:ext>
            </a:extLst>
          </p:cNvPr>
          <p:cNvSpPr>
            <a:spLocks noGrp="1" noChangeArrowheads="1"/>
          </p:cNvSpPr>
          <p:nvPr/>
        </p:nvSpPr>
        <p:spPr bwMode="auto">
          <a:xfrm>
            <a:off x="4165600" y="6705603"/>
            <a:ext cx="3860800" cy="136525"/>
          </a:xfrm>
          <a:prstGeom prst="rect">
            <a:avLst/>
          </a:prstGeom>
          <a:noFill/>
          <a:ln>
            <a:noFill/>
          </a:ln>
          <a:effectLst/>
        </p:spPr>
        <p:txBody>
          <a:bodyPr wrap="none" lIns="92075" tIns="46038" rIns="92075" bIns="46038"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a:buClr>
                <a:srgbClr val="73E1FF"/>
              </a:buClr>
              <a:defRPr/>
            </a:pPr>
            <a:fld id="{9378AB68-C6BA-3E41-AFFC-536FAC846704}" type="slidenum">
              <a:rPr lang="en-US" altLang="en-US" sz="800" b="0" smtClean="0">
                <a:latin typeface="Arial" panose="020B0604020202020204" pitchFamily="34" charset="0"/>
              </a:rPr>
              <a:pPr algn="ctr">
                <a:buClr>
                  <a:srgbClr val="73E1FF"/>
                </a:buClr>
                <a:defRPr/>
              </a:pPr>
              <a:t>‹#›</a:t>
            </a:fld>
            <a:endParaRPr lang="en-US" altLang="en-US" sz="8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5655" r:id="rId1"/>
    <p:sldLayoutId id="2147485642" r:id="rId2"/>
    <p:sldLayoutId id="2147485643" r:id="rId3"/>
    <p:sldLayoutId id="2147485644" r:id="rId4"/>
    <p:sldLayoutId id="2147485645" r:id="rId5"/>
    <p:sldLayoutId id="2147485646" r:id="rId6"/>
    <p:sldLayoutId id="2147485647" r:id="rId7"/>
    <p:sldLayoutId id="2147485648" r:id="rId8"/>
    <p:sldLayoutId id="2147485649" r:id="rId9"/>
    <p:sldLayoutId id="2147485650" r:id="rId10"/>
    <p:sldLayoutId id="2147485651" r:id="rId11"/>
    <p:sldLayoutId id="2147485652" r:id="rId12"/>
    <p:sldLayoutId id="2147485653" r:id="rId13"/>
    <p:sldLayoutId id="2147485654" r:id="rId14"/>
  </p:sldLayoutIdLst>
  <p:txStyles>
    <p:titleStyle>
      <a:lvl1pPr algn="l" rtl="0" eaLnBrk="0" fontAlgn="base" hangingPunct="0">
        <a:spcBef>
          <a:spcPct val="0"/>
        </a:spcBef>
        <a:spcAft>
          <a:spcPct val="0"/>
        </a:spcAft>
        <a:defRPr sz="2400" b="1" baseline="0">
          <a:solidFill>
            <a:srgbClr val="006699"/>
          </a:solidFill>
          <a:latin typeface="IBM Plex Sans" panose="020B0503050203000203" pitchFamily="34" charset="0"/>
          <a:ea typeface="+mj-ea"/>
          <a:cs typeface="+mj-cs"/>
        </a:defRPr>
      </a:lvl1pPr>
      <a:lvl2pPr algn="l" rtl="0" eaLnBrk="0" fontAlgn="base" hangingPunct="0">
        <a:spcBef>
          <a:spcPct val="0"/>
        </a:spcBef>
        <a:spcAft>
          <a:spcPct val="0"/>
        </a:spcAft>
        <a:defRPr sz="2400" b="1">
          <a:solidFill>
            <a:srgbClr val="006699"/>
          </a:solidFill>
          <a:latin typeface="Arial Narrow" pitchFamily="34" charset="0"/>
        </a:defRPr>
      </a:lvl2pPr>
      <a:lvl3pPr algn="l" rtl="0" eaLnBrk="0" fontAlgn="base" hangingPunct="0">
        <a:spcBef>
          <a:spcPct val="0"/>
        </a:spcBef>
        <a:spcAft>
          <a:spcPct val="0"/>
        </a:spcAft>
        <a:defRPr sz="2400" b="1">
          <a:solidFill>
            <a:srgbClr val="006699"/>
          </a:solidFill>
          <a:latin typeface="Arial Narrow" pitchFamily="34" charset="0"/>
        </a:defRPr>
      </a:lvl3pPr>
      <a:lvl4pPr algn="l" rtl="0" eaLnBrk="0" fontAlgn="base" hangingPunct="0">
        <a:spcBef>
          <a:spcPct val="0"/>
        </a:spcBef>
        <a:spcAft>
          <a:spcPct val="0"/>
        </a:spcAft>
        <a:defRPr sz="2400" b="1">
          <a:solidFill>
            <a:srgbClr val="006699"/>
          </a:solidFill>
          <a:latin typeface="Arial Narrow" pitchFamily="34" charset="0"/>
        </a:defRPr>
      </a:lvl4pPr>
      <a:lvl5pPr algn="l" rtl="0" eaLnBrk="0" fontAlgn="base" hangingPunct="0">
        <a:spcBef>
          <a:spcPct val="0"/>
        </a:spcBef>
        <a:spcAft>
          <a:spcPct val="0"/>
        </a:spcAft>
        <a:defRPr sz="2400" b="1">
          <a:solidFill>
            <a:srgbClr val="006699"/>
          </a:solidFill>
          <a:latin typeface="Arial Narrow" pitchFamily="34" charset="0"/>
        </a:defRPr>
      </a:lvl5pPr>
      <a:lvl6pPr marL="457200" algn="l" rtl="0" fontAlgn="base">
        <a:spcBef>
          <a:spcPct val="0"/>
        </a:spcBef>
        <a:spcAft>
          <a:spcPct val="0"/>
        </a:spcAft>
        <a:defRPr sz="2400" b="1">
          <a:solidFill>
            <a:srgbClr val="006699"/>
          </a:solidFill>
          <a:latin typeface="Arial Narrow" pitchFamily="34" charset="0"/>
        </a:defRPr>
      </a:lvl6pPr>
      <a:lvl7pPr marL="914400" algn="l" rtl="0" fontAlgn="base">
        <a:spcBef>
          <a:spcPct val="0"/>
        </a:spcBef>
        <a:spcAft>
          <a:spcPct val="0"/>
        </a:spcAft>
        <a:defRPr sz="2400" b="1">
          <a:solidFill>
            <a:srgbClr val="006699"/>
          </a:solidFill>
          <a:latin typeface="Arial Narrow" pitchFamily="34" charset="0"/>
        </a:defRPr>
      </a:lvl7pPr>
      <a:lvl8pPr marL="1371600" algn="l" rtl="0" fontAlgn="base">
        <a:spcBef>
          <a:spcPct val="0"/>
        </a:spcBef>
        <a:spcAft>
          <a:spcPct val="0"/>
        </a:spcAft>
        <a:defRPr sz="2400" b="1">
          <a:solidFill>
            <a:srgbClr val="006699"/>
          </a:solidFill>
          <a:latin typeface="Arial Narrow" pitchFamily="34" charset="0"/>
        </a:defRPr>
      </a:lvl8pPr>
      <a:lvl9pPr marL="1828800" algn="l" rtl="0" fontAlgn="base">
        <a:spcBef>
          <a:spcPct val="0"/>
        </a:spcBef>
        <a:spcAft>
          <a:spcPct val="0"/>
        </a:spcAft>
        <a:defRPr sz="2400" b="1">
          <a:solidFill>
            <a:srgbClr val="006699"/>
          </a:solidFill>
          <a:latin typeface="Arial Narrow" pitchFamily="34" charset="0"/>
        </a:defRPr>
      </a:lvl9pPr>
    </p:titleStyle>
    <p:bodyStyle>
      <a:lvl1pPr marL="230188" indent="-230188" algn="l" rtl="0" eaLnBrk="0" fontAlgn="base" hangingPunct="0">
        <a:lnSpc>
          <a:spcPct val="85000"/>
        </a:lnSpc>
        <a:spcBef>
          <a:spcPct val="30000"/>
        </a:spcBef>
        <a:spcAft>
          <a:spcPct val="0"/>
        </a:spcAft>
        <a:buClr>
          <a:srgbClr val="000000"/>
        </a:buClr>
        <a:buFont typeface="Wingdings" pitchFamily="2" charset="2"/>
        <a:buChar char="§"/>
        <a:defRPr sz="20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itchFamily="2" charset="2"/>
        <a:buChar char="4"/>
        <a:defRPr>
          <a:solidFill>
            <a:srgbClr val="006699"/>
          </a:solidFill>
          <a:latin typeface="+mn-lt"/>
        </a:defRPr>
      </a:lvl2pPr>
      <a:lvl3pPr marL="909638" indent="-219075" algn="l" rtl="0" eaLnBrk="0" fontAlgn="base" hangingPunct="0">
        <a:spcBef>
          <a:spcPct val="20000"/>
        </a:spcBef>
        <a:spcAft>
          <a:spcPct val="0"/>
        </a:spcAft>
        <a:buFont typeface="Wingdings" pitchFamily="2" charset="2"/>
        <a:buChar char="§"/>
        <a:defRPr sz="1600">
          <a:solidFill>
            <a:srgbClr val="666666"/>
          </a:solidFill>
          <a:latin typeface="+mn-lt"/>
        </a:defRPr>
      </a:lvl3pPr>
      <a:lvl4pPr marL="1255713" indent="-231775" algn="l" rtl="0" eaLnBrk="0" fontAlgn="base" hangingPunct="0">
        <a:spcBef>
          <a:spcPct val="20000"/>
        </a:spcBef>
        <a:spcAft>
          <a:spcPct val="0"/>
        </a:spcAft>
        <a:buChar char="–"/>
        <a:defRPr sz="1400">
          <a:solidFill>
            <a:schemeClr val="tx1"/>
          </a:solidFill>
          <a:latin typeface="+mn-lt"/>
        </a:defRPr>
      </a:lvl4pPr>
      <a:lvl5pPr marL="1601788" indent="-231775" algn="l" rtl="0" eaLnBrk="0" fontAlgn="base" hangingPunct="0">
        <a:spcBef>
          <a:spcPct val="20000"/>
        </a:spcBef>
        <a:spcAft>
          <a:spcPct val="0"/>
        </a:spcAft>
        <a:buChar char="–"/>
        <a:defRPr sz="1200">
          <a:solidFill>
            <a:schemeClr val="tx1"/>
          </a:solidFill>
          <a:latin typeface="+mn-lt"/>
        </a:defRPr>
      </a:lvl5pPr>
      <a:lvl6pPr marL="2058988" indent="-231775" algn="l" rtl="0" fontAlgn="base">
        <a:spcBef>
          <a:spcPct val="20000"/>
        </a:spcBef>
        <a:spcAft>
          <a:spcPct val="0"/>
        </a:spcAft>
        <a:buChar char="–"/>
        <a:defRPr sz="1200">
          <a:solidFill>
            <a:schemeClr val="tx1"/>
          </a:solidFill>
          <a:latin typeface="+mn-lt"/>
        </a:defRPr>
      </a:lvl6pPr>
      <a:lvl7pPr marL="2516188" indent="-231775" algn="l" rtl="0" fontAlgn="base">
        <a:spcBef>
          <a:spcPct val="20000"/>
        </a:spcBef>
        <a:spcAft>
          <a:spcPct val="0"/>
        </a:spcAft>
        <a:buChar char="–"/>
        <a:defRPr sz="1200">
          <a:solidFill>
            <a:schemeClr val="tx1"/>
          </a:solidFill>
          <a:latin typeface="+mn-lt"/>
        </a:defRPr>
      </a:lvl7pPr>
      <a:lvl8pPr marL="2973388" indent="-231775" algn="l" rtl="0" fontAlgn="base">
        <a:spcBef>
          <a:spcPct val="20000"/>
        </a:spcBef>
        <a:spcAft>
          <a:spcPct val="0"/>
        </a:spcAft>
        <a:buChar char="–"/>
        <a:defRPr sz="1200">
          <a:solidFill>
            <a:schemeClr val="tx1"/>
          </a:solidFill>
          <a:latin typeface="+mn-lt"/>
        </a:defRPr>
      </a:lvl8pPr>
      <a:lvl9pPr marL="3430588" indent="-231775" algn="l" rtl="0" fontAlgn="base">
        <a:spcBef>
          <a:spcPct val="20000"/>
        </a:spcBef>
        <a:spcAft>
          <a:spcPct val="0"/>
        </a:spcAft>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xfrm>
            <a:off x="11802109" y="6500288"/>
            <a:ext cx="102592" cy="92333"/>
          </a:xfrm>
          <a:prstGeom prst="rect">
            <a:avLst/>
          </a:prstGeom>
          <a:ln w="12700">
            <a:miter lim="400000"/>
          </a:ln>
        </p:spPr>
        <p:txBody>
          <a:bodyPr wrap="none" lIns="0" tIns="0" rIns="0" bIns="0" anchor="b" anchorCtr="0">
            <a:spAutoFit/>
          </a:bodyPr>
          <a:lstStyle>
            <a:lvl1pPr algn="r">
              <a:defRPr sz="6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
        <p:nvSpPr>
          <p:cNvPr id="48" name="Title Text"/>
          <p:cNvSpPr txBox="1">
            <a:spLocks noGrp="1"/>
          </p:cNvSpPr>
          <p:nvPr>
            <p:ph type="title"/>
          </p:nvPr>
        </p:nvSpPr>
        <p:spPr>
          <a:xfrm>
            <a:off x="287999" y="288037"/>
            <a:ext cx="11293592" cy="13255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r>
              <a:rPr dirty="0"/>
              <a:t>Title Text</a:t>
            </a:r>
          </a:p>
        </p:txBody>
      </p:sp>
      <p:sp>
        <p:nvSpPr>
          <p:cNvPr id="49" name="Body Level One…"/>
          <p:cNvSpPr txBox="1">
            <a:spLocks noGrp="1"/>
          </p:cNvSpPr>
          <p:nvPr>
            <p:ph type="body" idx="1"/>
          </p:nvPr>
        </p:nvSpPr>
        <p:spPr>
          <a:xfrm>
            <a:off x="287300" y="1663700"/>
            <a:ext cx="11293592" cy="43346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r>
              <a:rPr dirty="0"/>
              <a:t>Body Level One</a:t>
            </a:r>
          </a:p>
          <a:p>
            <a:pPr lvl="1"/>
            <a:r>
              <a:rPr dirty="0"/>
              <a:t>Body Level Two</a:t>
            </a:r>
          </a:p>
          <a:p>
            <a:pPr lvl="2"/>
            <a:r>
              <a:rPr dirty="0"/>
              <a:t>Body Level Three</a:t>
            </a:r>
          </a:p>
          <a:p>
            <a:pPr lvl="3"/>
            <a:r>
              <a:rPr dirty="0"/>
              <a:t>Body Level Four</a:t>
            </a:r>
          </a:p>
        </p:txBody>
      </p:sp>
      <p:sp>
        <p:nvSpPr>
          <p:cNvPr id="2" name="Footer Placeholder 1">
            <a:extLst>
              <a:ext uri="{FF2B5EF4-FFF2-40B4-BE49-F238E27FC236}">
                <a16:creationId xmlns:a16="http://schemas.microsoft.com/office/drawing/2014/main" id="{59EB465A-FE7F-6B71-D716-1673174BBF59}"/>
              </a:ext>
            </a:extLst>
          </p:cNvPr>
          <p:cNvSpPr>
            <a:spLocks noGrp="1"/>
          </p:cNvSpPr>
          <p:nvPr>
            <p:ph type="ftr" sz="quarter" idx="3"/>
          </p:nvPr>
        </p:nvSpPr>
        <p:spPr>
          <a:xfrm>
            <a:off x="284127" y="6402118"/>
            <a:ext cx="2477765" cy="190500"/>
          </a:xfrm>
          <a:prstGeom prst="rect">
            <a:avLst/>
          </a:prstGeom>
        </p:spPr>
        <p:txBody>
          <a:bodyPr vert="horz" lIns="0" tIns="0" rIns="0" bIns="0" rtlCol="0" anchor="b"/>
          <a:lstStyle>
            <a:lvl1pPr algn="l">
              <a:defRPr sz="600" b="0" i="0">
                <a:solidFill>
                  <a:schemeClr val="tx1"/>
                </a:solidFill>
                <a:latin typeface="IBM Plex Sans" panose="020B0503050203000203" pitchFamily="34" charset="0"/>
              </a:defRPr>
            </a:lvl1pPr>
          </a:lstStyle>
          <a:p>
            <a:r>
              <a:rPr lang="en-US"/>
              <a:t>Footer text (optional)</a:t>
            </a:r>
          </a:p>
        </p:txBody>
      </p:sp>
    </p:spTree>
    <p:extLst>
      <p:ext uri="{BB962C8B-B14F-4D97-AF65-F5344CB8AC3E}">
        <p14:creationId xmlns:p14="http://schemas.microsoft.com/office/powerpoint/2010/main" val="3813703012"/>
      </p:ext>
    </p:extLst>
  </p:cSld>
  <p:clrMap bg1="dk1" tx1="lt1" bg2="dk2" tx2="lt2" accent1="accent1" accent2="accent2" accent3="accent3" accent4="accent4" accent5="accent5" accent6="accent6" hlink="hlink" folHlink="folHlink"/>
  <p:sldLayoutIdLst>
    <p:sldLayoutId id="2147485657" r:id="rId1"/>
    <p:sldLayoutId id="2147485658" r:id="rId2"/>
    <p:sldLayoutId id="2147485659" r:id="rId3"/>
    <p:sldLayoutId id="2147485660" r:id="rId4"/>
    <p:sldLayoutId id="2147485661" r:id="rId5"/>
    <p:sldLayoutId id="2147485662" r:id="rId6"/>
    <p:sldLayoutId id="2147485663" r:id="rId7"/>
    <p:sldLayoutId id="2147485664" r:id="rId8"/>
    <p:sldLayoutId id="2147485665" r:id="rId9"/>
    <p:sldLayoutId id="2147485666" r:id="rId10"/>
    <p:sldLayoutId id="2147485667" r:id="rId11"/>
    <p:sldLayoutId id="2147485668" r:id="rId12"/>
    <p:sldLayoutId id="2147485669" r:id="rId13"/>
    <p:sldLayoutId id="2147485670" r:id="rId14"/>
    <p:sldLayoutId id="2147485671" r:id="rId15"/>
    <p:sldLayoutId id="2147485672" r:id="rId16"/>
    <p:sldLayoutId id="2147485673" r:id="rId17"/>
    <p:sldLayoutId id="2147485674" r:id="rId18"/>
    <p:sldLayoutId id="2147485675" r:id="rId19"/>
    <p:sldLayoutId id="2147485676" r:id="rId20"/>
    <p:sldLayoutId id="2147485677" r:id="rId21"/>
    <p:sldLayoutId id="2147485678" r:id="rId22"/>
    <p:sldLayoutId id="2147485679" r:id="rId23"/>
    <p:sldLayoutId id="2147485680" r:id="rId24"/>
    <p:sldLayoutId id="2147485681" r:id="rId25"/>
    <p:sldLayoutId id="2147485682" r:id="rId26"/>
    <p:sldLayoutId id="2147485683" r:id="rId27"/>
    <p:sldLayoutId id="2147485684" r:id="rId28"/>
    <p:sldLayoutId id="2147485685" r:id="rId29"/>
    <p:sldLayoutId id="2147485686" r:id="rId30"/>
    <p:sldLayoutId id="2147485687" r:id="rId31"/>
    <p:sldLayoutId id="2147485688" r:id="rId32"/>
    <p:sldLayoutId id="2147485689" r:id="rId33"/>
    <p:sldLayoutId id="2147485690" r:id="rId34"/>
    <p:sldLayoutId id="2147485691" r:id="rId35"/>
    <p:sldLayoutId id="2147485692" r:id="rId36"/>
    <p:sldLayoutId id="2147485693" r:id="rId37"/>
    <p:sldLayoutId id="2147485694" r:id="rId38"/>
    <p:sldLayoutId id="2147485695" r:id="rId39"/>
    <p:sldLayoutId id="2147485696" r:id="rId40"/>
    <p:sldLayoutId id="2147485697" r:id="rId41"/>
    <p:sldLayoutId id="2147485698" r:id="rId42"/>
    <p:sldLayoutId id="2147485699" r:id="rId43"/>
    <p:sldLayoutId id="2147485700" r:id="rId44"/>
    <p:sldLayoutId id="2147485701" r:id="rId45"/>
    <p:sldLayoutId id="2147485702" r:id="rId46"/>
    <p:sldLayoutId id="2147485704" r:id="rId47"/>
    <p:sldLayoutId id="2147485705" r:id="rId48"/>
    <p:sldLayoutId id="2147485706" r:id="rId49"/>
    <p:sldLayoutId id="2147485707" r:id="rId50"/>
    <p:sldLayoutId id="2147485708" r:id="rId51"/>
  </p:sldLayoutIdLst>
  <p:transition spd="med"/>
  <p:txStyles>
    <p:titleStyle>
      <a:lvl1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chemeClr val="tx2"/>
          </a:solidFill>
          <a:uFillTx/>
          <a:latin typeface="+mj-lt"/>
          <a:ea typeface="+mj-ea"/>
          <a:cs typeface="+mj-cs"/>
          <a:sym typeface="IBM Plex Sans Light"/>
        </a:defRPr>
      </a:lvl1pPr>
      <a:lvl2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2pPr>
      <a:lvl3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3pPr>
      <a:lvl4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4pPr>
      <a:lvl5pPr marL="0" marR="0" indent="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5pPr>
      <a:lvl6pPr marL="0" marR="0" indent="135963"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6pPr>
      <a:lvl7pPr marL="0" marR="0" indent="271927"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7pPr>
      <a:lvl8pPr marL="0" marR="0" indent="407890"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8pPr>
      <a:lvl9pPr marL="0" marR="0" indent="543854" algn="l" defTabSz="914400" rtl="0" eaLnBrk="1" latinLnBrk="0" hangingPunct="1">
        <a:lnSpc>
          <a:spcPct val="90000"/>
        </a:lnSpc>
        <a:spcBef>
          <a:spcPts val="0"/>
        </a:spcBef>
        <a:spcAft>
          <a:spcPts val="0"/>
        </a:spcAft>
        <a:buClrTx/>
        <a:buSzTx/>
        <a:buFontTx/>
        <a:buNone/>
        <a:tabLst/>
        <a:defRPr sz="2400" b="0" i="0" u="none" strike="noStrike" cap="none" spc="0" baseline="0">
          <a:solidFill>
            <a:srgbClr val="000000"/>
          </a:solidFill>
          <a:uFillTx/>
          <a:latin typeface="+mj-lt"/>
          <a:ea typeface="+mj-ea"/>
          <a:cs typeface="+mj-cs"/>
          <a:sym typeface="IBM Plex Sans Light"/>
        </a:defRPr>
      </a:lvl9pPr>
    </p:titleStyle>
    <p:body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p:bodyStyle>
    <p:otherStyle>
      <a:lvl1pPr marL="0" marR="0" indent="0"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1pPr>
      <a:lvl2pPr marL="0" marR="0" indent="128622"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2pPr>
      <a:lvl3pPr marL="0" marR="0" indent="257243"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3pPr>
      <a:lvl4pPr marL="0" marR="0" indent="385865"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4pPr>
      <a:lvl5pPr marL="0" marR="0" indent="514487"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5pPr>
      <a:lvl6pPr marL="0" marR="0" indent="643109"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6pPr>
      <a:lvl7pPr marL="0" marR="0" indent="771731"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7pPr>
      <a:lvl8pPr marL="0" marR="0" indent="900353"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8pPr>
      <a:lvl9pPr marL="0" marR="0" indent="1028974" algn="r" defTabSz="685983" rtl="0" eaLnBrk="1" latinLnBrk="0" hangingPunct="1">
        <a:lnSpc>
          <a:spcPct val="100000"/>
        </a:lnSpc>
        <a:spcBef>
          <a:spcPts val="0"/>
        </a:spcBef>
        <a:spcAft>
          <a:spcPts val="0"/>
        </a:spcAft>
        <a:buClrTx/>
        <a:buSzTx/>
        <a:buFontTx/>
        <a:buNone/>
        <a:tabLst/>
        <a:defRPr sz="600" b="0" i="0" u="none" strike="noStrike" cap="none" spc="0" baseline="0">
          <a:solidFill>
            <a:schemeClr val="tx1"/>
          </a:solidFill>
          <a:uFillTx/>
          <a:latin typeface="+mn-lt"/>
          <a:ea typeface="+mn-ea"/>
          <a:cs typeface="+mn-cs"/>
          <a:sym typeface="IBM Plex Sans"/>
        </a:defRPr>
      </a:lvl9pPr>
    </p:otherStyle>
  </p:txStyles>
  <p:extLst>
    <p:ext uri="{27BBF7A9-308A-43DC-89C8-2F10F3537804}">
      <p15:sldGuideLst xmlns:p15="http://schemas.microsoft.com/office/powerpoint/2012/main">
        <p15:guide id="1" orient="horz" pos="4320" userDrawn="1">
          <p15:clr>
            <a:srgbClr val="0F62FE"/>
          </p15:clr>
        </p15:guide>
        <p15:guide id="3" pos="485" userDrawn="1">
          <p15:clr>
            <a:srgbClr val="EE5396"/>
          </p15:clr>
        </p15:guide>
        <p15:guide id="4" pos="5120" userDrawn="1">
          <p15:clr>
            <a:srgbClr val="0F62FE"/>
          </p15:clr>
        </p15:guide>
        <p15:guide id="5" pos="2555" userDrawn="1">
          <p15:clr>
            <a:srgbClr val="EE5396"/>
          </p15:clr>
        </p15:guide>
        <p15:guide id="6" pos="7675" userDrawn="1">
          <p15:clr>
            <a:srgbClr val="EE5396"/>
          </p15:clr>
        </p15:guide>
        <p15:guide id="7" pos="9759" userDrawn="1">
          <p15:clr>
            <a:srgbClr val="EE5396"/>
          </p15:clr>
        </p15:guide>
        <p15:guide id="8" pos="10720" userDrawn="1">
          <p15:clr>
            <a:srgbClr val="EE5396"/>
          </p15:clr>
        </p15:guide>
        <p15:guide id="9" pos="5600" userDrawn="1">
          <p15:clr>
            <a:srgbClr val="EE5396"/>
          </p15:clr>
        </p15:guide>
        <p15:guide id="10" pos="4640" userDrawn="1">
          <p15:clr>
            <a:srgbClr val="EE5396"/>
          </p15:clr>
        </p15:guide>
        <p15:guide id="11" pos="12792" userDrawn="1">
          <p15:clr>
            <a:srgbClr val="EE5396"/>
          </p15:clr>
        </p15:guide>
        <p15:guide id="13" pos="14880" userDrawn="1">
          <p15:clr>
            <a:srgbClr val="EE5396"/>
          </p15:clr>
        </p15:guide>
        <p15:guide id="14" pos="15840" userDrawn="1">
          <p15:clr>
            <a:srgbClr val="EE5396"/>
          </p15:clr>
        </p15:guide>
        <p15:guide id="15" pos="17920" userDrawn="1">
          <p15:clr>
            <a:srgbClr val="EE5396"/>
          </p15:clr>
        </p15:guide>
        <p15:guide id="16" pos="19993" userDrawn="1">
          <p15:clr>
            <a:srgbClr val="EE5396"/>
          </p15:clr>
        </p15:guide>
        <p15:guide id="17" orient="horz" pos="2160" userDrawn="1">
          <p15:clr>
            <a:srgbClr val="0F62FE"/>
          </p15:clr>
        </p15:guide>
        <p15:guide id="19" orient="horz" pos="3240" userDrawn="1">
          <p15:clr>
            <a:srgbClr val="EE5396"/>
          </p15:clr>
        </p15:guide>
        <p15:guide id="20" orient="horz" pos="1080" userDrawn="1">
          <p15:clr>
            <a:srgbClr val="EE5396"/>
          </p15:clr>
        </p15:guide>
        <p15:guide id="21" orient="horz" pos="364" userDrawn="1">
          <p15:clr>
            <a:srgbClr val="EE5396"/>
          </p15:clr>
        </p15:guide>
        <p15:guide id="22" orient="horz" pos="5400" userDrawn="1">
          <p15:clr>
            <a:srgbClr val="EE5396"/>
          </p15:clr>
        </p15:guide>
        <p15:guide id="24" orient="horz" pos="7557" userDrawn="1">
          <p15:clr>
            <a:srgbClr val="EE5396"/>
          </p15:clr>
        </p15:guide>
        <p15:guide id="25" orient="horz" pos="8273" userDrawn="1">
          <p15:clr>
            <a:srgbClr val="EE5396"/>
          </p15:clr>
        </p15:guide>
        <p15:guide id="26" pos="10240" userDrawn="1">
          <p15:clr>
            <a:srgbClr val="0F62FE"/>
          </p15:clr>
        </p15:guide>
        <p15:guide id="27" pos="15360" userDrawn="1">
          <p15:clr>
            <a:srgbClr val="0F62FE"/>
          </p15:clr>
        </p15:guide>
        <p15:guide id="28" orient="horz" pos="6480" userDrawn="1">
          <p15:clr>
            <a:srgbClr val="0F62FE"/>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sv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9.png"/><Relationship Id="rId5" Type="http://schemas.openxmlformats.org/officeDocument/2006/relationships/hyperlink" Target="mailto:Christopoher.sayles@ibm.com" TargetMode="External"/><Relationship Id="rId4" Type="http://schemas.openxmlformats.org/officeDocument/2006/relationships/image" Target="../media/image8.svg"/></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62.xml"/><Relationship Id="rId4" Type="http://schemas.openxmlformats.org/officeDocument/2006/relationships/image" Target="../media/image10.sv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svg"/><Relationship Id="rId2" Type="http://schemas.openxmlformats.org/officeDocument/2006/relationships/notesSlide" Target="../notesSlides/notesSlide7.xml"/><Relationship Id="rId1" Type="http://schemas.openxmlformats.org/officeDocument/2006/relationships/slideLayout" Target="../slideLayouts/slideLayout62.xml"/><Relationship Id="rId6" Type="http://schemas.openxmlformats.org/officeDocument/2006/relationships/image" Target="../media/image22.png"/><Relationship Id="rId5" Type="http://schemas.openxmlformats.org/officeDocument/2006/relationships/image" Target="../media/image21.emf"/><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6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3.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5.png"/><Relationship Id="rId1" Type="http://schemas.openxmlformats.org/officeDocument/2006/relationships/slideLayout" Target="../slideLayouts/slideLayout6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61.xml"/><Relationship Id="rId4" Type="http://schemas.openxmlformats.org/officeDocument/2006/relationships/image" Target="../media/image12.svg"/></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62.xml"/><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64.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64.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13.xml"/><Relationship Id="rId1" Type="http://schemas.openxmlformats.org/officeDocument/2006/relationships/slideLayout" Target="../slideLayouts/slideLayout65.xml"/></Relationships>
</file>

<file path=ppt/slides/_rels/slide3.xml.rels><?xml version="1.0" encoding="UTF-8" standalone="yes"?>
<Relationships xmlns="http://schemas.openxmlformats.org/package/2006/relationships"><Relationship Id="rId3" Type="http://schemas.openxmlformats.org/officeDocument/2006/relationships/hyperlink" Target="http://www.ibm.com/legal/copytrade.shtml" TargetMode="External"/><Relationship Id="rId2" Type="http://schemas.openxmlformats.org/officeDocument/2006/relationships/notesSlide" Target="../notesSlides/notesSlide3.xml"/><Relationship Id="rId1" Type="http://schemas.openxmlformats.org/officeDocument/2006/relationships/slideLayout" Target="../slideLayouts/slideLayout61.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emf"/><Relationship Id="rId1" Type="http://schemas.openxmlformats.org/officeDocument/2006/relationships/slideLayout" Target="../slideLayouts/slideLayout62.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64.xml"/></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2.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62.xml"/><Relationship Id="rId4" Type="http://schemas.openxmlformats.org/officeDocument/2006/relationships/image" Target="../media/image50.png"/></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62.xml"/><Relationship Id="rId4" Type="http://schemas.openxmlformats.org/officeDocument/2006/relationships/image" Target="../media/image53.svg"/></Relationships>
</file>

<file path=ppt/slides/_rels/slide3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2.xml"/></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62.xml"/></Relationships>
</file>

<file path=ppt/slides/_rels/slide3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5.xml"/><Relationship Id="rId1" Type="http://schemas.openxmlformats.org/officeDocument/2006/relationships/slideLayout" Target="../slideLayouts/slideLayout62.xml"/></Relationships>
</file>

<file path=ppt/slides/_rels/slide3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2.xml"/></Relationships>
</file>

<file path=ppt/slides/_rels/slide39.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60.png"/><Relationship Id="rId7" Type="http://schemas.openxmlformats.org/officeDocument/2006/relationships/diagramQuickStyle" Target="../diagrams/quickStyle4.xml"/><Relationship Id="rId2" Type="http://schemas.openxmlformats.org/officeDocument/2006/relationships/image" Target="../media/image59.png"/><Relationship Id="rId1" Type="http://schemas.openxmlformats.org/officeDocument/2006/relationships/slideLayout" Target="../slideLayouts/slideLayout6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61.png"/><Relationship Id="rId9" Type="http://schemas.microsoft.com/office/2007/relationships/diagramDrawing" Target="../diagrams/drawing4.xml"/></Relationships>
</file>

<file path=ppt/slides/_rels/slide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4.xml"/><Relationship Id="rId1" Type="http://schemas.openxmlformats.org/officeDocument/2006/relationships/slideLayout" Target="../slideLayouts/slideLayout61.xml"/></Relationships>
</file>

<file path=ppt/slides/_rels/slide4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6.xml"/><Relationship Id="rId1" Type="http://schemas.openxmlformats.org/officeDocument/2006/relationships/slideLayout" Target="../slideLayouts/slideLayout65.xml"/><Relationship Id="rId4" Type="http://schemas.openxmlformats.org/officeDocument/2006/relationships/image" Target="../media/image63.png"/></Relationships>
</file>

<file path=ppt/slides/_rels/slide4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65.xml"/></Relationships>
</file>

<file path=ppt/slides/_rels/slide4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8.xml"/><Relationship Id="rId1" Type="http://schemas.openxmlformats.org/officeDocument/2006/relationships/slideLayout" Target="../slideLayouts/slideLayout65.xml"/></Relationships>
</file>

<file path=ppt/slides/_rels/slide4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62.xml"/></Relationships>
</file>

<file path=ppt/slides/_rels/slide4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2.xml"/></Relationships>
</file>

<file path=ppt/slides/_rels/slide4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62.xml"/></Relationships>
</file>

<file path=ppt/slides/_rels/slide4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2.xml"/></Relationships>
</file>

<file path=ppt/slides/_rels/slide4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62.xml"/></Relationships>
</file>

<file path=ppt/slides/_rels/slide4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62.xml"/></Relationships>
</file>

<file path=ppt/slides/_rels/slide4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5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62.xml"/></Relationships>
</file>

<file path=ppt/slides/_rels/slide5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62.xml"/></Relationships>
</file>

<file path=ppt/slides/_rels/slide5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2.xml"/></Relationships>
</file>

<file path=ppt/slides/_rels/slide5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62.xml"/></Relationships>
</file>

<file path=ppt/slides/_rels/slide5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9.xml"/><Relationship Id="rId1" Type="http://schemas.openxmlformats.org/officeDocument/2006/relationships/slideLayout" Target="../slideLayouts/slideLayout62.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0.xml"/><Relationship Id="rId1" Type="http://schemas.openxmlformats.org/officeDocument/2006/relationships/slideLayout" Target="../slideLayouts/slideLayout62.xml"/></Relationships>
</file>

<file path=ppt/slides/_rels/slide5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62.xml"/></Relationships>
</file>

<file path=ppt/slides/_rels/slide5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62.xml"/></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62.xml"/><Relationship Id="rId4" Type="http://schemas.openxmlformats.org/officeDocument/2006/relationships/image" Target="../media/image10.sv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62.xml"/><Relationship Id="rId4" Type="http://schemas.openxmlformats.org/officeDocument/2006/relationships/image" Target="../media/image83.png"/></Relationships>
</file>

<file path=ppt/slides/_rels/slide62.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62.xml"/></Relationships>
</file>

<file path=ppt/slides/_rels/slide6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62.xml"/></Relationships>
</file>

<file path=ppt/slides/_rels/slide64.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62.xml"/></Relationships>
</file>

<file path=ppt/slides/_rels/slide6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2.xml"/><Relationship Id="rId1" Type="http://schemas.openxmlformats.org/officeDocument/2006/relationships/slideLayout" Target="../slideLayouts/slideLayout64.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6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3.xml"/><Relationship Id="rId1" Type="http://schemas.openxmlformats.org/officeDocument/2006/relationships/slideLayout" Target="../slideLayouts/slideLayout64.xml"/><Relationship Id="rId4" Type="http://schemas.openxmlformats.org/officeDocument/2006/relationships/image" Target="../media/image93.png"/></Relationships>
</file>

<file path=ppt/slides/_rels/slide6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4.xml"/><Relationship Id="rId1" Type="http://schemas.openxmlformats.org/officeDocument/2006/relationships/slideLayout" Target="../slideLayouts/slideLayout64.xml"/><Relationship Id="rId5" Type="http://schemas.openxmlformats.org/officeDocument/2006/relationships/image" Target="../media/image96.png"/><Relationship Id="rId4" Type="http://schemas.openxmlformats.org/officeDocument/2006/relationships/image" Target="../media/image95.png"/></Relationships>
</file>

<file path=ppt/slides/_rels/slide6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62.xml"/></Relationships>
</file>

<file path=ppt/slides/_rels/slide6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62.xml"/><Relationship Id="rId4" Type="http://schemas.openxmlformats.org/officeDocument/2006/relationships/image" Target="../media/image10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70.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62.xml"/></Relationships>
</file>

<file path=ppt/slides/_rels/slide71.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62.xml"/></Relationships>
</file>

<file path=ppt/slides/_rels/slide7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6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74.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hyperlink" Target="http://images.google.com/imgres?imgurl=http://www.geekzone.co.nz/images/news/IBMSystemz10mainframe.jpg&amp;imgrefurl=http://www.geekzone.co.nz/content.asp%3Fcontentid%3D7657&amp;usg=__IuTkx-46i3GE1ilbJeZMg3h3WUQ=&amp;h=656&amp;w=480&amp;sz=52&amp;hl=en&amp;start=2&amp;sig2=fZ6_BsJhQOA3D86ipnDu8w&amp;tbnid=HMXPW69fOyFG4M:&amp;tbnh=138&amp;tbnw=101&amp;prev=/images%3Fq%3Dibm%2Bz10%26gbv%3D2%26hl%3Den&amp;ei=0RPaSaPsAartlQf2iunNDA" TargetMode="External"/><Relationship Id="rId1" Type="http://schemas.openxmlformats.org/officeDocument/2006/relationships/slideLayout" Target="../slideLayouts/slideLayout62.xml"/><Relationship Id="rId4" Type="http://schemas.openxmlformats.org/officeDocument/2006/relationships/image" Target="../media/image107.png"/></Relationships>
</file>

<file path=ppt/slides/_rels/slide7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25.xml"/><Relationship Id="rId1" Type="http://schemas.openxmlformats.org/officeDocument/2006/relationships/slideLayout" Target="../slideLayouts/slideLayout62.xml"/><Relationship Id="rId4" Type="http://schemas.openxmlformats.org/officeDocument/2006/relationships/image" Target="../media/image109.png"/></Relationships>
</file>

<file path=ppt/slides/_rels/slide7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6.xml"/><Relationship Id="rId1" Type="http://schemas.openxmlformats.org/officeDocument/2006/relationships/slideLayout" Target="../slideLayouts/slideLayout62.xml"/></Relationships>
</file>

<file path=ppt/slides/_rels/slide77.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62.xml"/></Relationships>
</file>

<file path=ppt/slides/_rels/slide78.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62.xml"/></Relationships>
</file>

<file path=ppt/slides/_rels/slide79.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6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2.xml"/></Relationships>
</file>

<file path=ppt/slides/_rels/slide8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62.xml"/><Relationship Id="rId5" Type="http://schemas.openxmlformats.org/officeDocument/2006/relationships/image" Target="../media/image117.png"/><Relationship Id="rId4" Type="http://schemas.openxmlformats.org/officeDocument/2006/relationships/image" Target="../media/image116.png"/></Relationships>
</file>

<file path=ppt/slides/_rels/slide81.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62.xml"/></Relationships>
</file>

<file path=ppt/slides/_rels/slide82.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62.xml"/></Relationships>
</file>

<file path=ppt/slides/_rels/slide83.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62.xml"/></Relationships>
</file>

<file path=ppt/slides/_rels/slide84.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62.xml"/></Relationships>
</file>

<file path=ppt/slides/_rels/slide8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62.xml"/></Relationships>
</file>

<file path=ppt/slides/_rels/slide8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62.xml"/></Relationships>
</file>

<file path=ppt/slides/_rels/slide87.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62.xml"/></Relationships>
</file>

<file path=ppt/slides/_rels/slide88.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62.xml"/></Relationships>
</file>

<file path=ppt/slides/_rels/slide8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63.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2.xml"/></Relationships>
</file>

<file path=ppt/slides/_rels/slide90.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62.xml"/></Relationships>
</file>

<file path=ppt/slides/_rels/slide91.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62.xml"/></Relationships>
</file>

<file path=ppt/slides/_rels/slide92.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hyperlink" Target="http://www.flounder.com/ebcdictoascii1.htm" TargetMode="External"/><Relationship Id="rId1" Type="http://schemas.openxmlformats.org/officeDocument/2006/relationships/slideLayout" Target="../slideLayouts/slideLayout62.xml"/><Relationship Id="rId4" Type="http://schemas.openxmlformats.org/officeDocument/2006/relationships/image" Target="../media/image136.png"/></Relationships>
</file>

<file path=ppt/slides/_rels/slide93.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28.xml"/><Relationship Id="rId1" Type="http://schemas.openxmlformats.org/officeDocument/2006/relationships/slideLayout" Target="../slideLayouts/slideLayout62.xml"/></Relationships>
</file>

<file path=ppt/slides/_rels/slide94.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6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2.xml"/></Relationships>
</file>

<file path=ppt/slides/_rels/slide9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31.xml"/><Relationship Id="rId1" Type="http://schemas.openxmlformats.org/officeDocument/2006/relationships/slideLayout" Target="../slideLayouts/slideLayout62.xml"/><Relationship Id="rId4" Type="http://schemas.openxmlformats.org/officeDocument/2006/relationships/image" Target="../media/image141.png"/></Relationships>
</file>

<file path=ppt/slides/_rels/slide9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63.xml"/><Relationship Id="rId4" Type="http://schemas.openxmlformats.org/officeDocument/2006/relationships/image" Target="../media/image1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54E7D475-83B9-7FAA-35E1-D3A1640FD244}"/>
              </a:ext>
            </a:extLst>
          </p:cNvPr>
          <p:cNvPicPr>
            <a:picLocks noGrp="1" noChangeAspect="1"/>
          </p:cNvPicPr>
          <p:nvPr>
            <p:ph type="pic" sz="quarter" idx="11"/>
          </p:nvPr>
        </p:nvPicPr>
        <p:blipFill>
          <a:blip r:embed="rId3">
            <a:lum bright="-4000"/>
            <a:alphaModFix amt="73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t="29492" b="29492"/>
          <a:stretch>
            <a:fillRect/>
          </a:stretch>
        </p:blipFill>
        <p:spPr/>
      </p:pic>
      <p:sp>
        <p:nvSpPr>
          <p:cNvPr id="3" name="Title 2">
            <a:extLst>
              <a:ext uri="{FF2B5EF4-FFF2-40B4-BE49-F238E27FC236}">
                <a16:creationId xmlns:a16="http://schemas.microsoft.com/office/drawing/2014/main" id="{02126D7B-9102-E21E-2B99-B968818162B8}"/>
              </a:ext>
            </a:extLst>
          </p:cNvPr>
          <p:cNvSpPr>
            <a:spLocks noGrp="1"/>
          </p:cNvSpPr>
          <p:nvPr>
            <p:ph type="title"/>
          </p:nvPr>
        </p:nvSpPr>
        <p:spPr>
          <a:xfrm>
            <a:off x="288001" y="192024"/>
            <a:ext cx="8551199" cy="3144044"/>
          </a:xfrm>
        </p:spPr>
        <p:txBody>
          <a:bodyPr/>
          <a:lstStyle/>
          <a:p>
            <a:r>
              <a:rPr lang="en-US" dirty="0"/>
              <a:t>IBM Developer for z/OS – for ISPF Developers</a:t>
            </a:r>
            <a:br>
              <a:rPr lang="en-US" dirty="0"/>
            </a:br>
            <a:r>
              <a:rPr lang="en-US" dirty="0"/>
              <a:t>Module 1 </a:t>
            </a:r>
            <a:br>
              <a:rPr lang="en-US" dirty="0"/>
            </a:br>
            <a:r>
              <a:rPr lang="en-US" dirty="0"/>
              <a:t>Terms, Concepts, and Navigation</a:t>
            </a:r>
          </a:p>
        </p:txBody>
      </p:sp>
      <p:sp>
        <p:nvSpPr>
          <p:cNvPr id="4" name="Text Placeholder 3">
            <a:extLst>
              <a:ext uri="{FF2B5EF4-FFF2-40B4-BE49-F238E27FC236}">
                <a16:creationId xmlns:a16="http://schemas.microsoft.com/office/drawing/2014/main" id="{66C6E6D6-034D-0B86-21EF-331BBC8ACF0B}"/>
              </a:ext>
            </a:extLst>
          </p:cNvPr>
          <p:cNvSpPr>
            <a:spLocks noGrp="1"/>
          </p:cNvSpPr>
          <p:nvPr>
            <p:ph type="body" sz="quarter" idx="12"/>
          </p:nvPr>
        </p:nvSpPr>
        <p:spPr/>
        <p:txBody>
          <a:bodyPr/>
          <a:lstStyle/>
          <a:p>
            <a:r>
              <a:rPr lang="en-US" dirty="0"/>
              <a:t>Christopher Sayles</a:t>
            </a:r>
            <a:br>
              <a:rPr lang="en-US" dirty="0"/>
            </a:br>
            <a:r>
              <a:rPr lang="en-US" dirty="0"/>
              <a:t>DevOps Acceleration Team</a:t>
            </a:r>
          </a:p>
        </p:txBody>
      </p:sp>
      <p:sp>
        <p:nvSpPr>
          <p:cNvPr id="5" name="Text Placeholder 4">
            <a:extLst>
              <a:ext uri="{FF2B5EF4-FFF2-40B4-BE49-F238E27FC236}">
                <a16:creationId xmlns:a16="http://schemas.microsoft.com/office/drawing/2014/main" id="{2C8B0768-851E-E6C9-CC65-4B5EC23E1AEF}"/>
              </a:ext>
            </a:extLst>
          </p:cNvPr>
          <p:cNvSpPr>
            <a:spLocks noGrp="1"/>
          </p:cNvSpPr>
          <p:nvPr>
            <p:ph type="body" sz="quarter" idx="13"/>
          </p:nvPr>
        </p:nvSpPr>
        <p:spPr/>
        <p:txBody>
          <a:bodyPr/>
          <a:lstStyle/>
          <a:p>
            <a:r>
              <a:rPr lang="en-US" dirty="0">
                <a:hlinkClick r:id="rId5"/>
              </a:rPr>
              <a:t>Christopher.sayles@ibm.com</a:t>
            </a:r>
            <a:endParaRPr lang="en-US" dirty="0"/>
          </a:p>
        </p:txBody>
      </p:sp>
      <p:pic>
        <p:nvPicPr>
          <p:cNvPr id="11" name="Graphic 10">
            <a:extLst>
              <a:ext uri="{FF2B5EF4-FFF2-40B4-BE49-F238E27FC236}">
                <a16:creationId xmlns:a16="http://schemas.microsoft.com/office/drawing/2014/main" id="{3736E928-B60B-0DAB-6DB7-835D9CEE27F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086600" y="1333500"/>
            <a:ext cx="4191000" cy="4191000"/>
          </a:xfrm>
          <a:prstGeom prst="rect">
            <a:avLst/>
          </a:prstGeom>
        </p:spPr>
      </p:pic>
    </p:spTree>
    <p:extLst>
      <p:ext uri="{BB962C8B-B14F-4D97-AF65-F5344CB8AC3E}">
        <p14:creationId xmlns:p14="http://schemas.microsoft.com/office/powerpoint/2010/main" val="3868390392"/>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41C096B-1557-2DC5-F016-EF82B21ED4BC}"/>
              </a:ext>
            </a:extLst>
          </p:cNvPr>
          <p:cNvPicPr>
            <a:picLocks noChangeAspect="1"/>
          </p:cNvPicPr>
          <p:nvPr/>
        </p:nvPicPr>
        <p:blipFill>
          <a:blip r:embed="rId2"/>
          <a:stretch>
            <a:fillRect/>
          </a:stretch>
        </p:blipFill>
        <p:spPr>
          <a:xfrm>
            <a:off x="2470212" y="1066801"/>
            <a:ext cx="9732674" cy="5791200"/>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18434" name="Rectangle 2">
            <a:extLst>
              <a:ext uri="{FF2B5EF4-FFF2-40B4-BE49-F238E27FC236}">
                <a16:creationId xmlns:a16="http://schemas.microsoft.com/office/drawing/2014/main" id="{E70C2EF0-6FBE-8815-1577-93EA3118FC88}"/>
              </a:ext>
            </a:extLst>
          </p:cNvPr>
          <p:cNvSpPr>
            <a:spLocks noGrp="1" noChangeArrowheads="1"/>
          </p:cNvSpPr>
          <p:nvPr>
            <p:ph type="title"/>
          </p:nvPr>
        </p:nvSpPr>
        <p:spPr>
          <a:xfrm>
            <a:off x="393192" y="228600"/>
            <a:ext cx="11293592" cy="1325563"/>
          </a:xfrm>
        </p:spPr>
        <p:txBody>
          <a:bodyPr/>
          <a:lstStyle/>
          <a:p>
            <a:pPr eaLnBrk="1" hangingPunct="1"/>
            <a:r>
              <a:rPr lang="en-US" altLang="en-US" sz="4000" dirty="0">
                <a:sym typeface="Webdings" pitchFamily="2" charset="2"/>
              </a:rPr>
              <a:t>Eclipse, IDz and t</a:t>
            </a:r>
            <a:r>
              <a:rPr lang="en-US" altLang="en-US" sz="4000" dirty="0"/>
              <a:t>he Custom Workspace</a:t>
            </a:r>
          </a:p>
        </p:txBody>
      </p:sp>
      <p:sp>
        <p:nvSpPr>
          <p:cNvPr id="3352579" name="Rectangle 3">
            <a:extLst>
              <a:ext uri="{FF2B5EF4-FFF2-40B4-BE49-F238E27FC236}">
                <a16:creationId xmlns:a16="http://schemas.microsoft.com/office/drawing/2014/main" id="{6EF683FA-3EFB-7CA2-D304-97E9798E6DB2}"/>
              </a:ext>
            </a:extLst>
          </p:cNvPr>
          <p:cNvSpPr>
            <a:spLocks noGrp="1" noChangeArrowheads="1"/>
          </p:cNvSpPr>
          <p:nvPr>
            <p:ph idx="1"/>
          </p:nvPr>
        </p:nvSpPr>
        <p:spPr>
          <a:xfrm>
            <a:off x="393192" y="1316578"/>
            <a:ext cx="1900523" cy="5943600"/>
          </a:xfrm>
        </p:spPr>
        <p:txBody>
          <a:bodyPr/>
          <a:lstStyle/>
          <a:p>
            <a:pPr>
              <a:defRPr/>
            </a:pPr>
            <a:r>
              <a:rPr lang="en-US" sz="1600" dirty="0"/>
              <a:t>When IDz opens it should look like this screen capture. </a:t>
            </a:r>
          </a:p>
          <a:p>
            <a:pPr>
              <a:defRPr/>
            </a:pPr>
            <a:endParaRPr lang="en-US" sz="1600" dirty="0"/>
          </a:p>
          <a:p>
            <a:pPr>
              <a:defRPr/>
            </a:pPr>
            <a:r>
              <a:rPr lang="en-US" sz="1600" dirty="0"/>
              <a:t>Of particular importance is the </a:t>
            </a:r>
            <a:r>
              <a:rPr lang="en-US" sz="1600" b="1" dirty="0"/>
              <a:t>IDz Tech Portal </a:t>
            </a:r>
            <a:r>
              <a:rPr lang="en-US" sz="1600" dirty="0"/>
              <a:t>folder, which contains subfolders that include lab exercise files and other enablement.</a:t>
            </a:r>
            <a:endParaRPr lang="en-US" sz="14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400" dirty="0"/>
          </a:p>
          <a:p>
            <a:pPr marL="344488" lvl="1" indent="0">
              <a:buNone/>
              <a:defRPr/>
            </a:pPr>
            <a:endParaRPr lang="en-US" sz="1600" dirty="0"/>
          </a:p>
        </p:txBody>
      </p:sp>
      <p:sp>
        <p:nvSpPr>
          <p:cNvPr id="6" name="Text Box 9">
            <a:extLst>
              <a:ext uri="{FF2B5EF4-FFF2-40B4-BE49-F238E27FC236}">
                <a16:creationId xmlns:a16="http://schemas.microsoft.com/office/drawing/2014/main" id="{57A00AA5-E1A9-E66E-2EE4-0E261716BE72}"/>
              </a:ext>
            </a:extLst>
          </p:cNvPr>
          <p:cNvSpPr txBox="1">
            <a:spLocks noChangeArrowheads="1"/>
          </p:cNvSpPr>
          <p:nvPr/>
        </p:nvSpPr>
        <p:spPr bwMode="auto">
          <a:xfrm>
            <a:off x="3276600" y="2093369"/>
            <a:ext cx="3200400" cy="1323439"/>
          </a:xfrm>
          <a:prstGeom prst="rect">
            <a:avLst/>
          </a:prstGeom>
          <a:solidFill>
            <a:schemeClr val="bg1">
              <a:lumMod val="85000"/>
            </a:schemeClr>
          </a:solidFill>
          <a:ln>
            <a:noFill/>
          </a:ln>
          <a:effectLst>
            <a:outerShdw blurRad="184150" dist="241300" dir="11520000" sx="110000" sy="110000" algn="ctr">
              <a:srgbClr val="000000">
                <a:alpha val="0"/>
              </a:srgbClr>
            </a:outerShdw>
          </a:effectLst>
        </p:spPr>
        <p:txBody>
          <a:bodyPr>
            <a:spAutoFit/>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defRPr/>
            </a:pPr>
            <a:r>
              <a:rPr lang="en-US" altLang="en-US" b="0" dirty="0">
                <a:latin typeface="+mn-lt"/>
                <a:cs typeface="Calibri" panose="020F0502020204030204" pitchFamily="34" charset="0"/>
              </a:rPr>
              <a:t>The Hands-on labs files and other enablement resources both for this class and after</a:t>
            </a:r>
          </a:p>
        </p:txBody>
      </p:sp>
      <p:sp>
        <p:nvSpPr>
          <p:cNvPr id="7" name="Text Box 9">
            <a:extLst>
              <a:ext uri="{FF2B5EF4-FFF2-40B4-BE49-F238E27FC236}">
                <a16:creationId xmlns:a16="http://schemas.microsoft.com/office/drawing/2014/main" id="{991566EF-370A-BD4F-1286-51E18E955F8E}"/>
              </a:ext>
            </a:extLst>
          </p:cNvPr>
          <p:cNvSpPr txBox="1">
            <a:spLocks noChangeArrowheads="1"/>
          </p:cNvSpPr>
          <p:nvPr/>
        </p:nvSpPr>
        <p:spPr bwMode="auto">
          <a:xfrm>
            <a:off x="5334000" y="4992914"/>
            <a:ext cx="6206200" cy="1323439"/>
          </a:xfrm>
          <a:prstGeom prst="rect">
            <a:avLst/>
          </a:prstGeom>
          <a:solidFill>
            <a:schemeClr val="bg1">
              <a:lumMod val="85000"/>
            </a:schemeClr>
          </a:solidFill>
          <a:ln>
            <a:noFill/>
          </a:ln>
          <a:effectLst>
            <a:outerShdw blurRad="149987" dist="250190" dir="8460000" algn="ctr">
              <a:srgbClr val="000000">
                <a:alpha val="0"/>
              </a:srgbClr>
            </a:outerShdw>
          </a:effectLst>
        </p:spPr>
        <p:txBody>
          <a:bodyPr>
            <a:spAutoFit/>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defRPr/>
            </a:pPr>
            <a:r>
              <a:rPr lang="en-US" altLang="en-US" b="0" dirty="0">
                <a:solidFill>
                  <a:schemeClr val="accent6"/>
                </a:solidFill>
                <a:latin typeface="+mn-lt"/>
                <a:cs typeface="Calibri" panose="020F0502020204030204" pitchFamily="34" charset="0"/>
              </a:rPr>
              <a:t>If you’ve used Eclipse products before you’ll recognize a lot of the tooling in this IDz. That’s because IDz/ADFz/RDz are all based on the framework from </a:t>
            </a:r>
            <a:r>
              <a:rPr lang="en-US" altLang="en-US" dirty="0">
                <a:solidFill>
                  <a:schemeClr val="accent6"/>
                </a:solidFill>
                <a:latin typeface="+mn-lt"/>
                <a:cs typeface="Calibri" panose="020F0502020204030204" pitchFamily="34" charset="0"/>
              </a:rPr>
              <a:t>eclipse.org</a:t>
            </a:r>
          </a:p>
        </p:txBody>
      </p:sp>
      <p:sp>
        <p:nvSpPr>
          <p:cNvPr id="3" name="Rectangle 2">
            <a:extLst>
              <a:ext uri="{FF2B5EF4-FFF2-40B4-BE49-F238E27FC236}">
                <a16:creationId xmlns:a16="http://schemas.microsoft.com/office/drawing/2014/main" id="{6436CF13-FD74-D221-C3F0-027DCFA70672}"/>
              </a:ext>
            </a:extLst>
          </p:cNvPr>
          <p:cNvSpPr/>
          <p:nvPr/>
        </p:nvSpPr>
        <p:spPr bwMode="auto">
          <a:xfrm>
            <a:off x="2470212" y="1810512"/>
            <a:ext cx="724822" cy="152400"/>
          </a:xfrm>
          <a:prstGeom prst="rect">
            <a:avLst/>
          </a:prstGeom>
          <a:noFill/>
          <a:ln w="19050">
            <a:solidFill>
              <a:schemeClr val="accent5"/>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cxnSp>
        <p:nvCxnSpPr>
          <p:cNvPr id="9" name="Elbow Connector 8">
            <a:extLst>
              <a:ext uri="{FF2B5EF4-FFF2-40B4-BE49-F238E27FC236}">
                <a16:creationId xmlns:a16="http://schemas.microsoft.com/office/drawing/2014/main" id="{07FBE291-BAAA-D8A9-1476-FB057905FF91}"/>
              </a:ext>
            </a:extLst>
          </p:cNvPr>
          <p:cNvCxnSpPr>
            <a:stCxn id="6" idx="1"/>
          </p:cNvCxnSpPr>
          <p:nvPr/>
        </p:nvCxnSpPr>
        <p:spPr bwMode="auto">
          <a:xfrm rot="10800000">
            <a:off x="2743200" y="1962913"/>
            <a:ext cx="533400" cy="792177"/>
          </a:xfrm>
          <a:prstGeom prst="bentConnector2">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5B71BB0E-E13B-0FE2-FAEC-6E20ABDA04C7}"/>
              </a:ext>
            </a:extLst>
          </p:cNvPr>
          <p:cNvSpPr>
            <a:spLocks noGrp="1" noChangeArrowheads="1"/>
          </p:cNvSpPr>
          <p:nvPr>
            <p:ph type="title"/>
          </p:nvPr>
        </p:nvSpPr>
        <p:spPr/>
        <p:txBody>
          <a:bodyPr/>
          <a:lstStyle/>
          <a:p>
            <a:pPr eaLnBrk="1" hangingPunct="1"/>
            <a:r>
              <a:rPr lang="en-US" altLang="en-US" sz="2800" dirty="0">
                <a:sym typeface="Webdings" pitchFamily="2" charset="2"/>
              </a:rPr>
              <a:t>Ensure that the setup for class is complete…</a:t>
            </a:r>
            <a:endParaRPr lang="en-US" altLang="en-US" sz="2800" dirty="0"/>
          </a:p>
        </p:txBody>
      </p:sp>
      <p:sp>
        <p:nvSpPr>
          <p:cNvPr id="19459" name="Rectangle 3">
            <a:extLst>
              <a:ext uri="{FF2B5EF4-FFF2-40B4-BE49-F238E27FC236}">
                <a16:creationId xmlns:a16="http://schemas.microsoft.com/office/drawing/2014/main" id="{4B2A579A-21B6-D0EB-44F6-33424EE92DBE}"/>
              </a:ext>
            </a:extLst>
          </p:cNvPr>
          <p:cNvSpPr>
            <a:spLocks noGrp="1" noChangeArrowheads="1"/>
          </p:cNvSpPr>
          <p:nvPr>
            <p:ph idx="1"/>
          </p:nvPr>
        </p:nvSpPr>
        <p:spPr>
          <a:xfrm>
            <a:off x="533400" y="762000"/>
            <a:ext cx="11293592" cy="5943600"/>
          </a:xfrm>
        </p:spPr>
        <p:txBody>
          <a:bodyPr/>
          <a:lstStyle/>
          <a:p>
            <a:r>
              <a:rPr lang="en-US" altLang="en-US" sz="1600" dirty="0">
                <a:solidFill>
                  <a:srgbClr val="FF0000"/>
                </a:solidFill>
              </a:rPr>
              <a:t>If when you open IDz you see this </a:t>
            </a:r>
            <a:r>
              <a:rPr lang="en-US" altLang="en-US" sz="1600" b="1" dirty="0"/>
              <a:t>Welcome Screen </a:t>
            </a:r>
            <a:r>
              <a:rPr lang="en-US" altLang="en-US" sz="1600" dirty="0">
                <a:solidFill>
                  <a:srgbClr val="FF0000"/>
                </a:solidFill>
              </a:rPr>
              <a:t>instead of the IDz Perspective shown on the previous slide: </a:t>
            </a:r>
          </a:p>
          <a:p>
            <a:r>
              <a:rPr lang="en-US" altLang="en-US" sz="1600" dirty="0">
                <a:solidFill>
                  <a:srgbClr val="FF0000"/>
                </a:solidFill>
              </a:rPr>
              <a:t>Either the custom workspace didn’t unzip correctly, or you browsed to the wrong folder after launching the product.</a:t>
            </a:r>
          </a:p>
          <a:p>
            <a:endParaRPr lang="en-US" altLang="en-US" sz="400" dirty="0"/>
          </a:p>
          <a:p>
            <a:r>
              <a:rPr lang="en-US" altLang="en-US" sz="1600" dirty="0"/>
              <a:t>1. In either case, close IDz. </a:t>
            </a:r>
          </a:p>
          <a:p>
            <a:r>
              <a:rPr lang="en-US" altLang="en-US" sz="1600" dirty="0"/>
              <a:t>2. Using Windows/Explorer, search for the </a:t>
            </a:r>
            <a:r>
              <a:rPr lang="en-US" altLang="en-US" sz="1600" dirty="0">
                <a:sym typeface="Wingdings" pitchFamily="2" charset="2"/>
              </a:rPr>
              <a:t></a:t>
            </a:r>
            <a:r>
              <a:rPr lang="en-US" altLang="en-US" sz="1600" dirty="0"/>
              <a:t>.</a:t>
            </a:r>
            <a:r>
              <a:rPr lang="en-US" altLang="en-US" sz="1600" b="1" dirty="0"/>
              <a:t>metadata</a:t>
            </a:r>
            <a:r>
              <a:rPr lang="en-US" altLang="en-US" sz="1600" dirty="0"/>
              <a:t> folder</a:t>
            </a:r>
          </a:p>
          <a:p>
            <a:r>
              <a:rPr lang="en-US" altLang="en-US" sz="1600" dirty="0"/>
              <a:t>3. Re-launch IDz, pointing to the folder directly </a:t>
            </a:r>
            <a:r>
              <a:rPr lang="en-US" altLang="en-US" sz="1600" b="1" dirty="0"/>
              <a:t>above</a:t>
            </a:r>
            <a:r>
              <a:rPr lang="en-US" altLang="en-US" sz="1600" dirty="0"/>
              <a:t> .metadata  – see slide #8</a:t>
            </a:r>
          </a:p>
        </p:txBody>
      </p:sp>
      <p:sp>
        <p:nvSpPr>
          <p:cNvPr id="19461" name="Text Box 9">
            <a:extLst>
              <a:ext uri="{FF2B5EF4-FFF2-40B4-BE49-F238E27FC236}">
                <a16:creationId xmlns:a16="http://schemas.microsoft.com/office/drawing/2014/main" id="{25FA8DE5-25AC-68F4-7A1B-70DD154050F7}"/>
              </a:ext>
            </a:extLst>
          </p:cNvPr>
          <p:cNvSpPr txBox="1">
            <a:spLocks noChangeArrowheads="1"/>
          </p:cNvSpPr>
          <p:nvPr/>
        </p:nvSpPr>
        <p:spPr bwMode="auto">
          <a:xfrm>
            <a:off x="1447800" y="2984500"/>
            <a:ext cx="1806575"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600" b="0" dirty="0">
                <a:latin typeface="Calibri" panose="020F0502020204030204" pitchFamily="34" charset="0"/>
                <a:cs typeface="Calibri" panose="020F0502020204030204" pitchFamily="34" charset="0"/>
              </a:rPr>
              <a:t>If you see this </a:t>
            </a:r>
            <a:r>
              <a:rPr lang="en-US" altLang="en-US" sz="1600" dirty="0">
                <a:latin typeface="Calibri" panose="020F0502020204030204" pitchFamily="34" charset="0"/>
                <a:cs typeface="Calibri" panose="020F0502020204030204" pitchFamily="34" charset="0"/>
              </a:rPr>
              <a:t>Welcome</a:t>
            </a:r>
            <a:r>
              <a:rPr lang="en-US" altLang="en-US" sz="1600" b="0" dirty="0">
                <a:latin typeface="Calibri" panose="020F0502020204030204" pitchFamily="34" charset="0"/>
                <a:cs typeface="Calibri" panose="020F0502020204030204" pitchFamily="34" charset="0"/>
              </a:rPr>
              <a:t> screen– you will need to follow the steps above to do the hands-on labs in this course</a:t>
            </a:r>
          </a:p>
        </p:txBody>
      </p:sp>
      <p:pic>
        <p:nvPicPr>
          <p:cNvPr id="3" name="Picture 2">
            <a:extLst>
              <a:ext uri="{FF2B5EF4-FFF2-40B4-BE49-F238E27FC236}">
                <a16:creationId xmlns:a16="http://schemas.microsoft.com/office/drawing/2014/main" id="{21B4F8E7-19FC-9D98-4C65-3A1F50A42AB5}"/>
              </a:ext>
            </a:extLst>
          </p:cNvPr>
          <p:cNvPicPr>
            <a:picLocks noChangeAspect="1"/>
          </p:cNvPicPr>
          <p:nvPr/>
        </p:nvPicPr>
        <p:blipFill>
          <a:blip r:embed="rId2"/>
          <a:stretch>
            <a:fillRect/>
          </a:stretch>
        </p:blipFill>
        <p:spPr>
          <a:xfrm>
            <a:off x="3247149" y="2179664"/>
            <a:ext cx="7344652" cy="471447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81187D-B25A-4C57-686C-9BCD2B8D7221}"/>
              </a:ext>
            </a:extLst>
          </p:cNvPr>
          <p:cNvSpPr/>
          <p:nvPr/>
        </p:nvSpPr>
        <p:spPr bwMode="auto">
          <a:xfrm>
            <a:off x="0" y="0"/>
            <a:ext cx="4648200" cy="6858000"/>
          </a:xfrm>
          <a:prstGeom prst="rect">
            <a:avLst/>
          </a:prstGeom>
          <a:solidFill>
            <a:schemeClr val="tx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2146314" name="Rectangle 10">
            <a:extLst>
              <a:ext uri="{FF2B5EF4-FFF2-40B4-BE49-F238E27FC236}">
                <a16:creationId xmlns:a16="http://schemas.microsoft.com/office/drawing/2014/main" id="{84518AAB-A60B-71A9-843C-15778AC5F66A}"/>
              </a:ext>
            </a:extLst>
          </p:cNvPr>
          <p:cNvSpPr>
            <a:spLocks noGrp="1" noChangeArrowheads="1"/>
          </p:cNvSpPr>
          <p:nvPr>
            <p:ph type="title"/>
          </p:nvPr>
        </p:nvSpPr>
        <p:spPr>
          <a:xfrm>
            <a:off x="185737" y="228600"/>
            <a:ext cx="4233863" cy="304800"/>
          </a:xfrm>
        </p:spPr>
        <p:txBody>
          <a:bodyPr/>
          <a:lstStyle/>
          <a:p>
            <a:pPr eaLnBrk="1" hangingPunct="1">
              <a:defRPr/>
            </a:pPr>
            <a:r>
              <a:rPr lang="en-US" sz="4400" dirty="0">
                <a:solidFill>
                  <a:schemeClr val="bg2"/>
                </a:solidFill>
                <a:effectLst>
                  <a:outerShdw blurRad="38100" dist="38100" dir="2700000" sx="1000" sy="1000" algn="tl">
                    <a:srgbClr val="C0C0C0"/>
                  </a:outerShdw>
                </a:effectLst>
              </a:rPr>
              <a:t>IDz for ISPF Developers</a:t>
            </a:r>
          </a:p>
        </p:txBody>
      </p:sp>
      <p:sp>
        <p:nvSpPr>
          <p:cNvPr id="4" name="TextBox 3">
            <a:extLst>
              <a:ext uri="{FF2B5EF4-FFF2-40B4-BE49-F238E27FC236}">
                <a16:creationId xmlns:a16="http://schemas.microsoft.com/office/drawing/2014/main" id="{7E1E350D-B155-AE2B-E7AF-56B0A9690451}"/>
              </a:ext>
            </a:extLst>
          </p:cNvPr>
          <p:cNvSpPr txBox="1"/>
          <p:nvPr/>
        </p:nvSpPr>
        <p:spPr>
          <a:xfrm>
            <a:off x="185737" y="1676400"/>
            <a:ext cx="3776663" cy="1524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noAutofit/>
          </a:bodyPr>
          <a:lstStyle/>
          <a:p>
            <a:pPr defTabSz="2438400">
              <a:spcBef>
                <a:spcPts val="2900"/>
              </a:spcBef>
              <a:buSzPct val="100000"/>
            </a:pPr>
            <a:r>
              <a:rPr lang="en-US" sz="2400" b="0" dirty="0">
                <a:solidFill>
                  <a:schemeClr val="bg1"/>
                </a:solidFill>
                <a:latin typeface="+mn-lt"/>
                <a:cs typeface="Arial" charset="0"/>
              </a:rPr>
              <a:t>IDz &amp; Eclipse – IDE Navigation</a:t>
            </a:r>
            <a:endParaRPr lang="en-US" sz="2400" kern="0" dirty="0">
              <a:solidFill>
                <a:schemeClr val="bg1"/>
              </a:solidFill>
              <a:latin typeface="+mn-lt"/>
              <a:ea typeface="+mj-ea"/>
              <a:cs typeface="+mj-cs"/>
              <a:sym typeface="IBM Plex Sans Light"/>
            </a:endParaRPr>
          </a:p>
        </p:txBody>
      </p:sp>
      <p:pic>
        <p:nvPicPr>
          <p:cNvPr id="5" name="Graphic 4">
            <a:extLst>
              <a:ext uri="{FF2B5EF4-FFF2-40B4-BE49-F238E27FC236}">
                <a16:creationId xmlns:a16="http://schemas.microsoft.com/office/drawing/2014/main" id="{BDAD684F-0356-5A49-5374-63C6D6CEBB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53200" y="1104900"/>
            <a:ext cx="4191000" cy="4191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94606BB-C54D-4FD0-54BA-BBBFAF7C711C}"/>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9068"/>
                    </a14:imgEffect>
                    <a14:imgEffect>
                      <a14:saturation sat="55000"/>
                    </a14:imgEffect>
                    <a14:imgEffect>
                      <a14:brightnessContrast bright="-28000" contrast="-49000"/>
                    </a14:imgEffect>
                  </a14:imgLayer>
                </a14:imgProps>
              </a:ext>
              <a:ext uri="{28A0092B-C50C-407E-A947-70E740481C1C}">
                <a14:useLocalDpi xmlns:a14="http://schemas.microsoft.com/office/drawing/2010/main" val="0"/>
              </a:ext>
            </a:extLst>
          </a:blip>
          <a:srcRect l="18035" r="9643"/>
          <a:stretch/>
        </p:blipFill>
        <p:spPr>
          <a:xfrm rot="16200000">
            <a:off x="6095999" y="761999"/>
            <a:ext cx="6858003" cy="5334000"/>
          </a:xfrm>
          <a:prstGeom prst="rect">
            <a:avLst/>
          </a:prstGeom>
        </p:spPr>
      </p:pic>
      <p:sp>
        <p:nvSpPr>
          <p:cNvPr id="22530" name="Rectangle 2">
            <a:extLst>
              <a:ext uri="{FF2B5EF4-FFF2-40B4-BE49-F238E27FC236}">
                <a16:creationId xmlns:a16="http://schemas.microsoft.com/office/drawing/2014/main" id="{1069313E-57A4-76E2-9725-CAE3C833BD32}"/>
              </a:ext>
            </a:extLst>
          </p:cNvPr>
          <p:cNvSpPr>
            <a:spLocks noGrp="1" noChangeArrowheads="1"/>
          </p:cNvSpPr>
          <p:nvPr>
            <p:ph type="title"/>
          </p:nvPr>
        </p:nvSpPr>
        <p:spPr>
          <a:xfrm>
            <a:off x="393192" y="393192"/>
            <a:ext cx="8997950" cy="534987"/>
          </a:xfrm>
        </p:spPr>
        <p:txBody>
          <a:bodyPr/>
          <a:lstStyle/>
          <a:p>
            <a:pPr defTabSz="614363"/>
            <a:r>
              <a:rPr lang="en-US" altLang="en-US" sz="3600" dirty="0"/>
              <a:t>Topic objectives</a:t>
            </a:r>
          </a:p>
        </p:txBody>
      </p:sp>
      <p:sp>
        <p:nvSpPr>
          <p:cNvPr id="22531" name="Rectangle 3">
            <a:extLst>
              <a:ext uri="{FF2B5EF4-FFF2-40B4-BE49-F238E27FC236}">
                <a16:creationId xmlns:a16="http://schemas.microsoft.com/office/drawing/2014/main" id="{7CA54F35-07A2-9E2D-3062-9B46CCA2A1E6}"/>
              </a:ext>
            </a:extLst>
          </p:cNvPr>
          <p:cNvSpPr>
            <a:spLocks noGrp="1" noChangeArrowheads="1"/>
          </p:cNvSpPr>
          <p:nvPr>
            <p:ph idx="1"/>
          </p:nvPr>
        </p:nvSpPr>
        <p:spPr>
          <a:xfrm>
            <a:off x="445002" y="2130219"/>
            <a:ext cx="8997950" cy="4343400"/>
          </a:xfrm>
          <a:extLst>
            <a:ext uri="{909E8E84-426E-40DD-AFC4-6F175D3DCCD1}">
              <a14:hiddenFill xmlns:a14="http://schemas.microsoft.com/office/drawing/2010/main">
                <a:blipFill dpi="0" rotWithShape="1">
                  <a:blip r:embed="rId5"/>
                  <a:srcRect/>
                  <a:stretch>
                    <a:fillRect/>
                  </a:stretch>
                </a:blipFill>
              </a14:hiddenFill>
            </a:ext>
          </a:extLst>
        </p:spPr>
        <p:txBody>
          <a:bodyPr lIns="0" tIns="0" rIns="144443" bIns="0"/>
          <a:lstStyle/>
          <a:p>
            <a:pPr marL="149225" indent="-149225" defTabSz="614363">
              <a:lnSpc>
                <a:spcPct val="95000"/>
              </a:lnSpc>
            </a:pPr>
            <a:endParaRPr lang="en-US" altLang="en-US" sz="2800" dirty="0"/>
          </a:p>
          <a:p>
            <a:pPr marL="307975" lvl="1" indent="-157163" defTabSz="614363">
              <a:lnSpc>
                <a:spcPct val="95000"/>
              </a:lnSpc>
            </a:pPr>
            <a:r>
              <a:rPr lang="en-US" altLang="en-US" dirty="0"/>
              <a:t>Describe the essential IDz terms and vocabulary – as they relate back to ISPF:</a:t>
            </a:r>
          </a:p>
          <a:p>
            <a:pPr marL="463550" lvl="2" indent="-153988" defTabSz="614363">
              <a:lnSpc>
                <a:spcPct val="95000"/>
              </a:lnSpc>
            </a:pPr>
            <a:r>
              <a:rPr lang="en-US" altLang="en-US" dirty="0"/>
              <a:t>View</a:t>
            </a:r>
          </a:p>
          <a:p>
            <a:pPr marL="463550" lvl="2" indent="-153988" defTabSz="614363">
              <a:lnSpc>
                <a:spcPct val="95000"/>
              </a:lnSpc>
            </a:pPr>
            <a:r>
              <a:rPr lang="en-US" altLang="en-US" dirty="0"/>
              <a:t>Perspective</a:t>
            </a:r>
          </a:p>
          <a:p>
            <a:pPr marL="463550" lvl="2" indent="-153988" defTabSz="614363">
              <a:lnSpc>
                <a:spcPct val="95000"/>
              </a:lnSpc>
            </a:pPr>
            <a:r>
              <a:rPr lang="en-US" altLang="en-US" dirty="0"/>
              <a:t>Menus</a:t>
            </a:r>
          </a:p>
          <a:p>
            <a:pPr marL="612775" lvl="3" indent="-147638" defTabSz="614363">
              <a:lnSpc>
                <a:spcPct val="95000"/>
              </a:lnSpc>
            </a:pPr>
            <a:r>
              <a:rPr lang="en-US" altLang="en-US" dirty="0"/>
              <a:t>Context menu</a:t>
            </a:r>
          </a:p>
          <a:p>
            <a:pPr marL="612775" lvl="3" indent="-147638" defTabSz="614363">
              <a:lnSpc>
                <a:spcPct val="95000"/>
              </a:lnSpc>
            </a:pPr>
            <a:r>
              <a:rPr lang="en-US" altLang="en-US" dirty="0"/>
              <a:t>Toolbar menus</a:t>
            </a:r>
          </a:p>
          <a:p>
            <a:pPr marL="465137" lvl="3" indent="0" defTabSz="614363">
              <a:lnSpc>
                <a:spcPct val="95000"/>
              </a:lnSpc>
              <a:buNone/>
            </a:pPr>
            <a:endParaRPr lang="en-US" altLang="en-US" dirty="0"/>
          </a:p>
          <a:p>
            <a:pPr marL="307975" lvl="1" indent="-157163" defTabSz="614363">
              <a:lnSpc>
                <a:spcPct val="95000"/>
              </a:lnSpc>
            </a:pPr>
            <a:r>
              <a:rPr lang="en-US" altLang="en-US" dirty="0">
                <a:sym typeface="Webdings" pitchFamily="2" charset="2"/>
              </a:rPr>
              <a:t>Work with Views:</a:t>
            </a:r>
          </a:p>
          <a:p>
            <a:pPr marL="463550" lvl="2" indent="-153988" defTabSz="614363">
              <a:lnSpc>
                <a:spcPct val="95000"/>
              </a:lnSpc>
            </a:pPr>
            <a:r>
              <a:rPr lang="en-US" altLang="en-US" dirty="0">
                <a:sym typeface="Webdings" pitchFamily="2" charset="2"/>
              </a:rPr>
              <a:t>Define "view"</a:t>
            </a:r>
          </a:p>
          <a:p>
            <a:pPr marL="463550" lvl="2" indent="-153988" defTabSz="614363">
              <a:lnSpc>
                <a:spcPct val="95000"/>
              </a:lnSpc>
            </a:pPr>
            <a:r>
              <a:rPr lang="en-US" altLang="en-US" dirty="0">
                <a:sym typeface="Webdings" pitchFamily="2" charset="2"/>
              </a:rPr>
              <a:t>Maximize/Minimize/Open/Close/Resize different workbench views</a:t>
            </a:r>
          </a:p>
          <a:p>
            <a:pPr marL="309562" lvl="2" indent="0" defTabSz="614363">
              <a:lnSpc>
                <a:spcPct val="95000"/>
              </a:lnSpc>
              <a:buNone/>
            </a:pPr>
            <a:endParaRPr lang="en-US" altLang="en-US" dirty="0">
              <a:sym typeface="Webdings" pitchFamily="2" charset="2"/>
            </a:endParaRPr>
          </a:p>
          <a:p>
            <a:pPr marL="307975" lvl="1" indent="-157163" defTabSz="614363">
              <a:lnSpc>
                <a:spcPct val="95000"/>
              </a:lnSpc>
            </a:pPr>
            <a:r>
              <a:rPr lang="en-US" altLang="en-US" dirty="0">
                <a:sym typeface="Webdings" pitchFamily="2" charset="2"/>
              </a:rPr>
              <a:t>Work with Perspectives:</a:t>
            </a:r>
          </a:p>
          <a:p>
            <a:pPr marL="463550" lvl="2" indent="-153988" defTabSz="614363">
              <a:lnSpc>
                <a:spcPct val="95000"/>
              </a:lnSpc>
            </a:pPr>
            <a:r>
              <a:rPr lang="en-US" altLang="en-US" dirty="0">
                <a:sym typeface="Webdings" pitchFamily="2" charset="2"/>
              </a:rPr>
              <a:t>Define "perspective"</a:t>
            </a:r>
          </a:p>
          <a:p>
            <a:pPr marL="463550" lvl="2" indent="-153988" defTabSz="614363">
              <a:lnSpc>
                <a:spcPct val="95000"/>
              </a:lnSpc>
            </a:pPr>
            <a:r>
              <a:rPr lang="en-US" altLang="en-US" dirty="0">
                <a:sym typeface="Webdings" pitchFamily="2" charset="2"/>
              </a:rPr>
              <a:t>Switch perspectives</a:t>
            </a:r>
          </a:p>
          <a:p>
            <a:pPr marL="463550" lvl="2" indent="-153988" defTabSz="614363">
              <a:lnSpc>
                <a:spcPct val="95000"/>
              </a:lnSpc>
            </a:pPr>
            <a:r>
              <a:rPr lang="en-US" altLang="en-US" dirty="0">
                <a:sym typeface="Webdings" pitchFamily="2" charset="2"/>
              </a:rPr>
              <a:t>Reset (to their installation defaults)</a:t>
            </a:r>
          </a:p>
          <a:p>
            <a:pPr marL="309562" lvl="2" indent="0" defTabSz="614363">
              <a:lnSpc>
                <a:spcPct val="95000"/>
              </a:lnSpc>
              <a:buNone/>
            </a:pPr>
            <a:endParaRPr lang="en-US" altLang="en-US" dirty="0">
              <a:sym typeface="Webdings" pitchFamily="2" charset="2"/>
            </a:endParaRPr>
          </a:p>
          <a:p>
            <a:pPr marL="307975" lvl="1" indent="-157163" defTabSz="614363">
              <a:lnSpc>
                <a:spcPct val="95000"/>
              </a:lnSpc>
            </a:pPr>
            <a:r>
              <a:rPr lang="en-US" altLang="en-US" dirty="0">
                <a:sym typeface="Webdings" pitchFamily="2" charset="2"/>
              </a:rPr>
              <a:t>Work with a graphical mouse</a:t>
            </a:r>
          </a:p>
          <a:p>
            <a:pPr marL="150812" lvl="1" indent="0" defTabSz="614363">
              <a:lnSpc>
                <a:spcPct val="95000"/>
              </a:lnSpc>
              <a:buNone/>
            </a:pPr>
            <a:endParaRPr lang="en-US" altLang="en-US" dirty="0">
              <a:sym typeface="Webdings" pitchFamily="2" charset="2"/>
            </a:endParaRPr>
          </a:p>
          <a:p>
            <a:pPr marL="307975" lvl="1" indent="-157163" defTabSz="614363">
              <a:lnSpc>
                <a:spcPct val="95000"/>
              </a:lnSpc>
            </a:pPr>
            <a:r>
              <a:rPr lang="en-US" altLang="en-US" dirty="0">
                <a:sym typeface="Webdings" pitchFamily="2" charset="2"/>
              </a:rPr>
              <a:t>Access the help system</a:t>
            </a:r>
          </a:p>
        </p:txBody>
      </p:sp>
      <p:sp>
        <p:nvSpPr>
          <p:cNvPr id="3" name="TextBox 2">
            <a:extLst>
              <a:ext uri="{FF2B5EF4-FFF2-40B4-BE49-F238E27FC236}">
                <a16:creationId xmlns:a16="http://schemas.microsoft.com/office/drawing/2014/main" id="{DB45D2C9-BA97-7CE8-950D-1C6FDFD8AE07}"/>
              </a:ext>
            </a:extLst>
          </p:cNvPr>
          <p:cNvSpPr txBox="1"/>
          <p:nvPr/>
        </p:nvSpPr>
        <p:spPr>
          <a:xfrm>
            <a:off x="445002" y="1219200"/>
            <a:ext cx="6097656" cy="911019"/>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a:spAutoFit/>
          </a:bodyPr>
          <a:lstStyle/>
          <a:p>
            <a:pPr marL="149225" marR="0" lvl="0" indent="-149225" algn="l" defTabSz="614363" rtl="0" eaLnBrk="1" fontAlgn="auto" latinLnBrk="0" hangingPunct="1">
              <a:lnSpc>
                <a:spcPct val="95000"/>
              </a:lnSpc>
              <a:spcBef>
                <a:spcPts val="0"/>
              </a:spcBef>
              <a:spcAft>
                <a:spcPts val="0"/>
              </a:spcAft>
              <a:buClrTx/>
              <a:buSzTx/>
              <a:buFontTx/>
              <a:buNone/>
              <a:tabLst/>
              <a:defRPr/>
            </a:pPr>
            <a:r>
              <a:rPr kumimoji="0" lang="en-US" altLang="en-US" sz="28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After completing this topic, you should be able to:</a:t>
            </a:r>
          </a:p>
        </p:txBody>
      </p:sp>
      <p:pic>
        <p:nvPicPr>
          <p:cNvPr id="4" name="Graphic 3">
            <a:extLst>
              <a:ext uri="{FF2B5EF4-FFF2-40B4-BE49-F238E27FC236}">
                <a16:creationId xmlns:a16="http://schemas.microsoft.com/office/drawing/2014/main" id="{4B218FB8-3522-0B56-C1E9-80215334FFF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347452" y="1219200"/>
            <a:ext cx="4191000" cy="4191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97" name="Rectangle 24">
            <a:extLst>
              <a:ext uri="{FF2B5EF4-FFF2-40B4-BE49-F238E27FC236}">
                <a16:creationId xmlns:a16="http://schemas.microsoft.com/office/drawing/2014/main" id="{B833D7E3-0959-47B9-9EE3-07006105B4EA}"/>
              </a:ext>
            </a:extLst>
          </p:cNvPr>
          <p:cNvSpPr>
            <a:spLocks noChangeArrowheads="1"/>
          </p:cNvSpPr>
          <p:nvPr/>
        </p:nvSpPr>
        <p:spPr bwMode="auto">
          <a:xfrm>
            <a:off x="940003" y="1002845"/>
            <a:ext cx="8958262" cy="562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687388" indent="-3429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buFont typeface="Wingdings" pitchFamily="2" charset="2"/>
              <a:buNone/>
            </a:pPr>
            <a:r>
              <a:rPr lang="en-GB" altLang="en-US" b="0" dirty="0">
                <a:latin typeface="+mn-lt"/>
              </a:rPr>
              <a:t>A modern z/OS development  IDE that breaks the barriers of 3270-tooling</a:t>
            </a:r>
          </a:p>
          <a:p>
            <a:pPr lvl="1" eaLnBrk="1" hangingPunct="1">
              <a:buFont typeface="Wingdings" pitchFamily="2" charset="2"/>
              <a:buChar char=""/>
            </a:pPr>
            <a:r>
              <a:rPr lang="en-GB" altLang="en-US" sz="1400" dirty="0">
                <a:latin typeface="+mn-lt"/>
              </a:rPr>
              <a:t>Runs on Windows, Linux, or Mac</a:t>
            </a:r>
          </a:p>
          <a:p>
            <a:pPr lvl="1" eaLnBrk="1" hangingPunct="1">
              <a:buFont typeface="Wingdings" pitchFamily="2" charset="2"/>
              <a:buChar char=""/>
            </a:pPr>
            <a:r>
              <a:rPr lang="en-GB" altLang="en-US" sz="1400" dirty="0">
                <a:latin typeface="+mn-lt"/>
              </a:rPr>
              <a:t>Integrates with TSO/ISPF Application Development tools</a:t>
            </a:r>
            <a:endParaRPr lang="en-US" altLang="en-US" sz="1600" b="0" dirty="0">
              <a:latin typeface="+mn-lt"/>
            </a:endParaRPr>
          </a:p>
          <a:p>
            <a:pPr lvl="1" eaLnBrk="1" hangingPunct="1"/>
            <a:endParaRPr lang="en-US" altLang="en-US" sz="1800" b="0" dirty="0">
              <a:latin typeface="+mn-lt"/>
            </a:endParaRPr>
          </a:p>
          <a:p>
            <a:pPr lvl="1" eaLnBrk="1" hangingPunct="1"/>
            <a:endParaRPr lang="en-US" altLang="en-US" sz="1800" b="0" dirty="0">
              <a:latin typeface="+mn-lt"/>
            </a:endParaRPr>
          </a:p>
          <a:p>
            <a:pPr lvl="1" eaLnBrk="1" hangingPunct="1"/>
            <a:endParaRPr lang="en-US" altLang="en-US" sz="1800" b="0" dirty="0">
              <a:latin typeface="+mn-lt"/>
            </a:endParaRPr>
          </a:p>
          <a:p>
            <a:pPr marL="344488" lvl="1" indent="0" eaLnBrk="1" hangingPunct="1">
              <a:buNone/>
            </a:pPr>
            <a:endParaRPr lang="en-US" altLang="en-US" sz="1800" b="0" dirty="0">
              <a:latin typeface="+mn-lt"/>
            </a:endParaRPr>
          </a:p>
          <a:p>
            <a:pPr lvl="1" eaLnBrk="1" hangingPunct="1"/>
            <a:endParaRPr lang="en-US" altLang="en-US" sz="1800" b="0" dirty="0">
              <a:latin typeface="+mn-lt"/>
            </a:endParaRPr>
          </a:p>
          <a:p>
            <a:pPr lvl="1" eaLnBrk="1" hangingPunct="1"/>
            <a:endParaRPr lang="en-US" altLang="en-US" sz="1800" b="0" dirty="0">
              <a:latin typeface="+mn-lt"/>
            </a:endParaRPr>
          </a:p>
        </p:txBody>
      </p:sp>
      <p:sp>
        <p:nvSpPr>
          <p:cNvPr id="24578" name="AutoShape 2">
            <a:extLst>
              <a:ext uri="{FF2B5EF4-FFF2-40B4-BE49-F238E27FC236}">
                <a16:creationId xmlns:a16="http://schemas.microsoft.com/office/drawing/2014/main" id="{06A2C6CD-5CC3-AD1E-D403-FC9C7EA2B84E}"/>
              </a:ext>
            </a:extLst>
          </p:cNvPr>
          <p:cNvSpPr>
            <a:spLocks noChangeArrowheads="1"/>
          </p:cNvSpPr>
          <p:nvPr/>
        </p:nvSpPr>
        <p:spPr bwMode="auto">
          <a:xfrm>
            <a:off x="8958262" y="3275085"/>
            <a:ext cx="2362200" cy="2438400"/>
          </a:xfrm>
          <a:prstGeom prst="can">
            <a:avLst>
              <a:gd name="adj" fmla="val 22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Font typeface="Arial" panose="020B0604020202020204" pitchFamily="34" charset="0"/>
              <a:buNone/>
            </a:pPr>
            <a:endParaRPr lang="en-US" altLang="en-US" sz="1800" b="0">
              <a:solidFill>
                <a:srgbClr val="000000"/>
              </a:solidFill>
              <a:latin typeface="+mn-lt"/>
            </a:endParaRPr>
          </a:p>
        </p:txBody>
      </p:sp>
      <p:sp>
        <p:nvSpPr>
          <p:cNvPr id="252931" name="Text Box 3">
            <a:extLst>
              <a:ext uri="{FF2B5EF4-FFF2-40B4-BE49-F238E27FC236}">
                <a16:creationId xmlns:a16="http://schemas.microsoft.com/office/drawing/2014/main" id="{086DA9DA-E7DE-97C2-17F2-109668B91676}"/>
              </a:ext>
            </a:extLst>
          </p:cNvPr>
          <p:cNvSpPr txBox="1">
            <a:spLocks noChangeArrowheads="1"/>
          </p:cNvSpPr>
          <p:nvPr/>
        </p:nvSpPr>
        <p:spPr bwMode="auto">
          <a:xfrm>
            <a:off x="9263065" y="3395735"/>
            <a:ext cx="1824538" cy="2123658"/>
          </a:xfrm>
          <a:prstGeom prst="rect">
            <a:avLst/>
          </a:prstGeom>
          <a:noFill/>
          <a:ln>
            <a:noFill/>
          </a:ln>
          <a:effectLst/>
        </p:spPr>
        <p:txBody>
          <a:bodyPr wrap="none">
            <a:spAutoFit/>
          </a:bodyPr>
          <a:lstStyle>
            <a:lvl1pPr defTabSz="457200">
              <a:defRPr>
                <a:solidFill>
                  <a:schemeClr val="tx1"/>
                </a:solidFill>
                <a:latin typeface="Arial" charset="0"/>
              </a:defRPr>
            </a:lvl1pPr>
            <a:lvl2pPr marL="742950" indent="-285750" defTabSz="457200">
              <a:defRPr>
                <a:solidFill>
                  <a:schemeClr val="tx1"/>
                </a:solidFill>
                <a:latin typeface="Arial" charset="0"/>
              </a:defRPr>
            </a:lvl2pPr>
            <a:lvl3pPr marL="1143000" indent="-228600" defTabSz="457200">
              <a:defRPr>
                <a:solidFill>
                  <a:schemeClr val="tx1"/>
                </a:solidFill>
                <a:latin typeface="Arial" charset="0"/>
              </a:defRPr>
            </a:lvl3pPr>
            <a:lvl4pPr marL="1600200" indent="-228600" defTabSz="457200">
              <a:defRPr>
                <a:solidFill>
                  <a:schemeClr val="tx1"/>
                </a:solidFill>
                <a:latin typeface="Arial" charset="0"/>
              </a:defRPr>
            </a:lvl4pPr>
            <a:lvl5pPr marL="2057400" indent="-228600" defTabSz="4572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eaLnBrk="1" hangingPunct="1">
              <a:defRPr/>
            </a:pPr>
            <a:r>
              <a:rPr lang="en-US" sz="1800" dirty="0">
                <a:effectLst>
                  <a:outerShdw blurRad="38100" dist="38100" dir="2700000" algn="tl">
                    <a:srgbClr val="C0C0C0"/>
                  </a:outerShdw>
                </a:effectLst>
                <a:latin typeface="+mn-lt"/>
              </a:rPr>
              <a:t>MVS Resources</a:t>
            </a:r>
          </a:p>
          <a:p>
            <a:pPr eaLnBrk="1" hangingPunct="1">
              <a:defRPr/>
            </a:pPr>
            <a:endParaRPr lang="en-US" sz="1600" dirty="0">
              <a:effectLst>
                <a:outerShdw blurRad="38100" dist="38100" dir="2700000" algn="tl">
                  <a:srgbClr val="C0C0C0"/>
                </a:outerShdw>
              </a:effectLst>
              <a:latin typeface="+mn-lt"/>
            </a:endParaRPr>
          </a:p>
          <a:p>
            <a:pPr eaLnBrk="1" hangingPunct="1">
              <a:buFontTx/>
              <a:buChar char="•"/>
              <a:defRPr/>
            </a:pPr>
            <a:r>
              <a:rPr lang="en-US" sz="1400" dirty="0">
                <a:effectLst>
                  <a:outerShdw blurRad="38100" dist="38100" dir="2700000" algn="tl">
                    <a:srgbClr val="C0C0C0"/>
                  </a:outerShdw>
                </a:effectLst>
                <a:latin typeface="+mn-lt"/>
              </a:rPr>
              <a:t>  z/OS Datasets</a:t>
            </a:r>
          </a:p>
          <a:p>
            <a:pPr eaLnBrk="1" hangingPunct="1">
              <a:buFontTx/>
              <a:buChar char="•"/>
              <a:defRPr/>
            </a:pPr>
            <a:r>
              <a:rPr lang="en-US" sz="1400" dirty="0">
                <a:effectLst>
                  <a:outerShdw blurRad="38100" dist="38100" dir="2700000" algn="tl">
                    <a:srgbClr val="C0C0C0"/>
                  </a:outerShdw>
                </a:effectLst>
                <a:latin typeface="+mn-lt"/>
              </a:rPr>
              <a:t>  JES</a:t>
            </a:r>
          </a:p>
          <a:p>
            <a:pPr eaLnBrk="1" hangingPunct="1">
              <a:buFontTx/>
              <a:buChar char="•"/>
              <a:defRPr/>
            </a:pPr>
            <a:r>
              <a:rPr lang="en-US" sz="1400" dirty="0">
                <a:effectLst>
                  <a:outerShdw blurRad="38100" dist="38100" dir="2700000" algn="tl">
                    <a:srgbClr val="C0C0C0"/>
                  </a:outerShdw>
                </a:effectLst>
                <a:latin typeface="+mn-lt"/>
              </a:rPr>
              <a:t>  TSO</a:t>
            </a:r>
          </a:p>
          <a:p>
            <a:pPr eaLnBrk="1" hangingPunct="1">
              <a:buFontTx/>
              <a:buChar char="•"/>
              <a:defRPr/>
            </a:pPr>
            <a:r>
              <a:rPr lang="en-US" sz="1400" dirty="0">
                <a:effectLst>
                  <a:outerShdw blurRad="38100" dist="38100" dir="2700000" algn="tl">
                    <a:srgbClr val="C0C0C0"/>
                  </a:outerShdw>
                </a:effectLst>
                <a:latin typeface="+mn-lt"/>
              </a:rPr>
              <a:t>  CICS Region</a:t>
            </a:r>
          </a:p>
          <a:p>
            <a:pPr eaLnBrk="1" hangingPunct="1">
              <a:buFontTx/>
              <a:buChar char="•"/>
              <a:defRPr/>
            </a:pPr>
            <a:r>
              <a:rPr lang="en-US" sz="1400" dirty="0">
                <a:effectLst>
                  <a:outerShdw blurRad="38100" dist="38100" dir="2700000" algn="tl">
                    <a:srgbClr val="C0C0C0"/>
                  </a:outerShdw>
                </a:effectLst>
                <a:latin typeface="+mn-lt"/>
              </a:rPr>
              <a:t>  IMS Region</a:t>
            </a:r>
          </a:p>
          <a:p>
            <a:pPr eaLnBrk="1" hangingPunct="1">
              <a:buFontTx/>
              <a:buChar char="•"/>
              <a:defRPr/>
            </a:pPr>
            <a:r>
              <a:rPr lang="en-US" sz="1400" dirty="0">
                <a:effectLst>
                  <a:outerShdw blurRad="38100" dist="38100" dir="2700000" algn="tl">
                    <a:srgbClr val="C0C0C0"/>
                  </a:outerShdw>
                </a:effectLst>
                <a:latin typeface="+mn-lt"/>
              </a:rPr>
              <a:t>  SCM</a:t>
            </a:r>
          </a:p>
          <a:p>
            <a:pPr eaLnBrk="1" hangingPunct="1">
              <a:buFontTx/>
              <a:buChar char="•"/>
              <a:defRPr/>
            </a:pPr>
            <a:r>
              <a:rPr lang="en-US" sz="1400" dirty="0">
                <a:effectLst>
                  <a:outerShdw blurRad="38100" dist="38100" dir="2700000" algn="tl">
                    <a:srgbClr val="C0C0C0"/>
                  </a:outerShdw>
                </a:effectLst>
                <a:latin typeface="+mn-lt"/>
              </a:rPr>
              <a:t>  CLISTs/REXX</a:t>
            </a:r>
          </a:p>
        </p:txBody>
      </p:sp>
      <p:sp>
        <p:nvSpPr>
          <p:cNvPr id="12292" name="Rectangle 4">
            <a:extLst>
              <a:ext uri="{FF2B5EF4-FFF2-40B4-BE49-F238E27FC236}">
                <a16:creationId xmlns:a16="http://schemas.microsoft.com/office/drawing/2014/main" id="{8A678E1A-4AB4-03EE-0628-B29B8B2D6362}"/>
              </a:ext>
            </a:extLst>
          </p:cNvPr>
          <p:cNvSpPr>
            <a:spLocks noGrp="1" noChangeArrowheads="1"/>
          </p:cNvSpPr>
          <p:nvPr>
            <p:ph type="title" idx="4294967295"/>
          </p:nvPr>
        </p:nvSpPr>
        <p:spPr>
          <a:xfrm>
            <a:off x="369652" y="304069"/>
            <a:ext cx="8474075" cy="622300"/>
          </a:xfrm>
        </p:spPr>
        <p:txBody>
          <a:bodyPr lIns="91440" tIns="45720" rIns="91440" bIns="45720" anchor="t"/>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sz="4000" dirty="0">
                <a:solidFill>
                  <a:schemeClr val="tx1"/>
                </a:solidFill>
                <a:latin typeface="+mn-lt"/>
              </a:rPr>
              <a:t>What is IBM Developer for System z?</a:t>
            </a:r>
          </a:p>
        </p:txBody>
      </p:sp>
      <p:sp>
        <p:nvSpPr>
          <p:cNvPr id="24581" name="laptop">
            <a:extLst>
              <a:ext uri="{FF2B5EF4-FFF2-40B4-BE49-F238E27FC236}">
                <a16:creationId xmlns:a16="http://schemas.microsoft.com/office/drawing/2014/main" id="{AFD0E438-FFA6-6664-86B3-900A68207AD4}"/>
              </a:ext>
            </a:extLst>
          </p:cNvPr>
          <p:cNvSpPr>
            <a:spLocks noEditPoints="1" noChangeArrowheads="1"/>
          </p:cNvSpPr>
          <p:nvPr/>
        </p:nvSpPr>
        <p:spPr bwMode="auto">
          <a:xfrm>
            <a:off x="2133600" y="1906588"/>
            <a:ext cx="2057400" cy="1752600"/>
          </a:xfrm>
          <a:custGeom>
            <a:avLst/>
            <a:gdLst>
              <a:gd name="T0" fmla="*/ 2147483646 w 21600"/>
              <a:gd name="T1" fmla="*/ 0 h 21600"/>
              <a:gd name="T2" fmla="*/ 2147483646 w 21600"/>
              <a:gd name="T3" fmla="*/ 2147483646 h 21600"/>
              <a:gd name="T4" fmla="*/ 2147483646 w 21600"/>
              <a:gd name="T5" fmla="*/ 0 h 21600"/>
              <a:gd name="T6" fmla="*/ 2147483646 w 21600"/>
              <a:gd name="T7" fmla="*/ 2147483646 h 21600"/>
              <a:gd name="T8" fmla="*/ 2147483646 w 21600"/>
              <a:gd name="T9" fmla="*/ 0 h 21600"/>
              <a:gd name="T10" fmla="*/ 2147483646 w 21600"/>
              <a:gd name="T11" fmla="*/ 2147483646 h 21600"/>
              <a:gd name="T12" fmla="*/ 0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latin typeface="+mn-lt"/>
            </a:endParaRPr>
          </a:p>
        </p:txBody>
      </p:sp>
      <p:sp>
        <p:nvSpPr>
          <p:cNvPr id="24582" name="mainfrm">
            <a:extLst>
              <a:ext uri="{FF2B5EF4-FFF2-40B4-BE49-F238E27FC236}">
                <a16:creationId xmlns:a16="http://schemas.microsoft.com/office/drawing/2014/main" id="{050E08FB-E26D-2DF7-7B80-C82465FF03AA}"/>
              </a:ext>
            </a:extLst>
          </p:cNvPr>
          <p:cNvSpPr>
            <a:spLocks noEditPoints="1" noChangeArrowheads="1"/>
          </p:cNvSpPr>
          <p:nvPr/>
        </p:nvSpPr>
        <p:spPr bwMode="auto">
          <a:xfrm>
            <a:off x="4419600" y="3276600"/>
            <a:ext cx="3505200" cy="2590800"/>
          </a:xfrm>
          <a:custGeom>
            <a:avLst/>
            <a:gdLst>
              <a:gd name="T0" fmla="*/ 0 w 21600"/>
              <a:gd name="T1" fmla="*/ 0 h 21600"/>
              <a:gd name="T2" fmla="*/ 2147483646 w 21600"/>
              <a:gd name="T3" fmla="*/ 0 h 21600"/>
              <a:gd name="T4" fmla="*/ 2147483646 w 21600"/>
              <a:gd name="T5" fmla="*/ 0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0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32 w 21600"/>
              <a:gd name="T25" fmla="*/ 22174 h 21600"/>
              <a:gd name="T26" fmla="*/ 21579 w 21600"/>
              <a:gd name="T27" fmla="*/ 279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21600" y="10885"/>
                </a:moveTo>
                <a:lnTo>
                  <a:pt x="21600" y="0"/>
                </a:lnTo>
                <a:lnTo>
                  <a:pt x="10634" y="0"/>
                </a:lnTo>
                <a:lnTo>
                  <a:pt x="0" y="0"/>
                </a:lnTo>
                <a:lnTo>
                  <a:pt x="0" y="10885"/>
                </a:lnTo>
                <a:lnTo>
                  <a:pt x="0" y="19729"/>
                </a:lnTo>
                <a:lnTo>
                  <a:pt x="1163" y="19729"/>
                </a:lnTo>
                <a:lnTo>
                  <a:pt x="1163" y="21600"/>
                </a:lnTo>
                <a:lnTo>
                  <a:pt x="10800" y="21600"/>
                </a:lnTo>
                <a:lnTo>
                  <a:pt x="20603" y="21600"/>
                </a:lnTo>
                <a:lnTo>
                  <a:pt x="20603" y="19729"/>
                </a:lnTo>
                <a:lnTo>
                  <a:pt x="21600" y="19729"/>
                </a:lnTo>
                <a:lnTo>
                  <a:pt x="21600" y="10885"/>
                </a:lnTo>
                <a:close/>
              </a:path>
              <a:path w="21600" h="21600" extrusionOk="0">
                <a:moveTo>
                  <a:pt x="1163" y="19729"/>
                </a:moveTo>
                <a:lnTo>
                  <a:pt x="4320" y="19729"/>
                </a:lnTo>
                <a:lnTo>
                  <a:pt x="16449" y="19729"/>
                </a:lnTo>
                <a:lnTo>
                  <a:pt x="20603" y="19729"/>
                </a:lnTo>
                <a:lnTo>
                  <a:pt x="1163" y="19729"/>
                </a:lnTo>
                <a:moveTo>
                  <a:pt x="1495" y="2381"/>
                </a:moveTo>
                <a:lnTo>
                  <a:pt x="2160" y="2381"/>
                </a:lnTo>
                <a:lnTo>
                  <a:pt x="4985" y="2381"/>
                </a:lnTo>
                <a:lnTo>
                  <a:pt x="5982" y="2381"/>
                </a:lnTo>
                <a:lnTo>
                  <a:pt x="1495" y="2381"/>
                </a:lnTo>
                <a:lnTo>
                  <a:pt x="1495" y="3402"/>
                </a:lnTo>
                <a:lnTo>
                  <a:pt x="2160" y="3402"/>
                </a:lnTo>
                <a:lnTo>
                  <a:pt x="4985" y="3402"/>
                </a:lnTo>
                <a:lnTo>
                  <a:pt x="5982" y="3402"/>
                </a:lnTo>
                <a:lnTo>
                  <a:pt x="1495" y="3402"/>
                </a:lnTo>
                <a:lnTo>
                  <a:pt x="1495" y="4422"/>
                </a:lnTo>
                <a:lnTo>
                  <a:pt x="2160" y="4422"/>
                </a:lnTo>
                <a:lnTo>
                  <a:pt x="4985" y="4422"/>
                </a:lnTo>
                <a:lnTo>
                  <a:pt x="5982" y="4422"/>
                </a:lnTo>
                <a:lnTo>
                  <a:pt x="1495" y="4422"/>
                </a:lnTo>
                <a:lnTo>
                  <a:pt x="1495" y="5443"/>
                </a:lnTo>
                <a:lnTo>
                  <a:pt x="2160" y="5443"/>
                </a:lnTo>
                <a:lnTo>
                  <a:pt x="4985" y="5443"/>
                </a:lnTo>
                <a:lnTo>
                  <a:pt x="5982" y="5443"/>
                </a:lnTo>
                <a:lnTo>
                  <a:pt x="1495" y="5443"/>
                </a:lnTo>
                <a:lnTo>
                  <a:pt x="1495" y="6463"/>
                </a:lnTo>
                <a:lnTo>
                  <a:pt x="2160" y="6463"/>
                </a:lnTo>
                <a:lnTo>
                  <a:pt x="4985" y="6463"/>
                </a:lnTo>
                <a:lnTo>
                  <a:pt x="5982" y="6463"/>
                </a:lnTo>
                <a:lnTo>
                  <a:pt x="1495" y="6463"/>
                </a:lnTo>
                <a:lnTo>
                  <a:pt x="1495" y="7483"/>
                </a:lnTo>
                <a:lnTo>
                  <a:pt x="2160" y="7483"/>
                </a:lnTo>
                <a:lnTo>
                  <a:pt x="4985" y="7483"/>
                </a:lnTo>
                <a:lnTo>
                  <a:pt x="5982" y="7483"/>
                </a:lnTo>
                <a:lnTo>
                  <a:pt x="1495" y="7483"/>
                </a:lnTo>
                <a:lnTo>
                  <a:pt x="1495" y="8504"/>
                </a:lnTo>
                <a:lnTo>
                  <a:pt x="2160" y="8504"/>
                </a:lnTo>
                <a:lnTo>
                  <a:pt x="4985" y="8504"/>
                </a:lnTo>
                <a:lnTo>
                  <a:pt x="5982" y="8504"/>
                </a:lnTo>
                <a:lnTo>
                  <a:pt x="1495" y="8504"/>
                </a:lnTo>
                <a:lnTo>
                  <a:pt x="1495" y="9524"/>
                </a:lnTo>
                <a:lnTo>
                  <a:pt x="2160" y="9524"/>
                </a:lnTo>
                <a:lnTo>
                  <a:pt x="4985" y="9524"/>
                </a:lnTo>
                <a:lnTo>
                  <a:pt x="5982" y="9524"/>
                </a:lnTo>
                <a:lnTo>
                  <a:pt x="1495" y="9524"/>
                </a:lnTo>
                <a:lnTo>
                  <a:pt x="1495" y="10545"/>
                </a:lnTo>
                <a:lnTo>
                  <a:pt x="2160" y="10545"/>
                </a:lnTo>
                <a:lnTo>
                  <a:pt x="4985" y="10545"/>
                </a:lnTo>
                <a:lnTo>
                  <a:pt x="5982" y="10545"/>
                </a:lnTo>
                <a:lnTo>
                  <a:pt x="1495" y="10545"/>
                </a:lnTo>
                <a:lnTo>
                  <a:pt x="1495" y="11565"/>
                </a:lnTo>
                <a:lnTo>
                  <a:pt x="2160" y="11565"/>
                </a:lnTo>
                <a:lnTo>
                  <a:pt x="4985" y="11565"/>
                </a:lnTo>
                <a:lnTo>
                  <a:pt x="5982" y="11565"/>
                </a:lnTo>
                <a:lnTo>
                  <a:pt x="1495" y="11565"/>
                </a:lnTo>
                <a:lnTo>
                  <a:pt x="1495" y="12586"/>
                </a:lnTo>
                <a:lnTo>
                  <a:pt x="2160" y="12586"/>
                </a:lnTo>
                <a:lnTo>
                  <a:pt x="4985" y="12586"/>
                </a:lnTo>
                <a:lnTo>
                  <a:pt x="5982" y="12586"/>
                </a:lnTo>
                <a:lnTo>
                  <a:pt x="1495" y="12586"/>
                </a:lnTo>
                <a:lnTo>
                  <a:pt x="1495" y="13606"/>
                </a:lnTo>
                <a:lnTo>
                  <a:pt x="2160" y="13606"/>
                </a:lnTo>
                <a:lnTo>
                  <a:pt x="4985" y="13606"/>
                </a:lnTo>
                <a:lnTo>
                  <a:pt x="5982" y="13606"/>
                </a:lnTo>
                <a:lnTo>
                  <a:pt x="1495" y="13606"/>
                </a:lnTo>
                <a:lnTo>
                  <a:pt x="1495" y="14627"/>
                </a:lnTo>
                <a:lnTo>
                  <a:pt x="2160" y="14627"/>
                </a:lnTo>
                <a:lnTo>
                  <a:pt x="4985" y="14627"/>
                </a:lnTo>
                <a:lnTo>
                  <a:pt x="5982" y="14627"/>
                </a:lnTo>
                <a:lnTo>
                  <a:pt x="1495" y="14627"/>
                </a:lnTo>
                <a:lnTo>
                  <a:pt x="1495" y="15647"/>
                </a:lnTo>
                <a:lnTo>
                  <a:pt x="2160" y="15647"/>
                </a:lnTo>
                <a:lnTo>
                  <a:pt x="4985" y="15647"/>
                </a:lnTo>
                <a:lnTo>
                  <a:pt x="5982" y="15647"/>
                </a:lnTo>
                <a:lnTo>
                  <a:pt x="1495" y="15647"/>
                </a:lnTo>
                <a:lnTo>
                  <a:pt x="1495" y="16668"/>
                </a:lnTo>
                <a:lnTo>
                  <a:pt x="2160" y="16668"/>
                </a:lnTo>
                <a:lnTo>
                  <a:pt x="4985" y="16668"/>
                </a:lnTo>
                <a:lnTo>
                  <a:pt x="5982" y="16668"/>
                </a:lnTo>
                <a:lnTo>
                  <a:pt x="1495" y="16668"/>
                </a:lnTo>
                <a:lnTo>
                  <a:pt x="1495" y="17688"/>
                </a:lnTo>
                <a:lnTo>
                  <a:pt x="2160" y="17688"/>
                </a:lnTo>
                <a:lnTo>
                  <a:pt x="4985" y="17688"/>
                </a:lnTo>
                <a:lnTo>
                  <a:pt x="5982" y="17688"/>
                </a:lnTo>
                <a:lnTo>
                  <a:pt x="1495" y="17688"/>
                </a:lnTo>
                <a:moveTo>
                  <a:pt x="1994" y="19729"/>
                </a:moveTo>
                <a:lnTo>
                  <a:pt x="1994" y="20069"/>
                </a:lnTo>
                <a:lnTo>
                  <a:pt x="1994" y="21260"/>
                </a:lnTo>
                <a:lnTo>
                  <a:pt x="1994" y="21600"/>
                </a:lnTo>
                <a:lnTo>
                  <a:pt x="1994" y="19729"/>
                </a:lnTo>
                <a:lnTo>
                  <a:pt x="2658" y="19729"/>
                </a:lnTo>
                <a:lnTo>
                  <a:pt x="2658" y="20069"/>
                </a:lnTo>
                <a:lnTo>
                  <a:pt x="2658" y="21260"/>
                </a:lnTo>
                <a:lnTo>
                  <a:pt x="2658" y="21600"/>
                </a:lnTo>
                <a:lnTo>
                  <a:pt x="2658" y="19729"/>
                </a:lnTo>
                <a:lnTo>
                  <a:pt x="3489" y="19729"/>
                </a:lnTo>
                <a:lnTo>
                  <a:pt x="3489" y="20069"/>
                </a:lnTo>
                <a:lnTo>
                  <a:pt x="3489" y="21260"/>
                </a:lnTo>
                <a:lnTo>
                  <a:pt x="3489" y="21600"/>
                </a:lnTo>
                <a:lnTo>
                  <a:pt x="3489" y="19729"/>
                </a:lnTo>
                <a:lnTo>
                  <a:pt x="4320" y="19729"/>
                </a:lnTo>
                <a:lnTo>
                  <a:pt x="4320" y="20069"/>
                </a:lnTo>
                <a:lnTo>
                  <a:pt x="4320" y="21260"/>
                </a:lnTo>
                <a:lnTo>
                  <a:pt x="4320" y="21600"/>
                </a:lnTo>
                <a:lnTo>
                  <a:pt x="4320" y="19729"/>
                </a:lnTo>
                <a:lnTo>
                  <a:pt x="5151" y="19729"/>
                </a:lnTo>
                <a:lnTo>
                  <a:pt x="5151" y="20069"/>
                </a:lnTo>
                <a:lnTo>
                  <a:pt x="5151" y="21260"/>
                </a:lnTo>
                <a:lnTo>
                  <a:pt x="5151" y="21600"/>
                </a:lnTo>
                <a:lnTo>
                  <a:pt x="5151" y="19729"/>
                </a:lnTo>
                <a:lnTo>
                  <a:pt x="5982" y="19729"/>
                </a:lnTo>
                <a:lnTo>
                  <a:pt x="5982" y="20069"/>
                </a:lnTo>
                <a:lnTo>
                  <a:pt x="5982" y="21260"/>
                </a:lnTo>
                <a:lnTo>
                  <a:pt x="5982" y="21600"/>
                </a:lnTo>
                <a:lnTo>
                  <a:pt x="5982" y="19729"/>
                </a:lnTo>
                <a:lnTo>
                  <a:pt x="6812" y="19729"/>
                </a:lnTo>
                <a:lnTo>
                  <a:pt x="6812" y="20069"/>
                </a:lnTo>
                <a:lnTo>
                  <a:pt x="6812" y="21260"/>
                </a:lnTo>
                <a:lnTo>
                  <a:pt x="6812" y="21600"/>
                </a:lnTo>
                <a:lnTo>
                  <a:pt x="6812" y="19729"/>
                </a:lnTo>
                <a:lnTo>
                  <a:pt x="7643" y="19729"/>
                </a:lnTo>
                <a:lnTo>
                  <a:pt x="7643" y="20069"/>
                </a:lnTo>
                <a:lnTo>
                  <a:pt x="7643" y="21260"/>
                </a:lnTo>
                <a:lnTo>
                  <a:pt x="7643" y="21600"/>
                </a:lnTo>
                <a:lnTo>
                  <a:pt x="7643" y="19729"/>
                </a:lnTo>
                <a:lnTo>
                  <a:pt x="8474" y="19729"/>
                </a:lnTo>
                <a:lnTo>
                  <a:pt x="8474" y="20069"/>
                </a:lnTo>
                <a:lnTo>
                  <a:pt x="8474" y="21260"/>
                </a:lnTo>
                <a:lnTo>
                  <a:pt x="8474" y="21600"/>
                </a:lnTo>
                <a:lnTo>
                  <a:pt x="8474" y="19729"/>
                </a:lnTo>
                <a:lnTo>
                  <a:pt x="9305" y="19729"/>
                </a:lnTo>
                <a:lnTo>
                  <a:pt x="9305" y="20069"/>
                </a:lnTo>
                <a:lnTo>
                  <a:pt x="9305" y="21260"/>
                </a:lnTo>
                <a:lnTo>
                  <a:pt x="9305" y="21600"/>
                </a:lnTo>
                <a:lnTo>
                  <a:pt x="9305" y="19729"/>
                </a:lnTo>
                <a:lnTo>
                  <a:pt x="10135" y="19729"/>
                </a:lnTo>
                <a:lnTo>
                  <a:pt x="10135" y="20069"/>
                </a:lnTo>
                <a:lnTo>
                  <a:pt x="10135" y="21260"/>
                </a:lnTo>
                <a:lnTo>
                  <a:pt x="10135" y="21600"/>
                </a:lnTo>
                <a:lnTo>
                  <a:pt x="10135" y="19729"/>
                </a:lnTo>
                <a:lnTo>
                  <a:pt x="10966" y="19729"/>
                </a:lnTo>
                <a:lnTo>
                  <a:pt x="10966" y="20069"/>
                </a:lnTo>
                <a:lnTo>
                  <a:pt x="10966" y="21260"/>
                </a:lnTo>
                <a:lnTo>
                  <a:pt x="10966" y="21600"/>
                </a:lnTo>
                <a:lnTo>
                  <a:pt x="10966" y="19729"/>
                </a:lnTo>
                <a:lnTo>
                  <a:pt x="11797" y="19729"/>
                </a:lnTo>
                <a:lnTo>
                  <a:pt x="11797" y="20069"/>
                </a:lnTo>
                <a:lnTo>
                  <a:pt x="11797" y="21260"/>
                </a:lnTo>
                <a:lnTo>
                  <a:pt x="11797" y="21600"/>
                </a:lnTo>
                <a:lnTo>
                  <a:pt x="11797" y="19729"/>
                </a:lnTo>
                <a:lnTo>
                  <a:pt x="12462" y="19729"/>
                </a:lnTo>
                <a:lnTo>
                  <a:pt x="12462" y="20069"/>
                </a:lnTo>
                <a:lnTo>
                  <a:pt x="12462" y="21260"/>
                </a:lnTo>
                <a:lnTo>
                  <a:pt x="12462" y="21600"/>
                </a:lnTo>
                <a:lnTo>
                  <a:pt x="12462" y="19729"/>
                </a:lnTo>
                <a:lnTo>
                  <a:pt x="13292" y="19729"/>
                </a:lnTo>
                <a:lnTo>
                  <a:pt x="13292" y="20069"/>
                </a:lnTo>
                <a:lnTo>
                  <a:pt x="13292" y="21260"/>
                </a:lnTo>
                <a:lnTo>
                  <a:pt x="13292" y="21600"/>
                </a:lnTo>
                <a:lnTo>
                  <a:pt x="13292" y="19729"/>
                </a:lnTo>
                <a:lnTo>
                  <a:pt x="14123" y="19729"/>
                </a:lnTo>
                <a:lnTo>
                  <a:pt x="14123" y="20069"/>
                </a:lnTo>
                <a:lnTo>
                  <a:pt x="14123" y="21260"/>
                </a:lnTo>
                <a:lnTo>
                  <a:pt x="14123" y="21600"/>
                </a:lnTo>
                <a:lnTo>
                  <a:pt x="14123" y="19729"/>
                </a:lnTo>
                <a:lnTo>
                  <a:pt x="14954" y="19729"/>
                </a:lnTo>
                <a:lnTo>
                  <a:pt x="14954" y="20069"/>
                </a:lnTo>
                <a:lnTo>
                  <a:pt x="14954" y="21260"/>
                </a:lnTo>
                <a:lnTo>
                  <a:pt x="14954" y="21600"/>
                </a:lnTo>
                <a:lnTo>
                  <a:pt x="14954" y="19729"/>
                </a:lnTo>
                <a:lnTo>
                  <a:pt x="15785" y="19729"/>
                </a:lnTo>
                <a:lnTo>
                  <a:pt x="15785" y="20069"/>
                </a:lnTo>
                <a:lnTo>
                  <a:pt x="15785" y="21260"/>
                </a:lnTo>
                <a:lnTo>
                  <a:pt x="15785" y="21600"/>
                </a:lnTo>
                <a:lnTo>
                  <a:pt x="15785" y="19729"/>
                </a:lnTo>
                <a:lnTo>
                  <a:pt x="16615" y="19729"/>
                </a:lnTo>
                <a:lnTo>
                  <a:pt x="16615" y="20069"/>
                </a:lnTo>
                <a:lnTo>
                  <a:pt x="16615" y="21260"/>
                </a:lnTo>
                <a:lnTo>
                  <a:pt x="16615" y="21600"/>
                </a:lnTo>
                <a:lnTo>
                  <a:pt x="16615" y="19729"/>
                </a:lnTo>
                <a:lnTo>
                  <a:pt x="17446" y="19729"/>
                </a:lnTo>
                <a:lnTo>
                  <a:pt x="17446" y="20069"/>
                </a:lnTo>
                <a:lnTo>
                  <a:pt x="17446" y="21260"/>
                </a:lnTo>
                <a:lnTo>
                  <a:pt x="17446" y="21600"/>
                </a:lnTo>
                <a:lnTo>
                  <a:pt x="17446" y="19729"/>
                </a:lnTo>
                <a:lnTo>
                  <a:pt x="18277" y="19729"/>
                </a:lnTo>
                <a:lnTo>
                  <a:pt x="18277" y="20069"/>
                </a:lnTo>
                <a:lnTo>
                  <a:pt x="18277" y="21260"/>
                </a:lnTo>
                <a:lnTo>
                  <a:pt x="18277" y="21600"/>
                </a:lnTo>
                <a:lnTo>
                  <a:pt x="18277" y="19729"/>
                </a:lnTo>
                <a:lnTo>
                  <a:pt x="19108" y="19729"/>
                </a:lnTo>
                <a:lnTo>
                  <a:pt x="19108" y="20069"/>
                </a:lnTo>
                <a:lnTo>
                  <a:pt x="19108" y="21260"/>
                </a:lnTo>
                <a:lnTo>
                  <a:pt x="19108" y="21600"/>
                </a:lnTo>
                <a:lnTo>
                  <a:pt x="19108" y="19729"/>
                </a:lnTo>
                <a:lnTo>
                  <a:pt x="19938" y="19729"/>
                </a:lnTo>
                <a:lnTo>
                  <a:pt x="19938" y="20069"/>
                </a:lnTo>
                <a:lnTo>
                  <a:pt x="19938" y="21260"/>
                </a:lnTo>
                <a:lnTo>
                  <a:pt x="19938" y="21600"/>
                </a:lnTo>
                <a:lnTo>
                  <a:pt x="19938" y="19729"/>
                </a:lnTo>
                <a:moveTo>
                  <a:pt x="1495" y="1531"/>
                </a:moveTo>
                <a:lnTo>
                  <a:pt x="5982" y="1531"/>
                </a:lnTo>
                <a:lnTo>
                  <a:pt x="5982" y="18539"/>
                </a:lnTo>
                <a:lnTo>
                  <a:pt x="1495" y="18539"/>
                </a:lnTo>
                <a:lnTo>
                  <a:pt x="1495" y="1531"/>
                </a:lnTo>
                <a:moveTo>
                  <a:pt x="7311" y="1531"/>
                </a:moveTo>
                <a:lnTo>
                  <a:pt x="7975" y="1531"/>
                </a:lnTo>
                <a:lnTo>
                  <a:pt x="7975" y="8334"/>
                </a:lnTo>
                <a:lnTo>
                  <a:pt x="7311" y="8334"/>
                </a:lnTo>
                <a:lnTo>
                  <a:pt x="7311" y="1531"/>
                </a:lnTo>
                <a:moveTo>
                  <a:pt x="7145" y="9865"/>
                </a:moveTo>
                <a:lnTo>
                  <a:pt x="8142" y="9865"/>
                </a:lnTo>
                <a:lnTo>
                  <a:pt x="8142" y="10715"/>
                </a:lnTo>
                <a:lnTo>
                  <a:pt x="7145" y="10715"/>
                </a:lnTo>
                <a:lnTo>
                  <a:pt x="7145" y="9865"/>
                </a:lnTo>
                <a:moveTo>
                  <a:pt x="8972" y="1531"/>
                </a:moveTo>
                <a:lnTo>
                  <a:pt x="12462" y="1531"/>
                </a:lnTo>
                <a:lnTo>
                  <a:pt x="12462" y="5443"/>
                </a:lnTo>
                <a:lnTo>
                  <a:pt x="8972" y="5443"/>
                </a:lnTo>
                <a:lnTo>
                  <a:pt x="8972" y="1531"/>
                </a:lnTo>
                <a:moveTo>
                  <a:pt x="13625" y="1531"/>
                </a:moveTo>
                <a:lnTo>
                  <a:pt x="20271" y="1531"/>
                </a:lnTo>
                <a:lnTo>
                  <a:pt x="20271" y="5443"/>
                </a:lnTo>
                <a:lnTo>
                  <a:pt x="13625" y="5443"/>
                </a:lnTo>
                <a:lnTo>
                  <a:pt x="13625" y="1531"/>
                </a:lnTo>
                <a:moveTo>
                  <a:pt x="18609" y="6463"/>
                </a:moveTo>
                <a:lnTo>
                  <a:pt x="20437" y="6463"/>
                </a:lnTo>
                <a:lnTo>
                  <a:pt x="20437" y="10885"/>
                </a:lnTo>
                <a:lnTo>
                  <a:pt x="18609" y="10885"/>
                </a:lnTo>
                <a:lnTo>
                  <a:pt x="18609" y="6463"/>
                </a:lnTo>
              </a:path>
            </a:pathLst>
          </a:custGeom>
          <a:solidFill>
            <a:srgbClr val="C0C0C0"/>
          </a:solidFill>
          <a:ln w="9525">
            <a:solidFill>
              <a:srgbClr val="000000"/>
            </a:solidFill>
            <a:miter lim="800000"/>
            <a:headEnd/>
            <a:tailEnd/>
          </a:ln>
        </p:spPr>
        <p:txBody>
          <a:bodyPr/>
          <a:lstStyle/>
          <a:p>
            <a:endParaRPr lang="en-US">
              <a:latin typeface="+mn-lt"/>
            </a:endParaRPr>
          </a:p>
        </p:txBody>
      </p:sp>
      <p:sp>
        <p:nvSpPr>
          <p:cNvPr id="24583" name="Text Box 9">
            <a:extLst>
              <a:ext uri="{FF2B5EF4-FFF2-40B4-BE49-F238E27FC236}">
                <a16:creationId xmlns:a16="http://schemas.microsoft.com/office/drawing/2014/main" id="{D081091E-4DF3-54FC-2B38-02B80498708D}"/>
              </a:ext>
            </a:extLst>
          </p:cNvPr>
          <p:cNvSpPr txBox="1">
            <a:spLocks noChangeArrowheads="1"/>
          </p:cNvSpPr>
          <p:nvPr/>
        </p:nvSpPr>
        <p:spPr bwMode="auto">
          <a:xfrm>
            <a:off x="6705600" y="3505203"/>
            <a:ext cx="958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000" dirty="0">
                <a:latin typeface="+mn-lt"/>
              </a:rPr>
              <a:t>IDz Listener</a:t>
            </a:r>
          </a:p>
          <a:p>
            <a:pPr eaLnBrk="1" hangingPunct="1">
              <a:lnSpc>
                <a:spcPct val="100000"/>
              </a:lnSpc>
              <a:spcBef>
                <a:spcPct val="0"/>
              </a:spcBef>
              <a:buClrTx/>
              <a:buFontTx/>
              <a:buNone/>
            </a:pPr>
            <a:r>
              <a:rPr lang="en-US" altLang="en-US" sz="1000" b="0" dirty="0">
                <a:latin typeface="+mn-lt"/>
              </a:rPr>
              <a:t> Started Task</a:t>
            </a:r>
          </a:p>
        </p:txBody>
      </p:sp>
      <p:pic>
        <p:nvPicPr>
          <p:cNvPr id="24584" name="Picture 10">
            <a:extLst>
              <a:ext uri="{FF2B5EF4-FFF2-40B4-BE49-F238E27FC236}">
                <a16:creationId xmlns:a16="http://schemas.microsoft.com/office/drawing/2014/main" id="{A1AE4A45-EBB9-F193-59BB-24A820AE56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846"/>
          <a:stretch>
            <a:fillRect/>
          </a:stretch>
        </p:blipFill>
        <p:spPr bwMode="auto">
          <a:xfrm>
            <a:off x="2514600" y="1982791"/>
            <a:ext cx="1295400" cy="947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4585" name="Group 11">
            <a:extLst>
              <a:ext uri="{FF2B5EF4-FFF2-40B4-BE49-F238E27FC236}">
                <a16:creationId xmlns:a16="http://schemas.microsoft.com/office/drawing/2014/main" id="{A206B64E-60AF-8241-A183-08FCC769047C}"/>
              </a:ext>
            </a:extLst>
          </p:cNvPr>
          <p:cNvGrpSpPr>
            <a:grpSpLocks/>
          </p:cNvGrpSpPr>
          <p:nvPr/>
        </p:nvGrpSpPr>
        <p:grpSpPr bwMode="auto">
          <a:xfrm>
            <a:off x="3962402" y="2614880"/>
            <a:ext cx="3138485" cy="609424"/>
            <a:chOff x="3792" y="1920"/>
            <a:chExt cx="1536" cy="691"/>
          </a:xfrm>
        </p:grpSpPr>
        <p:sp>
          <p:nvSpPr>
            <p:cNvPr id="24598" name="Line 12">
              <a:extLst>
                <a:ext uri="{FF2B5EF4-FFF2-40B4-BE49-F238E27FC236}">
                  <a16:creationId xmlns:a16="http://schemas.microsoft.com/office/drawing/2014/main" id="{874743C6-3102-A11A-062C-AFB06E965D73}"/>
                </a:ext>
              </a:extLst>
            </p:cNvPr>
            <p:cNvSpPr>
              <a:spLocks noChangeShapeType="1"/>
            </p:cNvSpPr>
            <p:nvPr/>
          </p:nvSpPr>
          <p:spPr bwMode="auto">
            <a:xfrm>
              <a:off x="3792" y="1920"/>
              <a:ext cx="1536"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n-lt"/>
              </a:endParaRPr>
            </a:p>
          </p:txBody>
        </p:sp>
        <p:sp>
          <p:nvSpPr>
            <p:cNvPr id="24599" name="Line 13">
              <a:extLst>
                <a:ext uri="{FF2B5EF4-FFF2-40B4-BE49-F238E27FC236}">
                  <a16:creationId xmlns:a16="http://schemas.microsoft.com/office/drawing/2014/main" id="{E0100527-44D2-9A9F-E4F2-0C282421387B}"/>
                </a:ext>
              </a:extLst>
            </p:cNvPr>
            <p:cNvSpPr>
              <a:spLocks noChangeShapeType="1"/>
            </p:cNvSpPr>
            <p:nvPr/>
          </p:nvSpPr>
          <p:spPr bwMode="auto">
            <a:xfrm>
              <a:off x="5328" y="1920"/>
              <a:ext cx="0" cy="69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n-lt"/>
              </a:endParaRPr>
            </a:p>
          </p:txBody>
        </p:sp>
      </p:grpSp>
      <p:sp>
        <p:nvSpPr>
          <p:cNvPr id="24586" name="Rectangle 14">
            <a:extLst>
              <a:ext uri="{FF2B5EF4-FFF2-40B4-BE49-F238E27FC236}">
                <a16:creationId xmlns:a16="http://schemas.microsoft.com/office/drawing/2014/main" id="{A370ABF5-1DC8-4415-FA40-9A036B12F1BC}"/>
              </a:ext>
            </a:extLst>
          </p:cNvPr>
          <p:cNvSpPr>
            <a:spLocks noChangeArrowheads="1"/>
          </p:cNvSpPr>
          <p:nvPr/>
        </p:nvSpPr>
        <p:spPr bwMode="auto">
          <a:xfrm>
            <a:off x="6629400" y="3429000"/>
            <a:ext cx="1066800" cy="533400"/>
          </a:xfrm>
          <a:prstGeom prst="rect">
            <a:avLst/>
          </a:prstGeom>
          <a:noFill/>
          <a:ln w="28575">
            <a:solidFill>
              <a:srgbClr val="9900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Font typeface="Arial" panose="020B0604020202020204" pitchFamily="34" charset="0"/>
              <a:buNone/>
            </a:pPr>
            <a:endParaRPr lang="en-US" altLang="en-US" sz="1800" b="0">
              <a:solidFill>
                <a:srgbClr val="000000"/>
              </a:solidFill>
              <a:latin typeface="+mn-lt"/>
            </a:endParaRPr>
          </a:p>
        </p:txBody>
      </p:sp>
      <p:sp>
        <p:nvSpPr>
          <p:cNvPr id="252943" name="Text Box 15">
            <a:extLst>
              <a:ext uri="{FF2B5EF4-FFF2-40B4-BE49-F238E27FC236}">
                <a16:creationId xmlns:a16="http://schemas.microsoft.com/office/drawing/2014/main" id="{E5523140-50AD-AB9E-2B6F-4C0B7E761E22}"/>
              </a:ext>
            </a:extLst>
          </p:cNvPr>
          <p:cNvSpPr txBox="1">
            <a:spLocks noChangeArrowheads="1"/>
          </p:cNvSpPr>
          <p:nvPr/>
        </p:nvSpPr>
        <p:spPr bwMode="auto">
          <a:xfrm>
            <a:off x="5353602" y="4830519"/>
            <a:ext cx="2622550" cy="579438"/>
          </a:xfrm>
          <a:prstGeom prst="rect">
            <a:avLst/>
          </a:prstGeom>
          <a:noFill/>
          <a:ln>
            <a:noFill/>
          </a:ln>
          <a:effectLst/>
        </p:spPr>
        <p:txBody>
          <a:bodyPr wrap="none">
            <a:spAutoFit/>
          </a:bodyPr>
          <a:lstStyle/>
          <a:p>
            <a:pPr algn="ctr" defTabSz="457200" eaLnBrk="1" hangingPunct="1">
              <a:defRPr/>
            </a:pPr>
            <a:r>
              <a:rPr lang="en-US" sz="1800" dirty="0">
                <a:effectLst>
                  <a:outerShdw blurRad="38100" dist="38100" dir="2700000" algn="tl">
                    <a:srgbClr val="C0C0C0"/>
                  </a:outerShdw>
                </a:effectLst>
                <a:latin typeface="+mn-lt"/>
              </a:rPr>
              <a:t>Security/Authorization</a:t>
            </a:r>
          </a:p>
          <a:p>
            <a:pPr algn="ctr" defTabSz="457200" eaLnBrk="1" hangingPunct="1">
              <a:defRPr/>
            </a:pPr>
            <a:r>
              <a:rPr lang="en-US" sz="1400" dirty="0">
                <a:effectLst>
                  <a:outerShdw blurRad="38100" dist="38100" dir="2700000" algn="tl">
                    <a:srgbClr val="C0C0C0"/>
                  </a:outerShdw>
                </a:effectLst>
                <a:latin typeface="+mn-lt"/>
              </a:rPr>
              <a:t>RACF/ACF-2/Top Secret</a:t>
            </a:r>
          </a:p>
        </p:txBody>
      </p:sp>
      <p:sp>
        <p:nvSpPr>
          <p:cNvPr id="24588" name="Text Box 16">
            <a:extLst>
              <a:ext uri="{FF2B5EF4-FFF2-40B4-BE49-F238E27FC236}">
                <a16:creationId xmlns:a16="http://schemas.microsoft.com/office/drawing/2014/main" id="{ED67D37E-883E-1987-D0E6-6126C4F6FD93}"/>
              </a:ext>
            </a:extLst>
          </p:cNvPr>
          <p:cNvSpPr txBox="1">
            <a:spLocks noChangeArrowheads="1"/>
          </p:cNvSpPr>
          <p:nvPr/>
        </p:nvSpPr>
        <p:spPr bwMode="auto">
          <a:xfrm>
            <a:off x="4051209" y="2319805"/>
            <a:ext cx="4089581"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050" dirty="0">
                <a:latin typeface="+mn-lt"/>
              </a:rPr>
              <a:t>IDz interacts with z/OS resources through a host-installed listener</a:t>
            </a:r>
          </a:p>
        </p:txBody>
      </p:sp>
      <p:sp>
        <p:nvSpPr>
          <p:cNvPr id="24589" name="Text Box 17">
            <a:extLst>
              <a:ext uri="{FF2B5EF4-FFF2-40B4-BE49-F238E27FC236}">
                <a16:creationId xmlns:a16="http://schemas.microsoft.com/office/drawing/2014/main" id="{E6F54CC7-3A27-89BA-A501-FD044AF3B31B}"/>
              </a:ext>
            </a:extLst>
          </p:cNvPr>
          <p:cNvSpPr txBox="1">
            <a:spLocks noChangeArrowheads="1"/>
          </p:cNvSpPr>
          <p:nvPr/>
        </p:nvSpPr>
        <p:spPr bwMode="auto">
          <a:xfrm>
            <a:off x="2362200" y="3611566"/>
            <a:ext cx="15424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200" dirty="0">
                <a:latin typeface="+mn-lt"/>
              </a:rPr>
              <a:t>IDz Client Software</a:t>
            </a:r>
          </a:p>
        </p:txBody>
      </p:sp>
      <p:sp>
        <p:nvSpPr>
          <p:cNvPr id="24590" name="AutoShape 19">
            <a:extLst>
              <a:ext uri="{FF2B5EF4-FFF2-40B4-BE49-F238E27FC236}">
                <a16:creationId xmlns:a16="http://schemas.microsoft.com/office/drawing/2014/main" id="{48C2F06E-FD07-BB8F-75E1-35F37FE61C21}"/>
              </a:ext>
            </a:extLst>
          </p:cNvPr>
          <p:cNvSpPr>
            <a:spLocks noChangeArrowheads="1"/>
          </p:cNvSpPr>
          <p:nvPr/>
        </p:nvSpPr>
        <p:spPr bwMode="auto">
          <a:xfrm>
            <a:off x="1981200" y="4800600"/>
            <a:ext cx="2133600" cy="1447800"/>
          </a:xfrm>
          <a:prstGeom prst="can">
            <a:avLst>
              <a:gd name="adj" fmla="val 25564"/>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Font typeface="Arial" panose="020B0604020202020204" pitchFamily="34" charset="0"/>
              <a:buNone/>
            </a:pPr>
            <a:endParaRPr lang="en-US" altLang="en-US" sz="1800" b="0">
              <a:solidFill>
                <a:srgbClr val="000000"/>
              </a:solidFill>
              <a:latin typeface="+mn-lt"/>
            </a:endParaRPr>
          </a:p>
        </p:txBody>
      </p:sp>
      <p:sp>
        <p:nvSpPr>
          <p:cNvPr id="252948" name="Text Box 20">
            <a:extLst>
              <a:ext uri="{FF2B5EF4-FFF2-40B4-BE49-F238E27FC236}">
                <a16:creationId xmlns:a16="http://schemas.microsoft.com/office/drawing/2014/main" id="{1621B605-5FBA-9149-9B92-59D5CCB7F07C}"/>
              </a:ext>
            </a:extLst>
          </p:cNvPr>
          <p:cNvSpPr txBox="1">
            <a:spLocks noChangeArrowheads="1"/>
          </p:cNvSpPr>
          <p:nvPr/>
        </p:nvSpPr>
        <p:spPr bwMode="auto">
          <a:xfrm>
            <a:off x="2016020" y="5192487"/>
            <a:ext cx="2105025" cy="885825"/>
          </a:xfrm>
          <a:prstGeom prst="rect">
            <a:avLst/>
          </a:prstGeom>
          <a:noFill/>
          <a:ln>
            <a:noFill/>
          </a:ln>
          <a:effectLst/>
        </p:spPr>
        <p:txBody>
          <a:bodyPr wrap="none">
            <a:spAutoFit/>
          </a:bodyPr>
          <a:lstStyle/>
          <a:p>
            <a:pPr defTabSz="457200" eaLnBrk="1" hangingPunct="1">
              <a:defRPr/>
            </a:pPr>
            <a:r>
              <a:rPr lang="en-US" sz="2000" dirty="0">
                <a:effectLst>
                  <a:outerShdw blurRad="38100" dist="38100" dir="2700000" algn="tl">
                    <a:srgbClr val="C0C0C0"/>
                  </a:outerShdw>
                </a:effectLst>
                <a:latin typeface="+mn-lt"/>
              </a:rPr>
              <a:t>Data Resources</a:t>
            </a:r>
          </a:p>
          <a:p>
            <a:pPr defTabSz="457200" eaLnBrk="1" hangingPunct="1">
              <a:buFontTx/>
              <a:buChar char="•"/>
              <a:defRPr/>
            </a:pPr>
            <a:r>
              <a:rPr lang="en-US" sz="1600" dirty="0">
                <a:effectLst>
                  <a:outerShdw blurRad="38100" dist="38100" dir="2700000" algn="tl">
                    <a:srgbClr val="C0C0C0"/>
                  </a:outerShdw>
                </a:effectLst>
                <a:latin typeface="+mn-lt"/>
              </a:rPr>
              <a:t> DB2 Data Objects</a:t>
            </a:r>
          </a:p>
          <a:p>
            <a:pPr defTabSz="457200" eaLnBrk="1" hangingPunct="1">
              <a:buFontTx/>
              <a:buChar char="•"/>
              <a:defRPr/>
            </a:pPr>
            <a:r>
              <a:rPr lang="en-US" sz="1600" dirty="0">
                <a:effectLst>
                  <a:outerShdw blurRad="38100" dist="38100" dir="2700000" algn="tl">
                    <a:srgbClr val="C0C0C0"/>
                  </a:outerShdw>
                </a:effectLst>
                <a:latin typeface="+mn-lt"/>
              </a:rPr>
              <a:t> IMS Databases</a:t>
            </a:r>
          </a:p>
        </p:txBody>
      </p:sp>
      <p:sp>
        <p:nvSpPr>
          <p:cNvPr id="24592" name="Line 21">
            <a:extLst>
              <a:ext uri="{FF2B5EF4-FFF2-40B4-BE49-F238E27FC236}">
                <a16:creationId xmlns:a16="http://schemas.microsoft.com/office/drawing/2014/main" id="{61CE6748-B947-325D-9340-DCFC3D8A4229}"/>
              </a:ext>
            </a:extLst>
          </p:cNvPr>
          <p:cNvSpPr>
            <a:spLocks noChangeShapeType="1"/>
          </p:cNvSpPr>
          <p:nvPr/>
        </p:nvSpPr>
        <p:spPr bwMode="auto">
          <a:xfrm>
            <a:off x="7086600" y="4011586"/>
            <a:ext cx="0" cy="8382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n-lt"/>
            </a:endParaRPr>
          </a:p>
        </p:txBody>
      </p:sp>
      <p:sp>
        <p:nvSpPr>
          <p:cNvPr id="24593" name="Line 22">
            <a:extLst>
              <a:ext uri="{FF2B5EF4-FFF2-40B4-BE49-F238E27FC236}">
                <a16:creationId xmlns:a16="http://schemas.microsoft.com/office/drawing/2014/main" id="{438E6CDB-EEED-6858-A525-5AFAF79F71AF}"/>
              </a:ext>
            </a:extLst>
          </p:cNvPr>
          <p:cNvSpPr>
            <a:spLocks noChangeShapeType="1"/>
          </p:cNvSpPr>
          <p:nvPr/>
        </p:nvSpPr>
        <p:spPr bwMode="auto">
          <a:xfrm>
            <a:off x="7772400" y="3705011"/>
            <a:ext cx="10668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n-lt"/>
            </a:endParaRPr>
          </a:p>
        </p:txBody>
      </p:sp>
      <p:sp>
        <p:nvSpPr>
          <p:cNvPr id="24594" name="Line 23">
            <a:extLst>
              <a:ext uri="{FF2B5EF4-FFF2-40B4-BE49-F238E27FC236}">
                <a16:creationId xmlns:a16="http://schemas.microsoft.com/office/drawing/2014/main" id="{3F9F244B-FF3F-9014-517C-7DEC5271EBFA}"/>
              </a:ext>
            </a:extLst>
          </p:cNvPr>
          <p:cNvSpPr>
            <a:spLocks noChangeShapeType="1"/>
          </p:cNvSpPr>
          <p:nvPr/>
        </p:nvSpPr>
        <p:spPr bwMode="auto">
          <a:xfrm>
            <a:off x="3048000" y="3902078"/>
            <a:ext cx="0" cy="812798"/>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n-lt"/>
            </a:endParaRPr>
          </a:p>
        </p:txBody>
      </p:sp>
      <p:sp>
        <p:nvSpPr>
          <p:cNvPr id="24595" name="Text Box 24">
            <a:extLst>
              <a:ext uri="{FF2B5EF4-FFF2-40B4-BE49-F238E27FC236}">
                <a16:creationId xmlns:a16="http://schemas.microsoft.com/office/drawing/2014/main" id="{1B4A9AA9-8DAE-99EB-E7D3-C2D143903EE0}"/>
              </a:ext>
            </a:extLst>
          </p:cNvPr>
          <p:cNvSpPr txBox="1">
            <a:spLocks noChangeArrowheads="1"/>
          </p:cNvSpPr>
          <p:nvPr/>
        </p:nvSpPr>
        <p:spPr bwMode="auto">
          <a:xfrm>
            <a:off x="2286253" y="4246020"/>
            <a:ext cx="761747" cy="36933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Font typeface="Arial" panose="020B0604020202020204" pitchFamily="34" charset="0"/>
              <a:buNone/>
            </a:pPr>
            <a:r>
              <a:rPr lang="en-US" altLang="en-US" sz="1800" dirty="0">
                <a:solidFill>
                  <a:srgbClr val="000000"/>
                </a:solidFill>
                <a:latin typeface="+mn-lt"/>
              </a:rPr>
              <a:t>JDBC</a:t>
            </a:r>
          </a:p>
        </p:txBody>
      </p:sp>
      <p:sp>
        <p:nvSpPr>
          <p:cNvPr id="24596" name="Text Box 16">
            <a:extLst>
              <a:ext uri="{FF2B5EF4-FFF2-40B4-BE49-F238E27FC236}">
                <a16:creationId xmlns:a16="http://schemas.microsoft.com/office/drawing/2014/main" id="{BA4F642D-E97B-A829-09A9-30C983206DBE}"/>
              </a:ext>
            </a:extLst>
          </p:cNvPr>
          <p:cNvSpPr txBox="1">
            <a:spLocks noChangeArrowheads="1"/>
          </p:cNvSpPr>
          <p:nvPr/>
        </p:nvSpPr>
        <p:spPr bwMode="auto">
          <a:xfrm>
            <a:off x="1315932" y="6327956"/>
            <a:ext cx="3505200" cy="415498"/>
          </a:xfrm>
          <a:prstGeom prst="rect">
            <a:avLst/>
          </a:prstGeom>
          <a:solidFill>
            <a:schemeClr val="bg1"/>
          </a:solidFill>
          <a:ln>
            <a:noFill/>
          </a:ln>
          <a:effectLst/>
          <a:extLst>
            <a:ext uri="{91240B29-F687-4F45-9708-019B960494DF}">
              <a14:hiddenLine xmlns:a14="http://schemas.microsoft.com/office/drawing/2010/main" w="9525">
                <a:solidFill>
                  <a:srgbClr val="E9E9E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050" dirty="0">
                <a:latin typeface="+mn-lt"/>
              </a:rPr>
              <a:t>IDz also interacts with data sources (DB2 tables/views, IMS database segments)  through efficient JDBC access</a:t>
            </a:r>
          </a:p>
        </p:txBody>
      </p:sp>
      <p:sp>
        <p:nvSpPr>
          <p:cNvPr id="2" name="TextBox 1">
            <a:extLst>
              <a:ext uri="{FF2B5EF4-FFF2-40B4-BE49-F238E27FC236}">
                <a16:creationId xmlns:a16="http://schemas.microsoft.com/office/drawing/2014/main" id="{E773C26A-7DA6-9E07-315B-7270D56A8D14}"/>
              </a:ext>
            </a:extLst>
          </p:cNvPr>
          <p:cNvSpPr txBox="1"/>
          <p:nvPr/>
        </p:nvSpPr>
        <p:spPr>
          <a:xfrm>
            <a:off x="9152164" y="236764"/>
            <a:ext cx="0" cy="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rtlCol="0">
            <a:noAutofit/>
          </a:bodyPr>
          <a:lstStyle/>
          <a:p>
            <a:pPr algn="l" defTabSz="2438400">
              <a:spcBef>
                <a:spcPts val="2900"/>
              </a:spcBef>
              <a:buSzPct val="100000"/>
            </a:pPr>
            <a:endParaRPr lang="en-US" kern="0" dirty="0">
              <a:solidFill>
                <a:srgbClr val="000000"/>
              </a:solidFill>
              <a:ea typeface="+mj-ea"/>
              <a:cs typeface="+mj-cs"/>
              <a:sym typeface="IBM Plex Sans Light"/>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28661A77-23E9-D522-E558-2EA3ED0FB185}"/>
              </a:ext>
            </a:extLst>
          </p:cNvPr>
          <p:cNvGraphicFramePr/>
          <p:nvPr>
            <p:extLst>
              <p:ext uri="{D42A27DB-BD31-4B8C-83A1-F6EECF244321}">
                <p14:modId xmlns:p14="http://schemas.microsoft.com/office/powerpoint/2010/main" val="2035650002"/>
              </p:ext>
            </p:extLst>
          </p:nvPr>
        </p:nvGraphicFramePr>
        <p:xfrm>
          <a:off x="1066800" y="1058962"/>
          <a:ext cx="8950713" cy="55626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338" name="TextBox 5">
            <a:extLst>
              <a:ext uri="{FF2B5EF4-FFF2-40B4-BE49-F238E27FC236}">
                <a16:creationId xmlns:a16="http://schemas.microsoft.com/office/drawing/2014/main" id="{FE0DFC13-ABBF-A77E-BBE3-534AA89AC4C8}"/>
              </a:ext>
            </a:extLst>
          </p:cNvPr>
          <p:cNvSpPr txBox="1">
            <a:spLocks noChangeArrowheads="1"/>
          </p:cNvSpPr>
          <p:nvPr/>
        </p:nvSpPr>
        <p:spPr bwMode="auto">
          <a:xfrm>
            <a:off x="1349486" y="5898206"/>
            <a:ext cx="1606550" cy="738664"/>
          </a:xfrm>
          <a:prstGeom prst="rect">
            <a:avLst/>
          </a:prstGeom>
          <a:solidFill>
            <a:schemeClr val="bg1"/>
          </a:solidFill>
          <a:ln>
            <a:solidFill>
              <a:schemeClr val="lt1">
                <a:hueOff val="0"/>
                <a:satOff val="0"/>
                <a:lumOff val="0"/>
              </a:schemeClr>
            </a:solidFill>
          </a:ln>
        </p:spPr>
        <p:txBody>
          <a:bodyPr wrap="squar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r>
              <a:rPr lang="en-US" altLang="en-US" sz="1050" dirty="0">
                <a:latin typeface="+mj-lt"/>
                <a:cs typeface="Calibri" panose="020F0502020204030204" pitchFamily="34" charset="0"/>
              </a:rPr>
              <a:t>Access to your shop’s custom ISPF Tools is available from within IDz</a:t>
            </a:r>
          </a:p>
        </p:txBody>
      </p:sp>
      <p:sp>
        <p:nvSpPr>
          <p:cNvPr id="35844" name="TextBox 1">
            <a:extLst>
              <a:ext uri="{FF2B5EF4-FFF2-40B4-BE49-F238E27FC236}">
                <a16:creationId xmlns:a16="http://schemas.microsoft.com/office/drawing/2014/main" id="{523A39E9-E52F-3929-62A5-85136A9D0EE7}"/>
              </a:ext>
            </a:extLst>
          </p:cNvPr>
          <p:cNvSpPr txBox="1">
            <a:spLocks noChangeArrowheads="1"/>
          </p:cNvSpPr>
          <p:nvPr/>
        </p:nvSpPr>
        <p:spPr bwMode="auto">
          <a:xfrm>
            <a:off x="4110923" y="3413878"/>
            <a:ext cx="3270447" cy="461665"/>
          </a:xfrm>
          <a:prstGeom prst="rect">
            <a:avLst/>
          </a:prstGeom>
          <a:noFill/>
          <a:ln>
            <a:noFill/>
          </a:ln>
        </p:spPr>
        <p:txBody>
          <a:bodyPr wrap="none">
            <a:spAutoFit/>
          </a:bodyPr>
          <a:lstStyle/>
          <a:p>
            <a:pPr algn="ctr" eaLnBrk="1" hangingPunct="1">
              <a:defRPr/>
            </a:pPr>
            <a:r>
              <a:rPr lang="en-US" altLang="en-US" sz="2400" dirty="0">
                <a:latin typeface="+mj-lt"/>
              </a:rPr>
              <a:t>Parallel/Agile Lifecycle</a:t>
            </a:r>
          </a:p>
        </p:txBody>
      </p:sp>
      <p:sp>
        <p:nvSpPr>
          <p:cNvPr id="14342" name="TextBox 5">
            <a:extLst>
              <a:ext uri="{FF2B5EF4-FFF2-40B4-BE49-F238E27FC236}">
                <a16:creationId xmlns:a16="http://schemas.microsoft.com/office/drawing/2014/main" id="{D6F190E6-CB00-7188-EEB4-5B26AF13347C}"/>
              </a:ext>
            </a:extLst>
          </p:cNvPr>
          <p:cNvSpPr txBox="1">
            <a:spLocks noChangeArrowheads="1"/>
          </p:cNvSpPr>
          <p:nvPr/>
        </p:nvSpPr>
        <p:spPr bwMode="auto">
          <a:xfrm>
            <a:off x="8995163" y="3897881"/>
            <a:ext cx="2005013" cy="253916"/>
          </a:xfrm>
          <a:prstGeom prst="rect">
            <a:avLst/>
          </a:prstGeom>
          <a:noFill/>
          <a:ln>
            <a:solidFill>
              <a:schemeClr val="lt1">
                <a:hueOff val="0"/>
                <a:satOff val="0"/>
                <a:lumOff val="0"/>
              </a:schemeClr>
            </a:solidFill>
          </a:ln>
        </p:spPr>
        <p:txBody>
          <a:bodyPr wrap="squar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r>
              <a:rPr lang="en-US" altLang="en-US" sz="1050" dirty="0">
                <a:latin typeface="+mj-lt"/>
                <a:cs typeface="Calibri" panose="020F0502020204030204" pitchFamily="34" charset="0"/>
              </a:rPr>
              <a:t>IDz Graphical Modeling Tools</a:t>
            </a:r>
          </a:p>
        </p:txBody>
      </p:sp>
      <p:sp>
        <p:nvSpPr>
          <p:cNvPr id="14343" name="TextBox 6">
            <a:extLst>
              <a:ext uri="{FF2B5EF4-FFF2-40B4-BE49-F238E27FC236}">
                <a16:creationId xmlns:a16="http://schemas.microsoft.com/office/drawing/2014/main" id="{7D2B402D-93E0-45C0-6EE3-4FEF50E3E166}"/>
              </a:ext>
            </a:extLst>
          </p:cNvPr>
          <p:cNvSpPr txBox="1">
            <a:spLocks noChangeArrowheads="1"/>
          </p:cNvSpPr>
          <p:nvPr/>
        </p:nvSpPr>
        <p:spPr bwMode="auto">
          <a:xfrm>
            <a:off x="8014151" y="5802174"/>
            <a:ext cx="2044700" cy="900113"/>
          </a:xfrm>
          <a:prstGeom prst="rect">
            <a:avLst/>
          </a:prstGeom>
          <a:noFill/>
          <a:ln>
            <a:solidFill>
              <a:schemeClr val="lt1">
                <a:hueOff val="0"/>
                <a:satOff val="0"/>
                <a:lumOff val="0"/>
              </a:schemeClr>
            </a:solidFill>
          </a:ln>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r>
              <a:rPr lang="en-US" altLang="en-US" sz="1050" dirty="0">
                <a:latin typeface="+mj-lt"/>
                <a:cs typeface="Calibri" panose="020F0502020204030204" pitchFamily="34" charset="0"/>
              </a:rPr>
              <a:t>Language Sensitive Editors</a:t>
            </a:r>
          </a:p>
          <a:p>
            <a:pPr eaLnBrk="1" hangingPunct="1">
              <a:defRPr/>
            </a:pPr>
            <a:r>
              <a:rPr lang="en-US" altLang="en-US" sz="1050" dirty="0">
                <a:latin typeface="+mj-lt"/>
                <a:cs typeface="Calibri" panose="020F0502020204030204" pitchFamily="34" charset="0"/>
              </a:rPr>
              <a:t>COBOL, PL/I, JCL, SQL, Assembler, REXX/CLIST,</a:t>
            </a:r>
          </a:p>
          <a:p>
            <a:pPr eaLnBrk="1" hangingPunct="1">
              <a:defRPr/>
            </a:pPr>
            <a:r>
              <a:rPr lang="en-US" altLang="en-US" sz="1050" dirty="0">
                <a:latin typeface="+mj-lt"/>
                <a:cs typeface="Calibri" panose="020F0502020204030204" pitchFamily="34" charset="0"/>
              </a:rPr>
              <a:t>BMS,MFS Graphical Editors</a:t>
            </a:r>
          </a:p>
          <a:p>
            <a:pPr eaLnBrk="1" hangingPunct="1">
              <a:defRPr/>
            </a:pPr>
            <a:r>
              <a:rPr lang="en-US" altLang="en-US" sz="1050" dirty="0">
                <a:latin typeface="+mj-lt"/>
                <a:cs typeface="Calibri" panose="020F0502020204030204" pitchFamily="34" charset="0"/>
              </a:rPr>
              <a:t>Code Review</a:t>
            </a:r>
          </a:p>
        </p:txBody>
      </p:sp>
      <p:sp>
        <p:nvSpPr>
          <p:cNvPr id="14344" name="TextBox 7">
            <a:extLst>
              <a:ext uri="{FF2B5EF4-FFF2-40B4-BE49-F238E27FC236}">
                <a16:creationId xmlns:a16="http://schemas.microsoft.com/office/drawing/2014/main" id="{B8843129-12BA-281A-0F24-3DE7A9199FA6}"/>
              </a:ext>
            </a:extLst>
          </p:cNvPr>
          <p:cNvSpPr txBox="1">
            <a:spLocks noChangeArrowheads="1"/>
          </p:cNvSpPr>
          <p:nvPr/>
        </p:nvSpPr>
        <p:spPr bwMode="auto">
          <a:xfrm>
            <a:off x="169474" y="3362332"/>
            <a:ext cx="2005013" cy="900112"/>
          </a:xfrm>
          <a:prstGeom prst="rect">
            <a:avLst/>
          </a:prstGeom>
          <a:noFill/>
          <a:ln>
            <a:solidFill>
              <a:schemeClr val="lt1">
                <a:hueOff val="0"/>
                <a:satOff val="0"/>
                <a:lumOff val="0"/>
              </a:schemeClr>
            </a:solidFill>
          </a:ln>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eaLnBrk="1" hangingPunct="1">
              <a:defRPr/>
            </a:pPr>
            <a:r>
              <a:rPr lang="en-US" altLang="en-US" sz="1050" dirty="0">
                <a:latin typeface="+mj-lt"/>
                <a:cs typeface="Calibri" panose="020F0502020204030204" pitchFamily="34" charset="0"/>
              </a:rPr>
              <a:t>IBM Debugger &amp; Unit Test</a:t>
            </a:r>
          </a:p>
          <a:p>
            <a:pPr algn="r" eaLnBrk="1" hangingPunct="1">
              <a:defRPr/>
            </a:pPr>
            <a:r>
              <a:rPr lang="en-US" altLang="en-US" sz="1050" dirty="0">
                <a:latin typeface="+mj-lt"/>
                <a:cs typeface="Calibri" panose="020F0502020204030204" pitchFamily="34" charset="0"/>
              </a:rPr>
              <a:t>Code Coverage</a:t>
            </a:r>
          </a:p>
          <a:p>
            <a:pPr algn="r" eaLnBrk="1" hangingPunct="1">
              <a:defRPr/>
            </a:pPr>
            <a:r>
              <a:rPr lang="en-US" altLang="en-US" sz="1050" dirty="0">
                <a:latin typeface="+mj-lt"/>
                <a:cs typeface="Calibri" panose="020F0502020204030204" pitchFamily="34" charset="0"/>
              </a:rPr>
              <a:t>File Manager/Fault Analyzer</a:t>
            </a:r>
          </a:p>
          <a:p>
            <a:pPr algn="r" eaLnBrk="1" hangingPunct="1">
              <a:defRPr/>
            </a:pPr>
            <a:r>
              <a:rPr lang="en-US" altLang="en-US" sz="1050" dirty="0">
                <a:latin typeface="+mj-lt"/>
                <a:cs typeface="Calibri" panose="020F0502020204030204" pitchFamily="34" charset="0"/>
              </a:rPr>
              <a:t>DB2/SQL and IMS/DLI Tools </a:t>
            </a:r>
          </a:p>
          <a:p>
            <a:pPr algn="r" eaLnBrk="1" hangingPunct="1">
              <a:defRPr/>
            </a:pPr>
            <a:r>
              <a:rPr lang="en-US" altLang="en-US" sz="1050" dirty="0">
                <a:latin typeface="+mj-lt"/>
                <a:cs typeface="Calibri" panose="020F0502020204030204" pitchFamily="34" charset="0"/>
              </a:rPr>
              <a:t>Batch Job Management</a:t>
            </a:r>
          </a:p>
        </p:txBody>
      </p:sp>
      <p:sp>
        <p:nvSpPr>
          <p:cNvPr id="14345" name="TextBox 8">
            <a:extLst>
              <a:ext uri="{FF2B5EF4-FFF2-40B4-BE49-F238E27FC236}">
                <a16:creationId xmlns:a16="http://schemas.microsoft.com/office/drawing/2014/main" id="{CBCDE7BD-16D8-EF92-5CE1-2C1434E3CFD5}"/>
              </a:ext>
            </a:extLst>
          </p:cNvPr>
          <p:cNvSpPr txBox="1">
            <a:spLocks noChangeArrowheads="1"/>
          </p:cNvSpPr>
          <p:nvPr/>
        </p:nvSpPr>
        <p:spPr bwMode="auto">
          <a:xfrm>
            <a:off x="960204" y="1782373"/>
            <a:ext cx="1816101" cy="577850"/>
          </a:xfrm>
          <a:prstGeom prst="rect">
            <a:avLst/>
          </a:prstGeom>
          <a:noFill/>
          <a:ln>
            <a:solidFill>
              <a:schemeClr val="lt1">
                <a:hueOff val="0"/>
                <a:satOff val="0"/>
                <a:lumOff val="0"/>
              </a:schemeClr>
            </a:solidFill>
          </a:ln>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eaLnBrk="1" hangingPunct="1">
              <a:defRPr/>
            </a:pPr>
            <a:r>
              <a:rPr lang="en-US" altLang="en-US" sz="1050" dirty="0">
                <a:latin typeface="+mj-lt"/>
                <a:cs typeface="Calibri" panose="020F0502020204030204" pitchFamily="34" charset="0"/>
              </a:rPr>
              <a:t>SOA/Web Services</a:t>
            </a:r>
          </a:p>
          <a:p>
            <a:pPr algn="r" eaLnBrk="1" hangingPunct="1">
              <a:defRPr/>
            </a:pPr>
            <a:r>
              <a:rPr lang="en-US" altLang="en-US" sz="1050" dirty="0">
                <a:latin typeface="+mj-lt"/>
                <a:cs typeface="Calibri" panose="020F0502020204030204" pitchFamily="34" charset="0"/>
              </a:rPr>
              <a:t>API Integration</a:t>
            </a:r>
          </a:p>
          <a:p>
            <a:pPr algn="r" eaLnBrk="1" hangingPunct="1">
              <a:defRPr/>
            </a:pPr>
            <a:r>
              <a:rPr lang="en-US" altLang="en-US" sz="1050" dirty="0">
                <a:latin typeface="+mj-lt"/>
                <a:cs typeface="Calibri" panose="020F0502020204030204" pitchFamily="34" charset="0"/>
              </a:rPr>
              <a:t>Continuous Integration</a:t>
            </a:r>
          </a:p>
        </p:txBody>
      </p:sp>
      <p:sp>
        <p:nvSpPr>
          <p:cNvPr id="14346" name="TextBox 7">
            <a:extLst>
              <a:ext uri="{FF2B5EF4-FFF2-40B4-BE49-F238E27FC236}">
                <a16:creationId xmlns:a16="http://schemas.microsoft.com/office/drawing/2014/main" id="{30D0B14B-9F8F-4763-D9C4-136841C80752}"/>
              </a:ext>
            </a:extLst>
          </p:cNvPr>
          <p:cNvSpPr txBox="1">
            <a:spLocks noChangeArrowheads="1"/>
          </p:cNvSpPr>
          <p:nvPr/>
        </p:nvSpPr>
        <p:spPr bwMode="auto">
          <a:xfrm>
            <a:off x="8995163" y="3073795"/>
            <a:ext cx="2492445" cy="415498"/>
          </a:xfrm>
          <a:prstGeom prst="rect">
            <a:avLst/>
          </a:prstGeom>
          <a:noFill/>
          <a:ln>
            <a:solidFill>
              <a:schemeClr val="lt1">
                <a:hueOff val="0"/>
                <a:satOff val="0"/>
                <a:lumOff val="0"/>
              </a:schemeClr>
            </a:solidFill>
          </a:ln>
        </p:spPr>
        <p:txBody>
          <a:bodyPr wrap="squar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r>
              <a:rPr lang="en-US" altLang="en-US" sz="1050" dirty="0">
                <a:latin typeface="+mj-lt"/>
                <a:cs typeface="Calibri" panose="020F0502020204030204" pitchFamily="34" charset="0"/>
              </a:rPr>
              <a:t>Remote and Local Search</a:t>
            </a:r>
          </a:p>
          <a:p>
            <a:pPr eaLnBrk="1" hangingPunct="1">
              <a:defRPr/>
            </a:pPr>
            <a:r>
              <a:rPr lang="en-US" altLang="en-US" sz="1050" dirty="0">
                <a:latin typeface="+mj-lt"/>
                <a:cs typeface="Calibri" panose="020F0502020204030204" pitchFamily="34" charset="0"/>
              </a:rPr>
              <a:t>IDz Static Program Analysis Tooling</a:t>
            </a:r>
          </a:p>
        </p:txBody>
      </p:sp>
      <p:sp>
        <p:nvSpPr>
          <p:cNvPr id="11" name="Rectangle 3">
            <a:extLst>
              <a:ext uri="{FF2B5EF4-FFF2-40B4-BE49-F238E27FC236}">
                <a16:creationId xmlns:a16="http://schemas.microsoft.com/office/drawing/2014/main" id="{D7DC2607-F821-0C49-8705-BC6095047884}"/>
              </a:ext>
            </a:extLst>
          </p:cNvPr>
          <p:cNvSpPr txBox="1">
            <a:spLocks noChangeArrowheads="1"/>
          </p:cNvSpPr>
          <p:nvPr/>
        </p:nvSpPr>
        <p:spPr bwMode="auto">
          <a:xfrm>
            <a:off x="393192" y="393192"/>
            <a:ext cx="9107487" cy="533400"/>
          </a:xfrm>
          <a:prstGeom prst="rect">
            <a:avLst/>
          </a:prstGeom>
          <a:noFill/>
          <a:ln>
            <a:noFill/>
          </a:ln>
          <a:effectLst/>
        </p:spPr>
        <p:txBody>
          <a:bodyPr lIns="92075" tIns="46038" rIns="92075" bIns="46038" anchor="ctr"/>
          <a:lstStyle>
            <a:lvl1pPr algn="l" rtl="0" eaLnBrk="0" fontAlgn="base" hangingPunct="0">
              <a:spcBef>
                <a:spcPct val="0"/>
              </a:spcBef>
              <a:spcAft>
                <a:spcPct val="0"/>
              </a:spcAft>
              <a:defRPr sz="2400" b="1">
                <a:solidFill>
                  <a:srgbClr val="006699"/>
                </a:solidFill>
                <a:latin typeface="+mj-lt"/>
                <a:ea typeface="+mj-ea"/>
                <a:cs typeface="+mj-cs"/>
              </a:defRPr>
            </a:lvl1pPr>
            <a:lvl2pPr algn="l" rtl="0" eaLnBrk="0" fontAlgn="base" hangingPunct="0">
              <a:spcBef>
                <a:spcPct val="0"/>
              </a:spcBef>
              <a:spcAft>
                <a:spcPct val="0"/>
              </a:spcAft>
              <a:defRPr sz="2400" b="1">
                <a:solidFill>
                  <a:srgbClr val="006699"/>
                </a:solidFill>
                <a:latin typeface="Arial Narrow" pitchFamily="34" charset="0"/>
              </a:defRPr>
            </a:lvl2pPr>
            <a:lvl3pPr algn="l" rtl="0" eaLnBrk="0" fontAlgn="base" hangingPunct="0">
              <a:spcBef>
                <a:spcPct val="0"/>
              </a:spcBef>
              <a:spcAft>
                <a:spcPct val="0"/>
              </a:spcAft>
              <a:defRPr sz="2400" b="1">
                <a:solidFill>
                  <a:srgbClr val="006699"/>
                </a:solidFill>
                <a:latin typeface="Arial Narrow" pitchFamily="34" charset="0"/>
              </a:defRPr>
            </a:lvl3pPr>
            <a:lvl4pPr algn="l" rtl="0" eaLnBrk="0" fontAlgn="base" hangingPunct="0">
              <a:spcBef>
                <a:spcPct val="0"/>
              </a:spcBef>
              <a:spcAft>
                <a:spcPct val="0"/>
              </a:spcAft>
              <a:defRPr sz="2400" b="1">
                <a:solidFill>
                  <a:srgbClr val="006699"/>
                </a:solidFill>
                <a:latin typeface="Arial Narrow" pitchFamily="34" charset="0"/>
              </a:defRPr>
            </a:lvl4pPr>
            <a:lvl5pPr algn="l" rtl="0" eaLnBrk="0" fontAlgn="base" hangingPunct="0">
              <a:spcBef>
                <a:spcPct val="0"/>
              </a:spcBef>
              <a:spcAft>
                <a:spcPct val="0"/>
              </a:spcAft>
              <a:defRPr sz="2400" b="1">
                <a:solidFill>
                  <a:srgbClr val="006699"/>
                </a:solidFill>
                <a:latin typeface="Arial Narrow" pitchFamily="34" charset="0"/>
              </a:defRPr>
            </a:lvl5pPr>
            <a:lvl6pPr marL="457200" algn="l" rtl="0" fontAlgn="base">
              <a:spcBef>
                <a:spcPct val="0"/>
              </a:spcBef>
              <a:spcAft>
                <a:spcPct val="0"/>
              </a:spcAft>
              <a:defRPr sz="2400" b="1">
                <a:solidFill>
                  <a:srgbClr val="006699"/>
                </a:solidFill>
                <a:latin typeface="Arial Narrow" pitchFamily="34" charset="0"/>
              </a:defRPr>
            </a:lvl6pPr>
            <a:lvl7pPr marL="914400" algn="l" rtl="0" fontAlgn="base">
              <a:spcBef>
                <a:spcPct val="0"/>
              </a:spcBef>
              <a:spcAft>
                <a:spcPct val="0"/>
              </a:spcAft>
              <a:defRPr sz="2400" b="1">
                <a:solidFill>
                  <a:srgbClr val="006699"/>
                </a:solidFill>
                <a:latin typeface="Arial Narrow" pitchFamily="34" charset="0"/>
              </a:defRPr>
            </a:lvl7pPr>
            <a:lvl8pPr marL="1371600" algn="l" rtl="0" fontAlgn="base">
              <a:spcBef>
                <a:spcPct val="0"/>
              </a:spcBef>
              <a:spcAft>
                <a:spcPct val="0"/>
              </a:spcAft>
              <a:defRPr sz="2400" b="1">
                <a:solidFill>
                  <a:srgbClr val="006699"/>
                </a:solidFill>
                <a:latin typeface="Arial Narrow" pitchFamily="34" charset="0"/>
              </a:defRPr>
            </a:lvl8pPr>
            <a:lvl9pPr marL="1828800" algn="l" rtl="0" fontAlgn="base">
              <a:spcBef>
                <a:spcPct val="0"/>
              </a:spcBef>
              <a:spcAft>
                <a:spcPct val="0"/>
              </a:spcAft>
              <a:defRPr sz="2400" b="1">
                <a:solidFill>
                  <a:srgbClr val="006699"/>
                </a:solidFill>
                <a:latin typeface="Arial Narrow" pitchFamily="34" charset="0"/>
              </a:defRPr>
            </a:lvl9pPr>
          </a:lstStyle>
          <a:p>
            <a:pPr eaLnBrk="1" hangingPunct="1">
              <a:defRPr/>
            </a:pPr>
            <a:r>
              <a:rPr lang="en-US" altLang="en-US" sz="3600" b="0" kern="0" dirty="0">
                <a:solidFill>
                  <a:schemeClr val="tx1"/>
                </a:solidFill>
              </a:rPr>
              <a:t>IDz Across the Modern SDLC</a:t>
            </a:r>
          </a:p>
        </p:txBody>
      </p:sp>
      <p:cxnSp>
        <p:nvCxnSpPr>
          <p:cNvPr id="12" name="Elbow Connector 11">
            <a:extLst>
              <a:ext uri="{FF2B5EF4-FFF2-40B4-BE49-F238E27FC236}">
                <a16:creationId xmlns:a16="http://schemas.microsoft.com/office/drawing/2014/main" id="{32EA856F-1B11-4AA1-C7E9-04F4E9E23015}"/>
              </a:ext>
            </a:extLst>
          </p:cNvPr>
          <p:cNvCxnSpPr>
            <a:cxnSpLocks/>
          </p:cNvCxnSpPr>
          <p:nvPr/>
        </p:nvCxnSpPr>
        <p:spPr bwMode="auto">
          <a:xfrm rot="16200000" flipH="1">
            <a:off x="8409938" y="3724685"/>
            <a:ext cx="743298" cy="18592"/>
          </a:xfrm>
          <a:prstGeom prst="bentConnector2">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5EEC0E13-C40D-656F-5C39-5B548ECAE77E}"/>
              </a:ext>
            </a:extLst>
          </p:cNvPr>
          <p:cNvCxnSpPr>
            <a:cxnSpLocks/>
            <a:endCxn id="14346" idx="1"/>
          </p:cNvCxnSpPr>
          <p:nvPr/>
        </p:nvCxnSpPr>
        <p:spPr bwMode="auto">
          <a:xfrm flipV="1">
            <a:off x="8772291" y="3281544"/>
            <a:ext cx="222872" cy="80791"/>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F78619A2-AA18-BADC-D588-F10F002C000B}"/>
              </a:ext>
            </a:extLst>
          </p:cNvPr>
          <p:cNvCxnSpPr>
            <a:cxnSpLocks/>
            <a:endCxn id="14342" idx="1"/>
          </p:cNvCxnSpPr>
          <p:nvPr/>
        </p:nvCxnSpPr>
        <p:spPr bwMode="auto">
          <a:xfrm flipV="1">
            <a:off x="8781587" y="4024839"/>
            <a:ext cx="213576" cy="80791"/>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8203544B-2FCF-1C57-1CC9-C4AE972A9CA2}"/>
              </a:ext>
            </a:extLst>
          </p:cNvPr>
          <p:cNvCxnSpPr/>
          <p:nvPr/>
        </p:nvCxnSpPr>
        <p:spPr bwMode="auto">
          <a:xfrm flipH="1">
            <a:off x="8543691" y="3840262"/>
            <a:ext cx="228600"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8" name="Elbow Connector 27">
            <a:extLst>
              <a:ext uri="{FF2B5EF4-FFF2-40B4-BE49-F238E27FC236}">
                <a16:creationId xmlns:a16="http://schemas.microsoft.com/office/drawing/2014/main" id="{46D89DF9-705F-EFE8-A42E-35582186CD16}"/>
              </a:ext>
            </a:extLst>
          </p:cNvPr>
          <p:cNvCxnSpPr>
            <a:cxnSpLocks/>
            <a:stCxn id="14345" idx="3"/>
          </p:cNvCxnSpPr>
          <p:nvPr/>
        </p:nvCxnSpPr>
        <p:spPr bwMode="auto">
          <a:xfrm flipV="1">
            <a:off x="2776305" y="1597732"/>
            <a:ext cx="1002507" cy="473566"/>
          </a:xfrm>
          <a:prstGeom prst="bentConnector3">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BEBDD1F0-701D-95BB-5A06-221D5C850810}"/>
              </a:ext>
            </a:extLst>
          </p:cNvPr>
          <p:cNvCxnSpPr>
            <a:cxnSpLocks/>
            <a:stCxn id="14344" idx="3"/>
          </p:cNvCxnSpPr>
          <p:nvPr/>
        </p:nvCxnSpPr>
        <p:spPr bwMode="auto">
          <a:xfrm>
            <a:off x="2174487" y="3812388"/>
            <a:ext cx="492513"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A475EF4F-8E8F-272B-BA72-C230707D76EB}"/>
              </a:ext>
            </a:extLst>
          </p:cNvPr>
          <p:cNvCxnSpPr>
            <a:cxnSpLocks/>
            <a:stCxn id="14338" idx="3"/>
          </p:cNvCxnSpPr>
          <p:nvPr/>
        </p:nvCxnSpPr>
        <p:spPr bwMode="auto">
          <a:xfrm>
            <a:off x="2956036" y="6267538"/>
            <a:ext cx="427489"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4D47CA25-D50D-5145-A1B9-34CF3DDE8F17}"/>
              </a:ext>
            </a:extLst>
          </p:cNvPr>
          <p:cNvCxnSpPr>
            <a:cxnSpLocks/>
          </p:cNvCxnSpPr>
          <p:nvPr/>
        </p:nvCxnSpPr>
        <p:spPr bwMode="auto">
          <a:xfrm flipV="1">
            <a:off x="3383525" y="6045595"/>
            <a:ext cx="0" cy="221943"/>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1" name="Straight Connector 50">
            <a:extLst>
              <a:ext uri="{FF2B5EF4-FFF2-40B4-BE49-F238E27FC236}">
                <a16:creationId xmlns:a16="http://schemas.microsoft.com/office/drawing/2014/main" id="{0FAFDCF9-E4E7-4936-554D-A1E5C67C3782}"/>
              </a:ext>
            </a:extLst>
          </p:cNvPr>
          <p:cNvCxnSpPr>
            <a:cxnSpLocks/>
          </p:cNvCxnSpPr>
          <p:nvPr/>
        </p:nvCxnSpPr>
        <p:spPr bwMode="auto">
          <a:xfrm>
            <a:off x="3383525" y="6045595"/>
            <a:ext cx="283366"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5" name="Straight Connector 54">
            <a:extLst>
              <a:ext uri="{FF2B5EF4-FFF2-40B4-BE49-F238E27FC236}">
                <a16:creationId xmlns:a16="http://schemas.microsoft.com/office/drawing/2014/main" id="{A3608374-3A0F-D85F-30BA-3DCDEC8BF7A7}"/>
              </a:ext>
            </a:extLst>
          </p:cNvPr>
          <p:cNvCxnSpPr>
            <a:stCxn id="14343" idx="1"/>
          </p:cNvCxnSpPr>
          <p:nvPr/>
        </p:nvCxnSpPr>
        <p:spPr bwMode="auto">
          <a:xfrm flipH="1" flipV="1">
            <a:off x="7476891" y="6252230"/>
            <a:ext cx="537260" cy="1"/>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7" name="Straight Connector 56">
            <a:extLst>
              <a:ext uri="{FF2B5EF4-FFF2-40B4-BE49-F238E27FC236}">
                <a16:creationId xmlns:a16="http://schemas.microsoft.com/office/drawing/2014/main" id="{B97ECCAF-9D8D-DA7B-8A38-7E5F3412AC2B}"/>
              </a:ext>
            </a:extLst>
          </p:cNvPr>
          <p:cNvCxnSpPr/>
          <p:nvPr/>
        </p:nvCxnSpPr>
        <p:spPr bwMode="auto">
          <a:xfrm flipV="1">
            <a:off x="7476892" y="6045595"/>
            <a:ext cx="0" cy="206635"/>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9" name="Straight Connector 58">
            <a:extLst>
              <a:ext uri="{FF2B5EF4-FFF2-40B4-BE49-F238E27FC236}">
                <a16:creationId xmlns:a16="http://schemas.microsoft.com/office/drawing/2014/main" id="{BDFD3878-9218-54F9-B905-2C171205F734}"/>
              </a:ext>
            </a:extLst>
          </p:cNvPr>
          <p:cNvCxnSpPr/>
          <p:nvPr/>
        </p:nvCxnSpPr>
        <p:spPr bwMode="auto">
          <a:xfrm flipH="1">
            <a:off x="7172091" y="6045595"/>
            <a:ext cx="304800"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5845" name="Rectangle 35844">
            <a:extLst>
              <a:ext uri="{FF2B5EF4-FFF2-40B4-BE49-F238E27FC236}">
                <a16:creationId xmlns:a16="http://schemas.microsoft.com/office/drawing/2014/main" id="{A1FD1127-9278-6B84-40EE-A2A24F5C5514}"/>
              </a:ext>
            </a:extLst>
          </p:cNvPr>
          <p:cNvSpPr/>
          <p:nvPr/>
        </p:nvSpPr>
        <p:spPr bwMode="auto">
          <a:xfrm>
            <a:off x="8184642" y="0"/>
            <a:ext cx="4007358" cy="2117924"/>
          </a:xfrm>
          <a:prstGeom prst="rect">
            <a:avLst/>
          </a:prstGeom>
          <a:solidFill>
            <a:schemeClr val="accent3">
              <a:lumMod val="20000"/>
              <a:lumOff val="80000"/>
            </a:schemeClr>
          </a:solidFill>
          <a:ln w="19050">
            <a:no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latin typeface="+mn-lt"/>
            </a:endParaRPr>
          </a:p>
        </p:txBody>
      </p:sp>
      <p:sp>
        <p:nvSpPr>
          <p:cNvPr id="35843" name="TextBox 35842">
            <a:extLst>
              <a:ext uri="{FF2B5EF4-FFF2-40B4-BE49-F238E27FC236}">
                <a16:creationId xmlns:a16="http://schemas.microsoft.com/office/drawing/2014/main" id="{1F407476-0986-4635-9BC3-710B3F4A60DA}"/>
              </a:ext>
            </a:extLst>
          </p:cNvPr>
          <p:cNvSpPr txBox="1"/>
          <p:nvPr/>
        </p:nvSpPr>
        <p:spPr>
          <a:xfrm>
            <a:off x="8649468" y="412482"/>
            <a:ext cx="3352800" cy="1295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noAutofit/>
          </a:bodyPr>
          <a:lstStyle/>
          <a:p>
            <a:pPr algn="l" defTabSz="2438400">
              <a:spcBef>
                <a:spcPts val="2900"/>
              </a:spcBef>
              <a:buSzPct val="100000"/>
            </a:pPr>
            <a:r>
              <a:rPr lang="en-US" sz="2000" kern="0" dirty="0">
                <a:solidFill>
                  <a:srgbClr val="000000"/>
                </a:solidFill>
                <a:latin typeface="+mn-lt"/>
                <a:ea typeface="+mj-ea"/>
                <a:cs typeface="+mj-cs"/>
                <a:sym typeface="IBM Plex Sans Light"/>
              </a:rPr>
              <a:t>IBM Developer for z/OS workbench functionality fits every stage of the development lifecycle.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6DC97AE-34A6-5A79-B134-059884B7E423}"/>
              </a:ext>
            </a:extLst>
          </p:cNvPr>
          <p:cNvSpPr/>
          <p:nvPr/>
        </p:nvSpPr>
        <p:spPr bwMode="auto">
          <a:xfrm>
            <a:off x="0" y="0"/>
            <a:ext cx="4572000" cy="3429000"/>
          </a:xfrm>
          <a:prstGeom prst="rect">
            <a:avLst/>
          </a:prstGeom>
          <a:solidFill>
            <a:schemeClr val="accent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4" name="Rectangle 3">
            <a:extLst>
              <a:ext uri="{FF2B5EF4-FFF2-40B4-BE49-F238E27FC236}">
                <a16:creationId xmlns:a16="http://schemas.microsoft.com/office/drawing/2014/main" id="{E1D04960-16E7-A75B-940A-F0C9A112865F}"/>
              </a:ext>
            </a:extLst>
          </p:cNvPr>
          <p:cNvSpPr/>
          <p:nvPr/>
        </p:nvSpPr>
        <p:spPr bwMode="auto">
          <a:xfrm>
            <a:off x="0" y="3429000"/>
            <a:ext cx="4572001" cy="3429000"/>
          </a:xfrm>
          <a:prstGeom prst="rect">
            <a:avLst/>
          </a:prstGeom>
          <a:solidFill>
            <a:schemeClr val="tx2"/>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2" name="Rectangle 4">
            <a:extLst>
              <a:ext uri="{FF2B5EF4-FFF2-40B4-BE49-F238E27FC236}">
                <a16:creationId xmlns:a16="http://schemas.microsoft.com/office/drawing/2014/main" id="{77BA1EAD-3923-419E-D706-91736E4A42AF}"/>
              </a:ext>
            </a:extLst>
          </p:cNvPr>
          <p:cNvSpPr txBox="1">
            <a:spLocks noChangeArrowheads="1"/>
          </p:cNvSpPr>
          <p:nvPr/>
        </p:nvSpPr>
        <p:spPr bwMode="auto">
          <a:xfrm>
            <a:off x="5105400" y="2324100"/>
            <a:ext cx="6627575" cy="2819400"/>
          </a:xfrm>
          <a:prstGeom prst="rect">
            <a:avLst/>
          </a:prstGeom>
          <a:noFill/>
          <a:ln>
            <a:noFill/>
          </a:ln>
          <a:effectLst/>
        </p:spPr>
        <p:txBody>
          <a:bodyPr/>
          <a:lstStyle>
            <a:lvl1pPr algn="l" rtl="0" eaLnBrk="0" fontAlgn="base" hangingPunct="0">
              <a:spcBef>
                <a:spcPct val="0"/>
              </a:spcBef>
              <a:spcAft>
                <a:spcPct val="0"/>
              </a:spcAft>
              <a:defRPr sz="2400" b="1">
                <a:solidFill>
                  <a:srgbClr val="006699"/>
                </a:solidFill>
                <a:latin typeface="+mj-lt"/>
                <a:ea typeface="+mj-ea"/>
                <a:cs typeface="+mj-cs"/>
              </a:defRPr>
            </a:lvl1pPr>
            <a:lvl2pPr algn="l" rtl="0" eaLnBrk="0" fontAlgn="base" hangingPunct="0">
              <a:spcBef>
                <a:spcPct val="0"/>
              </a:spcBef>
              <a:spcAft>
                <a:spcPct val="0"/>
              </a:spcAft>
              <a:defRPr sz="2400" b="1">
                <a:solidFill>
                  <a:srgbClr val="006699"/>
                </a:solidFill>
                <a:latin typeface="Arial Narrow" pitchFamily="34" charset="0"/>
              </a:defRPr>
            </a:lvl2pPr>
            <a:lvl3pPr algn="l" rtl="0" eaLnBrk="0" fontAlgn="base" hangingPunct="0">
              <a:spcBef>
                <a:spcPct val="0"/>
              </a:spcBef>
              <a:spcAft>
                <a:spcPct val="0"/>
              </a:spcAft>
              <a:defRPr sz="2400" b="1">
                <a:solidFill>
                  <a:srgbClr val="006699"/>
                </a:solidFill>
                <a:latin typeface="Arial Narrow" pitchFamily="34" charset="0"/>
              </a:defRPr>
            </a:lvl3pPr>
            <a:lvl4pPr algn="l" rtl="0" eaLnBrk="0" fontAlgn="base" hangingPunct="0">
              <a:spcBef>
                <a:spcPct val="0"/>
              </a:spcBef>
              <a:spcAft>
                <a:spcPct val="0"/>
              </a:spcAft>
              <a:defRPr sz="2400" b="1">
                <a:solidFill>
                  <a:srgbClr val="006699"/>
                </a:solidFill>
                <a:latin typeface="Arial Narrow" pitchFamily="34" charset="0"/>
              </a:defRPr>
            </a:lvl4pPr>
            <a:lvl5pPr algn="l" rtl="0" eaLnBrk="0" fontAlgn="base" hangingPunct="0">
              <a:spcBef>
                <a:spcPct val="0"/>
              </a:spcBef>
              <a:spcAft>
                <a:spcPct val="0"/>
              </a:spcAft>
              <a:defRPr sz="2400" b="1">
                <a:solidFill>
                  <a:srgbClr val="006699"/>
                </a:solidFill>
                <a:latin typeface="Arial Narrow" pitchFamily="34" charset="0"/>
              </a:defRPr>
            </a:lvl5pPr>
            <a:lvl6pPr marL="457200" algn="l" rtl="0" fontAlgn="base">
              <a:spcBef>
                <a:spcPct val="0"/>
              </a:spcBef>
              <a:spcAft>
                <a:spcPct val="0"/>
              </a:spcAft>
              <a:defRPr sz="2400" b="1">
                <a:solidFill>
                  <a:srgbClr val="006699"/>
                </a:solidFill>
                <a:latin typeface="Arial Narrow" pitchFamily="34" charset="0"/>
              </a:defRPr>
            </a:lvl6pPr>
            <a:lvl7pPr marL="914400" algn="l" rtl="0" fontAlgn="base">
              <a:spcBef>
                <a:spcPct val="0"/>
              </a:spcBef>
              <a:spcAft>
                <a:spcPct val="0"/>
              </a:spcAft>
              <a:defRPr sz="2400" b="1">
                <a:solidFill>
                  <a:srgbClr val="006699"/>
                </a:solidFill>
                <a:latin typeface="Arial Narrow" pitchFamily="34" charset="0"/>
              </a:defRPr>
            </a:lvl7pPr>
            <a:lvl8pPr marL="1371600" algn="l" rtl="0" fontAlgn="base">
              <a:spcBef>
                <a:spcPct val="0"/>
              </a:spcBef>
              <a:spcAft>
                <a:spcPct val="0"/>
              </a:spcAft>
              <a:defRPr sz="2400" b="1">
                <a:solidFill>
                  <a:srgbClr val="006699"/>
                </a:solidFill>
                <a:latin typeface="Arial Narrow" pitchFamily="34" charset="0"/>
              </a:defRPr>
            </a:lvl8pPr>
            <a:lvl9pPr marL="1828800" algn="l" rtl="0" fontAlgn="base">
              <a:spcBef>
                <a:spcPct val="0"/>
              </a:spcBef>
              <a:spcAft>
                <a:spcPct val="0"/>
              </a:spcAft>
              <a:defRPr sz="2400" b="1">
                <a:solidFill>
                  <a:srgbClr val="006699"/>
                </a:solidFill>
                <a:latin typeface="Arial Narrow" pitchFamily="34" charset="0"/>
              </a:defRPr>
            </a:lvl9pPr>
          </a:lstStyle>
          <a:p>
            <a:pPr algn="ct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sz="4000" b="0" kern="0" dirty="0">
                <a:solidFill>
                  <a:schemeClr val="tx1"/>
                </a:solidFill>
              </a:rPr>
              <a:t>IBM Developer for z/OS brings tooling and solutions that benefit today-you and tomorrow you. </a:t>
            </a:r>
            <a:endParaRPr lang="en-GB" sz="3600" b="0" kern="0" dirty="0">
              <a:solidFill>
                <a:schemeClr val="tx1"/>
              </a:solidFill>
            </a:endParaRPr>
          </a:p>
        </p:txBody>
      </p:sp>
      <p:sp>
        <p:nvSpPr>
          <p:cNvPr id="17411" name="Rectangle 24">
            <a:extLst>
              <a:ext uri="{FF2B5EF4-FFF2-40B4-BE49-F238E27FC236}">
                <a16:creationId xmlns:a16="http://schemas.microsoft.com/office/drawing/2014/main" id="{ADDFF602-25AE-9075-B99D-A74A1A6785BF}"/>
              </a:ext>
            </a:extLst>
          </p:cNvPr>
          <p:cNvSpPr>
            <a:spLocks noChangeArrowheads="1"/>
          </p:cNvSpPr>
          <p:nvPr/>
        </p:nvSpPr>
        <p:spPr bwMode="auto">
          <a:xfrm>
            <a:off x="109248" y="175547"/>
            <a:ext cx="4572000" cy="3496469"/>
          </a:xfrm>
          <a:prstGeom prst="rect">
            <a:avLst/>
          </a:prstGeom>
          <a:noFill/>
          <a:ln>
            <a:noFill/>
          </a:ln>
          <a:effectLst/>
        </p:spPr>
        <p:txBody>
          <a:bodyPr/>
          <a:lstStyle>
            <a:lvl1pPr marL="381000" indent="-3810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687388" indent="-3429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marL="0" indent="0" eaLnBrk="1" hangingPunct="1">
              <a:buNone/>
              <a:defRPr/>
            </a:pPr>
            <a:r>
              <a:rPr lang="en-GB" altLang="en-US" sz="2400" dirty="0">
                <a:solidFill>
                  <a:schemeClr val="bg1"/>
                </a:solidFill>
                <a:latin typeface="+mn-lt"/>
              </a:rPr>
              <a:t>Work Made Easier</a:t>
            </a:r>
            <a:r>
              <a:rPr lang="en-GB" altLang="en-US" dirty="0">
                <a:solidFill>
                  <a:schemeClr val="bg1"/>
                </a:solidFill>
                <a:latin typeface="+mn-lt"/>
              </a:rPr>
              <a:t> </a:t>
            </a:r>
            <a:endParaRPr lang="en-GB" altLang="en-US" sz="1800" b="0" dirty="0">
              <a:solidFill>
                <a:schemeClr val="bg1"/>
              </a:solidFill>
              <a:latin typeface="+mn-lt"/>
            </a:endParaRPr>
          </a:p>
          <a:p>
            <a:pPr marL="344488" lvl="1" indent="0" eaLnBrk="1" hangingPunct="1">
              <a:buNone/>
              <a:defRPr/>
            </a:pPr>
            <a:endParaRPr lang="en-US" altLang="en-US" sz="1400" b="0" dirty="0">
              <a:solidFill>
                <a:schemeClr val="bg1"/>
              </a:solidFill>
              <a:latin typeface="+mn-lt"/>
            </a:endParaRPr>
          </a:p>
          <a:p>
            <a:pPr marL="344488" lvl="1" indent="0" eaLnBrk="1" hangingPunct="1">
              <a:buNone/>
              <a:defRPr/>
            </a:pPr>
            <a:r>
              <a:rPr lang="en-US" altLang="en-US" sz="1350" b="0" dirty="0">
                <a:solidFill>
                  <a:schemeClr val="bg1"/>
                </a:solidFill>
                <a:latin typeface="+mn-lt"/>
              </a:rPr>
              <a:t>Graphical analytics – reveal program semantics</a:t>
            </a:r>
          </a:p>
          <a:p>
            <a:pPr marL="344488" lvl="1" indent="0" eaLnBrk="1" hangingPunct="1">
              <a:buNone/>
              <a:defRPr/>
            </a:pPr>
            <a:endParaRPr lang="en-US" altLang="en-US" sz="1350" b="0" dirty="0">
              <a:solidFill>
                <a:schemeClr val="bg1"/>
              </a:solidFill>
              <a:latin typeface="+mn-lt"/>
            </a:endParaRPr>
          </a:p>
          <a:p>
            <a:pPr marL="344488" lvl="1" indent="0" eaLnBrk="1" hangingPunct="1">
              <a:buNone/>
              <a:defRPr/>
            </a:pPr>
            <a:r>
              <a:rPr lang="en-US" altLang="en-US" sz="1350" b="0" dirty="0">
                <a:solidFill>
                  <a:schemeClr val="bg1"/>
                </a:solidFill>
                <a:latin typeface="+mn-lt"/>
              </a:rPr>
              <a:t>Hyper-linked access to locations within a file</a:t>
            </a:r>
          </a:p>
          <a:p>
            <a:pPr marL="344488" lvl="1" indent="0" eaLnBrk="1" hangingPunct="1">
              <a:buNone/>
              <a:defRPr/>
            </a:pPr>
            <a:endParaRPr lang="en-US" altLang="en-US" sz="1350" b="0" dirty="0">
              <a:solidFill>
                <a:schemeClr val="bg1"/>
              </a:solidFill>
              <a:latin typeface="+mn-lt"/>
            </a:endParaRPr>
          </a:p>
          <a:p>
            <a:pPr marL="344488" lvl="1" indent="0" eaLnBrk="1" hangingPunct="1">
              <a:buNone/>
              <a:defRPr/>
            </a:pPr>
            <a:r>
              <a:rPr lang="en-US" altLang="en-US" sz="1350" b="0" dirty="0">
                <a:solidFill>
                  <a:schemeClr val="bg1"/>
                </a:solidFill>
                <a:latin typeface="+mn-lt"/>
              </a:rPr>
              <a:t>Code generated of SOA and API application components</a:t>
            </a:r>
          </a:p>
          <a:p>
            <a:pPr marL="344488" lvl="1" indent="0" eaLnBrk="1" hangingPunct="1">
              <a:buNone/>
              <a:defRPr/>
            </a:pPr>
            <a:endParaRPr lang="en-US" altLang="en-US" sz="1350" b="0" dirty="0">
              <a:solidFill>
                <a:schemeClr val="bg1"/>
              </a:solidFill>
              <a:latin typeface="+mn-lt"/>
            </a:endParaRPr>
          </a:p>
          <a:p>
            <a:pPr marL="344488" lvl="1" indent="0" eaLnBrk="1" hangingPunct="1">
              <a:buNone/>
              <a:defRPr/>
            </a:pPr>
            <a:r>
              <a:rPr lang="en-US" altLang="en-US" sz="1350" b="0" dirty="0">
                <a:solidFill>
                  <a:schemeClr val="bg1"/>
                </a:solidFill>
                <a:latin typeface="+mn-lt"/>
              </a:rPr>
              <a:t>Superfluous tasks simplified or reduced</a:t>
            </a:r>
          </a:p>
          <a:p>
            <a:pPr marL="344488" lvl="1" indent="0" eaLnBrk="1" hangingPunct="1">
              <a:buNone/>
              <a:defRPr/>
            </a:pPr>
            <a:endParaRPr lang="en-US" altLang="en-US" sz="1350" b="0" dirty="0">
              <a:solidFill>
                <a:schemeClr val="bg1"/>
              </a:solidFill>
              <a:latin typeface="+mn-lt"/>
            </a:endParaRPr>
          </a:p>
          <a:p>
            <a:pPr marL="344488" lvl="1" indent="0" eaLnBrk="1" hangingPunct="1">
              <a:buNone/>
              <a:defRPr/>
            </a:pPr>
            <a:r>
              <a:rPr lang="en-US" altLang="en-US" sz="1350" b="0" dirty="0">
                <a:solidFill>
                  <a:schemeClr val="bg1"/>
                </a:solidFill>
                <a:latin typeface="+mn-lt"/>
              </a:rPr>
              <a:t>Manual tasks turned into “</a:t>
            </a:r>
            <a:r>
              <a:rPr lang="en-US" altLang="en-US" sz="1350" b="0" i="1" dirty="0">
                <a:solidFill>
                  <a:schemeClr val="bg1"/>
                </a:solidFill>
                <a:latin typeface="+mn-lt"/>
              </a:rPr>
              <a:t>Declarative Development</a:t>
            </a:r>
            <a:r>
              <a:rPr lang="en-US" altLang="en-US" sz="1350" b="0" dirty="0">
                <a:solidFill>
                  <a:schemeClr val="bg1"/>
                </a:solidFill>
                <a:latin typeface="+mn-lt"/>
              </a:rPr>
              <a:t>”</a:t>
            </a:r>
          </a:p>
          <a:p>
            <a:pPr marL="344488" lvl="1" indent="0" eaLnBrk="1" hangingPunct="1">
              <a:buNone/>
              <a:defRPr/>
            </a:pPr>
            <a:endParaRPr lang="en-US" altLang="en-US" sz="1400" b="0" dirty="0">
              <a:solidFill>
                <a:schemeClr val="bg1"/>
              </a:solidFill>
              <a:latin typeface="+mn-lt"/>
            </a:endParaRPr>
          </a:p>
          <a:p>
            <a:pPr marL="344488" lvl="1" indent="0" eaLnBrk="1" hangingPunct="1">
              <a:buNone/>
              <a:defRPr/>
            </a:pPr>
            <a:endParaRPr lang="en-US" altLang="en-US" sz="1400" b="0" dirty="0">
              <a:solidFill>
                <a:schemeClr val="bg1"/>
              </a:solidFill>
              <a:latin typeface="+mn-lt"/>
            </a:endParaRPr>
          </a:p>
          <a:p>
            <a:pPr marL="344488" lvl="1" indent="0" eaLnBrk="1" hangingPunct="1">
              <a:buNone/>
              <a:defRPr/>
            </a:pPr>
            <a:endParaRPr lang="en-US" altLang="en-US" sz="1400" b="0" dirty="0">
              <a:solidFill>
                <a:schemeClr val="bg1"/>
              </a:solidFill>
              <a:latin typeface="+mn-lt"/>
            </a:endParaRPr>
          </a:p>
        </p:txBody>
      </p:sp>
      <p:sp>
        <p:nvSpPr>
          <p:cNvPr id="9" name="Rectangle 24">
            <a:extLst>
              <a:ext uri="{FF2B5EF4-FFF2-40B4-BE49-F238E27FC236}">
                <a16:creationId xmlns:a16="http://schemas.microsoft.com/office/drawing/2014/main" id="{834BA733-9D51-B346-48CB-A875BCA9641E}"/>
              </a:ext>
            </a:extLst>
          </p:cNvPr>
          <p:cNvSpPr>
            <a:spLocks noChangeArrowheads="1"/>
          </p:cNvSpPr>
          <p:nvPr/>
        </p:nvSpPr>
        <p:spPr bwMode="auto">
          <a:xfrm>
            <a:off x="84534" y="3572669"/>
            <a:ext cx="4402931" cy="3496469"/>
          </a:xfrm>
          <a:prstGeom prst="rect">
            <a:avLst/>
          </a:prstGeom>
          <a:noFill/>
          <a:ln>
            <a:noFill/>
          </a:ln>
          <a:effectLst/>
        </p:spPr>
        <p:txBody>
          <a:bodyPr/>
          <a:lstStyle>
            <a:lvl1pPr marL="381000" indent="-38100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687388" indent="-3429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marL="0" indent="0" eaLnBrk="1" hangingPunct="1">
              <a:buNone/>
              <a:defRPr/>
            </a:pPr>
            <a:r>
              <a:rPr lang="en-US" altLang="en-US" sz="2400" dirty="0">
                <a:solidFill>
                  <a:schemeClr val="bg1"/>
                </a:solidFill>
                <a:latin typeface="+mn-lt"/>
              </a:rPr>
              <a:t>Career future-proofing</a:t>
            </a:r>
          </a:p>
          <a:p>
            <a:pPr marL="344488" lvl="1" indent="0" eaLnBrk="1" hangingPunct="1">
              <a:buNone/>
              <a:defRPr/>
            </a:pPr>
            <a:endParaRPr lang="en-US" altLang="en-US" sz="1400" b="0" dirty="0">
              <a:solidFill>
                <a:schemeClr val="bg1"/>
              </a:solidFill>
              <a:latin typeface="+mn-lt"/>
            </a:endParaRPr>
          </a:p>
          <a:p>
            <a:pPr marL="344488" lvl="1" indent="0" eaLnBrk="1" hangingPunct="1">
              <a:buNone/>
              <a:defRPr/>
            </a:pPr>
            <a:r>
              <a:rPr lang="en-US" altLang="en-US" sz="1400" b="0" dirty="0">
                <a:solidFill>
                  <a:schemeClr val="bg1"/>
                </a:solidFill>
                <a:latin typeface="+mn-lt"/>
              </a:rPr>
              <a:t>z/OS software vendors are investing in Eclipse-based solutions, not green-screen tooling    </a:t>
            </a:r>
          </a:p>
          <a:p>
            <a:pPr marL="344488" lvl="1" indent="0" eaLnBrk="1" hangingPunct="1">
              <a:buNone/>
              <a:defRPr/>
            </a:pPr>
            <a:endParaRPr lang="en-US" altLang="en-US" sz="1400" b="0" dirty="0">
              <a:solidFill>
                <a:schemeClr val="bg1"/>
              </a:solidFill>
              <a:latin typeface="+mn-lt"/>
            </a:endParaRPr>
          </a:p>
          <a:p>
            <a:pPr marL="344488" lvl="1" indent="0" eaLnBrk="1" hangingPunct="1">
              <a:buNone/>
              <a:defRPr/>
            </a:pPr>
            <a:r>
              <a:rPr lang="en-US" altLang="en-US" sz="1400" b="0" dirty="0">
                <a:solidFill>
                  <a:schemeClr val="bg1"/>
                </a:solidFill>
                <a:latin typeface="+mn-lt"/>
              </a:rPr>
              <a:t>Shops are more frequently requiring skills in an Eclipse or web-based development workbench in order to keep up with the demands of the market</a:t>
            </a:r>
          </a:p>
          <a:p>
            <a:pPr marL="344488" lvl="1" indent="0" eaLnBrk="1" hangingPunct="1">
              <a:buNone/>
              <a:defRPr/>
            </a:pPr>
            <a:endParaRPr lang="en-US" altLang="en-US" sz="1400" b="0" dirty="0">
              <a:solidFill>
                <a:schemeClr val="bg1"/>
              </a:solidFill>
              <a:latin typeface="+mn-lt"/>
            </a:endParaRPr>
          </a:p>
          <a:p>
            <a:pPr marL="344488" lvl="1" indent="0" eaLnBrk="1" hangingPunct="1">
              <a:buNone/>
              <a:defRPr/>
            </a:pPr>
            <a:r>
              <a:rPr lang="en-US" altLang="en-US" sz="1400" b="0" dirty="0">
                <a:solidFill>
                  <a:schemeClr val="bg1"/>
                </a:solidFill>
                <a:latin typeface="+mn-lt"/>
              </a:rPr>
              <a:t>Skills in modern development environments are at an all-time value premium</a:t>
            </a:r>
          </a:p>
          <a:p>
            <a:pPr marL="344488" lvl="1" indent="0" eaLnBrk="1" hangingPunct="1">
              <a:buNone/>
              <a:defRPr/>
            </a:pPr>
            <a:endParaRPr lang="en-US" altLang="en-US" sz="1400" b="0" dirty="0">
              <a:solidFill>
                <a:schemeClr val="bg1"/>
              </a:solidFill>
              <a:latin typeface="+mn-lt"/>
            </a:endParaRPr>
          </a:p>
          <a:p>
            <a:pPr marL="344488" lvl="1" indent="0" eaLnBrk="1" hangingPunct="1">
              <a:buNone/>
              <a:defRPr/>
            </a:pPr>
            <a:endParaRPr lang="en-US" altLang="en-US" sz="1400" b="0" dirty="0">
              <a:solidFill>
                <a:schemeClr val="bg1"/>
              </a:solidFill>
              <a:latin typeface="+mn-lt"/>
            </a:endParaRPr>
          </a:p>
          <a:p>
            <a:pPr marL="344488" lvl="1" indent="0" eaLnBrk="1" hangingPunct="1">
              <a:buNone/>
              <a:defRPr/>
            </a:pPr>
            <a:endParaRPr lang="en-US" altLang="en-US" sz="1400" b="0" dirty="0">
              <a:solidFill>
                <a:schemeClr val="bg1"/>
              </a:solidFill>
              <a:latin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A group of people working on a race car&#10;&#10;Description automatically generated">
            <a:extLst>
              <a:ext uri="{FF2B5EF4-FFF2-40B4-BE49-F238E27FC236}">
                <a16:creationId xmlns:a16="http://schemas.microsoft.com/office/drawing/2014/main" id="{EEE797D5-05C3-EFC3-89A8-73226F67E4F0}"/>
              </a:ext>
            </a:extLst>
          </p:cNvPr>
          <p:cNvPicPr>
            <a:picLocks noGrp="1" noChangeAspect="1"/>
          </p:cNvPicPr>
          <p:nvPr>
            <p:ph idx="1"/>
          </p:nvPr>
        </p:nvPicPr>
        <p:blipFill rotWithShape="1">
          <a:blip r:embed="rId2">
            <a:duotone>
              <a:prstClr val="black"/>
              <a:schemeClr val="accent1">
                <a:tint val="45000"/>
                <a:satMod val="400000"/>
              </a:schemeClr>
            </a:duotone>
            <a:extLst>
              <a:ext uri="{BEBA8EAE-BF5A-486C-A8C5-ECC9F3942E4B}">
                <a14:imgProps xmlns:a14="http://schemas.microsoft.com/office/drawing/2010/main">
                  <a14:imgLayer r:embed="rId3">
                    <a14:imgEffect>
                      <a14:brightnessContrast bright="-42000"/>
                    </a14:imgEffect>
                  </a14:imgLayer>
                </a14:imgProps>
              </a:ext>
              <a:ext uri="{28A0092B-C50C-407E-A947-70E740481C1C}">
                <a14:useLocalDpi xmlns:a14="http://schemas.microsoft.com/office/drawing/2010/main" val="0"/>
              </a:ext>
            </a:extLst>
          </a:blip>
          <a:srcRect l="742" t="26" r="742" b="26"/>
          <a:stretch/>
        </p:blipFill>
        <p:spPr>
          <a:xfrm>
            <a:off x="0" y="0"/>
            <a:ext cx="12192000" cy="6858000"/>
          </a:xfrm>
        </p:spPr>
      </p:pic>
      <p:sp>
        <p:nvSpPr>
          <p:cNvPr id="2152450" name="Rectangle 2">
            <a:extLst>
              <a:ext uri="{FF2B5EF4-FFF2-40B4-BE49-F238E27FC236}">
                <a16:creationId xmlns:a16="http://schemas.microsoft.com/office/drawing/2014/main" id="{2B225ABD-EEF6-5A5B-B91D-28B3629332EC}"/>
              </a:ext>
            </a:extLst>
          </p:cNvPr>
          <p:cNvSpPr>
            <a:spLocks noGrp="1" noChangeArrowheads="1"/>
          </p:cNvSpPr>
          <p:nvPr>
            <p:ph type="title"/>
          </p:nvPr>
        </p:nvSpPr>
        <p:spPr>
          <a:xfrm>
            <a:off x="393192" y="393192"/>
            <a:ext cx="11293592" cy="1325563"/>
          </a:xfrm>
        </p:spPr>
        <p:txBody>
          <a:bodyPr/>
          <a:lstStyle/>
          <a:p>
            <a:pPr eaLnBrk="1" hangingPunct="1">
              <a:defRPr/>
            </a:pPr>
            <a:r>
              <a:rPr lang="en-US" sz="3600" dirty="0">
                <a:solidFill>
                  <a:schemeClr val="bg1"/>
                </a:solidFill>
                <a:latin typeface="+mn-lt"/>
                <a:sym typeface="Webdings" pitchFamily="18" charset="2"/>
              </a:rPr>
              <a:t>Learning IDz</a:t>
            </a:r>
            <a:endParaRPr lang="en-US" sz="3600" dirty="0">
              <a:solidFill>
                <a:schemeClr val="bg1"/>
              </a:solidFill>
              <a:effectLst>
                <a:outerShdw blurRad="38100" dist="38100" dir="2700000" algn="tl">
                  <a:srgbClr val="C0C0C0"/>
                </a:outerShdw>
              </a:effectLst>
              <a:latin typeface="+mn-lt"/>
            </a:endParaRPr>
          </a:p>
        </p:txBody>
      </p:sp>
      <p:sp>
        <p:nvSpPr>
          <p:cNvPr id="29700" name="TextBox 1">
            <a:extLst>
              <a:ext uri="{FF2B5EF4-FFF2-40B4-BE49-F238E27FC236}">
                <a16:creationId xmlns:a16="http://schemas.microsoft.com/office/drawing/2014/main" id="{339A86E0-2E58-2DAA-CB2F-1BBB81AB78C0}"/>
              </a:ext>
            </a:extLst>
          </p:cNvPr>
          <p:cNvSpPr txBox="1">
            <a:spLocks noChangeArrowheads="1"/>
          </p:cNvSpPr>
          <p:nvPr/>
        </p:nvSpPr>
        <p:spPr bwMode="auto">
          <a:xfrm rot="10800000" flipV="1">
            <a:off x="1066799" y="2090171"/>
            <a:ext cx="62484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576263" indent="-231775">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909638" indent="-219075">
              <a:spcBef>
                <a:spcPct val="20000"/>
              </a:spcBef>
              <a:buFont typeface="Wingdings" pitchFamily="2" charset="2"/>
              <a:buChar char="§"/>
              <a:defRPr sz="1600">
                <a:solidFill>
                  <a:srgbClr val="666666"/>
                </a:solidFill>
                <a:latin typeface="Arial" panose="020B0604020202020204" pitchFamily="34" charset="0"/>
              </a:defRPr>
            </a:lvl3pPr>
            <a:lvl4pPr marL="1255713" indent="-231775">
              <a:spcBef>
                <a:spcPct val="20000"/>
              </a:spcBef>
              <a:buChar char="–"/>
              <a:defRPr sz="1400">
                <a:solidFill>
                  <a:schemeClr val="tx1"/>
                </a:solidFill>
                <a:latin typeface="Arial" panose="020B0604020202020204" pitchFamily="34" charset="0"/>
              </a:defRPr>
            </a:lvl4pPr>
            <a:lvl5pPr marL="1601788" indent="-231775">
              <a:spcBef>
                <a:spcPct val="20000"/>
              </a:spcBef>
              <a:buChar char="–"/>
              <a:defRPr sz="1200">
                <a:solidFill>
                  <a:schemeClr val="tx1"/>
                </a:solidFill>
                <a:latin typeface="Arial" panose="020B0604020202020204" pitchFamily="34" charset="0"/>
              </a:defRPr>
            </a:lvl5pPr>
            <a:lvl6pPr marL="2058988" indent="-231775" eaLnBrk="0" fontAlgn="base" hangingPunct="0">
              <a:spcBef>
                <a:spcPct val="20000"/>
              </a:spcBef>
              <a:spcAft>
                <a:spcPct val="0"/>
              </a:spcAft>
              <a:buChar char="–"/>
              <a:defRPr sz="1200">
                <a:solidFill>
                  <a:schemeClr val="tx1"/>
                </a:solidFill>
                <a:latin typeface="Arial" panose="020B0604020202020204" pitchFamily="34" charset="0"/>
              </a:defRPr>
            </a:lvl6pPr>
            <a:lvl7pPr marL="2516188" indent="-231775" eaLnBrk="0" fontAlgn="base" hangingPunct="0">
              <a:spcBef>
                <a:spcPct val="20000"/>
              </a:spcBef>
              <a:spcAft>
                <a:spcPct val="0"/>
              </a:spcAft>
              <a:buChar char="–"/>
              <a:defRPr sz="1200">
                <a:solidFill>
                  <a:schemeClr val="tx1"/>
                </a:solidFill>
                <a:latin typeface="Arial" panose="020B0604020202020204" pitchFamily="34" charset="0"/>
              </a:defRPr>
            </a:lvl7pPr>
            <a:lvl8pPr marL="2973388" indent="-231775" eaLnBrk="0" fontAlgn="base" hangingPunct="0">
              <a:spcBef>
                <a:spcPct val="20000"/>
              </a:spcBef>
              <a:spcAft>
                <a:spcPct val="0"/>
              </a:spcAft>
              <a:buChar char="–"/>
              <a:defRPr sz="1200">
                <a:solidFill>
                  <a:schemeClr val="tx1"/>
                </a:solidFill>
                <a:latin typeface="Arial" panose="020B0604020202020204" pitchFamily="34" charset="0"/>
              </a:defRPr>
            </a:lvl8pPr>
            <a:lvl9pPr marL="3430588" indent="-231775" eaLnBrk="0" fontAlgn="base" hangingPunct="0">
              <a:spcBef>
                <a:spcPct val="20000"/>
              </a:spcBef>
              <a:spcAft>
                <a:spcPct val="0"/>
              </a:spcAft>
              <a:buChar char="–"/>
              <a:defRPr sz="1200">
                <a:solidFill>
                  <a:schemeClr val="tx1"/>
                </a:solidFill>
                <a:latin typeface="Arial" panose="020B0604020202020204" pitchFamily="34" charset="0"/>
              </a:defRPr>
            </a:lvl9pPr>
          </a:lstStyle>
          <a:p>
            <a:pPr>
              <a:lnSpc>
                <a:spcPct val="100000"/>
              </a:lnSpc>
              <a:spcBef>
                <a:spcPct val="0"/>
              </a:spcBef>
              <a:buClrTx/>
              <a:buFontTx/>
              <a:buNone/>
            </a:pPr>
            <a:r>
              <a:rPr lang="en-US" altLang="en-US" sz="4400" b="0" dirty="0">
                <a:solidFill>
                  <a:schemeClr val="bg1"/>
                </a:solidFill>
                <a:latin typeface="+mn-lt"/>
              </a:rPr>
              <a:t>“</a:t>
            </a:r>
            <a:r>
              <a:rPr lang="en-US" altLang="en-US" sz="4400" dirty="0">
                <a:solidFill>
                  <a:schemeClr val="bg1"/>
                </a:solidFill>
                <a:latin typeface="+mn-lt"/>
              </a:rPr>
              <a:t>Hear</a:t>
            </a:r>
            <a:r>
              <a:rPr lang="en-US" altLang="en-US" sz="4400" b="0" dirty="0">
                <a:solidFill>
                  <a:schemeClr val="bg1"/>
                </a:solidFill>
                <a:latin typeface="+mn-lt"/>
              </a:rPr>
              <a:t> and you forget; </a:t>
            </a:r>
            <a:r>
              <a:rPr lang="en-US" altLang="en-US" sz="4400" dirty="0">
                <a:solidFill>
                  <a:schemeClr val="bg1"/>
                </a:solidFill>
                <a:latin typeface="+mn-lt"/>
              </a:rPr>
              <a:t>See</a:t>
            </a:r>
            <a:r>
              <a:rPr lang="en-US" altLang="en-US" sz="4400" b="0" dirty="0">
                <a:solidFill>
                  <a:schemeClr val="bg1"/>
                </a:solidFill>
                <a:latin typeface="+mn-lt"/>
              </a:rPr>
              <a:t> and you remember; </a:t>
            </a:r>
            <a:r>
              <a:rPr lang="en-US" altLang="en-US" sz="4400" dirty="0">
                <a:solidFill>
                  <a:schemeClr val="bg1"/>
                </a:solidFill>
                <a:latin typeface="+mn-lt"/>
              </a:rPr>
              <a:t>Do</a:t>
            </a:r>
            <a:r>
              <a:rPr lang="en-US" altLang="en-US" sz="4400" b="0" dirty="0">
                <a:solidFill>
                  <a:schemeClr val="bg1"/>
                </a:solidFill>
                <a:latin typeface="+mn-lt"/>
              </a:rPr>
              <a:t> and you understand”  </a:t>
            </a:r>
            <a:r>
              <a:rPr lang="en-US" altLang="en-US" sz="3600" dirty="0">
                <a:solidFill>
                  <a:schemeClr val="bg1"/>
                </a:solidFill>
                <a:latin typeface="+mn-lt"/>
              </a:rPr>
              <a:t>Confucius, </a:t>
            </a:r>
            <a:r>
              <a:rPr lang="en-US" altLang="en-US" sz="3600" b="0" dirty="0">
                <a:solidFill>
                  <a:schemeClr val="bg1"/>
                </a:solidFill>
                <a:latin typeface="+mn-lt"/>
              </a:rPr>
              <a:t>circa 500 BC</a:t>
            </a:r>
            <a:endParaRPr lang="en-US" altLang="en-US" sz="4000" b="0" dirty="0">
              <a:solidFill>
                <a:schemeClr val="bg1"/>
              </a:solidFill>
              <a:latin typeface="+mn-lt"/>
            </a:endParaRPr>
          </a:p>
        </p:txBody>
      </p:sp>
      <p:sp>
        <p:nvSpPr>
          <p:cNvPr id="6" name="TextBox 5">
            <a:extLst>
              <a:ext uri="{FF2B5EF4-FFF2-40B4-BE49-F238E27FC236}">
                <a16:creationId xmlns:a16="http://schemas.microsoft.com/office/drawing/2014/main" id="{9EA0FAB4-1F54-D509-EEAE-601B0451D045}"/>
              </a:ext>
            </a:extLst>
          </p:cNvPr>
          <p:cNvSpPr txBox="1"/>
          <p:nvPr/>
        </p:nvSpPr>
        <p:spPr>
          <a:xfrm>
            <a:off x="8816597" y="1068330"/>
            <a:ext cx="2514600" cy="4724400"/>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noAutofit/>
          </a:bodyPr>
          <a:lstStyle/>
          <a:p>
            <a:pPr algn="l" defTabSz="2438400">
              <a:spcBef>
                <a:spcPts val="2900"/>
              </a:spcBef>
              <a:buSzPct val="100000"/>
            </a:pPr>
            <a:r>
              <a:rPr lang="en-US" sz="1800" kern="0" dirty="0">
                <a:solidFill>
                  <a:schemeClr val="bg1"/>
                </a:solidFill>
                <a:latin typeface="+mn-lt"/>
                <a:ea typeface="+mj-ea"/>
                <a:cs typeface="+mj-cs"/>
                <a:sym typeface="IBM Plex Sans Light"/>
              </a:rPr>
              <a:t>Learning how to use IBM Developer for z/OS does NOT mean unlearning how to develop. </a:t>
            </a:r>
          </a:p>
          <a:p>
            <a:pPr algn="l" defTabSz="2438400">
              <a:spcBef>
                <a:spcPts val="2900"/>
              </a:spcBef>
              <a:buSzPct val="100000"/>
            </a:pPr>
            <a:r>
              <a:rPr lang="en-US" sz="1800" kern="0" dirty="0">
                <a:solidFill>
                  <a:schemeClr val="bg1"/>
                </a:solidFill>
                <a:latin typeface="+mn-lt"/>
                <a:ea typeface="+mj-ea"/>
                <a:cs typeface="+mj-cs"/>
                <a:sym typeface="IBM Plex Sans Light"/>
              </a:rPr>
              <a:t>Learning IDz is as simple incorporating a mouse for development</a:t>
            </a:r>
          </a:p>
          <a:p>
            <a:pPr algn="l" defTabSz="2438400">
              <a:spcBef>
                <a:spcPts val="2900"/>
              </a:spcBef>
              <a:buSzPct val="100000"/>
            </a:pPr>
            <a:r>
              <a:rPr lang="en-US" sz="1800" kern="0" dirty="0">
                <a:solidFill>
                  <a:schemeClr val="bg1"/>
                </a:solidFill>
                <a:latin typeface="+mn-lt"/>
                <a:ea typeface="+mj-ea"/>
                <a:cs typeface="+mj-cs"/>
                <a:sym typeface="IBM Plex Sans Light"/>
              </a:rPr>
              <a:t>There are a few terms and concepts  that are necessary for understanding product documentation and training.</a:t>
            </a:r>
          </a:p>
          <a:p>
            <a:pPr algn="l" defTabSz="2438400">
              <a:spcBef>
                <a:spcPts val="2900"/>
              </a:spcBef>
              <a:buSzPct val="100000"/>
            </a:pPr>
            <a:endParaRPr lang="en-US" sz="1800" kern="0" dirty="0">
              <a:solidFill>
                <a:schemeClr val="bg1"/>
              </a:solidFill>
              <a:latin typeface="+mn-lt"/>
              <a:ea typeface="+mj-ea"/>
              <a:cs typeface="+mj-cs"/>
              <a:sym typeface="IBM Plex Sans Ligh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7E72D-2E58-5FA9-35AF-EA3BF67E2249}"/>
              </a:ext>
            </a:extLst>
          </p:cNvPr>
          <p:cNvSpPr>
            <a:spLocks noGrp="1"/>
          </p:cNvSpPr>
          <p:nvPr>
            <p:ph type="title"/>
          </p:nvPr>
        </p:nvSpPr>
        <p:spPr>
          <a:xfrm>
            <a:off x="393192" y="393192"/>
            <a:ext cx="5524575" cy="2286794"/>
          </a:xfrm>
        </p:spPr>
        <p:txBody>
          <a:bodyPr/>
          <a:lstStyle/>
          <a:p>
            <a:r>
              <a:rPr lang="en-US" sz="3600" dirty="0"/>
              <a:t>How to take this class</a:t>
            </a:r>
          </a:p>
        </p:txBody>
      </p:sp>
      <p:cxnSp>
        <p:nvCxnSpPr>
          <p:cNvPr id="10" name="Straight Connector 9" descr="Horizontal row divider">
            <a:extLst>
              <a:ext uri="{FF2B5EF4-FFF2-40B4-BE49-F238E27FC236}">
                <a16:creationId xmlns:a16="http://schemas.microsoft.com/office/drawing/2014/main" id="{F3C48B13-D468-45C9-5E8D-1CC3FCDBC286}"/>
              </a:ext>
            </a:extLst>
          </p:cNvPr>
          <p:cNvCxnSpPr/>
          <p:nvPr/>
        </p:nvCxnSpPr>
        <p:spPr bwMode="auto">
          <a:xfrm>
            <a:off x="284126" y="3048050"/>
            <a:ext cx="1162057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 name="Text Placeholder 2">
            <a:extLst>
              <a:ext uri="{FF2B5EF4-FFF2-40B4-BE49-F238E27FC236}">
                <a16:creationId xmlns:a16="http://schemas.microsoft.com/office/drawing/2014/main" id="{1F06A4A6-BFA6-4140-B1ED-1F00BB0D2D2F}"/>
              </a:ext>
            </a:extLst>
          </p:cNvPr>
          <p:cNvSpPr>
            <a:spLocks noGrp="1"/>
          </p:cNvSpPr>
          <p:nvPr>
            <p:ph type="body" sz="quarter" idx="11"/>
          </p:nvPr>
        </p:nvSpPr>
        <p:spPr/>
        <p:txBody>
          <a:bodyPr/>
          <a:lstStyle/>
          <a:p>
            <a:r>
              <a:rPr lang="en-US" sz="3199" dirty="0">
                <a:solidFill>
                  <a:schemeClr val="accent1"/>
                </a:solidFill>
              </a:rPr>
              <a:t>1</a:t>
            </a:r>
          </a:p>
          <a:p>
            <a:br>
              <a:rPr lang="en-US" dirty="0"/>
            </a:br>
            <a:r>
              <a:rPr lang="en-US" dirty="0"/>
              <a:t>Attend class. Ask questions if you are comfortable and utilize the group chat if you are able. Someone may have a question that you know the answer to, and someone might be able to answer a question you have. </a:t>
            </a:r>
          </a:p>
        </p:txBody>
      </p:sp>
      <p:cxnSp>
        <p:nvCxnSpPr>
          <p:cNvPr id="11" name="Straight Connector 10" descr="Vertical column divider">
            <a:extLst>
              <a:ext uri="{FF2B5EF4-FFF2-40B4-BE49-F238E27FC236}">
                <a16:creationId xmlns:a16="http://schemas.microsoft.com/office/drawing/2014/main" id="{6B527F30-F60A-AA2B-370A-41F9EF0116AE}"/>
              </a:ext>
            </a:extLst>
          </p:cNvPr>
          <p:cNvCxnSpPr>
            <a:cxnSpLocks/>
          </p:cNvCxnSpPr>
          <p:nvPr/>
        </p:nvCxnSpPr>
        <p:spPr bwMode="auto">
          <a:xfrm>
            <a:off x="3047603" y="3048050"/>
            <a:ext cx="0" cy="2934842"/>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4" name="Text Placeholder 3">
            <a:extLst>
              <a:ext uri="{FF2B5EF4-FFF2-40B4-BE49-F238E27FC236}">
                <a16:creationId xmlns:a16="http://schemas.microsoft.com/office/drawing/2014/main" id="{C33EDFC4-C9C9-2112-4D9D-362541F55268}"/>
              </a:ext>
            </a:extLst>
          </p:cNvPr>
          <p:cNvSpPr>
            <a:spLocks noGrp="1"/>
          </p:cNvSpPr>
          <p:nvPr>
            <p:ph type="body" sz="quarter" idx="12"/>
          </p:nvPr>
        </p:nvSpPr>
        <p:spPr/>
        <p:txBody>
          <a:bodyPr/>
          <a:lstStyle/>
          <a:p>
            <a:r>
              <a:rPr lang="en-US" sz="3199" dirty="0">
                <a:solidFill>
                  <a:schemeClr val="accent1"/>
                </a:solidFill>
              </a:rPr>
              <a:t>2</a:t>
            </a:r>
          </a:p>
          <a:p>
            <a:br>
              <a:rPr lang="en-US" dirty="0"/>
            </a:br>
            <a:r>
              <a:rPr lang="en-US" dirty="0"/>
              <a:t>Do the workshops if you are able. If you are not able to do workshops right away, you can always complete them on your schedule.</a:t>
            </a:r>
          </a:p>
        </p:txBody>
      </p:sp>
      <p:cxnSp>
        <p:nvCxnSpPr>
          <p:cNvPr id="12" name="Straight Connector 11" descr="Vertical column divider">
            <a:extLst>
              <a:ext uri="{FF2B5EF4-FFF2-40B4-BE49-F238E27FC236}">
                <a16:creationId xmlns:a16="http://schemas.microsoft.com/office/drawing/2014/main" id="{79B6307B-3FFE-4197-344B-4318A0921143}"/>
              </a:ext>
            </a:extLst>
          </p:cNvPr>
          <p:cNvCxnSpPr>
            <a:cxnSpLocks/>
          </p:cNvCxnSpPr>
          <p:nvPr/>
        </p:nvCxnSpPr>
        <p:spPr bwMode="auto">
          <a:xfrm>
            <a:off x="6093683" y="3049573"/>
            <a:ext cx="0" cy="2944933"/>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 name="Text Placeholder 4">
            <a:extLst>
              <a:ext uri="{FF2B5EF4-FFF2-40B4-BE49-F238E27FC236}">
                <a16:creationId xmlns:a16="http://schemas.microsoft.com/office/drawing/2014/main" id="{A58D3721-3096-C555-ADE3-C6C024CF3FAA}"/>
              </a:ext>
            </a:extLst>
          </p:cNvPr>
          <p:cNvSpPr>
            <a:spLocks noGrp="1"/>
          </p:cNvSpPr>
          <p:nvPr>
            <p:ph type="body" sz="quarter" idx="13"/>
          </p:nvPr>
        </p:nvSpPr>
        <p:spPr/>
        <p:txBody>
          <a:bodyPr/>
          <a:lstStyle/>
          <a:p>
            <a:r>
              <a:rPr lang="en-US" sz="3199" dirty="0">
                <a:solidFill>
                  <a:schemeClr val="accent1"/>
                </a:solidFill>
              </a:rPr>
              <a:t>3</a:t>
            </a:r>
          </a:p>
          <a:p>
            <a:br>
              <a:rPr lang="en-US" dirty="0"/>
            </a:br>
            <a:r>
              <a:rPr lang="en-US" dirty="0"/>
              <a:t>Apply the techniques outlined in class and in the workshops to real-world projects and tasks that you do in your role. </a:t>
            </a:r>
          </a:p>
        </p:txBody>
      </p:sp>
      <p:cxnSp>
        <p:nvCxnSpPr>
          <p:cNvPr id="13" name="Straight Connector 12" descr="Vertical column divider">
            <a:extLst>
              <a:ext uri="{FF2B5EF4-FFF2-40B4-BE49-F238E27FC236}">
                <a16:creationId xmlns:a16="http://schemas.microsoft.com/office/drawing/2014/main" id="{79653C59-D4EB-061B-BEE9-54F43A1A5BD7}"/>
              </a:ext>
            </a:extLst>
          </p:cNvPr>
          <p:cNvCxnSpPr>
            <a:cxnSpLocks/>
          </p:cNvCxnSpPr>
          <p:nvPr/>
        </p:nvCxnSpPr>
        <p:spPr bwMode="auto">
          <a:xfrm>
            <a:off x="9142810" y="3048050"/>
            <a:ext cx="0" cy="2933782"/>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420DC560-FF7F-9500-14CC-65574A232BA3}"/>
              </a:ext>
            </a:extLst>
          </p:cNvPr>
          <p:cNvSpPr>
            <a:spLocks noGrp="1"/>
          </p:cNvSpPr>
          <p:nvPr>
            <p:ph type="body" sz="quarter" idx="14"/>
          </p:nvPr>
        </p:nvSpPr>
        <p:spPr/>
        <p:txBody>
          <a:bodyPr/>
          <a:lstStyle/>
          <a:p>
            <a:r>
              <a:rPr lang="en-US" sz="3199" dirty="0">
                <a:solidFill>
                  <a:schemeClr val="accent1"/>
                </a:solidFill>
              </a:rPr>
              <a:t>4</a:t>
            </a:r>
          </a:p>
          <a:p>
            <a:br>
              <a:rPr lang="en-US" dirty="0"/>
            </a:br>
            <a:r>
              <a:rPr lang="en-US" dirty="0"/>
              <a:t>Every attendee is welcome to reattend any class at any future date. It is encouraged for previous attendees to re-enroll. </a:t>
            </a:r>
          </a:p>
        </p:txBody>
      </p:sp>
      <p:sp>
        <p:nvSpPr>
          <p:cNvPr id="7" name="Footer Placeholder 6">
            <a:extLst>
              <a:ext uri="{FF2B5EF4-FFF2-40B4-BE49-F238E27FC236}">
                <a16:creationId xmlns:a16="http://schemas.microsoft.com/office/drawing/2014/main" id="{BF5069CF-12C8-5065-5D51-A2D4F896DB63}"/>
              </a:ext>
            </a:extLst>
          </p:cNvPr>
          <p:cNvSpPr>
            <a:spLocks noGrp="1"/>
          </p:cNvSpPr>
          <p:nvPr>
            <p:ph type="ftr" sz="quarter" idx="15"/>
          </p:nvPr>
        </p:nvSpPr>
        <p:spPr>
          <a:xfrm>
            <a:off x="287999" y="6400413"/>
            <a:ext cx="2477765" cy="190475"/>
          </a:xfrm>
        </p:spPr>
        <p:txBody>
          <a:bodyPr/>
          <a:lstStyle/>
          <a:p>
            <a:endParaRPr lang="en-US"/>
          </a:p>
        </p:txBody>
      </p:sp>
      <p:sp>
        <p:nvSpPr>
          <p:cNvPr id="9" name="Slide Number Placeholder 2">
            <a:extLst>
              <a:ext uri="{FF2B5EF4-FFF2-40B4-BE49-F238E27FC236}">
                <a16:creationId xmlns:a16="http://schemas.microsoft.com/office/drawing/2014/main" id="{E2F33609-2C92-880F-C9F2-F22D27E3CF14}"/>
              </a:ext>
            </a:extLst>
          </p:cNvPr>
          <p:cNvSpPr>
            <a:spLocks noGrp="1"/>
          </p:cNvSpPr>
          <p:nvPr>
            <p:ph type="sldNum" sz="quarter" idx="4"/>
          </p:nvPr>
        </p:nvSpPr>
        <p:spPr>
          <a:xfrm>
            <a:off x="11811727" y="6480344"/>
            <a:ext cx="92974" cy="92333"/>
          </a:xfrm>
        </p:spPr>
        <p:txBody>
          <a:bodyPr/>
          <a:lstStyle/>
          <a:p>
            <a:fld id="{86CB4B4D-7CA3-9044-876B-883B54F8677D}" type="slidenum">
              <a:rPr lang="en-US" smtClean="0"/>
              <a:t>18</a:t>
            </a:fld>
            <a:endParaRPr lang="en-US"/>
          </a:p>
        </p:txBody>
      </p:sp>
    </p:spTree>
    <p:extLst>
      <p:ext uri="{BB962C8B-B14F-4D97-AF65-F5344CB8AC3E}">
        <p14:creationId xmlns:p14="http://schemas.microsoft.com/office/powerpoint/2010/main" val="2522746743"/>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02" name="Rectangle 2">
            <a:extLst>
              <a:ext uri="{FF2B5EF4-FFF2-40B4-BE49-F238E27FC236}">
                <a16:creationId xmlns:a16="http://schemas.microsoft.com/office/drawing/2014/main" id="{07A747C6-C4DC-9852-C021-F38826E806D4}"/>
              </a:ext>
            </a:extLst>
          </p:cNvPr>
          <p:cNvSpPr>
            <a:spLocks noGrp="1" noChangeArrowheads="1"/>
          </p:cNvSpPr>
          <p:nvPr>
            <p:ph type="title"/>
          </p:nvPr>
        </p:nvSpPr>
        <p:spPr>
          <a:xfrm>
            <a:off x="393192" y="393192"/>
            <a:ext cx="11293592" cy="1325563"/>
          </a:xfrm>
        </p:spPr>
        <p:txBody>
          <a:bodyPr/>
          <a:lstStyle/>
          <a:p>
            <a:pPr eaLnBrk="1" hangingPunct="1">
              <a:defRPr/>
            </a:pPr>
            <a:r>
              <a:rPr lang="en-US" sz="3600" dirty="0">
                <a:solidFill>
                  <a:schemeClr val="tx1"/>
                </a:solidFill>
                <a:latin typeface="+mn-lt"/>
                <a:sym typeface="Webdings" pitchFamily="18" charset="2"/>
              </a:rPr>
              <a:t>z/OS Development with 3270-Data Stream Tools</a:t>
            </a:r>
            <a:endParaRPr lang="en-US" sz="3600" dirty="0">
              <a:solidFill>
                <a:schemeClr val="tx1"/>
              </a:solidFill>
              <a:latin typeface="+mn-lt"/>
            </a:endParaRPr>
          </a:p>
        </p:txBody>
      </p:sp>
      <p:sp>
        <p:nvSpPr>
          <p:cNvPr id="31747" name="Rectangle 3">
            <a:extLst>
              <a:ext uri="{FF2B5EF4-FFF2-40B4-BE49-F238E27FC236}">
                <a16:creationId xmlns:a16="http://schemas.microsoft.com/office/drawing/2014/main" id="{1D7D3114-7D52-CB01-6FB1-5CC57A2321BA}"/>
              </a:ext>
            </a:extLst>
          </p:cNvPr>
          <p:cNvSpPr>
            <a:spLocks noGrp="1" noChangeArrowheads="1"/>
          </p:cNvSpPr>
          <p:nvPr>
            <p:ph idx="1"/>
          </p:nvPr>
        </p:nvSpPr>
        <p:spPr>
          <a:xfrm>
            <a:off x="706502" y="2684665"/>
            <a:ext cx="5529262" cy="1195327"/>
          </a:xfrm>
        </p:spPr>
        <p:txBody>
          <a:bodyPr>
            <a:spAutoFit/>
          </a:bodyPr>
          <a:lstStyle/>
          <a:p>
            <a:pPr marL="381000" indent="-381000"/>
            <a:r>
              <a:rPr lang="en-US" altLang="en-US" sz="2400" dirty="0">
                <a:latin typeface="+mn-lt"/>
              </a:rPr>
              <a:t>3270-based tools rely on typing and</a:t>
            </a:r>
          </a:p>
          <a:p>
            <a:pPr marL="381000" indent="-381000"/>
            <a:r>
              <a:rPr lang="en-US" altLang="en-US" sz="2400" dirty="0">
                <a:latin typeface="+mn-lt"/>
              </a:rPr>
              <a:t>a level of familiarity with different</a:t>
            </a:r>
          </a:p>
          <a:p>
            <a:pPr marL="381000" indent="-381000"/>
            <a:r>
              <a:rPr lang="en-US" altLang="en-US" sz="2400" dirty="0">
                <a:latin typeface="+mn-lt"/>
              </a:rPr>
              <a:t>panels and menus.</a:t>
            </a:r>
          </a:p>
        </p:txBody>
      </p:sp>
      <p:pic>
        <p:nvPicPr>
          <p:cNvPr id="31748" name="Picture 4">
            <a:extLst>
              <a:ext uri="{FF2B5EF4-FFF2-40B4-BE49-F238E27FC236}">
                <a16:creationId xmlns:a16="http://schemas.microsoft.com/office/drawing/2014/main" id="{91FADBE8-0D9B-CAF7-1048-0DE872B1A6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2173" y="1718755"/>
            <a:ext cx="5263325" cy="3237816"/>
          </a:xfrm>
          <a:prstGeom prst="rect">
            <a:avLst/>
          </a:prstGeom>
          <a:noFill/>
          <a:ln w="9525">
            <a:solidFill>
              <a:schemeClr val="fo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9" name="TextBox 1">
            <a:extLst>
              <a:ext uri="{FF2B5EF4-FFF2-40B4-BE49-F238E27FC236}">
                <a16:creationId xmlns:a16="http://schemas.microsoft.com/office/drawing/2014/main" id="{C9FFB8FE-0ED1-D0E2-D645-6D2033A60681}"/>
              </a:ext>
            </a:extLst>
          </p:cNvPr>
          <p:cNvSpPr txBox="1">
            <a:spLocks noChangeArrowheads="1"/>
          </p:cNvSpPr>
          <p:nvPr/>
        </p:nvSpPr>
        <p:spPr bwMode="auto">
          <a:xfrm>
            <a:off x="5969828" y="5033195"/>
            <a:ext cx="58801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400" dirty="0">
                <a:latin typeface="+mn-lt"/>
              </a:rPr>
              <a:t>Do you know who the U.S. president was when ISPF was first released?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2" name="Title 1">
            <a:extLst>
              <a:ext uri="{FF2B5EF4-FFF2-40B4-BE49-F238E27FC236}">
                <a16:creationId xmlns:a16="http://schemas.microsoft.com/office/drawing/2014/main" id="{79FA26F3-24C4-6B8F-825E-D43643AC2BB9}"/>
              </a:ext>
            </a:extLst>
          </p:cNvPr>
          <p:cNvSpPr txBox="1">
            <a:spLocks noGrp="1"/>
          </p:cNvSpPr>
          <p:nvPr>
            <p:ph type="title"/>
          </p:nvPr>
        </p:nvSpPr>
        <p:spPr>
          <a:xfrm>
            <a:off x="395556" y="396025"/>
            <a:ext cx="8778875" cy="609600"/>
          </a:xfrm>
        </p:spPr>
        <p:txBody>
          <a:bodyPr>
            <a:noAutofit/>
          </a:bodyPr>
          <a:lstStyle/>
          <a:p>
            <a:pPr defTabSz="349748">
              <a:lnSpc>
                <a:spcPct val="110000"/>
              </a:lnSpc>
              <a:spcBef>
                <a:spcPts val="700"/>
              </a:spcBef>
              <a:defRPr sz="714"/>
            </a:pPr>
            <a:r>
              <a:rPr sz="3600" dirty="0"/>
              <a:t>Notices and disclaimer</a:t>
            </a:r>
            <a:r>
              <a:rPr lang="en-US" sz="3600" dirty="0"/>
              <a:t>s</a:t>
            </a:r>
            <a:br>
              <a:rPr sz="3600" dirty="0"/>
            </a:br>
            <a:br>
              <a:rPr sz="3600" dirty="0"/>
            </a:br>
            <a:br>
              <a:rPr sz="2800" dirty="0"/>
            </a:br>
            <a:endParaRPr sz="2800" dirty="0"/>
          </a:p>
        </p:txBody>
      </p:sp>
      <p:sp>
        <p:nvSpPr>
          <p:cNvPr id="1693" name="Slide Number Placeholder 2">
            <a:extLst>
              <a:ext uri="{FF2B5EF4-FFF2-40B4-BE49-F238E27FC236}">
                <a16:creationId xmlns:a16="http://schemas.microsoft.com/office/drawing/2014/main" id="{65D17DC0-C0C0-9D76-EDD6-B340E564C7E3}"/>
              </a:ext>
            </a:extLst>
          </p:cNvPr>
          <p:cNvSpPr>
            <a:spLocks noGrp="1"/>
          </p:cNvSpPr>
          <p:nvPr>
            <p:ph type="sldNum" sz="quarter" idx="4294967295"/>
          </p:nvPr>
        </p:nvSpPr>
        <p:spPr>
          <a:xfrm>
            <a:off x="12022138" y="8126413"/>
            <a:ext cx="169862" cy="254000"/>
          </a:xfrm>
          <a:prstGeom prst="rect">
            <a:avLst/>
          </a:prstGeom>
          <a:ln w="12700">
            <a:miter lim="400000"/>
          </a:ln>
        </p:spPr>
        <p:txBody>
          <a:bodyPr wrap="squar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hangingPunct="0">
              <a:defRPr/>
            </a:pPr>
            <a:fld id="{D8A0495A-25DB-DB46-8D00-65D4ABC08F0F}" type="slidenum">
              <a:rPr lang="en-US" smtClean="0"/>
              <a:pPr hangingPunct="0">
                <a:defRPr/>
              </a:pPr>
              <a:t>2</a:t>
            </a:fld>
            <a:endParaRPr kern="0"/>
          </a:p>
        </p:txBody>
      </p:sp>
      <p:sp>
        <p:nvSpPr>
          <p:cNvPr id="1694" name="Content Placeholder 4">
            <a:extLst>
              <a:ext uri="{FF2B5EF4-FFF2-40B4-BE49-F238E27FC236}">
                <a16:creationId xmlns:a16="http://schemas.microsoft.com/office/drawing/2014/main" id="{3474F96A-D38E-3E54-FC1F-02538700D394}"/>
              </a:ext>
            </a:extLst>
          </p:cNvPr>
          <p:cNvSpPr txBox="1"/>
          <p:nvPr/>
        </p:nvSpPr>
        <p:spPr>
          <a:xfrm>
            <a:off x="395556" y="1527425"/>
            <a:ext cx="5486400" cy="4715715"/>
          </a:xfrm>
          <a:prstGeom prst="rect">
            <a:avLst/>
          </a:prstGeom>
          <a:ln w="12700">
            <a:miter lim="400000"/>
          </a:ln>
        </p:spPr>
        <p:txBody>
          <a:bodyPr wrap="square" lIns="0" tIns="0" rIns="0" bIns="0">
            <a:spAutoFit/>
          </a:bodyPr>
          <a:lstStyle/>
          <a:p>
            <a:pPr defTabSz="342892">
              <a:lnSpc>
                <a:spcPct val="110000"/>
              </a:lnSpc>
              <a:spcBef>
                <a:spcPts val="900"/>
              </a:spcBef>
              <a:defRPr sz="900">
                <a:solidFill>
                  <a:srgbClr val="000000"/>
                </a:solidFill>
                <a:latin typeface="Calibri"/>
                <a:ea typeface="Calibri"/>
                <a:cs typeface="Calibri"/>
                <a:sym typeface="Calibri"/>
              </a:defRPr>
            </a:pPr>
            <a:r>
              <a:rPr sz="1200" kern="0" dirty="0">
                <a:solidFill>
                  <a:srgbClr val="000000"/>
                </a:solidFill>
                <a:latin typeface="+mn-lt"/>
                <a:ea typeface="Calibri"/>
                <a:cs typeface="Calibri"/>
                <a:sym typeface="Calibri"/>
              </a:rPr>
              <a:t>© </a:t>
            </a:r>
            <a:r>
              <a:rPr lang="en-US" sz="1200" kern="0" dirty="0">
                <a:solidFill>
                  <a:srgbClr val="000000"/>
                </a:solidFill>
                <a:latin typeface="+mn-lt"/>
                <a:ea typeface="Calibri"/>
                <a:cs typeface="Calibri"/>
                <a:sym typeface="Calibri"/>
              </a:rPr>
              <a:t>2024 </a:t>
            </a:r>
            <a:r>
              <a:rPr sz="1200" kern="0" dirty="0">
                <a:solidFill>
                  <a:srgbClr val="000000"/>
                </a:solidFill>
                <a:latin typeface="+mn-lt"/>
                <a:ea typeface="Calibri"/>
                <a:cs typeface="Calibri"/>
                <a:sym typeface="Calibri"/>
              </a:rPr>
              <a:t>International Business Machines Corporation. No part of this document may be reproduced or transmitted in any form without written permission </a:t>
            </a:r>
            <a:br>
              <a:rPr sz="1200" kern="0" dirty="0">
                <a:solidFill>
                  <a:srgbClr val="000000"/>
                </a:solidFill>
                <a:latin typeface="+mn-lt"/>
                <a:ea typeface="Calibri"/>
                <a:cs typeface="Calibri"/>
                <a:sym typeface="Calibri"/>
              </a:rPr>
            </a:br>
            <a:r>
              <a:rPr sz="1200" kern="0" dirty="0">
                <a:solidFill>
                  <a:srgbClr val="000000"/>
                </a:solidFill>
                <a:latin typeface="+mn-lt"/>
                <a:ea typeface="Calibri"/>
                <a:cs typeface="Calibri"/>
                <a:sym typeface="Calibri"/>
              </a:rPr>
              <a:t>from IBM.</a:t>
            </a:r>
            <a:endParaRPr sz="1400" kern="0" dirty="0">
              <a:solidFill>
                <a:srgbClr val="E7E6E6"/>
              </a:solidFill>
              <a:latin typeface="+mn-lt"/>
              <a:ea typeface="Calibri"/>
              <a:cs typeface="Calibri"/>
              <a:sym typeface="Calibri"/>
            </a:endParaRPr>
          </a:p>
          <a:p>
            <a:pPr defTabSz="342892">
              <a:lnSpc>
                <a:spcPct val="110000"/>
              </a:lnSpc>
              <a:spcBef>
                <a:spcPts val="900"/>
              </a:spcBef>
              <a:defRPr sz="900" b="1">
                <a:solidFill>
                  <a:srgbClr val="000000"/>
                </a:solidFill>
                <a:latin typeface="Calibri"/>
                <a:ea typeface="Calibri"/>
                <a:cs typeface="Calibri"/>
                <a:sym typeface="Calibri"/>
              </a:defRPr>
            </a:pPr>
            <a:r>
              <a:rPr sz="1200" kern="0" dirty="0">
                <a:solidFill>
                  <a:srgbClr val="000000"/>
                </a:solidFill>
                <a:latin typeface="+mn-lt"/>
                <a:ea typeface="Calibri"/>
                <a:cs typeface="Calibri"/>
                <a:sym typeface="Calibri"/>
              </a:rPr>
              <a:t>U.S. Government Users Restricted Rights — use, duplication or disclosure restricted by GSA ADP Schedule Contract with IBM.</a:t>
            </a:r>
          </a:p>
          <a:p>
            <a:pPr defTabSz="342892">
              <a:lnSpc>
                <a:spcPct val="110000"/>
              </a:lnSpc>
              <a:spcBef>
                <a:spcPts val="900"/>
              </a:spcBef>
              <a:defRPr sz="900">
                <a:solidFill>
                  <a:srgbClr val="000000"/>
                </a:solidFill>
                <a:latin typeface="Calibri"/>
                <a:ea typeface="Calibri"/>
                <a:cs typeface="Calibri"/>
                <a:sym typeface="Calibri"/>
              </a:defRPr>
            </a:pPr>
            <a:r>
              <a:rPr sz="1200" kern="0" dirty="0">
                <a:solidFill>
                  <a:srgbClr val="000000"/>
                </a:solidFill>
                <a:latin typeface="+mn-lt"/>
                <a:ea typeface="Calibri"/>
                <a:cs typeface="Calibri"/>
                <a:sym typeface="Calibri"/>
              </a:rPr>
              <a:t>Information in these presentations (including information relating to products that have not yet been announced by IBM) has been reviewed for accuracy as of the date of initial publication and could include unintentional technical or typographical errors. IBM shall have no responsibility to update this information. This document is distributed “as is” without any warranty, either express or implied. In no event, shall IBM be liable for any damage arising from the use of this information, including but not limited to, loss of data, business interruption, loss of profit or loss of opportunity. IBM products and services are warranted per the terms and conditions of the agreements under which they are provided.</a:t>
            </a:r>
            <a:endParaRPr sz="1400" kern="0" dirty="0">
              <a:solidFill>
                <a:srgbClr val="E7E6E6"/>
              </a:solidFill>
              <a:latin typeface="+mn-lt"/>
              <a:ea typeface="Calibri"/>
              <a:cs typeface="Calibri"/>
              <a:sym typeface="Calibri"/>
            </a:endParaRPr>
          </a:p>
          <a:p>
            <a:pPr defTabSz="342892">
              <a:lnSpc>
                <a:spcPct val="110000"/>
              </a:lnSpc>
              <a:spcBef>
                <a:spcPts val="900"/>
              </a:spcBef>
              <a:defRPr sz="900">
                <a:solidFill>
                  <a:srgbClr val="000000"/>
                </a:solidFill>
                <a:latin typeface="Calibri"/>
                <a:ea typeface="Calibri"/>
                <a:cs typeface="Calibri"/>
                <a:sym typeface="Calibri"/>
              </a:defRPr>
            </a:pPr>
            <a:r>
              <a:rPr sz="1200" kern="0" dirty="0">
                <a:solidFill>
                  <a:srgbClr val="000000"/>
                </a:solidFill>
                <a:latin typeface="+mn-lt"/>
                <a:ea typeface="Calibri"/>
                <a:cs typeface="Calibri"/>
                <a:sym typeface="Calibri"/>
              </a:rPr>
              <a:t>IBM products are manufactured from new parts or new and used parts. </a:t>
            </a:r>
            <a:br>
              <a:rPr sz="1200" kern="0" dirty="0">
                <a:solidFill>
                  <a:srgbClr val="000000"/>
                </a:solidFill>
                <a:latin typeface="+mn-lt"/>
                <a:ea typeface="Calibri"/>
                <a:cs typeface="Calibri"/>
                <a:sym typeface="Calibri"/>
              </a:rPr>
            </a:br>
            <a:r>
              <a:rPr sz="1200" kern="0" dirty="0">
                <a:solidFill>
                  <a:srgbClr val="000000"/>
                </a:solidFill>
                <a:latin typeface="+mn-lt"/>
                <a:ea typeface="Calibri"/>
                <a:cs typeface="Calibri"/>
                <a:sym typeface="Calibri"/>
              </a:rPr>
              <a:t>In some cases, a product may not be new and may have been previously installed. Regardless, our warranty terms apply.”</a:t>
            </a:r>
            <a:endParaRPr sz="1400" kern="0" dirty="0">
              <a:solidFill>
                <a:srgbClr val="E7E6E6"/>
              </a:solidFill>
              <a:latin typeface="+mn-lt"/>
              <a:ea typeface="Calibri"/>
              <a:cs typeface="Calibri"/>
              <a:sym typeface="Calibri"/>
            </a:endParaRPr>
          </a:p>
          <a:p>
            <a:pPr defTabSz="342892">
              <a:lnSpc>
                <a:spcPct val="110000"/>
              </a:lnSpc>
              <a:spcBef>
                <a:spcPts val="900"/>
              </a:spcBef>
              <a:defRPr sz="900" b="1">
                <a:solidFill>
                  <a:srgbClr val="000000"/>
                </a:solidFill>
                <a:latin typeface="Calibri"/>
                <a:ea typeface="Calibri"/>
                <a:cs typeface="Calibri"/>
                <a:sym typeface="Calibri"/>
              </a:defRPr>
            </a:pPr>
            <a:r>
              <a:rPr sz="1200" kern="0" dirty="0">
                <a:solidFill>
                  <a:srgbClr val="000000"/>
                </a:solidFill>
                <a:latin typeface="+mn-lt"/>
                <a:ea typeface="Calibri"/>
                <a:cs typeface="Calibri"/>
                <a:sym typeface="Calibri"/>
              </a:rPr>
              <a:t>Any statements regarding IBM's future direction, intent or product plans are subject to change or withdrawal without notice.</a:t>
            </a:r>
          </a:p>
        </p:txBody>
      </p:sp>
      <p:sp>
        <p:nvSpPr>
          <p:cNvPr id="1695" name="Content Placeholder 5">
            <a:extLst>
              <a:ext uri="{FF2B5EF4-FFF2-40B4-BE49-F238E27FC236}">
                <a16:creationId xmlns:a16="http://schemas.microsoft.com/office/drawing/2014/main" id="{A942A981-D146-AF18-BEED-8C3262E9D555}"/>
              </a:ext>
            </a:extLst>
          </p:cNvPr>
          <p:cNvSpPr txBox="1"/>
          <p:nvPr/>
        </p:nvSpPr>
        <p:spPr>
          <a:xfrm>
            <a:off x="6357136" y="1524000"/>
            <a:ext cx="5334000" cy="4398705"/>
          </a:xfrm>
          <a:prstGeom prst="rect">
            <a:avLst/>
          </a:prstGeom>
          <a:ln w="12700">
            <a:miter lim="400000"/>
          </a:ln>
        </p:spPr>
        <p:txBody>
          <a:bodyPr wrap="square" lIns="0" tIns="0" rIns="0" bIns="0">
            <a:spAutoFit/>
          </a:bodyPr>
          <a:lstStyle/>
          <a:p>
            <a:pPr defTabSz="342892">
              <a:lnSpc>
                <a:spcPct val="110000"/>
              </a:lnSpc>
              <a:spcBef>
                <a:spcPts val="900"/>
              </a:spcBef>
              <a:defRPr sz="900">
                <a:solidFill>
                  <a:srgbClr val="000000"/>
                </a:solidFill>
                <a:latin typeface="Calibri"/>
                <a:ea typeface="Calibri"/>
                <a:cs typeface="Calibri"/>
                <a:sym typeface="Calibri"/>
              </a:defRPr>
            </a:pPr>
            <a:r>
              <a:rPr sz="1200" kern="0" dirty="0">
                <a:solidFill>
                  <a:srgbClr val="000000"/>
                </a:solidFill>
                <a:latin typeface="+mn-lt"/>
                <a:ea typeface="Calibri"/>
                <a:cs typeface="Calibri"/>
                <a:sym typeface="Calibri"/>
              </a:rPr>
              <a:t>Performance data contained herein was generally obtained in a controlled, isolated environments. Customer examples are presented as illustrations of how those customers have used IBM products and the results they may have achieved. Actual performance, cost, savings or other results in other operating environments may vary. </a:t>
            </a:r>
            <a:endParaRPr sz="1400" kern="0" dirty="0">
              <a:solidFill>
                <a:srgbClr val="E7E6E6"/>
              </a:solidFill>
              <a:latin typeface="+mn-lt"/>
              <a:ea typeface="Calibri"/>
              <a:cs typeface="Calibri"/>
              <a:sym typeface="Calibri"/>
            </a:endParaRPr>
          </a:p>
          <a:p>
            <a:pPr defTabSz="342892">
              <a:lnSpc>
                <a:spcPct val="110000"/>
              </a:lnSpc>
              <a:spcBef>
                <a:spcPts val="900"/>
              </a:spcBef>
              <a:defRPr sz="900">
                <a:solidFill>
                  <a:srgbClr val="000000"/>
                </a:solidFill>
                <a:latin typeface="Calibri"/>
                <a:ea typeface="Calibri"/>
                <a:cs typeface="Calibri"/>
                <a:sym typeface="Calibri"/>
              </a:defRPr>
            </a:pPr>
            <a:r>
              <a:rPr sz="1200" kern="0" dirty="0">
                <a:solidFill>
                  <a:srgbClr val="000000"/>
                </a:solidFill>
                <a:latin typeface="+mn-lt"/>
                <a:ea typeface="Calibri"/>
                <a:cs typeface="Calibri"/>
                <a:sym typeface="Calibri"/>
              </a:rPr>
              <a:t>References in this document to IBM products, programs, or services does not imply that IBM intends to make such products, programs or services available in all countries in which IBM operates or does business. </a:t>
            </a:r>
            <a:endParaRPr sz="1400" kern="0" dirty="0">
              <a:solidFill>
                <a:srgbClr val="E7E6E6"/>
              </a:solidFill>
              <a:latin typeface="+mn-lt"/>
              <a:ea typeface="Calibri"/>
              <a:cs typeface="Calibri"/>
              <a:sym typeface="Calibri"/>
            </a:endParaRPr>
          </a:p>
          <a:p>
            <a:pPr defTabSz="342892">
              <a:lnSpc>
                <a:spcPct val="110000"/>
              </a:lnSpc>
              <a:spcBef>
                <a:spcPts val="900"/>
              </a:spcBef>
              <a:defRPr sz="900">
                <a:solidFill>
                  <a:srgbClr val="000000"/>
                </a:solidFill>
                <a:latin typeface="Calibri"/>
                <a:ea typeface="Calibri"/>
                <a:cs typeface="Calibri"/>
                <a:sym typeface="Calibri"/>
              </a:defRPr>
            </a:pPr>
            <a:r>
              <a:rPr sz="1200" kern="0" dirty="0">
                <a:solidFill>
                  <a:srgbClr val="000000"/>
                </a:solidFill>
                <a:latin typeface="+mn-lt"/>
                <a:ea typeface="Calibri"/>
                <a:cs typeface="Calibri"/>
                <a:sym typeface="Calibri"/>
              </a:rPr>
              <a:t>Workshops, sessions and associated materials may have been prepared by independent session speakers, and do not necessarily reflect the views of IBM. All materials and discussions are provided for informational purposes only, and are neither intended to, nor shall constitute legal or other guidance or advice to any individual participant or their specific situation.</a:t>
            </a:r>
            <a:endParaRPr sz="1400" kern="0" dirty="0">
              <a:solidFill>
                <a:srgbClr val="E7E6E6"/>
              </a:solidFill>
              <a:latin typeface="+mn-lt"/>
              <a:ea typeface="Calibri"/>
              <a:cs typeface="Calibri"/>
              <a:sym typeface="Calibri"/>
            </a:endParaRPr>
          </a:p>
          <a:p>
            <a:pPr defTabSz="342892">
              <a:lnSpc>
                <a:spcPct val="110000"/>
              </a:lnSpc>
              <a:spcBef>
                <a:spcPts val="900"/>
              </a:spcBef>
              <a:defRPr sz="900">
                <a:solidFill>
                  <a:srgbClr val="000000"/>
                </a:solidFill>
                <a:latin typeface="Calibri"/>
                <a:ea typeface="Calibri"/>
                <a:cs typeface="Calibri"/>
                <a:sym typeface="Calibri"/>
              </a:defRPr>
            </a:pPr>
            <a:r>
              <a:rPr sz="1200" kern="0" dirty="0">
                <a:solidFill>
                  <a:srgbClr val="000000"/>
                </a:solidFill>
                <a:latin typeface="+mn-lt"/>
                <a:ea typeface="Calibri"/>
                <a:cs typeface="Calibri"/>
                <a:sym typeface="Calibri"/>
              </a:rPr>
              <a:t>It is the customer’s responsibility to insure its own compliance with legal requirements and to obtain advice of competent legal counsel as to the identification and interpretation of any relevant laws and regulatory requirements that may affect the customer’s business and any actions the customer may need to take to comply with such laws. IBM does not provide legal advice or represent or warrant that its services or products will ensure that the customer follows any law.</a:t>
            </a:r>
          </a:p>
        </p:txBody>
      </p:sp>
      <p:pic>
        <p:nvPicPr>
          <p:cNvPr id="3" name="Graphic 2">
            <a:extLst>
              <a:ext uri="{FF2B5EF4-FFF2-40B4-BE49-F238E27FC236}">
                <a16:creationId xmlns:a16="http://schemas.microsoft.com/office/drawing/2014/main" id="{D4F350CC-F6DE-07C6-5C46-7FC1619BA61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77600" y="228600"/>
            <a:ext cx="609599" cy="609599"/>
          </a:xfrm>
          <a:prstGeom prst="rect">
            <a:avLst/>
          </a:prstGeom>
        </p:spPr>
      </p:pic>
    </p:spTree>
    <p:extLst>
      <p:ext uri="{BB962C8B-B14F-4D97-AF65-F5344CB8AC3E}">
        <p14:creationId xmlns:p14="http://schemas.microsoft.com/office/powerpoint/2010/main" val="18201165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3B81B2D-A9B6-1871-6673-FA6B15058B14}"/>
              </a:ext>
            </a:extLst>
          </p:cNvPr>
          <p:cNvPicPr>
            <a:picLocks noChangeAspect="1"/>
          </p:cNvPicPr>
          <p:nvPr/>
        </p:nvPicPr>
        <p:blipFill>
          <a:blip r:embed="rId2"/>
          <a:stretch>
            <a:fillRect/>
          </a:stretch>
        </p:blipFill>
        <p:spPr>
          <a:xfrm>
            <a:off x="3751760" y="2002378"/>
            <a:ext cx="8466646" cy="4550822"/>
          </a:xfrm>
          <a:prstGeom prst="rect">
            <a:avLst/>
          </a:prstGeom>
        </p:spPr>
      </p:pic>
      <p:sp>
        <p:nvSpPr>
          <p:cNvPr id="33795" name="AutoShape 3">
            <a:extLst>
              <a:ext uri="{FF2B5EF4-FFF2-40B4-BE49-F238E27FC236}">
                <a16:creationId xmlns:a16="http://schemas.microsoft.com/office/drawing/2014/main" id="{57437089-3DF7-439B-5E02-D9E5E5858E20}"/>
              </a:ext>
            </a:extLst>
          </p:cNvPr>
          <p:cNvSpPr>
            <a:spLocks noChangeArrowheads="1"/>
          </p:cNvSpPr>
          <p:nvPr/>
        </p:nvSpPr>
        <p:spPr bwMode="auto">
          <a:xfrm>
            <a:off x="393192" y="2743200"/>
            <a:ext cx="2959608" cy="2895600"/>
          </a:xfrm>
          <a:prstGeom prst="wedgeRectCallout">
            <a:avLst>
              <a:gd name="adj1" fmla="val 75525"/>
              <a:gd name="adj2" fmla="val -21553"/>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b="0" dirty="0">
              <a:latin typeface="Verdana" panose="020B0604030504040204" pitchFamily="34" charset="0"/>
            </a:endParaRPr>
          </a:p>
        </p:txBody>
      </p:sp>
      <p:sp>
        <p:nvSpPr>
          <p:cNvPr id="33797" name="Rectangle 5">
            <a:extLst>
              <a:ext uri="{FF2B5EF4-FFF2-40B4-BE49-F238E27FC236}">
                <a16:creationId xmlns:a16="http://schemas.microsoft.com/office/drawing/2014/main" id="{EB0EA0BD-D53A-7510-4B8E-9176CDE385D3}"/>
              </a:ext>
            </a:extLst>
          </p:cNvPr>
          <p:cNvSpPr>
            <a:spLocks noGrp="1" noChangeArrowheads="1"/>
          </p:cNvSpPr>
          <p:nvPr>
            <p:ph idx="1"/>
          </p:nvPr>
        </p:nvSpPr>
        <p:spPr>
          <a:xfrm>
            <a:off x="505216" y="1295400"/>
            <a:ext cx="8867384" cy="5621337"/>
          </a:xfrm>
        </p:spPr>
        <p:txBody>
          <a:bodyPr/>
          <a:lstStyle/>
          <a:p>
            <a:pPr marL="381000" indent="-381000"/>
            <a:r>
              <a:rPr lang="en-US" altLang="en-US" dirty="0"/>
              <a:t>Using IDz the development paradigm changes to:</a:t>
            </a:r>
          </a:p>
          <a:p>
            <a:pPr marL="687388" lvl="1" indent="-342900"/>
            <a:r>
              <a:rPr lang="en-US" altLang="en-US" dirty="0"/>
              <a:t>Using a Graphical/Windowed IDE (</a:t>
            </a:r>
            <a:r>
              <a:rPr lang="en-US" altLang="en-US" b="1" dirty="0"/>
              <a:t>Eclipse</a:t>
            </a:r>
            <a:r>
              <a:rPr lang="en-US" altLang="en-US" dirty="0"/>
              <a:t>)</a:t>
            </a:r>
          </a:p>
          <a:p>
            <a:pPr marL="687388" lvl="1" indent="-342900"/>
            <a:r>
              <a:rPr lang="en-US" altLang="en-US" dirty="0"/>
              <a:t>Cutting-edge tools – that scale to the complexity of modern z/OS development tasks &amp; standards</a:t>
            </a:r>
          </a:p>
          <a:p>
            <a:pPr marL="344488" lvl="1" indent="0">
              <a:buNone/>
            </a:pPr>
            <a:endParaRPr lang="en-US" altLang="en-US" dirty="0"/>
          </a:p>
          <a:p>
            <a:pPr marL="344488" lvl="1" indent="0">
              <a:buNone/>
            </a:pPr>
            <a:endParaRPr lang="en-US" altLang="en-US" dirty="0"/>
          </a:p>
          <a:p>
            <a:pPr marL="344488" lvl="1" indent="0">
              <a:buNone/>
            </a:pPr>
            <a:endParaRPr lang="en-US" altLang="en-US" dirty="0"/>
          </a:p>
          <a:p>
            <a:pPr marL="687388" lvl="1" indent="-342900"/>
            <a:endParaRPr lang="en-US" altLang="en-US" dirty="0"/>
          </a:p>
          <a:p>
            <a:pPr marL="381000" indent="-381000"/>
            <a:r>
              <a:rPr lang="en-US" altLang="en-US" sz="1600" dirty="0"/>
              <a:t>An IDz development session</a:t>
            </a:r>
          </a:p>
          <a:p>
            <a:pPr marL="381000" indent="-381000"/>
            <a:r>
              <a:rPr lang="en-US" altLang="en-US" sz="1400" dirty="0"/>
              <a:t>   </a:t>
            </a:r>
            <a:r>
              <a:rPr lang="en-US" altLang="en-US" sz="1600" dirty="0"/>
              <a:t>with immediate accessibility:</a:t>
            </a:r>
          </a:p>
          <a:p>
            <a:pPr marL="687388" lvl="1" indent="-342900">
              <a:buNone/>
            </a:pPr>
            <a:r>
              <a:rPr lang="en-US" altLang="en-US" sz="1200" b="1" dirty="0"/>
              <a:t>- Multiple update-able source windows</a:t>
            </a:r>
          </a:p>
          <a:p>
            <a:pPr marL="687388" lvl="1" indent="-342900">
              <a:buNone/>
            </a:pPr>
            <a:r>
              <a:rPr lang="en-US" altLang="en-US" sz="1200" b="1" dirty="0"/>
              <a:t>- Data Flow modeling</a:t>
            </a:r>
          </a:p>
          <a:p>
            <a:pPr marL="687388" lvl="1" indent="-342900">
              <a:buNone/>
            </a:pPr>
            <a:r>
              <a:rPr lang="en-US" altLang="en-US" sz="1200" b="1" dirty="0"/>
              <a:t>- Program Control Flow diagram</a:t>
            </a:r>
          </a:p>
          <a:p>
            <a:pPr marL="687388" lvl="1" indent="-342900">
              <a:buNone/>
            </a:pPr>
            <a:r>
              <a:rPr lang="en-US" altLang="en-US" sz="1200" b="1" dirty="0"/>
              <a:t>- Access to program:</a:t>
            </a:r>
          </a:p>
          <a:p>
            <a:pPr marL="687388" lvl="1" indent="-342900">
              <a:buNone/>
            </a:pPr>
            <a:r>
              <a:rPr lang="en-US" altLang="en-US" sz="1200" b="1" dirty="0"/>
              <a:t>	- Paragraphs</a:t>
            </a:r>
          </a:p>
          <a:p>
            <a:pPr marL="687388" lvl="1" indent="-342900">
              <a:buNone/>
            </a:pPr>
            <a:r>
              <a:rPr lang="en-US" altLang="en-US" sz="1200" b="1" dirty="0"/>
              <a:t>	- Variables</a:t>
            </a:r>
          </a:p>
          <a:p>
            <a:pPr marL="687388" lvl="1" indent="-342900">
              <a:buNone/>
            </a:pPr>
            <a:r>
              <a:rPr lang="en-US" altLang="en-US" sz="1200" b="1" dirty="0"/>
              <a:t>	- Called programs</a:t>
            </a:r>
          </a:p>
          <a:p>
            <a:pPr marL="687388" lvl="1" indent="-342900">
              <a:buNone/>
            </a:pPr>
            <a:r>
              <a:rPr lang="en-US" altLang="en-US" sz="1200" b="1" dirty="0"/>
              <a:t>	- TSO commands and CLISTS</a:t>
            </a:r>
          </a:p>
          <a:p>
            <a:pPr marL="687388" lvl="1" indent="-342900">
              <a:buNone/>
            </a:pPr>
            <a:r>
              <a:rPr lang="en-US" altLang="en-US" sz="1200" b="1" dirty="0"/>
              <a:t>	- REXX Execs</a:t>
            </a:r>
          </a:p>
          <a:p>
            <a:pPr marL="687388" lvl="1" indent="-342900">
              <a:buNone/>
            </a:pPr>
            <a:r>
              <a:rPr lang="en-US" altLang="en-US" sz="1200" b="1" dirty="0"/>
              <a:t>	- other tools</a:t>
            </a:r>
          </a:p>
        </p:txBody>
      </p:sp>
      <p:sp>
        <p:nvSpPr>
          <p:cNvPr id="2151428" name="Rectangle 4">
            <a:extLst>
              <a:ext uri="{FF2B5EF4-FFF2-40B4-BE49-F238E27FC236}">
                <a16:creationId xmlns:a16="http://schemas.microsoft.com/office/drawing/2014/main" id="{795D7A70-697D-6EB5-EA00-BD2F07FBEA60}"/>
              </a:ext>
            </a:extLst>
          </p:cNvPr>
          <p:cNvSpPr>
            <a:spLocks noGrp="1" noChangeArrowheads="1"/>
          </p:cNvSpPr>
          <p:nvPr>
            <p:ph type="title"/>
          </p:nvPr>
        </p:nvSpPr>
        <p:spPr>
          <a:xfrm>
            <a:off x="393192" y="393192"/>
            <a:ext cx="11293592" cy="1325563"/>
          </a:xfrm>
        </p:spPr>
        <p:txBody>
          <a:bodyPr/>
          <a:lstStyle/>
          <a:p>
            <a:pPr eaLnBrk="1" hangingPunct="1">
              <a:defRPr/>
            </a:pPr>
            <a:r>
              <a:rPr lang="en-US" sz="3600" dirty="0">
                <a:sym typeface="Webdings" pitchFamily="18" charset="2"/>
              </a:rPr>
              <a:t>Enterprise COBOL z/OS Development - with IDz</a:t>
            </a:r>
            <a:endParaRPr lang="en-US" sz="3600" dirty="0">
              <a:solidFill>
                <a:srgbClr val="990033"/>
              </a:solidFill>
              <a:effectLst>
                <a:outerShdw blurRad="38100" dist="38100" dir="2700000" algn="tl">
                  <a:srgbClr val="C0C0C0"/>
                </a:outerShdw>
              </a:effectLs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a:extLst>
              <a:ext uri="{FF2B5EF4-FFF2-40B4-BE49-F238E27FC236}">
                <a16:creationId xmlns:a16="http://schemas.microsoft.com/office/drawing/2014/main" id="{B278F237-A473-8ECF-41AA-BC6B7ED3B735}"/>
              </a:ext>
            </a:extLst>
          </p:cNvPr>
          <p:cNvSpPr>
            <a:spLocks noGrp="1" noChangeArrowheads="1"/>
          </p:cNvSpPr>
          <p:nvPr>
            <p:ph type="title"/>
          </p:nvPr>
        </p:nvSpPr>
        <p:spPr>
          <a:xfrm>
            <a:off x="393192" y="393192"/>
            <a:ext cx="11293592" cy="1325563"/>
          </a:xfrm>
        </p:spPr>
        <p:txBody>
          <a:bodyPr/>
          <a:lstStyle/>
          <a:p>
            <a:pPr eaLnBrk="1" hangingPunct="1"/>
            <a:r>
              <a:rPr lang="en-US" altLang="en-US" sz="3600" b="0" dirty="0"/>
              <a:t>Terms and Concepts: </a:t>
            </a:r>
            <a:r>
              <a:rPr lang="en-US" altLang="en-US" sz="3600" dirty="0"/>
              <a:t>“</a:t>
            </a:r>
            <a:r>
              <a:rPr lang="en-US" altLang="en-US" sz="3600" b="1" dirty="0"/>
              <a:t>Workspace</a:t>
            </a:r>
            <a:r>
              <a:rPr lang="en-US" altLang="en-US" sz="3600" dirty="0"/>
              <a:t>”</a:t>
            </a:r>
          </a:p>
        </p:txBody>
      </p:sp>
      <p:pic>
        <p:nvPicPr>
          <p:cNvPr id="3" name="Graphic 2">
            <a:extLst>
              <a:ext uri="{FF2B5EF4-FFF2-40B4-BE49-F238E27FC236}">
                <a16:creationId xmlns:a16="http://schemas.microsoft.com/office/drawing/2014/main" id="{8F9291D9-6C2D-D66D-9BE3-C9776A2C8F8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36012" y="1705831"/>
            <a:ext cx="1509205" cy="1509205"/>
          </a:xfrm>
          <a:prstGeom prst="rect">
            <a:avLst/>
          </a:prstGeom>
        </p:spPr>
      </p:pic>
      <p:pic>
        <p:nvPicPr>
          <p:cNvPr id="4" name="Picture 3">
            <a:extLst>
              <a:ext uri="{FF2B5EF4-FFF2-40B4-BE49-F238E27FC236}">
                <a16:creationId xmlns:a16="http://schemas.microsoft.com/office/drawing/2014/main" id="{B383309F-2B63-5818-A3D0-740EDDC1C23D}"/>
              </a:ext>
            </a:extLst>
          </p:cNvPr>
          <p:cNvPicPr>
            <a:picLocks noChangeAspect="1"/>
          </p:cNvPicPr>
          <p:nvPr/>
        </p:nvPicPr>
        <p:blipFill>
          <a:blip r:embed="rId4"/>
          <a:stretch>
            <a:fillRect/>
          </a:stretch>
        </p:blipFill>
        <p:spPr>
          <a:xfrm>
            <a:off x="7173717" y="1143000"/>
            <a:ext cx="3633794" cy="2072036"/>
          </a:xfrm>
          <a:prstGeom prst="rect">
            <a:avLst/>
          </a:prstGeom>
        </p:spPr>
      </p:pic>
      <p:pic>
        <p:nvPicPr>
          <p:cNvPr id="5" name="Picture 4">
            <a:extLst>
              <a:ext uri="{FF2B5EF4-FFF2-40B4-BE49-F238E27FC236}">
                <a16:creationId xmlns:a16="http://schemas.microsoft.com/office/drawing/2014/main" id="{6B7EFAD8-31BE-79A6-E2CA-5175B8C1AA9F}"/>
              </a:ext>
            </a:extLst>
          </p:cNvPr>
          <p:cNvPicPr>
            <a:picLocks noChangeAspect="1"/>
          </p:cNvPicPr>
          <p:nvPr/>
        </p:nvPicPr>
        <p:blipFill>
          <a:blip r:embed="rId5"/>
          <a:stretch>
            <a:fillRect/>
          </a:stretch>
        </p:blipFill>
        <p:spPr>
          <a:xfrm>
            <a:off x="6500431" y="4127028"/>
            <a:ext cx="4980369" cy="2139219"/>
          </a:xfrm>
          <a:prstGeom prst="rect">
            <a:avLst/>
          </a:prstGeom>
        </p:spPr>
      </p:pic>
      <p:cxnSp>
        <p:nvCxnSpPr>
          <p:cNvPr id="7" name="Straight Arrow Connector 6">
            <a:extLst>
              <a:ext uri="{FF2B5EF4-FFF2-40B4-BE49-F238E27FC236}">
                <a16:creationId xmlns:a16="http://schemas.microsoft.com/office/drawing/2014/main" id="{76795D02-4F04-729D-B03C-74782D16E098}"/>
              </a:ext>
            </a:extLst>
          </p:cNvPr>
          <p:cNvCxnSpPr/>
          <p:nvPr/>
        </p:nvCxnSpPr>
        <p:spPr bwMode="auto">
          <a:xfrm>
            <a:off x="8990615" y="3314163"/>
            <a:ext cx="0" cy="713738"/>
          </a:xfrm>
          <a:prstGeom prst="straightConnector1">
            <a:avLst/>
          </a:prstGeom>
          <a:ln w="254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
        <p:nvSpPr>
          <p:cNvPr id="8" name="Rectangle 3">
            <a:extLst>
              <a:ext uri="{FF2B5EF4-FFF2-40B4-BE49-F238E27FC236}">
                <a16:creationId xmlns:a16="http://schemas.microsoft.com/office/drawing/2014/main" id="{EA0C6C46-4669-97F2-74E7-661406313816}"/>
              </a:ext>
            </a:extLst>
          </p:cNvPr>
          <p:cNvSpPr txBox="1">
            <a:spLocks noChangeArrowheads="1"/>
          </p:cNvSpPr>
          <p:nvPr/>
        </p:nvSpPr>
        <p:spPr>
          <a:xfrm>
            <a:off x="393192" y="1520336"/>
            <a:ext cx="5257800" cy="28051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marL="123444" lvl="2" indent="0" fontAlgn="auto">
              <a:buNone/>
              <a:defRPr/>
            </a:pPr>
            <a:r>
              <a:rPr lang="en-US" altLang="en-US" sz="2400" kern="0" dirty="0">
                <a:latin typeface="+mn-lt"/>
              </a:rPr>
              <a:t>A Workspace is the highest-level folder on your workstation that contains the following:</a:t>
            </a:r>
          </a:p>
          <a:p>
            <a:pPr marL="123444" lvl="2" indent="0" fontAlgn="auto">
              <a:buNone/>
              <a:defRPr/>
            </a:pPr>
            <a:endParaRPr lang="en-US" altLang="en-US" sz="2400" kern="0" dirty="0">
              <a:latin typeface="+mn-lt"/>
            </a:endParaRPr>
          </a:p>
          <a:p>
            <a:pPr marL="123444" lvl="2" indent="0" fontAlgn="auto">
              <a:buNone/>
              <a:defRPr/>
            </a:pPr>
            <a:r>
              <a:rPr lang="en-US" altLang="en-US" sz="2400" kern="0" dirty="0">
                <a:latin typeface="+mn-lt"/>
              </a:rPr>
              <a:t>	Development environment 	</a:t>
            </a:r>
            <a:r>
              <a:rPr lang="en-US" altLang="en-US" sz="2400" b="1" kern="0" dirty="0">
                <a:latin typeface="+mn-lt"/>
              </a:rPr>
              <a:t>metadata</a:t>
            </a:r>
          </a:p>
          <a:p>
            <a:pPr marL="123444" lvl="2" indent="0" fontAlgn="auto">
              <a:buNone/>
              <a:defRPr/>
            </a:pPr>
            <a:endParaRPr lang="en-US" altLang="en-US" sz="2400" kern="0" dirty="0">
              <a:latin typeface="+mn-lt"/>
            </a:endParaRPr>
          </a:p>
          <a:p>
            <a:pPr marL="123444" lvl="2" indent="0" fontAlgn="auto">
              <a:buNone/>
              <a:defRPr/>
            </a:pPr>
            <a:r>
              <a:rPr lang="en-US" altLang="en-US" sz="2400" kern="0" dirty="0">
                <a:latin typeface="+mn-lt"/>
              </a:rPr>
              <a:t>	Any files that are in local z/OS 	Projects and Folders</a:t>
            </a:r>
          </a:p>
        </p:txBody>
      </p:sp>
    </p:spTree>
    <p:extLst>
      <p:ext uri="{BB962C8B-B14F-4D97-AF65-F5344CB8AC3E}">
        <p14:creationId xmlns:p14="http://schemas.microsoft.com/office/powerpoint/2010/main" val="1847953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a:extLst>
              <a:ext uri="{FF2B5EF4-FFF2-40B4-BE49-F238E27FC236}">
                <a16:creationId xmlns:a16="http://schemas.microsoft.com/office/drawing/2014/main" id="{B278F237-A473-8ECF-41AA-BC6B7ED3B735}"/>
              </a:ext>
            </a:extLst>
          </p:cNvPr>
          <p:cNvSpPr>
            <a:spLocks noGrp="1" noChangeArrowheads="1"/>
          </p:cNvSpPr>
          <p:nvPr>
            <p:ph type="title"/>
          </p:nvPr>
        </p:nvSpPr>
        <p:spPr>
          <a:xfrm>
            <a:off x="393192" y="393192"/>
            <a:ext cx="11293592" cy="1325563"/>
          </a:xfrm>
        </p:spPr>
        <p:txBody>
          <a:bodyPr/>
          <a:lstStyle/>
          <a:p>
            <a:pPr eaLnBrk="1" hangingPunct="1"/>
            <a:r>
              <a:rPr lang="en-US" altLang="en-US" sz="3600" b="0" dirty="0"/>
              <a:t>Terms and Concepts: </a:t>
            </a:r>
            <a:r>
              <a:rPr lang="en-US" altLang="en-US" sz="3600" dirty="0"/>
              <a:t>“Workspace”</a:t>
            </a:r>
          </a:p>
        </p:txBody>
      </p:sp>
      <p:graphicFrame>
        <p:nvGraphicFramePr>
          <p:cNvPr id="2" name="Diagram 1">
            <a:extLst>
              <a:ext uri="{FF2B5EF4-FFF2-40B4-BE49-F238E27FC236}">
                <a16:creationId xmlns:a16="http://schemas.microsoft.com/office/drawing/2014/main" id="{EF1A0689-7336-CB90-64B1-694A576635DC}"/>
              </a:ext>
            </a:extLst>
          </p:cNvPr>
          <p:cNvGraphicFramePr/>
          <p:nvPr>
            <p:extLst>
              <p:ext uri="{D42A27DB-BD31-4B8C-83A1-F6EECF244321}">
                <p14:modId xmlns:p14="http://schemas.microsoft.com/office/powerpoint/2010/main" val="119608586"/>
              </p:ext>
            </p:extLst>
          </p:nvPr>
        </p:nvGraphicFramePr>
        <p:xfrm>
          <a:off x="2209800" y="1371600"/>
          <a:ext cx="800100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412248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A122956-C803-DC05-2B27-8A57BBCF90C4}"/>
              </a:ext>
            </a:extLst>
          </p:cNvPr>
          <p:cNvPicPr>
            <a:picLocks noChangeAspect="1"/>
          </p:cNvPicPr>
          <p:nvPr/>
        </p:nvPicPr>
        <p:blipFill>
          <a:blip r:embed="rId2"/>
          <a:stretch>
            <a:fillRect/>
          </a:stretch>
        </p:blipFill>
        <p:spPr>
          <a:xfrm>
            <a:off x="2057400" y="2849563"/>
            <a:ext cx="8502862" cy="3041972"/>
          </a:xfrm>
          <a:prstGeom prst="rect">
            <a:avLst/>
          </a:prstGeom>
        </p:spPr>
      </p:pic>
      <p:sp>
        <p:nvSpPr>
          <p:cNvPr id="35842" name="Rectangle 2">
            <a:extLst>
              <a:ext uri="{FF2B5EF4-FFF2-40B4-BE49-F238E27FC236}">
                <a16:creationId xmlns:a16="http://schemas.microsoft.com/office/drawing/2014/main" id="{01BE734C-EE17-F77E-074E-D8A2B7CB5E15}"/>
              </a:ext>
            </a:extLst>
          </p:cNvPr>
          <p:cNvSpPr>
            <a:spLocks noGrp="1" noChangeArrowheads="1"/>
          </p:cNvSpPr>
          <p:nvPr>
            <p:ph type="title"/>
          </p:nvPr>
        </p:nvSpPr>
        <p:spPr>
          <a:xfrm>
            <a:off x="393192" y="393192"/>
            <a:ext cx="11293592" cy="1325563"/>
          </a:xfrm>
        </p:spPr>
        <p:txBody>
          <a:bodyPr/>
          <a:lstStyle/>
          <a:p>
            <a:pPr eaLnBrk="1" hangingPunct="1"/>
            <a:r>
              <a:rPr lang="en-US" altLang="en-US" sz="3600" b="0" dirty="0"/>
              <a:t>Terms and Concepts: </a:t>
            </a:r>
            <a:r>
              <a:rPr lang="en-US" altLang="en-US" sz="3600" dirty="0"/>
              <a:t>Menus &amp; Toolbars</a:t>
            </a:r>
          </a:p>
        </p:txBody>
      </p:sp>
      <p:sp>
        <p:nvSpPr>
          <p:cNvPr id="35843" name="Rectangle 3">
            <a:extLst>
              <a:ext uri="{FF2B5EF4-FFF2-40B4-BE49-F238E27FC236}">
                <a16:creationId xmlns:a16="http://schemas.microsoft.com/office/drawing/2014/main" id="{98EB4113-C861-2212-8F27-A928AA12C54D}"/>
              </a:ext>
            </a:extLst>
          </p:cNvPr>
          <p:cNvSpPr>
            <a:spLocks noGrp="1" noChangeArrowheads="1"/>
          </p:cNvSpPr>
          <p:nvPr>
            <p:ph idx="1"/>
          </p:nvPr>
        </p:nvSpPr>
        <p:spPr>
          <a:xfrm>
            <a:off x="787268" y="1524000"/>
            <a:ext cx="5257800" cy="2819400"/>
          </a:xfrm>
        </p:spPr>
        <p:txBody>
          <a:bodyPr/>
          <a:lstStyle/>
          <a:p>
            <a:pPr eaLnBrk="1" hangingPunct="1">
              <a:buFont typeface="Wingdings" pitchFamily="2" charset="2"/>
              <a:buNone/>
            </a:pPr>
            <a:r>
              <a:rPr lang="en-US" altLang="en-US" sz="2400" dirty="0"/>
              <a:t>In IDz you often use </a:t>
            </a:r>
            <a:r>
              <a:rPr lang="en-US" altLang="en-US" sz="2400" i="1" dirty="0"/>
              <a:t>Menus</a:t>
            </a:r>
            <a:r>
              <a:rPr lang="en-US" altLang="en-US" sz="2400" dirty="0"/>
              <a:t> and menu shortcuts called </a:t>
            </a:r>
            <a:r>
              <a:rPr lang="en-US" altLang="en-US" sz="2400" i="1" dirty="0"/>
              <a:t>Toolbars</a:t>
            </a:r>
          </a:p>
        </p:txBody>
      </p:sp>
      <p:sp>
        <p:nvSpPr>
          <p:cNvPr id="35844" name="Text Box 5">
            <a:extLst>
              <a:ext uri="{FF2B5EF4-FFF2-40B4-BE49-F238E27FC236}">
                <a16:creationId xmlns:a16="http://schemas.microsoft.com/office/drawing/2014/main" id="{67D522B4-1F2F-9474-7022-5BC37FBE220B}"/>
              </a:ext>
            </a:extLst>
          </p:cNvPr>
          <p:cNvSpPr txBox="1">
            <a:spLocks noChangeArrowheads="1"/>
          </p:cNvSpPr>
          <p:nvPr/>
        </p:nvSpPr>
        <p:spPr bwMode="auto">
          <a:xfrm>
            <a:off x="1207487" y="3008127"/>
            <a:ext cx="84991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200" dirty="0">
                <a:latin typeface="Verdana" panose="020B0604030504040204" pitchFamily="34" charset="0"/>
              </a:rPr>
              <a:t> </a:t>
            </a:r>
            <a:r>
              <a:rPr lang="en-US" altLang="en-US" sz="1200" dirty="0">
                <a:latin typeface="+mn-lt"/>
              </a:rPr>
              <a:t>Menu</a:t>
            </a:r>
            <a:r>
              <a:rPr lang="en-US" altLang="en-US" sz="1200" dirty="0">
                <a:latin typeface="Verdana" panose="020B0604030504040204" pitchFamily="34" charset="0"/>
              </a:rPr>
              <a:t> </a:t>
            </a:r>
            <a:r>
              <a:rPr lang="en-US" altLang="en-US" sz="1200" b="0" dirty="0">
                <a:latin typeface="Verdana" panose="020B0604030504040204" pitchFamily="34" charset="0"/>
                <a:sym typeface="Wingdings" pitchFamily="2" charset="2"/>
              </a:rPr>
              <a:t></a:t>
            </a:r>
            <a:endParaRPr lang="en-US" altLang="en-US" sz="1200" b="0" dirty="0">
              <a:latin typeface="Verdana" panose="020B0604030504040204" pitchFamily="34" charset="0"/>
            </a:endParaRPr>
          </a:p>
        </p:txBody>
      </p:sp>
      <p:sp>
        <p:nvSpPr>
          <p:cNvPr id="35845" name="Text Box 6">
            <a:extLst>
              <a:ext uri="{FF2B5EF4-FFF2-40B4-BE49-F238E27FC236}">
                <a16:creationId xmlns:a16="http://schemas.microsoft.com/office/drawing/2014/main" id="{89699E1D-06EB-98E3-4D70-95FA8E8B8B87}"/>
              </a:ext>
            </a:extLst>
          </p:cNvPr>
          <p:cNvSpPr txBox="1">
            <a:spLocks noChangeArrowheads="1"/>
          </p:cNvSpPr>
          <p:nvPr/>
        </p:nvSpPr>
        <p:spPr bwMode="auto">
          <a:xfrm>
            <a:off x="1040796" y="3249430"/>
            <a:ext cx="93166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200" dirty="0">
                <a:latin typeface="+mn-lt"/>
              </a:rPr>
              <a:t>Toolbar </a:t>
            </a:r>
            <a:r>
              <a:rPr lang="en-US" altLang="en-US" sz="1200" b="0" dirty="0">
                <a:latin typeface="+mn-lt"/>
                <a:sym typeface="Wingdings" pitchFamily="2" charset="2"/>
              </a:rPr>
              <a:t></a:t>
            </a:r>
            <a:endParaRPr lang="en-US" altLang="en-US" sz="1200" b="0" dirty="0">
              <a:latin typeface="+mn-lt"/>
            </a:endParaRPr>
          </a:p>
        </p:txBody>
      </p:sp>
      <p:sp>
        <p:nvSpPr>
          <p:cNvPr id="5" name="Rectangle 3">
            <a:extLst>
              <a:ext uri="{FF2B5EF4-FFF2-40B4-BE49-F238E27FC236}">
                <a16:creationId xmlns:a16="http://schemas.microsoft.com/office/drawing/2014/main" id="{B0FE1AB7-1CF1-CC9B-D29E-2D8CBA51AA91}"/>
              </a:ext>
            </a:extLst>
          </p:cNvPr>
          <p:cNvSpPr txBox="1">
            <a:spLocks noChangeArrowheads="1"/>
          </p:cNvSpPr>
          <p:nvPr/>
        </p:nvSpPr>
        <p:spPr>
          <a:xfrm>
            <a:off x="6211759" y="1524000"/>
            <a:ext cx="5606288" cy="2819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fontAlgn="auto">
              <a:buFont typeface="Wingdings" pitchFamily="2" charset="2"/>
              <a:buNone/>
            </a:pPr>
            <a:r>
              <a:rPr lang="en-US" altLang="en-US" sz="2400" kern="0" dirty="0"/>
              <a:t>A </a:t>
            </a:r>
            <a:r>
              <a:rPr lang="en-US" altLang="en-US" sz="2400" b="1" kern="0" dirty="0"/>
              <a:t>Toolbar</a:t>
            </a:r>
            <a:r>
              <a:rPr lang="en-US" altLang="en-US" sz="2400" kern="0" dirty="0"/>
              <a:t> is simply a Windows </a:t>
            </a:r>
            <a:r>
              <a:rPr lang="en-US" altLang="en-US" sz="2400" i="1" kern="0" dirty="0"/>
              <a:t>shortcut</a:t>
            </a:r>
            <a:r>
              <a:rPr lang="en-US" altLang="en-US" sz="2400" kern="0" dirty="0"/>
              <a:t> to useful IDz menu actions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762538-A73D-8FF5-75BE-43907E95E73F}"/>
              </a:ext>
            </a:extLst>
          </p:cNvPr>
          <p:cNvSpPr/>
          <p:nvPr/>
        </p:nvSpPr>
        <p:spPr bwMode="auto">
          <a:xfrm>
            <a:off x="6949434" y="0"/>
            <a:ext cx="5242565" cy="6858000"/>
          </a:xfrm>
          <a:prstGeom prst="rect">
            <a:avLst/>
          </a:prstGeom>
          <a:solidFill>
            <a:schemeClr val="tx1"/>
          </a:solidFill>
          <a:ln w="19050">
            <a:no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36867" name="Rectangle 2">
            <a:extLst>
              <a:ext uri="{FF2B5EF4-FFF2-40B4-BE49-F238E27FC236}">
                <a16:creationId xmlns:a16="http://schemas.microsoft.com/office/drawing/2014/main" id="{64D1991D-3494-368A-59D7-62B798F11CA4}"/>
              </a:ext>
            </a:extLst>
          </p:cNvPr>
          <p:cNvSpPr>
            <a:spLocks noGrp="1" noChangeArrowheads="1"/>
          </p:cNvSpPr>
          <p:nvPr>
            <p:ph type="title"/>
          </p:nvPr>
        </p:nvSpPr>
        <p:spPr>
          <a:xfrm>
            <a:off x="393192" y="393192"/>
            <a:ext cx="7074408" cy="1325563"/>
          </a:xfrm>
        </p:spPr>
        <p:txBody>
          <a:bodyPr/>
          <a:lstStyle/>
          <a:p>
            <a:pPr eaLnBrk="1" hangingPunct="1"/>
            <a:r>
              <a:rPr lang="en-US" altLang="en-US" sz="3600" b="0" dirty="0">
                <a:latin typeface="+mn-lt"/>
              </a:rPr>
              <a:t>Terms and Concepts: </a:t>
            </a:r>
            <a:r>
              <a:rPr lang="en-US" altLang="en-US" sz="3600" dirty="0">
                <a:latin typeface="+mn-lt"/>
              </a:rPr>
              <a:t>Context Menu</a:t>
            </a:r>
          </a:p>
        </p:txBody>
      </p:sp>
      <p:sp>
        <p:nvSpPr>
          <p:cNvPr id="36868" name="Rectangle 3">
            <a:extLst>
              <a:ext uri="{FF2B5EF4-FFF2-40B4-BE49-F238E27FC236}">
                <a16:creationId xmlns:a16="http://schemas.microsoft.com/office/drawing/2014/main" id="{D52536E5-E467-E5EC-5E6A-5CCDF03D1F3D}"/>
              </a:ext>
            </a:extLst>
          </p:cNvPr>
          <p:cNvSpPr>
            <a:spLocks noGrp="1" noChangeArrowheads="1"/>
          </p:cNvSpPr>
          <p:nvPr>
            <p:ph idx="1"/>
          </p:nvPr>
        </p:nvSpPr>
        <p:spPr>
          <a:xfrm>
            <a:off x="7367012" y="2404665"/>
            <a:ext cx="4407408" cy="2048669"/>
          </a:xfrm>
        </p:spPr>
        <p:txBody>
          <a:bodyPr/>
          <a:lstStyle/>
          <a:p>
            <a:r>
              <a:rPr lang="en-US" altLang="en-US" sz="2400" dirty="0">
                <a:solidFill>
                  <a:schemeClr val="bg2"/>
                </a:solidFill>
                <a:latin typeface="+mn-lt"/>
              </a:rPr>
              <a:t>You will frequently access the “Context Menu” by: </a:t>
            </a:r>
          </a:p>
          <a:p>
            <a:pPr marL="228600" indent="-228600">
              <a:buAutoNum type="arabicPeriod"/>
            </a:pPr>
            <a:r>
              <a:rPr lang="en-US" altLang="en-US" sz="2400" dirty="0">
                <a:solidFill>
                  <a:schemeClr val="bg2"/>
                </a:solidFill>
                <a:latin typeface="+mn-lt"/>
              </a:rPr>
              <a:t>Selecting </a:t>
            </a:r>
            <a:r>
              <a:rPr lang="en-US" altLang="en-US" sz="2400" i="1" dirty="0">
                <a:solidFill>
                  <a:schemeClr val="bg2"/>
                </a:solidFill>
                <a:latin typeface="+mn-lt"/>
              </a:rPr>
              <a:t>something</a:t>
            </a:r>
            <a:r>
              <a:rPr lang="en-US" altLang="en-US" sz="2400" dirty="0">
                <a:solidFill>
                  <a:schemeClr val="bg2"/>
                </a:solidFill>
                <a:latin typeface="+mn-lt"/>
              </a:rPr>
              <a:t>  then       </a:t>
            </a:r>
          </a:p>
          <a:p>
            <a:pPr marL="228600" indent="-228600">
              <a:buAutoNum type="arabicPeriod"/>
            </a:pPr>
            <a:r>
              <a:rPr lang="en-US" altLang="en-US" sz="2400" dirty="0">
                <a:solidFill>
                  <a:schemeClr val="bg2"/>
                </a:solidFill>
                <a:latin typeface="+mn-lt"/>
              </a:rPr>
              <a:t> Pressing the </a:t>
            </a:r>
            <a:r>
              <a:rPr lang="en-US" altLang="en-US" sz="2400" b="1" dirty="0">
                <a:solidFill>
                  <a:schemeClr val="bg2"/>
                </a:solidFill>
                <a:latin typeface="+mn-lt"/>
              </a:rPr>
              <a:t>Right-Mouse</a:t>
            </a:r>
            <a:r>
              <a:rPr lang="en-US" altLang="en-US" sz="2400" dirty="0">
                <a:solidFill>
                  <a:schemeClr val="bg2"/>
                </a:solidFill>
                <a:latin typeface="+mn-lt"/>
              </a:rPr>
              <a:t> button</a:t>
            </a:r>
          </a:p>
        </p:txBody>
      </p:sp>
      <p:pic>
        <p:nvPicPr>
          <p:cNvPr id="4" name="Picture 3">
            <a:extLst>
              <a:ext uri="{FF2B5EF4-FFF2-40B4-BE49-F238E27FC236}">
                <a16:creationId xmlns:a16="http://schemas.microsoft.com/office/drawing/2014/main" id="{85542376-DC10-95F5-85CF-FFBEC156CD8C}"/>
              </a:ext>
            </a:extLst>
          </p:cNvPr>
          <p:cNvPicPr>
            <a:picLocks noChangeAspect="1"/>
          </p:cNvPicPr>
          <p:nvPr/>
        </p:nvPicPr>
        <p:blipFill>
          <a:blip r:embed="rId2"/>
          <a:stretch>
            <a:fillRect/>
          </a:stretch>
        </p:blipFill>
        <p:spPr>
          <a:xfrm>
            <a:off x="754963" y="1767893"/>
            <a:ext cx="5370022" cy="4343400"/>
          </a:xfrm>
          <a:prstGeom prst="rect">
            <a:avLst/>
          </a:prstGeom>
          <a:ln>
            <a:solidFill>
              <a:schemeClr val="tx1"/>
            </a:solidFill>
          </a:ln>
        </p:spPr>
      </p:pic>
    </p:spTree>
    <p:extLst>
      <p:ext uri="{BB962C8B-B14F-4D97-AF65-F5344CB8AC3E}">
        <p14:creationId xmlns:p14="http://schemas.microsoft.com/office/powerpoint/2010/main" val="33802406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762538-A73D-8FF5-75BE-43907E95E73F}"/>
              </a:ext>
            </a:extLst>
          </p:cNvPr>
          <p:cNvSpPr/>
          <p:nvPr/>
        </p:nvSpPr>
        <p:spPr bwMode="auto">
          <a:xfrm>
            <a:off x="29692" y="0"/>
            <a:ext cx="5242565" cy="6858000"/>
          </a:xfrm>
          <a:prstGeom prst="rect">
            <a:avLst/>
          </a:prstGeom>
          <a:solidFill>
            <a:srgbClr val="E5F6FF"/>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36867" name="Rectangle 2">
            <a:extLst>
              <a:ext uri="{FF2B5EF4-FFF2-40B4-BE49-F238E27FC236}">
                <a16:creationId xmlns:a16="http://schemas.microsoft.com/office/drawing/2014/main" id="{64D1991D-3494-368A-59D7-62B798F11CA4}"/>
              </a:ext>
            </a:extLst>
          </p:cNvPr>
          <p:cNvSpPr>
            <a:spLocks noGrp="1" noChangeArrowheads="1"/>
          </p:cNvSpPr>
          <p:nvPr>
            <p:ph type="title"/>
          </p:nvPr>
        </p:nvSpPr>
        <p:spPr>
          <a:xfrm>
            <a:off x="5562600" y="393192"/>
            <a:ext cx="7074408" cy="1325563"/>
          </a:xfrm>
        </p:spPr>
        <p:txBody>
          <a:bodyPr/>
          <a:lstStyle/>
          <a:p>
            <a:pPr eaLnBrk="1" hangingPunct="1"/>
            <a:r>
              <a:rPr lang="en-US" altLang="en-US" sz="3600" b="0" dirty="0">
                <a:latin typeface="+mn-lt"/>
              </a:rPr>
              <a:t>Terms and Concepts: </a:t>
            </a:r>
            <a:r>
              <a:rPr lang="en-US" altLang="en-US" sz="3600" dirty="0">
                <a:latin typeface="+mn-lt"/>
              </a:rPr>
              <a:t>Context Menu</a:t>
            </a:r>
          </a:p>
        </p:txBody>
      </p:sp>
      <p:sp>
        <p:nvSpPr>
          <p:cNvPr id="3" name="Content Placeholder 2">
            <a:extLst>
              <a:ext uri="{FF2B5EF4-FFF2-40B4-BE49-F238E27FC236}">
                <a16:creationId xmlns:a16="http://schemas.microsoft.com/office/drawing/2014/main" id="{31FF2731-DD92-80F2-83E4-8156F4E31AF9}"/>
              </a:ext>
            </a:extLst>
          </p:cNvPr>
          <p:cNvSpPr>
            <a:spLocks noGrp="1"/>
          </p:cNvSpPr>
          <p:nvPr>
            <p:ph idx="1"/>
          </p:nvPr>
        </p:nvSpPr>
        <p:spPr>
          <a:xfrm>
            <a:off x="241924" y="1261665"/>
            <a:ext cx="4818100" cy="4334670"/>
          </a:xfrm>
        </p:spPr>
        <p:txBody>
          <a:bodyPr/>
          <a:lstStyle/>
          <a:p>
            <a:r>
              <a:rPr lang="en-US" sz="2800" b="1" dirty="0"/>
              <a:t>The Context Menu is used to access:</a:t>
            </a:r>
          </a:p>
          <a:p>
            <a:endParaRPr lang="en-US" sz="2800" b="1" dirty="0"/>
          </a:p>
          <a:p>
            <a:r>
              <a:rPr lang="en-US" sz="2800" b="1" dirty="0"/>
              <a:t>- Text-based editing functions</a:t>
            </a:r>
          </a:p>
          <a:p>
            <a:r>
              <a:rPr lang="en-US" sz="2800" b="1" dirty="0"/>
              <a:t>- Advanced, language-sensitive tooling</a:t>
            </a:r>
          </a:p>
          <a:p>
            <a:r>
              <a:rPr lang="en-US" sz="2800" b="1" dirty="0"/>
              <a:t>- Development pipeline tools</a:t>
            </a:r>
          </a:p>
          <a:p>
            <a:endParaRPr lang="en-US" sz="2800" b="1" dirty="0"/>
          </a:p>
        </p:txBody>
      </p:sp>
      <p:sp>
        <p:nvSpPr>
          <p:cNvPr id="6" name="TextBox 5">
            <a:extLst>
              <a:ext uri="{FF2B5EF4-FFF2-40B4-BE49-F238E27FC236}">
                <a16:creationId xmlns:a16="http://schemas.microsoft.com/office/drawing/2014/main" id="{DDA6AA6A-92E2-7149-7BA3-290CAE4A3EA8}"/>
              </a:ext>
            </a:extLst>
          </p:cNvPr>
          <p:cNvSpPr txBox="1"/>
          <p:nvPr/>
        </p:nvSpPr>
        <p:spPr>
          <a:xfrm>
            <a:off x="6324600" y="2133600"/>
            <a:ext cx="4953000" cy="2590800"/>
          </a:xfrm>
          <a:prstGeom prst="rect">
            <a:avLst/>
          </a:prstGeom>
          <a:ln w="12700">
            <a:solidFill>
              <a:schemeClr val="tx1"/>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82880" tIns="91440" rIns="182880" bIns="91440" rtlCol="0">
            <a:noAutofit/>
          </a:bodyPr>
          <a:lstStyle/>
          <a:p>
            <a:pPr algn="l" defTabSz="2438400">
              <a:spcBef>
                <a:spcPts val="2900"/>
              </a:spcBef>
              <a:buSzPct val="100000"/>
            </a:pPr>
            <a:r>
              <a:rPr lang="en-US" sz="2400" b="0" kern="0" dirty="0">
                <a:solidFill>
                  <a:srgbClr val="000000"/>
                </a:solidFill>
                <a:latin typeface="+mn-lt"/>
                <a:ea typeface="+mj-ea"/>
                <a:cs typeface="+mj-cs"/>
                <a:sym typeface="IBM Plex Sans Light"/>
              </a:rPr>
              <a:t>The Context Menu is one of the most powerful </a:t>
            </a:r>
            <a:r>
              <a:rPr lang="en-US" sz="2400" b="0" kern="0" dirty="0" err="1">
                <a:solidFill>
                  <a:srgbClr val="000000"/>
                </a:solidFill>
                <a:latin typeface="+mn-lt"/>
                <a:ea typeface="+mj-ea"/>
                <a:cs typeface="+mj-cs"/>
                <a:sym typeface="IBM Plex Sans Light"/>
              </a:rPr>
              <a:t>featuresets</a:t>
            </a:r>
            <a:r>
              <a:rPr lang="en-US" sz="2400" b="0" kern="0" dirty="0">
                <a:solidFill>
                  <a:srgbClr val="000000"/>
                </a:solidFill>
                <a:latin typeface="+mn-lt"/>
                <a:ea typeface="+mj-ea"/>
                <a:cs typeface="+mj-cs"/>
                <a:sym typeface="IBM Plex Sans Light"/>
              </a:rPr>
              <a:t> that IDz brings to the development workbench. Utilizing it is one of the markers of continued success with using IDz for development.</a:t>
            </a:r>
          </a:p>
        </p:txBody>
      </p:sp>
    </p:spTree>
    <p:extLst>
      <p:ext uri="{BB962C8B-B14F-4D97-AF65-F5344CB8AC3E}">
        <p14:creationId xmlns:p14="http://schemas.microsoft.com/office/powerpoint/2010/main" val="3907253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6042ED9-25C3-CE7F-62CF-A29A8B5AE916}"/>
              </a:ext>
            </a:extLst>
          </p:cNvPr>
          <p:cNvPicPr>
            <a:picLocks noChangeAspect="1"/>
          </p:cNvPicPr>
          <p:nvPr/>
        </p:nvPicPr>
        <p:blipFill rotWithShape="1">
          <a:blip r:embed="rId3"/>
          <a:srcRect r="14600" b="9581"/>
          <a:stretch/>
        </p:blipFill>
        <p:spPr>
          <a:xfrm>
            <a:off x="4682170" y="996315"/>
            <a:ext cx="6637658" cy="5252085"/>
          </a:xfrm>
          <a:prstGeom prst="rect">
            <a:avLst/>
          </a:prstGeom>
          <a:ln>
            <a:solidFill>
              <a:schemeClr val="tx1"/>
            </a:solidFill>
          </a:ln>
        </p:spPr>
      </p:pic>
      <p:sp>
        <p:nvSpPr>
          <p:cNvPr id="37892" name="Rectangle 3">
            <a:extLst>
              <a:ext uri="{FF2B5EF4-FFF2-40B4-BE49-F238E27FC236}">
                <a16:creationId xmlns:a16="http://schemas.microsoft.com/office/drawing/2014/main" id="{6E489121-E549-6F88-A431-B03218F8C85C}"/>
              </a:ext>
            </a:extLst>
          </p:cNvPr>
          <p:cNvSpPr>
            <a:spLocks noGrp="1" noChangeArrowheads="1"/>
          </p:cNvSpPr>
          <p:nvPr>
            <p:ph type="title"/>
          </p:nvPr>
        </p:nvSpPr>
        <p:spPr>
          <a:xfrm>
            <a:off x="393192" y="393192"/>
            <a:ext cx="11999384" cy="533400"/>
          </a:xfrm>
        </p:spPr>
        <p:txBody>
          <a:bodyPr/>
          <a:lstStyle/>
          <a:p>
            <a:pPr eaLnBrk="1" hangingPunct="1"/>
            <a:r>
              <a:rPr lang="en-US" altLang="en-US" sz="3600" dirty="0"/>
              <a:t>Terms and Concepts: </a:t>
            </a:r>
            <a:r>
              <a:rPr lang="en-US" altLang="en-US" sz="3600" b="1" dirty="0">
                <a:solidFill>
                  <a:schemeClr val="tx1"/>
                </a:solidFill>
              </a:rPr>
              <a:t>View</a:t>
            </a:r>
          </a:p>
        </p:txBody>
      </p:sp>
      <p:sp>
        <p:nvSpPr>
          <p:cNvPr id="2159620" name="Rectangle 4">
            <a:extLst>
              <a:ext uri="{FF2B5EF4-FFF2-40B4-BE49-F238E27FC236}">
                <a16:creationId xmlns:a16="http://schemas.microsoft.com/office/drawing/2014/main" id="{486EE02B-5DF4-4D72-4AA3-78DE21F298D5}"/>
              </a:ext>
            </a:extLst>
          </p:cNvPr>
          <p:cNvSpPr>
            <a:spLocks noGrp="1" noChangeArrowheads="1"/>
          </p:cNvSpPr>
          <p:nvPr>
            <p:ph type="body" sz="half" idx="1"/>
          </p:nvPr>
        </p:nvSpPr>
        <p:spPr>
          <a:xfrm>
            <a:off x="1066800" y="1374456"/>
            <a:ext cx="2743200" cy="5026343"/>
          </a:xfrm>
        </p:spPr>
        <p:txBody>
          <a:bodyPr/>
          <a:lstStyle/>
          <a:p>
            <a:pPr>
              <a:lnSpc>
                <a:spcPct val="90000"/>
              </a:lnSpc>
              <a:defRPr/>
            </a:pPr>
            <a:r>
              <a:rPr lang="en-US" sz="1600" dirty="0">
                <a:latin typeface="+mn-lt"/>
                <a:cs typeface="Calibri" panose="020F0502020204030204" pitchFamily="34" charset="0"/>
              </a:rPr>
              <a:t>The workbench is organized as a collection of </a:t>
            </a:r>
            <a:r>
              <a:rPr lang="en-US" sz="1600" b="1" dirty="0">
                <a:latin typeface="+mn-lt"/>
                <a:cs typeface="Calibri" panose="020F0502020204030204" pitchFamily="34" charset="0"/>
              </a:rPr>
              <a:t>tabbed</a:t>
            </a:r>
            <a:r>
              <a:rPr lang="en-US" sz="1600" dirty="0">
                <a:latin typeface="+mn-lt"/>
                <a:cs typeface="Calibri" panose="020F0502020204030204" pitchFamily="34" charset="0"/>
              </a:rPr>
              <a:t> and </a:t>
            </a:r>
            <a:r>
              <a:rPr lang="en-US" sz="1600" b="1" dirty="0">
                <a:latin typeface="+mn-lt"/>
                <a:cs typeface="Calibri" panose="020F0502020204030204" pitchFamily="34" charset="0"/>
              </a:rPr>
              <a:t>resize-able </a:t>
            </a:r>
            <a:r>
              <a:rPr lang="en-US" sz="1600" dirty="0">
                <a:latin typeface="+mn-lt"/>
                <a:cs typeface="Calibri" panose="020F0502020204030204" pitchFamily="34" charset="0"/>
              </a:rPr>
              <a:t>windows called </a:t>
            </a:r>
            <a:r>
              <a:rPr lang="en-US" sz="1600" b="1" dirty="0">
                <a:latin typeface="+mn-lt"/>
                <a:cs typeface="Calibri" panose="020F0502020204030204" pitchFamily="34" charset="0"/>
              </a:rPr>
              <a:t>“Views”</a:t>
            </a:r>
          </a:p>
          <a:p>
            <a:pPr>
              <a:lnSpc>
                <a:spcPct val="90000"/>
              </a:lnSpc>
              <a:defRPr/>
            </a:pPr>
            <a:endParaRPr lang="en-US" sz="1600" dirty="0">
              <a:latin typeface="+mn-lt"/>
              <a:cs typeface="Calibri" panose="020F0502020204030204" pitchFamily="34" charset="0"/>
            </a:endParaRPr>
          </a:p>
          <a:p>
            <a:pPr>
              <a:lnSpc>
                <a:spcPct val="90000"/>
              </a:lnSpc>
              <a:defRPr/>
            </a:pPr>
            <a:endParaRPr lang="en-US" sz="1600" dirty="0">
              <a:latin typeface="+mn-lt"/>
              <a:cs typeface="Calibri" panose="020F0502020204030204" pitchFamily="34" charset="0"/>
            </a:endParaRPr>
          </a:p>
          <a:p>
            <a:pPr>
              <a:lnSpc>
                <a:spcPct val="90000"/>
              </a:lnSpc>
              <a:defRPr/>
            </a:pPr>
            <a:r>
              <a:rPr lang="en-US" sz="1600" dirty="0">
                <a:latin typeface="+mn-lt"/>
                <a:cs typeface="Calibri" panose="020F0502020204030204" pitchFamily="34" charset="0"/>
              </a:rPr>
              <a:t>Views display information or  provide access to IDz functionality specific to the View title (tab):</a:t>
            </a:r>
          </a:p>
          <a:p>
            <a:pPr>
              <a:lnSpc>
                <a:spcPct val="90000"/>
              </a:lnSpc>
              <a:defRPr/>
            </a:pPr>
            <a:endParaRPr lang="en-US" sz="1600" dirty="0">
              <a:latin typeface="+mn-lt"/>
              <a:cs typeface="Calibri" panose="020F0502020204030204" pitchFamily="34" charset="0"/>
            </a:endParaRPr>
          </a:p>
          <a:p>
            <a:pPr>
              <a:lnSpc>
                <a:spcPct val="90000"/>
              </a:lnSpc>
              <a:defRPr/>
            </a:pPr>
            <a:r>
              <a:rPr lang="en-US" sz="1600" b="1" dirty="0">
                <a:latin typeface="+mn-lt"/>
                <a:cs typeface="Calibri" panose="020F0502020204030204" pitchFamily="34" charset="0"/>
              </a:rPr>
              <a:t>  - Remote Systems</a:t>
            </a:r>
          </a:p>
          <a:p>
            <a:pPr>
              <a:lnSpc>
                <a:spcPct val="90000"/>
              </a:lnSpc>
              <a:defRPr/>
            </a:pPr>
            <a:r>
              <a:rPr lang="en-US" sz="1600" b="1" dirty="0">
                <a:latin typeface="+mn-lt"/>
                <a:cs typeface="Calibri" panose="020F0502020204030204" pitchFamily="34" charset="0"/>
              </a:rPr>
              <a:t>  - Local projects</a:t>
            </a:r>
          </a:p>
          <a:p>
            <a:pPr>
              <a:lnSpc>
                <a:spcPct val="90000"/>
              </a:lnSpc>
              <a:defRPr/>
            </a:pPr>
            <a:r>
              <a:rPr lang="en-US" sz="1600" b="1" dirty="0">
                <a:latin typeface="+mn-lt"/>
                <a:cs typeface="Calibri" panose="020F0502020204030204" pitchFamily="34" charset="0"/>
              </a:rPr>
              <a:t>  - Syntax errors</a:t>
            </a:r>
          </a:p>
          <a:p>
            <a:pPr>
              <a:lnSpc>
                <a:spcPct val="90000"/>
              </a:lnSpc>
              <a:defRPr/>
            </a:pPr>
            <a:r>
              <a:rPr lang="en-US" sz="1600" b="1" dirty="0">
                <a:latin typeface="+mn-lt"/>
                <a:cs typeface="Calibri" panose="020F0502020204030204" pitchFamily="34" charset="0"/>
              </a:rPr>
              <a:t>  - Program Outline</a:t>
            </a:r>
          </a:p>
          <a:p>
            <a:pPr>
              <a:lnSpc>
                <a:spcPct val="90000"/>
              </a:lnSpc>
              <a:defRPr/>
            </a:pPr>
            <a:r>
              <a:rPr lang="en-US" sz="1600" b="1" dirty="0">
                <a:latin typeface="+mn-lt"/>
                <a:cs typeface="Calibri" panose="020F0502020204030204" pitchFamily="34" charset="0"/>
              </a:rPr>
              <a:t>  - Dataset editors</a:t>
            </a:r>
          </a:p>
          <a:p>
            <a:pPr>
              <a:lnSpc>
                <a:spcPct val="90000"/>
              </a:lnSpc>
              <a:defRPr/>
            </a:pPr>
            <a:r>
              <a:rPr lang="en-US" sz="1600" b="1" dirty="0">
                <a:latin typeface="+mn-lt"/>
                <a:cs typeface="Calibri" panose="020F0502020204030204" pitchFamily="34" charset="0"/>
              </a:rPr>
              <a:t>  - Analysis tools</a:t>
            </a:r>
          </a:p>
          <a:p>
            <a:pPr>
              <a:lnSpc>
                <a:spcPct val="90000"/>
              </a:lnSpc>
              <a:defRPr/>
            </a:pPr>
            <a:r>
              <a:rPr lang="en-US" sz="1600" b="1" dirty="0">
                <a:latin typeface="+mn-lt"/>
                <a:cs typeface="Calibri" panose="020F0502020204030204" pitchFamily="34" charset="0"/>
              </a:rPr>
              <a:t>  - Debug Monitors</a:t>
            </a:r>
          </a:p>
          <a:p>
            <a:pPr>
              <a:lnSpc>
                <a:spcPct val="90000"/>
              </a:lnSpc>
              <a:defRPr/>
            </a:pPr>
            <a:r>
              <a:rPr lang="en-US" sz="1600" b="1" dirty="0">
                <a:latin typeface="+mn-lt"/>
                <a:cs typeface="Calibri" panose="020F0502020204030204" pitchFamily="34" charset="0"/>
              </a:rPr>
              <a:t>  - DB2 Tables</a:t>
            </a:r>
          </a:p>
          <a:p>
            <a:pPr>
              <a:lnSpc>
                <a:spcPct val="90000"/>
              </a:lnSpc>
              <a:defRPr/>
            </a:pPr>
            <a:r>
              <a:rPr lang="en-US" sz="1600" b="1" dirty="0">
                <a:latin typeface="+mn-lt"/>
                <a:cs typeface="Calibri" panose="020F0502020204030204" pitchFamily="34" charset="0"/>
              </a:rPr>
              <a:t>  - SQL statement results</a:t>
            </a:r>
          </a:p>
          <a:p>
            <a:pPr>
              <a:lnSpc>
                <a:spcPct val="90000"/>
              </a:lnSpc>
              <a:defRPr/>
            </a:pPr>
            <a:r>
              <a:rPr lang="en-US" sz="1600" b="1" dirty="0">
                <a:latin typeface="+mn-lt"/>
                <a:cs typeface="Calibri" panose="020F0502020204030204" pitchFamily="34" charset="0"/>
              </a:rPr>
              <a:t>  - etc.</a:t>
            </a:r>
          </a:p>
        </p:txBody>
      </p:sp>
      <p:sp>
        <p:nvSpPr>
          <p:cNvPr id="32792" name="Text Box 27">
            <a:extLst>
              <a:ext uri="{FF2B5EF4-FFF2-40B4-BE49-F238E27FC236}">
                <a16:creationId xmlns:a16="http://schemas.microsoft.com/office/drawing/2014/main" id="{4581D96B-1E34-BE13-40BE-697BD8866266}"/>
              </a:ext>
            </a:extLst>
          </p:cNvPr>
          <p:cNvSpPr txBox="1">
            <a:spLocks noChangeArrowheads="1"/>
          </p:cNvSpPr>
          <p:nvPr/>
        </p:nvSpPr>
        <p:spPr bwMode="auto">
          <a:xfrm>
            <a:off x="5135561" y="5565458"/>
            <a:ext cx="5730875" cy="677862"/>
          </a:xfrm>
          <a:prstGeom prst="rect">
            <a:avLst/>
          </a:prstGeom>
          <a:solidFill>
            <a:schemeClr val="bg1"/>
          </a:solidFill>
          <a:ln>
            <a:noFill/>
          </a:ln>
          <a:effectLst/>
        </p:spPr>
        <p:txBody>
          <a:bodyPr>
            <a:spAutoFit/>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defRPr/>
            </a:pPr>
            <a:r>
              <a:rPr lang="en-US" altLang="en-US" sz="1800" b="0" dirty="0">
                <a:solidFill>
                  <a:schemeClr val="bg1">
                    <a:lumMod val="50000"/>
                  </a:schemeClr>
                </a:solidFill>
                <a:latin typeface="+mn-lt"/>
              </a:rPr>
              <a:t>All the Views that you see above are organized into a </a:t>
            </a:r>
            <a:r>
              <a:rPr lang="en-US" altLang="en-US" sz="1800" b="0" dirty="0">
                <a:solidFill>
                  <a:srgbClr val="C00000"/>
                </a:solidFill>
                <a:latin typeface="+mn-lt"/>
              </a:rPr>
              <a:t>“</a:t>
            </a:r>
            <a:r>
              <a:rPr lang="en-US" altLang="en-US" dirty="0">
                <a:solidFill>
                  <a:srgbClr val="C00000"/>
                </a:solidFill>
                <a:latin typeface="+mn-lt"/>
              </a:rPr>
              <a:t>Perspective</a:t>
            </a:r>
            <a:r>
              <a:rPr lang="en-US" altLang="en-US" sz="1800" b="0" dirty="0">
                <a:solidFill>
                  <a:srgbClr val="C00000"/>
                </a:solidFill>
                <a:latin typeface="+mn-lt"/>
              </a:rPr>
              <a:t>”</a:t>
            </a:r>
          </a:p>
        </p:txBody>
      </p:sp>
      <p:cxnSp>
        <p:nvCxnSpPr>
          <p:cNvPr id="5" name="Straight Arrow Connector 4">
            <a:extLst>
              <a:ext uri="{FF2B5EF4-FFF2-40B4-BE49-F238E27FC236}">
                <a16:creationId xmlns:a16="http://schemas.microsoft.com/office/drawing/2014/main" id="{90A3BD0A-3A33-FF6A-0847-1300E216CC7B}"/>
              </a:ext>
            </a:extLst>
          </p:cNvPr>
          <p:cNvCxnSpPr/>
          <p:nvPr/>
        </p:nvCxnSpPr>
        <p:spPr bwMode="auto">
          <a:xfrm flipV="1">
            <a:off x="3810000" y="1676400"/>
            <a:ext cx="1066800" cy="1371600"/>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cxnSp>
        <p:nvCxnSpPr>
          <p:cNvPr id="7" name="Straight Arrow Connector 6">
            <a:extLst>
              <a:ext uri="{FF2B5EF4-FFF2-40B4-BE49-F238E27FC236}">
                <a16:creationId xmlns:a16="http://schemas.microsoft.com/office/drawing/2014/main" id="{4CAC2C09-D433-7619-CB41-0AB8F8B3A0FE}"/>
              </a:ext>
            </a:extLst>
          </p:cNvPr>
          <p:cNvCxnSpPr/>
          <p:nvPr/>
        </p:nvCxnSpPr>
        <p:spPr bwMode="auto">
          <a:xfrm>
            <a:off x="3810000" y="3048000"/>
            <a:ext cx="1066800" cy="1752600"/>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9388F829-4AB0-6FC3-F0B4-BCCB6BABA36A}"/>
              </a:ext>
            </a:extLst>
          </p:cNvPr>
          <p:cNvCxnSpPr/>
          <p:nvPr/>
        </p:nvCxnSpPr>
        <p:spPr bwMode="auto">
          <a:xfrm flipV="1">
            <a:off x="3810000" y="1676400"/>
            <a:ext cx="1981200" cy="1371600"/>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4B7C6F66-756D-0542-154B-F77762BC9A4A}"/>
              </a:ext>
            </a:extLst>
          </p:cNvPr>
          <p:cNvCxnSpPr/>
          <p:nvPr/>
        </p:nvCxnSpPr>
        <p:spPr bwMode="auto">
          <a:xfrm>
            <a:off x="3810000" y="3048000"/>
            <a:ext cx="1600200" cy="1752600"/>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cxnSp>
        <p:nvCxnSpPr>
          <p:cNvPr id="13" name="Straight Arrow Connector 12">
            <a:extLst>
              <a:ext uri="{FF2B5EF4-FFF2-40B4-BE49-F238E27FC236}">
                <a16:creationId xmlns:a16="http://schemas.microsoft.com/office/drawing/2014/main" id="{707F792B-3DC8-DAC8-0275-4353166E9AFD}"/>
              </a:ext>
            </a:extLst>
          </p:cNvPr>
          <p:cNvCxnSpPr/>
          <p:nvPr/>
        </p:nvCxnSpPr>
        <p:spPr bwMode="auto">
          <a:xfrm flipV="1">
            <a:off x="3810000" y="1676400"/>
            <a:ext cx="3733800" cy="1371600"/>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16E3824C-49B4-EB60-6CBB-B449FE5CC7EF}"/>
              </a:ext>
            </a:extLst>
          </p:cNvPr>
          <p:cNvCxnSpPr/>
          <p:nvPr/>
        </p:nvCxnSpPr>
        <p:spPr bwMode="auto">
          <a:xfrm flipV="1">
            <a:off x="3810000" y="1600200"/>
            <a:ext cx="6553200" cy="1447800"/>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B4B7B99A-C562-6117-6E6C-E555C964C5B4}"/>
              </a:ext>
            </a:extLst>
          </p:cNvPr>
          <p:cNvCxnSpPr>
            <a:cxnSpLocks/>
          </p:cNvCxnSpPr>
          <p:nvPr/>
        </p:nvCxnSpPr>
        <p:spPr bwMode="auto">
          <a:xfrm>
            <a:off x="3810000" y="3048000"/>
            <a:ext cx="3733800" cy="1752600"/>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a:extLst>
              <a:ext uri="{FF2B5EF4-FFF2-40B4-BE49-F238E27FC236}">
                <a16:creationId xmlns:a16="http://schemas.microsoft.com/office/drawing/2014/main" id="{89E80D42-FE90-3983-D80E-3E8EE7B13618}"/>
              </a:ext>
            </a:extLst>
          </p:cNvPr>
          <p:cNvSpPr>
            <a:spLocks noGrp="1" noChangeArrowheads="1"/>
          </p:cNvSpPr>
          <p:nvPr>
            <p:ph type="title"/>
          </p:nvPr>
        </p:nvSpPr>
        <p:spPr>
          <a:xfrm>
            <a:off x="393192" y="393192"/>
            <a:ext cx="8999538" cy="533400"/>
          </a:xfrm>
        </p:spPr>
        <p:txBody>
          <a:bodyPr/>
          <a:lstStyle/>
          <a:p>
            <a:pPr eaLnBrk="1" hangingPunct="1"/>
            <a:r>
              <a:rPr lang="en-US" altLang="en-US" sz="3600" dirty="0"/>
              <a:t>Terms and Concepts: “</a:t>
            </a:r>
            <a:r>
              <a:rPr lang="en-US" altLang="en-US" sz="3600" b="1" dirty="0">
                <a:solidFill>
                  <a:schemeClr val="tx1"/>
                </a:solidFill>
              </a:rPr>
              <a:t>Perspective</a:t>
            </a:r>
            <a:r>
              <a:rPr lang="en-US" altLang="en-US" sz="3600" dirty="0">
                <a:solidFill>
                  <a:schemeClr val="tx1"/>
                </a:solidFill>
              </a:rPr>
              <a:t>”</a:t>
            </a:r>
          </a:p>
        </p:txBody>
      </p:sp>
      <p:sp>
        <p:nvSpPr>
          <p:cNvPr id="39940" name="Text Box 25">
            <a:extLst>
              <a:ext uri="{FF2B5EF4-FFF2-40B4-BE49-F238E27FC236}">
                <a16:creationId xmlns:a16="http://schemas.microsoft.com/office/drawing/2014/main" id="{CEA567C8-5110-98E8-26F2-5414EC8B2DA5}"/>
              </a:ext>
            </a:extLst>
          </p:cNvPr>
          <p:cNvSpPr txBox="1">
            <a:spLocks noChangeArrowheads="1"/>
          </p:cNvSpPr>
          <p:nvPr/>
        </p:nvSpPr>
        <p:spPr bwMode="auto">
          <a:xfrm>
            <a:off x="6553200" y="3200400"/>
            <a:ext cx="4362450"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b="0" dirty="0">
                <a:latin typeface="+mn-lt"/>
              </a:rPr>
              <a:t>A </a:t>
            </a:r>
            <a:r>
              <a:rPr lang="en-US" altLang="en-US" dirty="0">
                <a:latin typeface="+mn-lt"/>
              </a:rPr>
              <a:t>Perspective</a:t>
            </a:r>
            <a:r>
              <a:rPr lang="en-US" altLang="en-US" b="0" dirty="0">
                <a:latin typeface="+mn-lt"/>
              </a:rPr>
              <a:t> is a </a:t>
            </a:r>
            <a:r>
              <a:rPr lang="en-US" altLang="en-US" i="1" dirty="0">
                <a:latin typeface="+mn-lt"/>
              </a:rPr>
              <a:t>named collection of Views </a:t>
            </a:r>
            <a:r>
              <a:rPr lang="en-US" altLang="en-US" b="0" dirty="0">
                <a:latin typeface="+mn-lt"/>
              </a:rPr>
              <a:t>organized around a development task:</a:t>
            </a:r>
          </a:p>
          <a:p>
            <a:pPr eaLnBrk="1" hangingPunct="1">
              <a:lnSpc>
                <a:spcPct val="100000"/>
              </a:lnSpc>
              <a:spcBef>
                <a:spcPct val="0"/>
              </a:spcBef>
              <a:buClrTx/>
              <a:buFontTx/>
              <a:buNone/>
            </a:pPr>
            <a:endParaRPr lang="en-US" altLang="en-US" sz="1050" b="0" dirty="0">
              <a:latin typeface="+mn-lt"/>
            </a:endParaRPr>
          </a:p>
          <a:p>
            <a:pPr marL="1028700" lvl="1" eaLnBrk="1" hangingPunct="1">
              <a:lnSpc>
                <a:spcPct val="100000"/>
              </a:lnSpc>
              <a:spcBef>
                <a:spcPct val="0"/>
              </a:spcBef>
              <a:buClrTx/>
            </a:pPr>
            <a:r>
              <a:rPr lang="en-US" altLang="en-US" sz="1800" b="0" dirty="0">
                <a:latin typeface="+mn-lt"/>
              </a:rPr>
              <a:t>z/OS project work, </a:t>
            </a:r>
          </a:p>
          <a:p>
            <a:pPr marL="1028700" lvl="1" eaLnBrk="1" hangingPunct="1">
              <a:lnSpc>
                <a:spcPct val="100000"/>
              </a:lnSpc>
              <a:spcBef>
                <a:spcPct val="0"/>
              </a:spcBef>
              <a:buClrTx/>
            </a:pPr>
            <a:r>
              <a:rPr lang="en-US" altLang="en-US" sz="1800" b="0" dirty="0">
                <a:latin typeface="+mn-lt"/>
              </a:rPr>
              <a:t>Debugging programs, </a:t>
            </a:r>
          </a:p>
          <a:p>
            <a:pPr marL="1028700" lvl="1" eaLnBrk="1" hangingPunct="1">
              <a:lnSpc>
                <a:spcPct val="100000"/>
              </a:lnSpc>
              <a:spcBef>
                <a:spcPct val="0"/>
              </a:spcBef>
              <a:buClrTx/>
            </a:pPr>
            <a:r>
              <a:rPr lang="en-US" altLang="en-US" sz="1800" b="0" dirty="0">
                <a:latin typeface="+mn-lt"/>
              </a:rPr>
              <a:t>Writing/Testing Java, </a:t>
            </a:r>
          </a:p>
          <a:p>
            <a:pPr marL="1028700" lvl="1" eaLnBrk="1" hangingPunct="1">
              <a:lnSpc>
                <a:spcPct val="100000"/>
              </a:lnSpc>
              <a:spcBef>
                <a:spcPct val="0"/>
              </a:spcBef>
              <a:buClrTx/>
            </a:pPr>
            <a:r>
              <a:rPr lang="en-US" altLang="en-US" sz="1800" b="0" dirty="0">
                <a:latin typeface="+mn-lt"/>
              </a:rPr>
              <a:t>Writing/Testing SQL, </a:t>
            </a:r>
          </a:p>
          <a:p>
            <a:pPr marL="1028700" lvl="1" eaLnBrk="1" hangingPunct="1">
              <a:lnSpc>
                <a:spcPct val="100000"/>
              </a:lnSpc>
              <a:spcBef>
                <a:spcPct val="0"/>
              </a:spcBef>
              <a:buClrTx/>
            </a:pPr>
            <a:r>
              <a:rPr lang="en-US" altLang="en-US" sz="1800" b="0" dirty="0">
                <a:latin typeface="+mn-lt"/>
              </a:rPr>
              <a:t>etc.</a:t>
            </a:r>
          </a:p>
        </p:txBody>
      </p:sp>
      <p:pic>
        <p:nvPicPr>
          <p:cNvPr id="2" name="Picture 1">
            <a:extLst>
              <a:ext uri="{FF2B5EF4-FFF2-40B4-BE49-F238E27FC236}">
                <a16:creationId xmlns:a16="http://schemas.microsoft.com/office/drawing/2014/main" id="{DBE61CAE-F39B-B95E-AF0E-C487AFBC561D}"/>
              </a:ext>
            </a:extLst>
          </p:cNvPr>
          <p:cNvPicPr>
            <a:picLocks noChangeAspect="1"/>
          </p:cNvPicPr>
          <p:nvPr/>
        </p:nvPicPr>
        <p:blipFill rotWithShape="1">
          <a:blip r:embed="rId3"/>
          <a:srcRect b="43195"/>
          <a:stretch/>
        </p:blipFill>
        <p:spPr>
          <a:xfrm>
            <a:off x="7467600" y="1669030"/>
            <a:ext cx="2286000" cy="1219200"/>
          </a:xfrm>
          <a:prstGeom prst="rect">
            <a:avLst/>
          </a:prstGeom>
          <a:ln>
            <a:solidFill>
              <a:schemeClr val="tx2"/>
            </a:solidFill>
          </a:ln>
        </p:spPr>
      </p:pic>
      <p:pic>
        <p:nvPicPr>
          <p:cNvPr id="3" name="Picture 2">
            <a:extLst>
              <a:ext uri="{FF2B5EF4-FFF2-40B4-BE49-F238E27FC236}">
                <a16:creationId xmlns:a16="http://schemas.microsoft.com/office/drawing/2014/main" id="{B18B7145-191A-4801-6331-E0E21E2E71EE}"/>
              </a:ext>
            </a:extLst>
          </p:cNvPr>
          <p:cNvPicPr>
            <a:picLocks noChangeAspect="1"/>
          </p:cNvPicPr>
          <p:nvPr/>
        </p:nvPicPr>
        <p:blipFill>
          <a:blip r:embed="rId4"/>
          <a:stretch>
            <a:fillRect/>
          </a:stretch>
        </p:blipFill>
        <p:spPr>
          <a:xfrm>
            <a:off x="399521" y="1511808"/>
            <a:ext cx="4990081" cy="4953000"/>
          </a:xfrm>
          <a:prstGeom prst="rect">
            <a:avLst/>
          </a:prstGeom>
          <a:ln>
            <a:solidFill>
              <a:schemeClr val="tx2"/>
            </a:solidFill>
          </a:ln>
        </p:spPr>
      </p:pic>
      <p:cxnSp>
        <p:nvCxnSpPr>
          <p:cNvPr id="6" name="Straight Arrow Connector 5">
            <a:extLst>
              <a:ext uri="{FF2B5EF4-FFF2-40B4-BE49-F238E27FC236}">
                <a16:creationId xmlns:a16="http://schemas.microsoft.com/office/drawing/2014/main" id="{4D6505F8-8059-1847-CA95-C9E88AFBB021}"/>
              </a:ext>
            </a:extLst>
          </p:cNvPr>
          <p:cNvCxnSpPr/>
          <p:nvPr/>
        </p:nvCxnSpPr>
        <p:spPr bwMode="auto">
          <a:xfrm>
            <a:off x="5389602" y="1981200"/>
            <a:ext cx="2077998" cy="0"/>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3172D948-351D-B1C3-8490-889C34C93CFB}"/>
              </a:ext>
            </a:extLst>
          </p:cNvPr>
          <p:cNvSpPr>
            <a:spLocks noGrp="1" noChangeArrowheads="1"/>
          </p:cNvSpPr>
          <p:nvPr>
            <p:ph type="title"/>
          </p:nvPr>
        </p:nvSpPr>
        <p:spPr>
          <a:xfrm>
            <a:off x="393192" y="393192"/>
            <a:ext cx="5869516" cy="533400"/>
          </a:xfrm>
        </p:spPr>
        <p:txBody>
          <a:bodyPr lIns="0" tIns="0" rIns="0" bIns="0">
            <a:normAutofit fontScale="90000"/>
          </a:bodyPr>
          <a:lstStyle/>
          <a:p>
            <a:r>
              <a:rPr lang="en-US" altLang="en-US" sz="3600" b="0" i="0" u="none" strike="noStrike" cap="none" spc="0" baseline="0" dirty="0">
                <a:uFillTx/>
                <a:latin typeface="+mj-lt"/>
                <a:ea typeface="+mj-ea"/>
                <a:cs typeface="+mj-cs"/>
                <a:sym typeface="IBM Plex Sans Light"/>
              </a:rPr>
              <a:t>Terms and Concepts: Summary</a:t>
            </a:r>
          </a:p>
        </p:txBody>
      </p:sp>
      <p:sp>
        <p:nvSpPr>
          <p:cNvPr id="6" name="TextBox 5">
            <a:extLst>
              <a:ext uri="{FF2B5EF4-FFF2-40B4-BE49-F238E27FC236}">
                <a16:creationId xmlns:a16="http://schemas.microsoft.com/office/drawing/2014/main" id="{46FF2B8B-5098-BB33-1118-7825B85398ED}"/>
              </a:ext>
            </a:extLst>
          </p:cNvPr>
          <p:cNvSpPr txBox="1"/>
          <p:nvPr/>
        </p:nvSpPr>
        <p:spPr>
          <a:xfrm>
            <a:off x="648206" y="2788444"/>
            <a:ext cx="5207002" cy="12811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rtlCol="0">
            <a:normAutofit fontScale="92500" lnSpcReduction="20000"/>
          </a:bodyPr>
          <a:lstStyle/>
          <a:p>
            <a:pPr eaLnBrk="1" hangingPunct="1">
              <a:lnSpc>
                <a:spcPct val="110000"/>
              </a:lnSpc>
              <a:spcBef>
                <a:spcPts val="0"/>
              </a:spcBef>
              <a:spcAft>
                <a:spcPts val="600"/>
              </a:spcAft>
            </a:pPr>
            <a:r>
              <a:rPr lang="en-US" sz="3200" b="0" kern="0" dirty="0">
                <a:latin typeface="+mj-lt"/>
                <a:ea typeface="+mj-ea"/>
                <a:cs typeface="+mj-cs"/>
                <a:sym typeface="IBM Plex Sans Light"/>
              </a:rPr>
              <a:t>Here are some analogies to ISPF/3270-based development</a:t>
            </a:r>
          </a:p>
        </p:txBody>
      </p:sp>
      <p:sp>
        <p:nvSpPr>
          <p:cNvPr id="5" name="TextBox 4">
            <a:extLst>
              <a:ext uri="{FF2B5EF4-FFF2-40B4-BE49-F238E27FC236}">
                <a16:creationId xmlns:a16="http://schemas.microsoft.com/office/drawing/2014/main" id="{3DC21A93-0C0A-655E-7E1C-7E26CE8B4A62}"/>
              </a:ext>
            </a:extLst>
          </p:cNvPr>
          <p:cNvSpPr txBox="1"/>
          <p:nvPr/>
        </p:nvSpPr>
        <p:spPr>
          <a:xfrm>
            <a:off x="914400" y="1524000"/>
            <a:ext cx="3962400" cy="3962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noAutofit/>
          </a:bodyPr>
          <a:lstStyle/>
          <a:p>
            <a:pPr marL="444465" indent="-446749" algn="l" defTabSz="2438400">
              <a:spcBef>
                <a:spcPts val="2900"/>
              </a:spcBef>
              <a:buSzPct val="100000"/>
              <a:buFontTx/>
              <a:buChar char="–"/>
            </a:pPr>
            <a:endParaRPr lang="en-US" kern="0">
              <a:solidFill>
                <a:srgbClr val="000000"/>
              </a:solidFill>
              <a:ea typeface="+mj-ea"/>
              <a:cs typeface="+mj-cs"/>
              <a:sym typeface="IBM Plex Sans Light"/>
            </a:endParaRPr>
          </a:p>
        </p:txBody>
      </p:sp>
      <p:graphicFrame>
        <p:nvGraphicFramePr>
          <p:cNvPr id="41988" name="Content Placeholder 3">
            <a:extLst>
              <a:ext uri="{FF2B5EF4-FFF2-40B4-BE49-F238E27FC236}">
                <a16:creationId xmlns:a16="http://schemas.microsoft.com/office/drawing/2014/main" id="{FC6B1B0E-D467-EAFB-2C1A-34165780386E}"/>
              </a:ext>
            </a:extLst>
          </p:cNvPr>
          <p:cNvGraphicFramePr>
            <a:graphicFrameLocks noGrp="1"/>
          </p:cNvGraphicFramePr>
          <p:nvPr>
            <p:ph sz="half" idx="2"/>
            <p:extLst>
              <p:ext uri="{D42A27DB-BD31-4B8C-83A1-F6EECF244321}">
                <p14:modId xmlns:p14="http://schemas.microsoft.com/office/powerpoint/2010/main" val="3549838059"/>
              </p:ext>
            </p:extLst>
          </p:nvPr>
        </p:nvGraphicFramePr>
        <p:xfrm>
          <a:off x="6262708" y="990600"/>
          <a:ext cx="5281086" cy="5254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5ED4E96-F914-F214-02A8-2AA953DBE109}"/>
              </a:ext>
            </a:extLst>
          </p:cNvPr>
          <p:cNvSpPr/>
          <p:nvPr/>
        </p:nvSpPr>
        <p:spPr bwMode="auto">
          <a:xfrm>
            <a:off x="0" y="3200400"/>
            <a:ext cx="6096000" cy="3657600"/>
          </a:xfrm>
          <a:prstGeom prst="rect">
            <a:avLst/>
          </a:prstGeom>
          <a:solidFill>
            <a:schemeClr val="accent1">
              <a:lumMod val="75000"/>
            </a:schemeClr>
          </a:solidFill>
          <a:ln w="19050">
            <a:no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3" name="Rectangle 2">
            <a:extLst>
              <a:ext uri="{FF2B5EF4-FFF2-40B4-BE49-F238E27FC236}">
                <a16:creationId xmlns:a16="http://schemas.microsoft.com/office/drawing/2014/main" id="{CA6EEBE2-476A-E983-7DF1-13540239AEDA}"/>
              </a:ext>
            </a:extLst>
          </p:cNvPr>
          <p:cNvSpPr/>
          <p:nvPr/>
        </p:nvSpPr>
        <p:spPr bwMode="auto">
          <a:xfrm>
            <a:off x="6096000" y="3200400"/>
            <a:ext cx="6096002" cy="3657600"/>
          </a:xfrm>
          <a:prstGeom prst="rect">
            <a:avLst/>
          </a:prstGeom>
          <a:solidFill>
            <a:schemeClr val="tx1"/>
          </a:solidFill>
          <a:ln w="19050">
            <a:no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43011" name="Rectangle 3">
            <a:extLst>
              <a:ext uri="{FF2B5EF4-FFF2-40B4-BE49-F238E27FC236}">
                <a16:creationId xmlns:a16="http://schemas.microsoft.com/office/drawing/2014/main" id="{2AF26016-FC3F-1BAB-E2A3-A745A845B114}"/>
              </a:ext>
            </a:extLst>
          </p:cNvPr>
          <p:cNvSpPr>
            <a:spLocks noGrp="1" noChangeArrowheads="1"/>
          </p:cNvSpPr>
          <p:nvPr>
            <p:ph type="title"/>
          </p:nvPr>
        </p:nvSpPr>
        <p:spPr>
          <a:xfrm>
            <a:off x="393192" y="393192"/>
            <a:ext cx="11999384" cy="533400"/>
          </a:xfrm>
        </p:spPr>
        <p:txBody>
          <a:bodyPr/>
          <a:lstStyle/>
          <a:p>
            <a:pPr eaLnBrk="1" hangingPunct="1"/>
            <a:r>
              <a:rPr lang="en-US" altLang="en-US" sz="3600" dirty="0"/>
              <a:t>Mouse-style GUI z/OS Development</a:t>
            </a:r>
          </a:p>
        </p:txBody>
      </p:sp>
      <p:sp>
        <p:nvSpPr>
          <p:cNvPr id="43012" name="Rectangle 4">
            <a:extLst>
              <a:ext uri="{FF2B5EF4-FFF2-40B4-BE49-F238E27FC236}">
                <a16:creationId xmlns:a16="http://schemas.microsoft.com/office/drawing/2014/main" id="{2D2D7EC2-71C2-E8AF-CEDB-C78FACFAA48B}"/>
              </a:ext>
            </a:extLst>
          </p:cNvPr>
          <p:cNvSpPr>
            <a:spLocks noGrp="1" noChangeArrowheads="1"/>
          </p:cNvSpPr>
          <p:nvPr>
            <p:ph type="body" sz="half" idx="1"/>
          </p:nvPr>
        </p:nvSpPr>
        <p:spPr>
          <a:xfrm>
            <a:off x="393192" y="3474474"/>
            <a:ext cx="5638800" cy="3109452"/>
          </a:xfrm>
          <a:noFill/>
        </p:spPr>
        <p:txBody>
          <a:bodyPr/>
          <a:lstStyle/>
          <a:p>
            <a:pPr marL="342900" indent="-342900"/>
            <a:r>
              <a:rPr lang="en-US" altLang="en-US" sz="2800" b="1" dirty="0">
                <a:solidFill>
                  <a:schemeClr val="bg1"/>
                </a:solidFill>
              </a:rPr>
              <a:t>You will use Windows/GUI development techniques</a:t>
            </a:r>
          </a:p>
          <a:p>
            <a:pPr marL="342900" indent="-342900"/>
            <a:r>
              <a:rPr lang="en-US" altLang="en-US" sz="2800" b="1" dirty="0">
                <a:solidFill>
                  <a:schemeClr val="bg1"/>
                </a:solidFill>
              </a:rPr>
              <a:t>with IDz. These fall in to two categories: </a:t>
            </a:r>
          </a:p>
          <a:p>
            <a:pPr marL="342900" indent="-342900"/>
            <a:r>
              <a:rPr lang="en-US" altLang="en-US" sz="2800" b="1" dirty="0">
                <a:solidFill>
                  <a:schemeClr val="bg1"/>
                </a:solidFill>
              </a:rPr>
              <a:t>Keyboard-based and Mouse-based</a:t>
            </a:r>
          </a:p>
        </p:txBody>
      </p:sp>
      <p:sp>
        <p:nvSpPr>
          <p:cNvPr id="4" name="Rectangle 4">
            <a:extLst>
              <a:ext uri="{FF2B5EF4-FFF2-40B4-BE49-F238E27FC236}">
                <a16:creationId xmlns:a16="http://schemas.microsoft.com/office/drawing/2014/main" id="{C78F437D-C51A-090A-A6AE-AA98502D69F7}"/>
              </a:ext>
            </a:extLst>
          </p:cNvPr>
          <p:cNvSpPr txBox="1">
            <a:spLocks noChangeArrowheads="1"/>
          </p:cNvSpPr>
          <p:nvPr/>
        </p:nvSpPr>
        <p:spPr>
          <a:xfrm>
            <a:off x="6096000" y="3870837"/>
            <a:ext cx="5702710" cy="2316726"/>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marL="742950" lvl="1" indent="-285750" fontAlgn="auto">
              <a:buFontTx/>
              <a:buNone/>
            </a:pPr>
            <a:r>
              <a:rPr lang="en-US" altLang="en-US" sz="1600" b="1" kern="0" dirty="0">
                <a:solidFill>
                  <a:schemeClr val="bg1"/>
                </a:solidFill>
              </a:rPr>
              <a:t>Keyboard-based: Type statements</a:t>
            </a:r>
            <a:r>
              <a:rPr lang="en-US" altLang="en-US" sz="1600" kern="0" dirty="0">
                <a:solidFill>
                  <a:schemeClr val="bg1"/>
                </a:solidFill>
              </a:rPr>
              <a:t> using the Editor and use Hot Keys to perform certain functions. </a:t>
            </a:r>
          </a:p>
          <a:p>
            <a:pPr marL="742950" lvl="1" indent="-285750" fontAlgn="auto">
              <a:buFontTx/>
              <a:buNone/>
            </a:pPr>
            <a:endParaRPr lang="en-US" altLang="en-US" sz="1600" kern="0" dirty="0">
              <a:solidFill>
                <a:schemeClr val="bg1"/>
              </a:solidFill>
            </a:endParaRPr>
          </a:p>
          <a:p>
            <a:pPr marL="742950" lvl="1" indent="-285750" fontAlgn="auto">
              <a:buFontTx/>
              <a:buNone/>
            </a:pPr>
            <a:endParaRPr lang="en-US" altLang="en-US" sz="1600" b="1" kern="0" dirty="0">
              <a:solidFill>
                <a:schemeClr val="bg1"/>
              </a:solidFill>
            </a:endParaRPr>
          </a:p>
          <a:p>
            <a:pPr marL="742950" lvl="1" indent="-285750" fontAlgn="auto">
              <a:buFontTx/>
              <a:buNone/>
            </a:pPr>
            <a:r>
              <a:rPr lang="en-US" altLang="en-US" sz="1600" b="1" kern="0" dirty="0">
                <a:solidFill>
                  <a:schemeClr val="bg1"/>
                </a:solidFill>
              </a:rPr>
              <a:t>Mouse-based: Navigate through wizards, through your source files</a:t>
            </a:r>
            <a:r>
              <a:rPr lang="en-US" altLang="en-US" sz="1600" kern="0" dirty="0">
                <a:solidFill>
                  <a:schemeClr val="bg1"/>
                </a:solidFill>
              </a:rPr>
              <a:t> and do other development activities with your mouse – and you will make liberal use of the Context Menu</a:t>
            </a:r>
          </a:p>
        </p:txBody>
      </p:sp>
      <p:cxnSp>
        <p:nvCxnSpPr>
          <p:cNvPr id="6" name="Straight Connector 5">
            <a:extLst>
              <a:ext uri="{FF2B5EF4-FFF2-40B4-BE49-F238E27FC236}">
                <a16:creationId xmlns:a16="http://schemas.microsoft.com/office/drawing/2014/main" id="{A10068BF-286B-1E02-62CC-62B20C81315B}"/>
              </a:ext>
            </a:extLst>
          </p:cNvPr>
          <p:cNvCxnSpPr>
            <a:cxnSpLocks/>
          </p:cNvCxnSpPr>
          <p:nvPr/>
        </p:nvCxnSpPr>
        <p:spPr bwMode="auto">
          <a:xfrm>
            <a:off x="6392884" y="4724400"/>
            <a:ext cx="5634426" cy="0"/>
          </a:xfrm>
          <a:prstGeom prst="line">
            <a:avLst/>
          </a:prstGeom>
          <a:ln w="12700">
            <a:solidFill>
              <a:schemeClr val="bg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pic>
        <p:nvPicPr>
          <p:cNvPr id="9" name="Picture 8" descr="Tools, Blue 60 pictogram">
            <a:extLst>
              <a:ext uri="{FF2B5EF4-FFF2-40B4-BE49-F238E27FC236}">
                <a16:creationId xmlns:a16="http://schemas.microsoft.com/office/drawing/2014/main" id="{9334B1A4-14D0-8DE9-8794-477602D34BEF}"/>
              </a:ext>
            </a:extLst>
          </p:cNvPr>
          <p:cNvPicPr>
            <a:picLocks noChangeAspect="1"/>
          </p:cNvPicPr>
          <p:nvPr/>
        </p:nvPicPr>
        <p:blipFill>
          <a:blip r:embed="rId3"/>
          <a:srcRect/>
          <a:stretch/>
        </p:blipFill>
        <p:spPr>
          <a:xfrm>
            <a:off x="5486400" y="1401712"/>
            <a:ext cx="1219200" cy="12192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7" name="Title 1">
            <a:extLst>
              <a:ext uri="{FF2B5EF4-FFF2-40B4-BE49-F238E27FC236}">
                <a16:creationId xmlns:a16="http://schemas.microsoft.com/office/drawing/2014/main" id="{57757B2E-28BD-8EAC-6601-E7A5883562CE}"/>
              </a:ext>
            </a:extLst>
          </p:cNvPr>
          <p:cNvSpPr txBox="1">
            <a:spLocks noGrp="1"/>
          </p:cNvSpPr>
          <p:nvPr>
            <p:ph type="title"/>
          </p:nvPr>
        </p:nvSpPr>
        <p:spPr>
          <a:xfrm>
            <a:off x="393192" y="393192"/>
            <a:ext cx="8778875" cy="946150"/>
          </a:xfrm>
        </p:spPr>
        <p:txBody>
          <a:bodyPr>
            <a:noAutofit/>
          </a:bodyPr>
          <a:lstStyle/>
          <a:p>
            <a:pPr defTabSz="349748">
              <a:lnSpc>
                <a:spcPct val="110000"/>
              </a:lnSpc>
              <a:spcBef>
                <a:spcPts val="700"/>
              </a:spcBef>
              <a:defRPr sz="714"/>
            </a:pPr>
            <a:r>
              <a:rPr sz="3600" dirty="0"/>
              <a:t>Notices and disclaimers cont</a:t>
            </a:r>
            <a:r>
              <a:rPr lang="en-US" sz="3600" dirty="0"/>
              <a:t>'</a:t>
            </a:r>
            <a:r>
              <a:rPr sz="3600" dirty="0"/>
              <a:t>d</a:t>
            </a:r>
            <a:br>
              <a:rPr sz="3600" dirty="0"/>
            </a:br>
            <a:br>
              <a:rPr sz="3200" dirty="0"/>
            </a:br>
            <a:br>
              <a:rPr sz="3200" dirty="0"/>
            </a:br>
            <a:endParaRPr sz="3200" dirty="0"/>
          </a:p>
        </p:txBody>
      </p:sp>
      <p:sp>
        <p:nvSpPr>
          <p:cNvPr id="1698" name="Slide Number Placeholder 2">
            <a:extLst>
              <a:ext uri="{FF2B5EF4-FFF2-40B4-BE49-F238E27FC236}">
                <a16:creationId xmlns:a16="http://schemas.microsoft.com/office/drawing/2014/main" id="{D0EB3814-2C0E-88B3-F972-0F15C59A2CC1}"/>
              </a:ext>
            </a:extLst>
          </p:cNvPr>
          <p:cNvSpPr>
            <a:spLocks noGrp="1"/>
          </p:cNvSpPr>
          <p:nvPr>
            <p:ph type="sldNum" sz="quarter" idx="4294967295"/>
          </p:nvPr>
        </p:nvSpPr>
        <p:spPr>
          <a:xfrm>
            <a:off x="12022138" y="8126413"/>
            <a:ext cx="169862" cy="254000"/>
          </a:xfrm>
          <a:prstGeom prst="rect">
            <a:avLst/>
          </a:prstGeom>
          <a:ln w="12700">
            <a:miter lim="400000"/>
          </a:ln>
        </p:spPr>
        <p:txBody>
          <a:bodyPr wrap="non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hangingPunct="0">
              <a:defRPr/>
            </a:pPr>
            <a:fld id="{AB339618-B55D-0C40-80B1-AE6E040B3561}" type="slidenum">
              <a:rPr lang="en-US" smtClean="0"/>
              <a:pPr hangingPunct="0">
                <a:defRPr/>
              </a:pPr>
              <a:t>3</a:t>
            </a:fld>
            <a:endParaRPr kern="0"/>
          </a:p>
        </p:txBody>
      </p:sp>
      <p:sp>
        <p:nvSpPr>
          <p:cNvPr id="1699" name="Content Placeholder 4">
            <a:extLst>
              <a:ext uri="{FF2B5EF4-FFF2-40B4-BE49-F238E27FC236}">
                <a16:creationId xmlns:a16="http://schemas.microsoft.com/office/drawing/2014/main" id="{4970EF89-D653-5369-B020-A41A8C9C5B4A}"/>
              </a:ext>
            </a:extLst>
          </p:cNvPr>
          <p:cNvSpPr txBox="1"/>
          <p:nvPr/>
        </p:nvSpPr>
        <p:spPr>
          <a:xfrm>
            <a:off x="473078" y="1524000"/>
            <a:ext cx="5562600" cy="4162422"/>
          </a:xfrm>
          <a:prstGeom prst="rect">
            <a:avLst/>
          </a:prstGeom>
          <a:ln w="12700">
            <a:miter lim="400000"/>
          </a:ln>
        </p:spPr>
        <p:txBody>
          <a:bodyPr wrap="square" lIns="0" tIns="0" rIns="0" bIns="0">
            <a:spAutoFit/>
          </a:bodyPr>
          <a:lstStyle/>
          <a:p>
            <a:pPr defTabSz="342892">
              <a:lnSpc>
                <a:spcPct val="110000"/>
              </a:lnSpc>
              <a:spcBef>
                <a:spcPts val="900"/>
              </a:spcBef>
              <a:defRPr sz="900">
                <a:solidFill>
                  <a:srgbClr val="000000"/>
                </a:solidFill>
                <a:latin typeface="Calibri"/>
                <a:ea typeface="Calibri"/>
                <a:cs typeface="Calibri"/>
                <a:sym typeface="Calibri"/>
              </a:defRPr>
            </a:pPr>
            <a:r>
              <a:rPr sz="1600" kern="0" dirty="0">
                <a:solidFill>
                  <a:srgbClr val="000000"/>
                </a:solidFill>
                <a:latin typeface="+mn-lt"/>
                <a:ea typeface="Calibri"/>
                <a:cs typeface="Calibri"/>
                <a:sym typeface="Calibri"/>
              </a:rPr>
              <a:t>Information concerning non-IBM products was obtained from the suppliers of those products, their published announcements or other publicly available sources. IBM has not tested those products about this publication and cannot confirm the accuracy of performance, compatibility or any other claims related to non-IBM products. </a:t>
            </a:r>
            <a:endParaRPr sz="1800" kern="0" dirty="0">
              <a:solidFill>
                <a:srgbClr val="E7E6E6"/>
              </a:solidFill>
              <a:latin typeface="+mn-lt"/>
              <a:ea typeface="Calibri"/>
              <a:cs typeface="Calibri"/>
              <a:sym typeface="Calibri"/>
            </a:endParaRPr>
          </a:p>
          <a:p>
            <a:pPr defTabSz="342892">
              <a:lnSpc>
                <a:spcPct val="110000"/>
              </a:lnSpc>
              <a:spcBef>
                <a:spcPts val="900"/>
              </a:spcBef>
              <a:defRPr sz="900">
                <a:solidFill>
                  <a:srgbClr val="000000"/>
                </a:solidFill>
                <a:latin typeface="Calibri"/>
                <a:ea typeface="Calibri"/>
                <a:cs typeface="Calibri"/>
                <a:sym typeface="Calibri"/>
              </a:defRPr>
            </a:pPr>
            <a:r>
              <a:rPr sz="1600" kern="0" dirty="0">
                <a:solidFill>
                  <a:srgbClr val="000000"/>
                </a:solidFill>
                <a:latin typeface="+mn-lt"/>
                <a:ea typeface="Calibri"/>
                <a:cs typeface="Calibri"/>
                <a:sym typeface="Calibri"/>
              </a:rPr>
              <a:t>Questions on the capabilities of non-IBM products should be addressed to the suppliers of those products. IBM does not warrant the quality of any third-party products, or the ability of any such third-party products to interoperate with IBM’s products. IBM expressly disclaims all warranties, expressed or implied, including but not limited to, the implied warranties of merchantability and fitness for a purpose.</a:t>
            </a:r>
          </a:p>
        </p:txBody>
      </p:sp>
      <p:sp>
        <p:nvSpPr>
          <p:cNvPr id="1700" name="Content Placeholder 5">
            <a:extLst>
              <a:ext uri="{FF2B5EF4-FFF2-40B4-BE49-F238E27FC236}">
                <a16:creationId xmlns:a16="http://schemas.microsoft.com/office/drawing/2014/main" id="{2A744CB7-7AFA-7495-E071-59781B1AF567}"/>
              </a:ext>
            </a:extLst>
          </p:cNvPr>
          <p:cNvSpPr txBox="1"/>
          <p:nvPr/>
        </p:nvSpPr>
        <p:spPr>
          <a:xfrm>
            <a:off x="6781800" y="1529993"/>
            <a:ext cx="4343400" cy="4819524"/>
          </a:xfrm>
          <a:prstGeom prst="rect">
            <a:avLst/>
          </a:prstGeom>
          <a:ln w="12700">
            <a:miter lim="400000"/>
          </a:ln>
        </p:spPr>
        <p:txBody>
          <a:bodyPr lIns="0" tIns="0" rIns="0" bIns="0">
            <a:spAutoFit/>
          </a:bodyPr>
          <a:lstStyle/>
          <a:p>
            <a:pPr defTabSz="342892">
              <a:lnSpc>
                <a:spcPct val="110000"/>
              </a:lnSpc>
              <a:spcBef>
                <a:spcPts val="900"/>
              </a:spcBef>
              <a:defRPr sz="900">
                <a:solidFill>
                  <a:srgbClr val="000000"/>
                </a:solidFill>
                <a:latin typeface="Calibri"/>
                <a:ea typeface="Calibri"/>
                <a:cs typeface="Calibri"/>
                <a:sym typeface="Calibri"/>
              </a:defRPr>
            </a:pPr>
            <a:r>
              <a:rPr lang="en-US" sz="1600" kern="0" dirty="0">
                <a:solidFill>
                  <a:srgbClr val="000000"/>
                </a:solidFill>
                <a:latin typeface="+mn-lt"/>
                <a:ea typeface="Calibri"/>
                <a:cs typeface="Calibri"/>
                <a:sym typeface="Calibri"/>
              </a:rPr>
              <a:t>The provision of the information contained herein is not intended to, and does not, grant any right or license under any IBM patents, copyrights, trademarks or other intellectual property right.</a:t>
            </a:r>
          </a:p>
          <a:p>
            <a:pPr defTabSz="342892">
              <a:lnSpc>
                <a:spcPct val="110000"/>
              </a:lnSpc>
              <a:spcBef>
                <a:spcPts val="900"/>
              </a:spcBef>
              <a:defRPr sz="900">
                <a:solidFill>
                  <a:srgbClr val="000000"/>
                </a:solidFill>
                <a:latin typeface="Calibri"/>
                <a:ea typeface="Calibri"/>
                <a:cs typeface="Calibri"/>
                <a:sym typeface="Calibri"/>
              </a:defRPr>
            </a:pPr>
            <a:endParaRPr lang="en-US" sz="1600" kern="0" dirty="0">
              <a:solidFill>
                <a:srgbClr val="000000"/>
              </a:solidFill>
              <a:latin typeface="+mn-lt"/>
              <a:ea typeface="Calibri"/>
              <a:cs typeface="Calibri"/>
              <a:sym typeface="Calibri"/>
            </a:endParaRPr>
          </a:p>
          <a:p>
            <a:pPr defTabSz="342892">
              <a:lnSpc>
                <a:spcPct val="110000"/>
              </a:lnSpc>
              <a:spcBef>
                <a:spcPts val="900"/>
              </a:spcBef>
              <a:defRPr sz="900">
                <a:solidFill>
                  <a:srgbClr val="000000"/>
                </a:solidFill>
                <a:latin typeface="Calibri"/>
                <a:ea typeface="Calibri"/>
                <a:cs typeface="Calibri"/>
                <a:sym typeface="Calibri"/>
              </a:defRPr>
            </a:pPr>
            <a:r>
              <a:rPr sz="1600" kern="0" dirty="0">
                <a:solidFill>
                  <a:srgbClr val="000000"/>
                </a:solidFill>
                <a:latin typeface="+mn-lt"/>
                <a:ea typeface="Calibri"/>
                <a:cs typeface="Calibri"/>
                <a:sym typeface="Calibri"/>
              </a:rPr>
              <a:t>IBM, the IBM logo, ibm.com and [names of other referenced IBM products and services used in the presentation] are trademarks of International Business Machines Corporation, registered in many jurisdictions worldwide. Other product and service names might be trademarks of IBM or other companies. A current list of IBM trademarks is available on the Web at “Copyright and trademark information” at: </a:t>
            </a:r>
            <a:r>
              <a:rPr sz="1600" u="sng" kern="0" dirty="0">
                <a:solidFill>
                  <a:srgbClr val="0563C1"/>
                </a:solidFill>
                <a:uFill>
                  <a:solidFill>
                    <a:srgbClr val="0563C1"/>
                  </a:solidFill>
                </a:uFill>
                <a:latin typeface="+mn-lt"/>
                <a:ea typeface="Calibri"/>
                <a:cs typeface="Calibri"/>
                <a:sym typeface="Calibri"/>
                <a:hlinkClick r:id="rId3"/>
              </a:rPr>
              <a:t>www.ibm.com/legal/copytrade.shtml</a:t>
            </a:r>
            <a:r>
              <a:rPr sz="1600" kern="0" dirty="0">
                <a:solidFill>
                  <a:srgbClr val="000000"/>
                </a:solidFill>
                <a:latin typeface="+mn-lt"/>
                <a:ea typeface="Calibri"/>
                <a:cs typeface="Calibri"/>
                <a:sym typeface="Calibri"/>
              </a:rPr>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ABCCBFCD-3A9E-5798-5700-14BDF18B8C0E}"/>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Source Code Location</a:t>
            </a:r>
          </a:p>
        </p:txBody>
      </p:sp>
      <p:sp>
        <p:nvSpPr>
          <p:cNvPr id="3113987" name="Rectangle 3">
            <a:extLst>
              <a:ext uri="{FF2B5EF4-FFF2-40B4-BE49-F238E27FC236}">
                <a16:creationId xmlns:a16="http://schemas.microsoft.com/office/drawing/2014/main" id="{7F36510B-F4B5-2DDF-4ED5-D83BE8DD7DBF}"/>
              </a:ext>
            </a:extLst>
          </p:cNvPr>
          <p:cNvSpPr>
            <a:spLocks noGrp="1" noChangeArrowheads="1"/>
          </p:cNvSpPr>
          <p:nvPr>
            <p:ph idx="1"/>
          </p:nvPr>
        </p:nvSpPr>
        <p:spPr>
          <a:xfrm>
            <a:off x="897885" y="1447800"/>
            <a:ext cx="2444460" cy="4262236"/>
          </a:xfrm>
          <a:solidFill>
            <a:schemeClr val="tx1"/>
          </a:solidFill>
        </p:spPr>
        <p:txBody>
          <a:bodyPr lIns="182880" tIns="91440" rIns="182880" bIns="91440"/>
          <a:lstStyle/>
          <a:p>
            <a:pPr eaLnBrk="1" hangingPunct="1">
              <a:defRPr/>
            </a:pPr>
            <a:r>
              <a:rPr lang="en-US" sz="1400" dirty="0">
                <a:solidFill>
                  <a:schemeClr val="bg1"/>
                </a:solidFill>
                <a:latin typeface="+mn-lt"/>
              </a:rPr>
              <a:t>In the first few modules of this course, you will learn             how to navigate the Workbench, and how to                           analyze and edit COBOL source programs.</a:t>
            </a:r>
          </a:p>
          <a:p>
            <a:pPr eaLnBrk="1" hangingPunct="1">
              <a:buFont typeface="Wingdings" pitchFamily="2" charset="2"/>
              <a:buNone/>
              <a:defRPr/>
            </a:pPr>
            <a:endParaRPr lang="en-US" sz="1400" dirty="0">
              <a:solidFill>
                <a:schemeClr val="bg1"/>
              </a:solidFill>
              <a:latin typeface="+mn-lt"/>
            </a:endParaRPr>
          </a:p>
          <a:p>
            <a:pPr eaLnBrk="1" hangingPunct="1">
              <a:defRPr/>
            </a:pPr>
            <a:r>
              <a:rPr lang="en-US" sz="1400" dirty="0">
                <a:solidFill>
                  <a:schemeClr val="bg1"/>
                </a:solidFill>
                <a:latin typeface="+mn-lt"/>
              </a:rPr>
              <a:t>The program source used in these modules will reside locally inside of the </a:t>
            </a:r>
            <a:r>
              <a:rPr lang="en-US" sz="1400" b="1" dirty="0">
                <a:solidFill>
                  <a:schemeClr val="bg1"/>
                </a:solidFill>
                <a:latin typeface="+mn-lt"/>
              </a:rPr>
              <a:t>education workspace</a:t>
            </a:r>
            <a:r>
              <a:rPr lang="en-US" sz="1400" dirty="0">
                <a:solidFill>
                  <a:schemeClr val="bg1"/>
                </a:solidFill>
                <a:latin typeface="+mn-lt"/>
              </a:rPr>
              <a:t>.</a:t>
            </a:r>
            <a:endParaRPr lang="en-US" sz="1400" b="1" dirty="0">
              <a:solidFill>
                <a:schemeClr val="bg1"/>
              </a:solidFill>
              <a:effectLst>
                <a:outerShdw blurRad="38100" dist="38100" dir="2700000" algn="tl">
                  <a:srgbClr val="C0C0C0"/>
                </a:outerShdw>
              </a:effectLst>
              <a:latin typeface="+mn-lt"/>
            </a:endParaRPr>
          </a:p>
          <a:p>
            <a:pPr eaLnBrk="1" hangingPunct="1">
              <a:defRPr/>
            </a:pPr>
            <a:endParaRPr lang="en-US" sz="1400" b="1" dirty="0">
              <a:solidFill>
                <a:schemeClr val="bg1"/>
              </a:solidFill>
              <a:effectLst>
                <a:outerShdw blurRad="38100" dist="38100" dir="2700000" algn="tl">
                  <a:srgbClr val="C0C0C0"/>
                </a:outerShdw>
              </a:effectLst>
              <a:latin typeface="+mn-lt"/>
            </a:endParaRPr>
          </a:p>
          <a:p>
            <a:pPr eaLnBrk="1" hangingPunct="1">
              <a:defRPr/>
            </a:pPr>
            <a:r>
              <a:rPr lang="en-US" sz="1400" dirty="0">
                <a:solidFill>
                  <a:schemeClr val="bg1"/>
                </a:solidFill>
                <a:latin typeface="+mn-lt"/>
              </a:rPr>
              <a:t>Eventually you will work exclusively with program source that resides on </a:t>
            </a:r>
            <a:r>
              <a:rPr lang="en-US" sz="1400" b="1" dirty="0">
                <a:solidFill>
                  <a:schemeClr val="bg1"/>
                </a:solidFill>
                <a:latin typeface="+mn-lt"/>
              </a:rPr>
              <a:t>your</a:t>
            </a:r>
            <a:r>
              <a:rPr lang="en-US" sz="1400" dirty="0">
                <a:solidFill>
                  <a:schemeClr val="bg1"/>
                </a:solidFill>
                <a:latin typeface="+mn-lt"/>
              </a:rPr>
              <a:t> mainframe, unless you are using Git.</a:t>
            </a:r>
          </a:p>
          <a:p>
            <a:pPr eaLnBrk="1" hangingPunct="1">
              <a:defRPr/>
            </a:pPr>
            <a:endParaRPr lang="en-US" sz="1400" dirty="0">
              <a:solidFill>
                <a:schemeClr val="bg1"/>
              </a:solidFill>
              <a:latin typeface="+mn-lt"/>
            </a:endParaRPr>
          </a:p>
        </p:txBody>
      </p:sp>
      <p:pic>
        <p:nvPicPr>
          <p:cNvPr id="3" name="Picture 2" descr="Desktop, Black pictogram">
            <a:extLst>
              <a:ext uri="{FF2B5EF4-FFF2-40B4-BE49-F238E27FC236}">
                <a16:creationId xmlns:a16="http://schemas.microsoft.com/office/drawing/2014/main" id="{F23C8F96-9753-8AC3-2FF0-B6C26CFBB328}"/>
              </a:ext>
            </a:extLst>
          </p:cNvPr>
          <p:cNvPicPr>
            <a:picLocks noChangeAspect="1"/>
          </p:cNvPicPr>
          <p:nvPr/>
        </p:nvPicPr>
        <p:blipFill>
          <a:blip r:embed="rId2"/>
          <a:srcRect/>
          <a:stretch/>
        </p:blipFill>
        <p:spPr>
          <a:xfrm>
            <a:off x="9144000" y="609600"/>
            <a:ext cx="1905000" cy="1905000"/>
          </a:xfrm>
          <a:prstGeom prst="rect">
            <a:avLst/>
          </a:prstGeom>
        </p:spPr>
      </p:pic>
      <p:pic>
        <p:nvPicPr>
          <p:cNvPr id="5" name="Picture 4" descr="A screen shot of a black background&#10;&#10;Description automatically generated">
            <a:extLst>
              <a:ext uri="{FF2B5EF4-FFF2-40B4-BE49-F238E27FC236}">
                <a16:creationId xmlns:a16="http://schemas.microsoft.com/office/drawing/2014/main" id="{41DE486D-BA91-C5EA-87D7-2B3FB522EB40}"/>
              </a:ext>
            </a:extLst>
          </p:cNvPr>
          <p:cNvPicPr>
            <a:picLocks noChangeAspect="1"/>
          </p:cNvPicPr>
          <p:nvPr/>
        </p:nvPicPr>
        <p:blipFill rotWithShape="1">
          <a:blip r:embed="rId3">
            <a:biLevel thresh="50000"/>
            <a:extLst>
              <a:ext uri="{28A0092B-C50C-407E-A947-70E740481C1C}">
                <a14:useLocalDpi xmlns:a14="http://schemas.microsoft.com/office/drawing/2010/main" val="0"/>
              </a:ext>
            </a:extLst>
          </a:blip>
          <a:srcRect l="23333" t="17778" r="22519" b="35555"/>
          <a:stretch/>
        </p:blipFill>
        <p:spPr>
          <a:xfrm>
            <a:off x="8790186" y="4343401"/>
            <a:ext cx="2612628" cy="2251667"/>
          </a:xfrm>
          <a:prstGeom prst="rect">
            <a:avLst/>
          </a:prstGeom>
        </p:spPr>
      </p:pic>
      <p:sp>
        <p:nvSpPr>
          <p:cNvPr id="6" name="Rectangle 3">
            <a:extLst>
              <a:ext uri="{FF2B5EF4-FFF2-40B4-BE49-F238E27FC236}">
                <a16:creationId xmlns:a16="http://schemas.microsoft.com/office/drawing/2014/main" id="{665D384F-5DC7-BBF4-D1B4-F5D4D1652410}"/>
              </a:ext>
            </a:extLst>
          </p:cNvPr>
          <p:cNvSpPr txBox="1">
            <a:spLocks noChangeArrowheads="1"/>
          </p:cNvSpPr>
          <p:nvPr/>
        </p:nvSpPr>
        <p:spPr>
          <a:xfrm>
            <a:off x="4489686" y="2514600"/>
            <a:ext cx="3506973" cy="56213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fontAlgn="auto">
              <a:buFont typeface="Wingdings" pitchFamily="2" charset="2"/>
              <a:buNone/>
              <a:defRPr/>
            </a:pPr>
            <a:r>
              <a:rPr lang="en-US" sz="2400" kern="0" dirty="0">
                <a:solidFill>
                  <a:schemeClr val="accent3"/>
                </a:solidFill>
              </a:rPr>
              <a:t>It does not matter </a:t>
            </a:r>
            <a:r>
              <a:rPr lang="en-US" sz="2400" b="1" kern="0" dirty="0">
                <a:solidFill>
                  <a:schemeClr val="accent3"/>
                </a:solidFill>
              </a:rPr>
              <a:t>where</a:t>
            </a:r>
            <a:r>
              <a:rPr lang="en-US" sz="2400" kern="0" dirty="0">
                <a:solidFill>
                  <a:schemeClr val="accent3"/>
                </a:solidFill>
              </a:rPr>
              <a:t> your source code is stored. IDz features, functions and techniques will work the same way.</a:t>
            </a:r>
          </a:p>
        </p:txBody>
      </p:sp>
      <p:cxnSp>
        <p:nvCxnSpPr>
          <p:cNvPr id="8" name="Straight Arrow Connector 7">
            <a:extLst>
              <a:ext uri="{FF2B5EF4-FFF2-40B4-BE49-F238E27FC236}">
                <a16:creationId xmlns:a16="http://schemas.microsoft.com/office/drawing/2014/main" id="{64FE46EE-B29A-4CB2-4D11-F9E5D463A63F}"/>
              </a:ext>
            </a:extLst>
          </p:cNvPr>
          <p:cNvCxnSpPr>
            <a:cxnSpLocks/>
          </p:cNvCxnSpPr>
          <p:nvPr/>
        </p:nvCxnSpPr>
        <p:spPr bwMode="auto">
          <a:xfrm flipV="1">
            <a:off x="8075029" y="1920657"/>
            <a:ext cx="875072" cy="593943"/>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15FE9A1F-5698-3503-25B6-47611E51A5C0}"/>
              </a:ext>
            </a:extLst>
          </p:cNvPr>
          <p:cNvCxnSpPr>
            <a:cxnSpLocks/>
          </p:cNvCxnSpPr>
          <p:nvPr/>
        </p:nvCxnSpPr>
        <p:spPr bwMode="auto">
          <a:xfrm>
            <a:off x="8153400" y="4572000"/>
            <a:ext cx="796701" cy="555053"/>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8187325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a:extLst>
              <a:ext uri="{FF2B5EF4-FFF2-40B4-BE49-F238E27FC236}">
                <a16:creationId xmlns:a16="http://schemas.microsoft.com/office/drawing/2014/main" id="{AB71CEC5-F17D-5CFD-AB0A-47AD012B28A8}"/>
              </a:ext>
            </a:extLst>
          </p:cNvPr>
          <p:cNvSpPr>
            <a:spLocks noGrp="1" noChangeArrowheads="1"/>
          </p:cNvSpPr>
          <p:nvPr>
            <p:ph type="title"/>
          </p:nvPr>
        </p:nvSpPr>
        <p:spPr>
          <a:xfrm>
            <a:off x="393192" y="393192"/>
            <a:ext cx="11999384" cy="533400"/>
          </a:xfrm>
          <a:noFill/>
        </p:spPr>
        <p:txBody>
          <a:bodyPr/>
          <a:lstStyle/>
          <a:p>
            <a:pPr eaLnBrk="1" hangingPunct="1"/>
            <a:r>
              <a:rPr lang="en-US" altLang="en-US" sz="3600" dirty="0"/>
              <a:t>Terms and Concepts – Local Workstation Project</a:t>
            </a:r>
          </a:p>
        </p:txBody>
      </p:sp>
      <p:sp>
        <p:nvSpPr>
          <p:cNvPr id="46083" name="Rectangle 4">
            <a:extLst>
              <a:ext uri="{FF2B5EF4-FFF2-40B4-BE49-F238E27FC236}">
                <a16:creationId xmlns:a16="http://schemas.microsoft.com/office/drawing/2014/main" id="{B61335DD-E12B-DDEF-40DB-83C54A27248A}"/>
              </a:ext>
            </a:extLst>
          </p:cNvPr>
          <p:cNvSpPr>
            <a:spLocks noGrp="1" noChangeArrowheads="1"/>
          </p:cNvSpPr>
          <p:nvPr>
            <p:ph type="body" sz="half" idx="1"/>
          </p:nvPr>
        </p:nvSpPr>
        <p:spPr>
          <a:xfrm>
            <a:off x="959443" y="1127558"/>
            <a:ext cx="4102100" cy="5329875"/>
          </a:xfrm>
        </p:spPr>
        <p:txBody>
          <a:bodyPr/>
          <a:lstStyle/>
          <a:p>
            <a:r>
              <a:rPr lang="en-US" altLang="en-US" sz="1850" dirty="0"/>
              <a:t>In this class, you will work with a variety of COBOL resources: programs, copybooks, compile listings, executables, data files and so forth. </a:t>
            </a:r>
          </a:p>
          <a:p>
            <a:endParaRPr lang="en-US" altLang="en-US" sz="1850" dirty="0"/>
          </a:p>
          <a:p>
            <a:r>
              <a:rPr lang="en-US" altLang="en-US" sz="1850" dirty="0"/>
              <a:t>In this first module of IDz class you will store, organize and manage the workshop resources in </a:t>
            </a:r>
            <a:r>
              <a:rPr lang="en-US" altLang="en-US" sz="1850" b="1" dirty="0"/>
              <a:t>Local Workstation Projects</a:t>
            </a:r>
            <a:r>
              <a:rPr lang="en-US" altLang="en-US" sz="1850" dirty="0"/>
              <a:t>.  </a:t>
            </a:r>
          </a:p>
          <a:p>
            <a:endParaRPr lang="en-US" altLang="en-US" sz="1850" dirty="0"/>
          </a:p>
          <a:p>
            <a:r>
              <a:rPr lang="en-US" altLang="en-US" sz="1850" dirty="0"/>
              <a:t>In subsequent modules you will copy all the working files to your mainframe. And when you work with your production source code, you will be accessing files </a:t>
            </a:r>
            <a:r>
              <a:rPr lang="en-US" altLang="en-US" sz="1850" b="1" dirty="0"/>
              <a:t>exclusively</a:t>
            </a:r>
            <a:r>
              <a:rPr lang="en-US" altLang="en-US" sz="1850" dirty="0"/>
              <a:t>  on your mainframe, usually through SCM integration with IDz.</a:t>
            </a:r>
          </a:p>
        </p:txBody>
      </p:sp>
      <p:grpSp>
        <p:nvGrpSpPr>
          <p:cNvPr id="46084" name="Group 3">
            <a:extLst>
              <a:ext uri="{FF2B5EF4-FFF2-40B4-BE49-F238E27FC236}">
                <a16:creationId xmlns:a16="http://schemas.microsoft.com/office/drawing/2014/main" id="{98A40A71-9089-E677-8284-9C769958CE57}"/>
              </a:ext>
            </a:extLst>
          </p:cNvPr>
          <p:cNvGrpSpPr>
            <a:grpSpLocks/>
          </p:cNvGrpSpPr>
          <p:nvPr/>
        </p:nvGrpSpPr>
        <p:grpSpPr bwMode="auto">
          <a:xfrm>
            <a:off x="5694145" y="2873810"/>
            <a:ext cx="1495617" cy="2928762"/>
            <a:chOff x="5195039" y="3638542"/>
            <a:chExt cx="1258726" cy="2476779"/>
          </a:xfrm>
        </p:grpSpPr>
        <p:sp>
          <p:nvSpPr>
            <p:cNvPr id="46086" name="Text Box 5">
              <a:extLst>
                <a:ext uri="{FF2B5EF4-FFF2-40B4-BE49-F238E27FC236}">
                  <a16:creationId xmlns:a16="http://schemas.microsoft.com/office/drawing/2014/main" id="{0CCE9815-2FE7-7715-F015-36D9231A3409}"/>
                </a:ext>
              </a:extLst>
            </p:cNvPr>
            <p:cNvSpPr txBox="1">
              <a:spLocks noChangeArrowheads="1"/>
            </p:cNvSpPr>
            <p:nvPr/>
          </p:nvSpPr>
          <p:spPr bwMode="auto">
            <a:xfrm>
              <a:off x="5195039" y="3638542"/>
              <a:ext cx="1253586" cy="390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200" dirty="0">
                  <a:latin typeface="+mn-lt"/>
                </a:rPr>
                <a:t>Local Workstation </a:t>
              </a:r>
            </a:p>
            <a:p>
              <a:pPr algn="r" eaLnBrk="1" hangingPunct="1">
                <a:lnSpc>
                  <a:spcPct val="100000"/>
                </a:lnSpc>
                <a:spcBef>
                  <a:spcPct val="0"/>
                </a:spcBef>
                <a:buClrTx/>
                <a:buFontTx/>
                <a:buNone/>
              </a:pPr>
              <a:r>
                <a:rPr lang="en-US" altLang="en-US" sz="1200" dirty="0">
                  <a:latin typeface="+mn-lt"/>
                </a:rPr>
                <a:t>Project</a:t>
              </a:r>
            </a:p>
          </p:txBody>
        </p:sp>
        <p:sp>
          <p:nvSpPr>
            <p:cNvPr id="46087" name="Text Box 6">
              <a:extLst>
                <a:ext uri="{FF2B5EF4-FFF2-40B4-BE49-F238E27FC236}">
                  <a16:creationId xmlns:a16="http://schemas.microsoft.com/office/drawing/2014/main" id="{CFC6053B-7A9F-C517-21DF-0B1E33554751}"/>
                </a:ext>
              </a:extLst>
            </p:cNvPr>
            <p:cNvSpPr txBox="1">
              <a:spLocks noChangeArrowheads="1"/>
            </p:cNvSpPr>
            <p:nvPr/>
          </p:nvSpPr>
          <p:spPr bwMode="auto">
            <a:xfrm>
              <a:off x="5814277" y="4727206"/>
              <a:ext cx="634348" cy="234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200" dirty="0">
                  <a:latin typeface="+mn-lt"/>
                </a:rPr>
                <a:t>Folders </a:t>
              </a:r>
            </a:p>
          </p:txBody>
        </p:sp>
        <p:sp>
          <p:nvSpPr>
            <p:cNvPr id="46088" name="Text Box 7">
              <a:extLst>
                <a:ext uri="{FF2B5EF4-FFF2-40B4-BE49-F238E27FC236}">
                  <a16:creationId xmlns:a16="http://schemas.microsoft.com/office/drawing/2014/main" id="{FCBF6343-53CA-3005-D2E6-A03179C1F92A}"/>
                </a:ext>
              </a:extLst>
            </p:cNvPr>
            <p:cNvSpPr txBox="1">
              <a:spLocks noChangeArrowheads="1"/>
            </p:cNvSpPr>
            <p:nvPr/>
          </p:nvSpPr>
          <p:spPr bwMode="auto">
            <a:xfrm>
              <a:off x="5985356" y="5881070"/>
              <a:ext cx="468409" cy="234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200" dirty="0">
                  <a:latin typeface="+mn-lt"/>
                </a:rPr>
                <a:t>Files </a:t>
              </a:r>
            </a:p>
          </p:txBody>
        </p:sp>
      </p:grpSp>
      <p:pic>
        <p:nvPicPr>
          <p:cNvPr id="3" name="Picture 2">
            <a:extLst>
              <a:ext uri="{FF2B5EF4-FFF2-40B4-BE49-F238E27FC236}">
                <a16:creationId xmlns:a16="http://schemas.microsoft.com/office/drawing/2014/main" id="{EFE23765-1756-1664-1235-F337F507D016}"/>
              </a:ext>
            </a:extLst>
          </p:cNvPr>
          <p:cNvPicPr>
            <a:picLocks noChangeAspect="1"/>
          </p:cNvPicPr>
          <p:nvPr/>
        </p:nvPicPr>
        <p:blipFill rotWithShape="1">
          <a:blip r:embed="rId3"/>
          <a:srcRect b="16754"/>
          <a:stretch/>
        </p:blipFill>
        <p:spPr>
          <a:xfrm>
            <a:off x="7620000" y="2418843"/>
            <a:ext cx="4102100" cy="4038591"/>
          </a:xfrm>
          <a:prstGeom prst="rect">
            <a:avLst/>
          </a:prstGeom>
          <a:ln>
            <a:solidFill>
              <a:schemeClr val="tx1"/>
            </a:solidFill>
          </a:ln>
        </p:spPr>
      </p:pic>
      <p:cxnSp>
        <p:nvCxnSpPr>
          <p:cNvPr id="5" name="Straight Arrow Connector 4">
            <a:extLst>
              <a:ext uri="{FF2B5EF4-FFF2-40B4-BE49-F238E27FC236}">
                <a16:creationId xmlns:a16="http://schemas.microsoft.com/office/drawing/2014/main" id="{E6C5A023-BD6B-AEF6-02DA-F18D1B711B31}"/>
              </a:ext>
            </a:extLst>
          </p:cNvPr>
          <p:cNvCxnSpPr>
            <a:cxnSpLocks/>
          </p:cNvCxnSpPr>
          <p:nvPr/>
        </p:nvCxnSpPr>
        <p:spPr bwMode="auto">
          <a:xfrm>
            <a:off x="7183655" y="3104642"/>
            <a:ext cx="294220" cy="0"/>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cxnSp>
        <p:nvCxnSpPr>
          <p:cNvPr id="8" name="Straight Arrow Connector 7">
            <a:extLst>
              <a:ext uri="{FF2B5EF4-FFF2-40B4-BE49-F238E27FC236}">
                <a16:creationId xmlns:a16="http://schemas.microsoft.com/office/drawing/2014/main" id="{122E18C6-CBC1-A17A-934E-078A10ACCD7B}"/>
              </a:ext>
            </a:extLst>
          </p:cNvPr>
          <p:cNvCxnSpPr>
            <a:stCxn id="46087" idx="3"/>
          </p:cNvCxnSpPr>
          <p:nvPr/>
        </p:nvCxnSpPr>
        <p:spPr bwMode="auto">
          <a:xfrm flipV="1">
            <a:off x="7183655" y="4299641"/>
            <a:ext cx="294220" cy="1"/>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204E25BB-94E7-4E3D-1C0E-0C9301A2344C}"/>
              </a:ext>
            </a:extLst>
          </p:cNvPr>
          <p:cNvCxnSpPr>
            <a:stCxn id="46088" idx="3"/>
          </p:cNvCxnSpPr>
          <p:nvPr/>
        </p:nvCxnSpPr>
        <p:spPr bwMode="auto">
          <a:xfrm flipV="1">
            <a:off x="7189762" y="5664072"/>
            <a:ext cx="288113" cy="1"/>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
        <p:nvSpPr>
          <p:cNvPr id="11" name="Rectangle 4">
            <a:extLst>
              <a:ext uri="{FF2B5EF4-FFF2-40B4-BE49-F238E27FC236}">
                <a16:creationId xmlns:a16="http://schemas.microsoft.com/office/drawing/2014/main" id="{7576C9AD-A025-E00D-6CBB-150DF9443140}"/>
              </a:ext>
            </a:extLst>
          </p:cNvPr>
          <p:cNvSpPr txBox="1">
            <a:spLocks noChangeArrowheads="1"/>
          </p:cNvSpPr>
          <p:nvPr/>
        </p:nvSpPr>
        <p:spPr>
          <a:xfrm>
            <a:off x="5689228" y="1112319"/>
            <a:ext cx="6032871" cy="10756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fontAlgn="auto"/>
            <a:r>
              <a:rPr lang="en-US" altLang="en-US" sz="1800" kern="0" dirty="0"/>
              <a:t>Local Workstation Project resources are organized into: </a:t>
            </a:r>
          </a:p>
          <a:p>
            <a:pPr marL="742950" lvl="1" indent="-285750" fontAlgn="auto">
              <a:buFontTx/>
              <a:buChar char="-"/>
            </a:pPr>
            <a:r>
              <a:rPr lang="en-US" altLang="en-US" kern="0" dirty="0"/>
              <a:t>A .project – folders and sub-folders - individual files</a:t>
            </a:r>
          </a:p>
          <a:p>
            <a:pPr marL="742950" lvl="1" indent="-285750" fontAlgn="auto">
              <a:buFontTx/>
              <a:buChar char="-"/>
            </a:pPr>
            <a:r>
              <a:rPr lang="en-US" altLang="en-US" kern="0" dirty="0"/>
              <a:t>Note that the files will have an extension which is used by the IDz editor tools</a:t>
            </a:r>
          </a:p>
          <a:p>
            <a:pPr fontAlgn="auto"/>
            <a:endParaRPr lang="en-US" altLang="en-US" kern="0" dirty="0">
              <a:solidFill>
                <a:schemeClr val="accent2"/>
              </a:solidFill>
            </a:endParaRPr>
          </a:p>
          <a:p>
            <a:pPr fontAlgn="auto"/>
            <a:endParaRPr lang="en-US" altLang="en-US" sz="2200" kern="0" dirty="0">
              <a:solidFill>
                <a:schemeClr val="accent2"/>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3">
            <a:extLst>
              <a:ext uri="{FF2B5EF4-FFF2-40B4-BE49-F238E27FC236}">
                <a16:creationId xmlns:a16="http://schemas.microsoft.com/office/drawing/2014/main" id="{4E732473-E4E7-1EFE-CADA-2CAC061F1B4D}"/>
              </a:ext>
            </a:extLst>
          </p:cNvPr>
          <p:cNvSpPr>
            <a:spLocks noGrp="1" noChangeArrowheads="1"/>
          </p:cNvSpPr>
          <p:nvPr>
            <p:ph type="title"/>
          </p:nvPr>
        </p:nvSpPr>
        <p:spPr>
          <a:xfrm>
            <a:off x="393192" y="393192"/>
            <a:ext cx="9080500" cy="533400"/>
          </a:xfrm>
        </p:spPr>
        <p:txBody>
          <a:bodyPr/>
          <a:lstStyle/>
          <a:p>
            <a:pPr eaLnBrk="1" hangingPunct="1"/>
            <a:r>
              <a:rPr lang="en-US" altLang="en-US" sz="3600" dirty="0"/>
              <a:t>Navigating within a File</a:t>
            </a:r>
          </a:p>
        </p:txBody>
      </p:sp>
      <p:sp>
        <p:nvSpPr>
          <p:cNvPr id="45061" name="Rectangle 4">
            <a:extLst>
              <a:ext uri="{FF2B5EF4-FFF2-40B4-BE49-F238E27FC236}">
                <a16:creationId xmlns:a16="http://schemas.microsoft.com/office/drawing/2014/main" id="{25D20B25-26D1-5398-D666-4D8A5D495FA0}"/>
              </a:ext>
            </a:extLst>
          </p:cNvPr>
          <p:cNvSpPr>
            <a:spLocks noGrp="1" noChangeArrowheads="1"/>
          </p:cNvSpPr>
          <p:nvPr>
            <p:ph idx="1"/>
          </p:nvPr>
        </p:nvSpPr>
        <p:spPr>
          <a:xfrm>
            <a:off x="538046" y="1266822"/>
            <a:ext cx="5100747" cy="5591178"/>
          </a:xfrm>
        </p:spPr>
        <p:txBody>
          <a:bodyPr/>
          <a:lstStyle/>
          <a:p>
            <a:pPr marL="381000" indent="-381000">
              <a:defRPr/>
            </a:pPr>
            <a:r>
              <a:rPr lang="en-US" altLang="en-US" sz="1800" dirty="0">
                <a:latin typeface="+mn-lt"/>
                <a:cs typeface="Calibri" panose="020F0502020204030204" pitchFamily="34" charset="0"/>
              </a:rPr>
              <a:t>Using your mouse:</a:t>
            </a:r>
            <a:endParaRPr lang="en-US" altLang="en-US" sz="1050" dirty="0">
              <a:latin typeface="+mn-lt"/>
              <a:cs typeface="Calibri" panose="020F0502020204030204" pitchFamily="34" charset="0"/>
            </a:endParaRPr>
          </a:p>
          <a:p>
            <a:pPr marL="381000" indent="-381000">
              <a:defRPr/>
            </a:pPr>
            <a:endParaRPr lang="en-US" altLang="en-US" sz="1050" dirty="0">
              <a:latin typeface="+mn-lt"/>
              <a:cs typeface="Calibri" panose="020F0502020204030204" pitchFamily="34" charset="0"/>
            </a:endParaRPr>
          </a:p>
          <a:p>
            <a:pPr marL="381000" indent="-381000">
              <a:defRPr/>
            </a:pPr>
            <a:r>
              <a:rPr lang="en-US" altLang="en-US" sz="1800" dirty="0">
                <a:latin typeface="+mn-lt"/>
                <a:cs typeface="Calibri" panose="020F0502020204030204" pitchFamily="34" charset="0"/>
              </a:rPr>
              <a:t>  1. </a:t>
            </a:r>
            <a:r>
              <a:rPr lang="en-US" altLang="en-US" sz="1800" b="1" dirty="0">
                <a:latin typeface="+mn-lt"/>
                <a:cs typeface="Calibri" panose="020F0502020204030204" pitchFamily="34" charset="0"/>
              </a:rPr>
              <a:t>Move the slider bars:</a:t>
            </a:r>
          </a:p>
          <a:p>
            <a:pPr marL="687388" lvl="1" indent="-342900">
              <a:buFont typeface="Wingdings" panose="05000000000000000000" pitchFamily="2" charset="2"/>
              <a:buChar char="§"/>
              <a:defRPr/>
            </a:pPr>
            <a:r>
              <a:rPr lang="en-US" altLang="en-US" sz="1800" dirty="0">
                <a:latin typeface="+mn-lt"/>
                <a:cs typeface="Calibri" panose="020F0502020204030204" pitchFamily="34" charset="0"/>
              </a:rPr>
              <a:t>Up and down</a:t>
            </a:r>
          </a:p>
          <a:p>
            <a:pPr marL="687388" lvl="1" indent="-342900">
              <a:buFont typeface="Wingdings" panose="05000000000000000000" pitchFamily="2" charset="2"/>
              <a:buChar char="§"/>
              <a:defRPr/>
            </a:pPr>
            <a:r>
              <a:rPr lang="en-US" altLang="en-US" sz="1800" dirty="0">
                <a:latin typeface="+mn-lt"/>
                <a:cs typeface="Calibri" panose="020F0502020204030204" pitchFamily="34" charset="0"/>
              </a:rPr>
              <a:t>Right and left</a:t>
            </a:r>
          </a:p>
          <a:p>
            <a:pPr>
              <a:defRPr/>
            </a:pPr>
            <a:r>
              <a:rPr lang="en-US" altLang="en-US" sz="1800" dirty="0">
                <a:latin typeface="+mn-lt"/>
                <a:cs typeface="Calibri" panose="020F0502020204030204" pitchFamily="34" charset="0"/>
              </a:rPr>
              <a:t>   2. </a:t>
            </a:r>
            <a:r>
              <a:rPr lang="en-US" altLang="en-US" sz="1800" b="1" dirty="0">
                <a:latin typeface="+mn-lt"/>
                <a:cs typeface="Calibri" panose="020F0502020204030204" pitchFamily="34" charset="0"/>
              </a:rPr>
              <a:t>Left-click the “up and down” scrolling arrows:</a:t>
            </a:r>
          </a:p>
          <a:p>
            <a:pPr marL="687388" lvl="1" indent="-342900">
              <a:buFont typeface="Wingdings" panose="05000000000000000000" pitchFamily="2" charset="2"/>
              <a:buChar char="§"/>
              <a:defRPr/>
            </a:pPr>
            <a:r>
              <a:rPr lang="en-US" altLang="en-US" sz="1800" dirty="0">
                <a:latin typeface="+mn-lt"/>
                <a:cs typeface="Calibri" panose="020F0502020204030204" pitchFamily="34" charset="0"/>
              </a:rPr>
              <a:t>To scroll one line at a time through the source file</a:t>
            </a:r>
          </a:p>
          <a:p>
            <a:pPr>
              <a:defRPr/>
            </a:pPr>
            <a:r>
              <a:rPr lang="en-US" altLang="en-US" sz="1800" b="1" dirty="0">
                <a:latin typeface="+mn-lt"/>
                <a:cs typeface="Calibri" panose="020F0502020204030204" pitchFamily="34" charset="0"/>
              </a:rPr>
              <a:t>   </a:t>
            </a:r>
            <a:r>
              <a:rPr lang="en-US" altLang="en-US" sz="1800" dirty="0">
                <a:latin typeface="+mn-lt"/>
                <a:cs typeface="Calibri" panose="020F0502020204030204" pitchFamily="34" charset="0"/>
              </a:rPr>
              <a:t>3. </a:t>
            </a:r>
            <a:r>
              <a:rPr lang="en-US" altLang="en-US" sz="1800" b="1" dirty="0">
                <a:latin typeface="+mn-lt"/>
                <a:cs typeface="Calibri" panose="020F0502020204030204" pitchFamily="34" charset="0"/>
              </a:rPr>
              <a:t>Click your mouse inside the source:</a:t>
            </a:r>
          </a:p>
          <a:p>
            <a:pPr marL="687388" lvl="1" indent="-342900">
              <a:buFont typeface="Wingdings" panose="05000000000000000000" pitchFamily="2" charset="2"/>
              <a:buChar char="§"/>
              <a:defRPr/>
            </a:pPr>
            <a:r>
              <a:rPr lang="en-US" altLang="en-US" sz="1800" dirty="0">
                <a:latin typeface="+mn-lt"/>
                <a:cs typeface="Calibri" panose="020F0502020204030204" pitchFamily="34" charset="0"/>
              </a:rPr>
              <a:t>Use your Mouse Wheel to scroll 3 lines at a time</a:t>
            </a:r>
          </a:p>
          <a:p>
            <a:pPr>
              <a:defRPr/>
            </a:pPr>
            <a:r>
              <a:rPr lang="en-US" altLang="en-US" sz="1800" b="1" dirty="0">
                <a:cs typeface="Calibri" panose="020F0502020204030204" pitchFamily="34" charset="0"/>
              </a:rPr>
              <a:t> </a:t>
            </a:r>
            <a:r>
              <a:rPr lang="en-US" altLang="en-US" sz="1800" dirty="0">
                <a:cs typeface="Calibri" panose="020F0502020204030204" pitchFamily="34" charset="0"/>
              </a:rPr>
              <a:t>3. </a:t>
            </a:r>
            <a:r>
              <a:rPr lang="en-US" altLang="en-US" sz="1800" b="1" dirty="0">
                <a:cs typeface="Calibri" panose="020F0502020204030204" pitchFamily="34" charset="0"/>
              </a:rPr>
              <a:t>Standard MS-Windows tooling and hot-keys:</a:t>
            </a:r>
          </a:p>
          <a:p>
            <a:pPr marL="687388" lvl="1" indent="-342900">
              <a:buFont typeface="Wingdings" panose="05000000000000000000" pitchFamily="2" charset="2"/>
              <a:buChar char="§"/>
              <a:defRPr/>
            </a:pPr>
            <a:r>
              <a:rPr lang="en-US" altLang="en-US" sz="1800" dirty="0">
                <a:latin typeface="+mn-lt"/>
                <a:cs typeface="Calibri" panose="020F0502020204030204" pitchFamily="34" charset="0"/>
              </a:rPr>
              <a:t>Ctrl+End </a:t>
            </a:r>
          </a:p>
          <a:p>
            <a:pPr marL="687388" lvl="1" indent="-342900">
              <a:buFont typeface="Wingdings" panose="05000000000000000000" pitchFamily="2" charset="2"/>
              <a:buChar char="§"/>
              <a:defRPr/>
            </a:pPr>
            <a:r>
              <a:rPr lang="en-US" altLang="en-US" sz="1800" dirty="0" err="1">
                <a:latin typeface="+mn-lt"/>
                <a:cs typeface="Calibri" panose="020F0502020204030204" pitchFamily="34" charset="0"/>
              </a:rPr>
              <a:t>Ctrl+Home</a:t>
            </a:r>
            <a:endParaRPr lang="en-US" altLang="en-US" sz="1800" dirty="0">
              <a:latin typeface="+mn-lt"/>
              <a:cs typeface="Calibri" panose="020F0502020204030204" pitchFamily="34" charset="0"/>
            </a:endParaRPr>
          </a:p>
          <a:p>
            <a:pPr marL="687388" lvl="1" indent="-342900">
              <a:buFont typeface="Wingdings" panose="05000000000000000000" pitchFamily="2" charset="2"/>
              <a:buChar char="§"/>
              <a:defRPr/>
            </a:pPr>
            <a:r>
              <a:rPr lang="en-US" altLang="en-US" sz="1800" dirty="0">
                <a:latin typeface="+mn-lt"/>
                <a:cs typeface="Calibri" panose="020F0502020204030204" pitchFamily="34" charset="0"/>
              </a:rPr>
              <a:t>Etc.</a:t>
            </a:r>
          </a:p>
          <a:p>
            <a:pPr marL="344488" lvl="1" indent="0">
              <a:buNone/>
              <a:defRPr/>
            </a:pPr>
            <a:endParaRPr lang="en-US" altLang="en-US" sz="1800" dirty="0">
              <a:latin typeface="+mn-lt"/>
              <a:cs typeface="Calibri" panose="020F0502020204030204" pitchFamily="34" charset="0"/>
            </a:endParaRPr>
          </a:p>
          <a:p>
            <a:pPr marL="344488" lvl="1" indent="0">
              <a:buNone/>
              <a:defRPr/>
            </a:pPr>
            <a:endParaRPr lang="en-US" altLang="en-US" sz="1800" dirty="0">
              <a:latin typeface="+mn-lt"/>
              <a:cs typeface="Calibri" panose="020F0502020204030204" pitchFamily="34" charset="0"/>
            </a:endParaRPr>
          </a:p>
          <a:p>
            <a:pPr marL="344488" lvl="1" indent="0">
              <a:buNone/>
              <a:defRPr/>
            </a:pPr>
            <a:r>
              <a:rPr lang="en-US" altLang="en-US" sz="1600" i="1" dirty="0">
                <a:latin typeface="+mn-lt"/>
                <a:cs typeface="Calibri" panose="020F0502020204030204" pitchFamily="34" charset="0"/>
              </a:rPr>
              <a:t>IDz scrolling techniques are similar to – but more flexible than PF7/PF8/etc</a:t>
            </a:r>
            <a:r>
              <a:rPr lang="en-US" altLang="en-US" sz="1800" dirty="0">
                <a:latin typeface="+mn-lt"/>
                <a:cs typeface="Calibri" panose="020F0502020204030204" pitchFamily="34" charset="0"/>
              </a:rPr>
              <a:t>.</a:t>
            </a:r>
          </a:p>
          <a:p>
            <a:pPr marL="687388" lvl="1" indent="-342900">
              <a:buFont typeface="Wingdings" panose="05000000000000000000" pitchFamily="2" charset="2"/>
              <a:buChar char="§"/>
              <a:defRPr/>
            </a:pPr>
            <a:endParaRPr lang="en-US" altLang="en-US" sz="1800" dirty="0">
              <a:latin typeface="+mn-lt"/>
              <a:cs typeface="Calibri" panose="020F0502020204030204" pitchFamily="34" charset="0"/>
            </a:endParaRPr>
          </a:p>
          <a:p>
            <a:pPr marL="687388" lvl="1" indent="-342900">
              <a:buFont typeface="Wingdings" panose="05000000000000000000" pitchFamily="2" charset="2"/>
              <a:buChar char="§"/>
              <a:defRPr/>
            </a:pPr>
            <a:endParaRPr lang="en-US" altLang="en-US" sz="1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271AA812-104A-2BE6-969B-C29D743B93EE}"/>
              </a:ext>
            </a:extLst>
          </p:cNvPr>
          <p:cNvPicPr>
            <a:picLocks noChangeAspect="1"/>
          </p:cNvPicPr>
          <p:nvPr/>
        </p:nvPicPr>
        <p:blipFill>
          <a:blip r:embed="rId2"/>
          <a:stretch>
            <a:fillRect/>
          </a:stretch>
        </p:blipFill>
        <p:spPr>
          <a:xfrm>
            <a:off x="5776882" y="1600200"/>
            <a:ext cx="6415118" cy="4059235"/>
          </a:xfrm>
          <a:prstGeom prst="rect">
            <a:avLst/>
          </a:prstGeom>
        </p:spPr>
      </p:pic>
      <p:sp>
        <p:nvSpPr>
          <p:cNvPr id="4" name="TextBox 3">
            <a:extLst>
              <a:ext uri="{FF2B5EF4-FFF2-40B4-BE49-F238E27FC236}">
                <a16:creationId xmlns:a16="http://schemas.microsoft.com/office/drawing/2014/main" id="{6BCBAA96-543D-8157-79A1-E2C40F515C3D}"/>
              </a:ext>
            </a:extLst>
          </p:cNvPr>
          <p:cNvSpPr txBox="1"/>
          <p:nvPr/>
        </p:nvSpPr>
        <p:spPr>
          <a:xfrm>
            <a:off x="10521736" y="6019800"/>
            <a:ext cx="1524000" cy="3688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noAutofit/>
          </a:bodyPr>
          <a:lstStyle/>
          <a:p>
            <a:pPr algn="l" defTabSz="2438400">
              <a:spcBef>
                <a:spcPts val="2900"/>
              </a:spcBef>
              <a:buSzPct val="100000"/>
            </a:pPr>
            <a:r>
              <a:rPr lang="en-US" sz="2400" kern="0" dirty="0">
                <a:solidFill>
                  <a:srgbClr val="000000"/>
                </a:solidFill>
                <a:latin typeface="+mn-lt"/>
                <a:ea typeface="+mj-ea"/>
                <a:cs typeface="+mj-cs"/>
                <a:sym typeface="IBM Plex Sans Light"/>
              </a:rPr>
              <a:t>Scroll Bars</a:t>
            </a:r>
          </a:p>
        </p:txBody>
      </p:sp>
      <p:cxnSp>
        <p:nvCxnSpPr>
          <p:cNvPr id="8" name="Straight Arrow Connector 7">
            <a:extLst>
              <a:ext uri="{FF2B5EF4-FFF2-40B4-BE49-F238E27FC236}">
                <a16:creationId xmlns:a16="http://schemas.microsoft.com/office/drawing/2014/main" id="{2B3BE633-F32F-B824-6521-1965E5F25CAB}"/>
              </a:ext>
            </a:extLst>
          </p:cNvPr>
          <p:cNvCxnSpPr>
            <a:cxnSpLocks/>
          </p:cNvCxnSpPr>
          <p:nvPr/>
        </p:nvCxnSpPr>
        <p:spPr bwMode="auto">
          <a:xfrm flipV="1">
            <a:off x="11949082" y="5181600"/>
            <a:ext cx="0" cy="896935"/>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B460C2D1-4E52-BED4-4B6A-4D987F9924A9}"/>
              </a:ext>
            </a:extLst>
          </p:cNvPr>
          <p:cNvCxnSpPr>
            <a:cxnSpLocks/>
          </p:cNvCxnSpPr>
          <p:nvPr/>
        </p:nvCxnSpPr>
        <p:spPr bwMode="auto">
          <a:xfrm flipH="1" flipV="1">
            <a:off x="11187082" y="5562600"/>
            <a:ext cx="762000" cy="515935"/>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484489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6">
            <a:extLst>
              <a:ext uri="{FF2B5EF4-FFF2-40B4-BE49-F238E27FC236}">
                <a16:creationId xmlns:a16="http://schemas.microsoft.com/office/drawing/2014/main" id="{C7CED40C-3A37-5A38-6E3E-58EE6CD6AA5C}"/>
              </a:ext>
            </a:extLst>
          </p:cNvPr>
          <p:cNvSpPr>
            <a:spLocks noGrp="1" noChangeArrowheads="1"/>
          </p:cNvSpPr>
          <p:nvPr>
            <p:ph type="title"/>
          </p:nvPr>
        </p:nvSpPr>
        <p:spPr>
          <a:xfrm>
            <a:off x="393192" y="393192"/>
            <a:ext cx="9080500" cy="533400"/>
          </a:xfrm>
        </p:spPr>
        <p:txBody>
          <a:bodyPr/>
          <a:lstStyle/>
          <a:p>
            <a:pPr eaLnBrk="1" hangingPunct="1"/>
            <a:r>
              <a:rPr lang="en-US" altLang="en-US" sz="3600" dirty="0"/>
              <a:t> Open, Resize and Close Views</a:t>
            </a:r>
          </a:p>
        </p:txBody>
      </p:sp>
      <p:sp>
        <p:nvSpPr>
          <p:cNvPr id="2184199" name="Rectangle 7">
            <a:extLst>
              <a:ext uri="{FF2B5EF4-FFF2-40B4-BE49-F238E27FC236}">
                <a16:creationId xmlns:a16="http://schemas.microsoft.com/office/drawing/2014/main" id="{F2E2588B-C0FD-6111-893A-6E1706A23510}"/>
              </a:ext>
            </a:extLst>
          </p:cNvPr>
          <p:cNvSpPr>
            <a:spLocks noGrp="1" noChangeArrowheads="1"/>
          </p:cNvSpPr>
          <p:nvPr>
            <p:ph idx="1"/>
          </p:nvPr>
        </p:nvSpPr>
        <p:spPr>
          <a:xfrm>
            <a:off x="643962" y="1122422"/>
            <a:ext cx="5408617" cy="2140109"/>
          </a:xfrm>
        </p:spPr>
        <p:txBody>
          <a:bodyPr/>
          <a:lstStyle/>
          <a:p>
            <a:pPr marL="381000" indent="-381000">
              <a:defRPr/>
            </a:pPr>
            <a:r>
              <a:rPr lang="en-US" sz="2800" dirty="0"/>
              <a:t>You might wish to see more program source at-a-glance. </a:t>
            </a:r>
          </a:p>
          <a:p>
            <a:pPr marL="381000" indent="-381000">
              <a:defRPr/>
            </a:pPr>
            <a:r>
              <a:rPr lang="en-US" sz="2800" dirty="0"/>
              <a:t>There are many ways to do this.</a:t>
            </a:r>
          </a:p>
          <a:p>
            <a:pPr marL="381000" indent="-381000">
              <a:defRPr/>
            </a:pPr>
            <a:r>
              <a:rPr lang="en-US" sz="2800" dirty="0"/>
              <a:t>     </a:t>
            </a:r>
          </a:p>
        </p:txBody>
      </p:sp>
      <p:sp>
        <p:nvSpPr>
          <p:cNvPr id="49157" name="Text Box 12">
            <a:extLst>
              <a:ext uri="{FF2B5EF4-FFF2-40B4-BE49-F238E27FC236}">
                <a16:creationId xmlns:a16="http://schemas.microsoft.com/office/drawing/2014/main" id="{72F72F7F-0CCD-F17A-A4D6-082F0E45014D}"/>
              </a:ext>
            </a:extLst>
          </p:cNvPr>
          <p:cNvSpPr txBox="1">
            <a:spLocks noChangeArrowheads="1"/>
          </p:cNvSpPr>
          <p:nvPr/>
        </p:nvSpPr>
        <p:spPr bwMode="auto">
          <a:xfrm>
            <a:off x="6605816" y="2827127"/>
            <a:ext cx="5323241" cy="461665"/>
          </a:xfrm>
          <a:prstGeom prst="rect">
            <a:avLst/>
          </a:prstGeom>
          <a:noFill/>
          <a:ln w="9525">
            <a:solidFill>
              <a:schemeClr val="bg2"/>
            </a:solidFill>
            <a:miter lim="800000"/>
            <a:headEnd/>
            <a:tailEnd/>
          </a:ln>
          <a:effectLst/>
        </p:spPr>
        <p:txBody>
          <a:bodyPr wrap="squar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200" b="0" dirty="0">
                <a:latin typeface="+mn-lt"/>
                <a:cs typeface="Courier New" panose="02070309020205020404" pitchFamily="49" charset="0"/>
                <a:sym typeface="Wingdings" pitchFamily="2" charset="2"/>
              </a:rPr>
              <a:t>IDz view resizing is similar to but much more flexible than setting emulation screen resolution/size (24X80, 32X80, etc.)</a:t>
            </a:r>
            <a:endParaRPr lang="en-US" altLang="en-US" sz="1200" b="0" dirty="0">
              <a:latin typeface="+mn-lt"/>
              <a:cs typeface="Courier New" panose="02070309020205020404" pitchFamily="49" charset="0"/>
              <a:sym typeface="Webdings" pitchFamily="2" charset="2"/>
            </a:endParaRPr>
          </a:p>
        </p:txBody>
      </p:sp>
      <p:cxnSp>
        <p:nvCxnSpPr>
          <p:cNvPr id="3" name="Straight Connector 2">
            <a:extLst>
              <a:ext uri="{FF2B5EF4-FFF2-40B4-BE49-F238E27FC236}">
                <a16:creationId xmlns:a16="http://schemas.microsoft.com/office/drawing/2014/main" id="{7435A4E9-19B3-AAAF-99BB-7866627C7FFC}"/>
              </a:ext>
            </a:extLst>
          </p:cNvPr>
          <p:cNvCxnSpPr>
            <a:cxnSpLocks/>
          </p:cNvCxnSpPr>
          <p:nvPr/>
        </p:nvCxnSpPr>
        <p:spPr bwMode="auto">
          <a:xfrm>
            <a:off x="393192" y="3429103"/>
            <a:ext cx="11579300" cy="2032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a16="http://schemas.microsoft.com/office/drawing/2014/main" id="{EC6AA35B-3B86-F0A7-CD23-78DFFB8DC6E6}"/>
              </a:ext>
            </a:extLst>
          </p:cNvPr>
          <p:cNvCxnSpPr>
            <a:cxnSpLocks/>
          </p:cNvCxnSpPr>
          <p:nvPr/>
        </p:nvCxnSpPr>
        <p:spPr bwMode="auto">
          <a:xfrm>
            <a:off x="6096000" y="926592"/>
            <a:ext cx="0" cy="553821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Rectangle 7">
            <a:extLst>
              <a:ext uri="{FF2B5EF4-FFF2-40B4-BE49-F238E27FC236}">
                <a16:creationId xmlns:a16="http://schemas.microsoft.com/office/drawing/2014/main" id="{0DC34C4F-CC61-DE5E-09AF-36ED57688F9E}"/>
              </a:ext>
            </a:extLst>
          </p:cNvPr>
          <p:cNvSpPr txBox="1">
            <a:spLocks noChangeArrowheads="1"/>
          </p:cNvSpPr>
          <p:nvPr/>
        </p:nvSpPr>
        <p:spPr>
          <a:xfrm>
            <a:off x="6649235" y="938784"/>
            <a:ext cx="5236401" cy="23500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marL="381000" indent="-381000" fontAlgn="auto">
              <a:defRPr/>
            </a:pPr>
            <a:r>
              <a:rPr lang="en-US" sz="1200" kern="0" dirty="0"/>
              <a:t>Move your mouse-cursor over the right-hand border of the editor window and</a:t>
            </a:r>
          </a:p>
          <a:p>
            <a:pPr marL="381000" indent="-381000" fontAlgn="auto">
              <a:defRPr/>
            </a:pPr>
            <a:r>
              <a:rPr lang="en-US" sz="1200" kern="0" dirty="0"/>
              <a:t>it will turn into an East-West facing pointer.</a:t>
            </a:r>
            <a:endParaRPr lang="en-US" sz="1200" kern="0" dirty="0">
              <a:effectLst>
                <a:outerShdw blurRad="38100" dist="38100" dir="2700000" algn="tl">
                  <a:srgbClr val="C0C0C0"/>
                </a:outerShdw>
              </a:effectLst>
              <a:sym typeface="Wingdings 3" pitchFamily="18" charset="2"/>
            </a:endParaRPr>
          </a:p>
        </p:txBody>
      </p:sp>
      <p:sp>
        <p:nvSpPr>
          <p:cNvPr id="11" name="Rectangle 7">
            <a:extLst>
              <a:ext uri="{FF2B5EF4-FFF2-40B4-BE49-F238E27FC236}">
                <a16:creationId xmlns:a16="http://schemas.microsoft.com/office/drawing/2014/main" id="{E0DDB776-3BB5-6638-A4E9-28B29C5A2DF7}"/>
              </a:ext>
            </a:extLst>
          </p:cNvPr>
          <p:cNvSpPr txBox="1">
            <a:spLocks noChangeArrowheads="1"/>
          </p:cNvSpPr>
          <p:nvPr/>
        </p:nvSpPr>
        <p:spPr>
          <a:xfrm>
            <a:off x="444663" y="3685540"/>
            <a:ext cx="2273646" cy="29235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marL="381000" indent="-381000" fontAlgn="auto">
              <a:defRPr/>
            </a:pPr>
            <a:r>
              <a:rPr lang="en-US" sz="1200" kern="0" dirty="0"/>
              <a:t>When this happens:</a:t>
            </a:r>
            <a:endParaRPr lang="en-US" sz="1200" kern="0" dirty="0">
              <a:sym typeface="Wingdings 3" pitchFamily="18" charset="2"/>
            </a:endParaRPr>
          </a:p>
          <a:p>
            <a:pPr marL="381000" indent="-381000" fontAlgn="auto">
              <a:defRPr/>
            </a:pPr>
            <a:endParaRPr lang="en-US" sz="1200" kern="0" dirty="0">
              <a:sym typeface="Wingdings 3" pitchFamily="18" charset="2"/>
            </a:endParaRPr>
          </a:p>
          <a:p>
            <a:pPr marL="381000" indent="-381000" fontAlgn="auto">
              <a:defRPr/>
            </a:pPr>
            <a:r>
              <a:rPr lang="en-US" sz="1200" kern="0" dirty="0"/>
              <a:t>Left-click, and holding the left</a:t>
            </a:r>
          </a:p>
          <a:p>
            <a:pPr marL="381000" indent="-381000" fontAlgn="auto">
              <a:defRPr/>
            </a:pPr>
            <a:r>
              <a:rPr lang="en-US" sz="1200" kern="0" dirty="0"/>
              <a:t>mouse button down, drag to the</a:t>
            </a:r>
          </a:p>
          <a:p>
            <a:pPr marL="381000" indent="-381000" fontAlgn="auto">
              <a:defRPr/>
            </a:pPr>
            <a:r>
              <a:rPr lang="en-US" sz="1200" kern="0" dirty="0"/>
              <a:t>right or left</a:t>
            </a:r>
          </a:p>
          <a:p>
            <a:pPr marL="381000" indent="-381000" fontAlgn="auto">
              <a:defRPr/>
            </a:pPr>
            <a:r>
              <a:rPr lang="en-US" sz="1200" kern="0" dirty="0"/>
              <a:t>and </a:t>
            </a:r>
            <a:r>
              <a:rPr lang="en-US" sz="1200" b="1" kern="0" dirty="0">
                <a:effectLst>
                  <a:outerShdw blurRad="38100" dist="38100" dir="2700000" algn="tl">
                    <a:srgbClr val="C0C0C0"/>
                  </a:outerShdw>
                </a:effectLst>
              </a:rPr>
              <a:t>resize the view</a:t>
            </a:r>
          </a:p>
          <a:p>
            <a:pPr marL="381000" indent="-381000" fontAlgn="auto">
              <a:defRPr/>
            </a:pPr>
            <a:endParaRPr lang="en-US" sz="1200" b="1" kern="0" dirty="0">
              <a:effectLst>
                <a:outerShdw blurRad="38100" dist="38100" dir="2700000" algn="tl">
                  <a:srgbClr val="C0C0C0"/>
                </a:outerShdw>
              </a:effectLst>
            </a:endParaRPr>
          </a:p>
          <a:p>
            <a:pPr marL="381000" indent="-381000" fontAlgn="auto">
              <a:defRPr/>
            </a:pPr>
            <a:endParaRPr lang="en-US" sz="1200" b="1" kern="0" dirty="0">
              <a:effectLst>
                <a:outerShdw blurRad="38100" dist="38100" dir="2700000" algn="tl">
                  <a:srgbClr val="C0C0C0"/>
                </a:outerShdw>
              </a:effectLst>
            </a:endParaRPr>
          </a:p>
          <a:p>
            <a:pPr marL="381000" indent="-381000" fontAlgn="auto">
              <a:defRPr/>
            </a:pPr>
            <a:endParaRPr lang="en-US" sz="1200" kern="0" dirty="0"/>
          </a:p>
          <a:p>
            <a:pPr marL="381000" indent="-381000" fontAlgn="auto">
              <a:defRPr/>
            </a:pPr>
            <a:endParaRPr lang="en-US" sz="1200" kern="0" dirty="0"/>
          </a:p>
          <a:p>
            <a:pPr marL="381000" indent="-381000" fontAlgn="auto">
              <a:defRPr/>
            </a:pPr>
            <a:endParaRPr lang="en-US" sz="1200" kern="0" dirty="0"/>
          </a:p>
          <a:p>
            <a:pPr marL="381000" indent="-381000" fontAlgn="auto">
              <a:defRPr/>
            </a:pPr>
            <a:r>
              <a:rPr lang="en-US" sz="1200" kern="0" dirty="0"/>
              <a:t>You can also select the bottom</a:t>
            </a:r>
          </a:p>
          <a:p>
            <a:pPr marL="381000" indent="-381000" fontAlgn="auto">
              <a:defRPr/>
            </a:pPr>
            <a:r>
              <a:rPr lang="en-US" sz="1200" kern="0" dirty="0"/>
              <a:t>window border.  Left-click and</a:t>
            </a:r>
          </a:p>
          <a:p>
            <a:pPr marL="381000" indent="-381000" fontAlgn="auto">
              <a:defRPr/>
            </a:pPr>
            <a:r>
              <a:rPr lang="en-US" sz="1200" kern="0" dirty="0"/>
              <a:t>hold + drag to </a:t>
            </a:r>
          </a:p>
          <a:p>
            <a:pPr marL="381000" indent="-381000" fontAlgn="auto">
              <a:defRPr/>
            </a:pPr>
            <a:r>
              <a:rPr lang="en-US" sz="1200" kern="0" dirty="0"/>
              <a:t>make the window's height larger</a:t>
            </a:r>
          </a:p>
        </p:txBody>
      </p:sp>
      <p:sp>
        <p:nvSpPr>
          <p:cNvPr id="14" name="TextBox 13">
            <a:extLst>
              <a:ext uri="{FF2B5EF4-FFF2-40B4-BE49-F238E27FC236}">
                <a16:creationId xmlns:a16="http://schemas.microsoft.com/office/drawing/2014/main" id="{B556EF76-0AC1-6E7E-D343-FB06564B7D03}"/>
              </a:ext>
            </a:extLst>
          </p:cNvPr>
          <p:cNvSpPr txBox="1"/>
          <p:nvPr/>
        </p:nvSpPr>
        <p:spPr>
          <a:xfrm>
            <a:off x="6649235" y="3685540"/>
            <a:ext cx="5236401" cy="28829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normAutofit lnSpcReduction="10000"/>
          </a:bodyPr>
          <a:lstStyle/>
          <a:p>
            <a:pPr algn="l" defTabSz="2438400">
              <a:spcBef>
                <a:spcPts val="2900"/>
              </a:spcBef>
              <a:buSzPct val="100000"/>
            </a:pPr>
            <a:r>
              <a:rPr lang="en-US" sz="1200" b="0" kern="0" dirty="0">
                <a:solidFill>
                  <a:srgbClr val="000000"/>
                </a:solidFill>
                <a:latin typeface="+mn-lt"/>
                <a:ea typeface="+mj-ea"/>
                <a:cs typeface="+mj-cs"/>
                <a:sym typeface="IBM Plex Sans Light"/>
              </a:rPr>
              <a:t>To </a:t>
            </a:r>
            <a:r>
              <a:rPr lang="en-US" sz="1200" kern="0" dirty="0">
                <a:solidFill>
                  <a:srgbClr val="000000"/>
                </a:solidFill>
                <a:latin typeface="+mn-lt"/>
                <a:ea typeface="+mj-ea"/>
                <a:cs typeface="+mj-cs"/>
                <a:sym typeface="IBM Plex Sans Light"/>
              </a:rPr>
              <a:t>Close</a:t>
            </a:r>
            <a:r>
              <a:rPr lang="en-US" sz="1200" b="0" kern="0" dirty="0">
                <a:solidFill>
                  <a:srgbClr val="000000"/>
                </a:solidFill>
                <a:latin typeface="+mn-lt"/>
                <a:ea typeface="+mj-ea"/>
                <a:cs typeface="+mj-cs"/>
                <a:sym typeface="IBM Plex Sans Light"/>
              </a:rPr>
              <a:t> a view: find the </a:t>
            </a:r>
            <a:r>
              <a:rPr lang="en-US" sz="1200" kern="0" dirty="0">
                <a:solidFill>
                  <a:srgbClr val="000000"/>
                </a:solidFill>
                <a:latin typeface="+mn-lt"/>
                <a:ea typeface="+mj-ea"/>
                <a:cs typeface="+mj-cs"/>
                <a:sym typeface="IBM Plex Sans Light"/>
              </a:rPr>
              <a:t>Red X </a:t>
            </a:r>
            <a:r>
              <a:rPr lang="en-US" sz="1200" b="0" kern="0" dirty="0">
                <a:solidFill>
                  <a:srgbClr val="000000"/>
                </a:solidFill>
                <a:latin typeface="+mn-lt"/>
                <a:ea typeface="+mj-ea"/>
                <a:cs typeface="+mj-cs"/>
                <a:sym typeface="IBM Plex Sans Light"/>
              </a:rPr>
              <a:t>on the view tab and click on it.</a:t>
            </a:r>
          </a:p>
          <a:p>
            <a:pPr algn="l" defTabSz="2438400">
              <a:spcBef>
                <a:spcPts val="2900"/>
              </a:spcBef>
              <a:buSzPct val="100000"/>
            </a:pPr>
            <a:endParaRPr lang="en-US" sz="1200" b="0" kern="0" dirty="0">
              <a:solidFill>
                <a:srgbClr val="000000"/>
              </a:solidFill>
              <a:latin typeface="+mn-lt"/>
              <a:ea typeface="+mj-ea"/>
              <a:cs typeface="+mj-cs"/>
              <a:sym typeface="IBM Plex Sans Light"/>
            </a:endParaRPr>
          </a:p>
          <a:p>
            <a:pPr algn="l" defTabSz="2438400">
              <a:spcBef>
                <a:spcPts val="2900"/>
              </a:spcBef>
              <a:buSzPct val="100000"/>
            </a:pPr>
            <a:endParaRPr lang="en-US" sz="1200" b="0" kern="0" dirty="0">
              <a:solidFill>
                <a:srgbClr val="000000"/>
              </a:solidFill>
              <a:latin typeface="+mn-lt"/>
              <a:ea typeface="+mj-ea"/>
              <a:cs typeface="+mj-cs"/>
              <a:sym typeface="IBM Plex Sans Light"/>
            </a:endParaRPr>
          </a:p>
          <a:p>
            <a:pPr algn="l" defTabSz="2438400">
              <a:spcBef>
                <a:spcPts val="2900"/>
              </a:spcBef>
              <a:buSzPct val="100000"/>
            </a:pPr>
            <a:endParaRPr lang="en-US" sz="1200" b="0" kern="0" dirty="0">
              <a:solidFill>
                <a:srgbClr val="000000"/>
              </a:solidFill>
              <a:latin typeface="+mn-lt"/>
              <a:ea typeface="+mj-ea"/>
              <a:cs typeface="+mj-cs"/>
              <a:sym typeface="IBM Plex Sans Light"/>
            </a:endParaRPr>
          </a:p>
          <a:p>
            <a:pPr algn="l" defTabSz="2438400">
              <a:spcBef>
                <a:spcPts val="2900"/>
              </a:spcBef>
              <a:buSzPct val="100000"/>
            </a:pPr>
            <a:endParaRPr lang="en-US" sz="1200" b="0" kern="0" dirty="0">
              <a:solidFill>
                <a:srgbClr val="000000"/>
              </a:solidFill>
              <a:latin typeface="+mn-lt"/>
              <a:ea typeface="+mj-ea"/>
              <a:cs typeface="+mj-cs"/>
              <a:sym typeface="IBM Plex Sans Light"/>
            </a:endParaRPr>
          </a:p>
          <a:p>
            <a:pPr algn="l" defTabSz="2438400">
              <a:spcBef>
                <a:spcPts val="2900"/>
              </a:spcBef>
              <a:buSzPct val="100000"/>
            </a:pPr>
            <a:r>
              <a:rPr lang="en-US" sz="1200" b="0" kern="0" dirty="0">
                <a:solidFill>
                  <a:srgbClr val="000000"/>
                </a:solidFill>
                <a:latin typeface="+mn-lt"/>
                <a:ea typeface="+mj-ea"/>
                <a:cs typeface="+mj-cs"/>
                <a:sym typeface="IBM Plex Sans Light"/>
              </a:rPr>
              <a:t>If you have unsaved changes, you will be prompted to save. </a:t>
            </a:r>
          </a:p>
        </p:txBody>
      </p:sp>
      <p:pic>
        <p:nvPicPr>
          <p:cNvPr id="15" name="Picture 14">
            <a:extLst>
              <a:ext uri="{FF2B5EF4-FFF2-40B4-BE49-F238E27FC236}">
                <a16:creationId xmlns:a16="http://schemas.microsoft.com/office/drawing/2014/main" id="{5EF5AA47-2861-9F8F-D1E1-D1333E8E581D}"/>
              </a:ext>
            </a:extLst>
          </p:cNvPr>
          <p:cNvPicPr>
            <a:picLocks noChangeAspect="1"/>
          </p:cNvPicPr>
          <p:nvPr/>
        </p:nvPicPr>
        <p:blipFill rotWithShape="1">
          <a:blip r:embed="rId2"/>
          <a:srcRect l="17088" t="11486" b="14213"/>
          <a:stretch/>
        </p:blipFill>
        <p:spPr>
          <a:xfrm>
            <a:off x="8496668" y="1696006"/>
            <a:ext cx="1105636" cy="990810"/>
          </a:xfrm>
          <a:prstGeom prst="rect">
            <a:avLst/>
          </a:prstGeom>
          <a:ln>
            <a:solidFill>
              <a:schemeClr val="tx1"/>
            </a:solidFill>
          </a:ln>
        </p:spPr>
      </p:pic>
      <p:pic>
        <p:nvPicPr>
          <p:cNvPr id="16" name="Picture 15">
            <a:extLst>
              <a:ext uri="{FF2B5EF4-FFF2-40B4-BE49-F238E27FC236}">
                <a16:creationId xmlns:a16="http://schemas.microsoft.com/office/drawing/2014/main" id="{25B426DB-E34F-440D-CC8E-BA400E588864}"/>
              </a:ext>
            </a:extLst>
          </p:cNvPr>
          <p:cNvPicPr>
            <a:picLocks noChangeAspect="1"/>
          </p:cNvPicPr>
          <p:nvPr/>
        </p:nvPicPr>
        <p:blipFill>
          <a:blip r:embed="rId3"/>
          <a:stretch>
            <a:fillRect/>
          </a:stretch>
        </p:blipFill>
        <p:spPr>
          <a:xfrm>
            <a:off x="3059669" y="3850708"/>
            <a:ext cx="2526516" cy="2552563"/>
          </a:xfrm>
          <a:prstGeom prst="rect">
            <a:avLst/>
          </a:prstGeom>
        </p:spPr>
      </p:pic>
      <p:cxnSp>
        <p:nvCxnSpPr>
          <p:cNvPr id="18" name="Straight Arrow Connector 17">
            <a:extLst>
              <a:ext uri="{FF2B5EF4-FFF2-40B4-BE49-F238E27FC236}">
                <a16:creationId xmlns:a16="http://schemas.microsoft.com/office/drawing/2014/main" id="{F583ADA5-BC9C-38A7-BE0B-04CB20C737AC}"/>
              </a:ext>
            </a:extLst>
          </p:cNvPr>
          <p:cNvCxnSpPr/>
          <p:nvPr/>
        </p:nvCxnSpPr>
        <p:spPr bwMode="auto">
          <a:xfrm>
            <a:off x="5066905" y="5867400"/>
            <a:ext cx="758040" cy="0"/>
          </a:xfrm>
          <a:prstGeom prst="straightConnector1">
            <a:avLst/>
          </a:prstGeom>
          <a:ln w="34925">
            <a:solidFill>
              <a:schemeClr val="tx1"/>
            </a:solidFill>
            <a:headEnd type="triangle"/>
            <a:tailEnd type="triangle"/>
          </a:ln>
          <a:effectLst/>
        </p:spPr>
        <p:style>
          <a:lnRef idx="1">
            <a:schemeClr val="dk1"/>
          </a:lnRef>
          <a:fillRef idx="0">
            <a:schemeClr val="dk1"/>
          </a:fillRef>
          <a:effectRef idx="0">
            <a:schemeClr val="dk1"/>
          </a:effectRef>
          <a:fontRef idx="minor">
            <a:schemeClr val="tx1"/>
          </a:fontRef>
        </p:style>
      </p:cxnSp>
      <p:cxnSp>
        <p:nvCxnSpPr>
          <p:cNvPr id="19" name="Straight Arrow Connector 18">
            <a:extLst>
              <a:ext uri="{FF2B5EF4-FFF2-40B4-BE49-F238E27FC236}">
                <a16:creationId xmlns:a16="http://schemas.microsoft.com/office/drawing/2014/main" id="{ACCE1A6D-C8C2-216B-2FEC-44FBFC2A9B94}"/>
              </a:ext>
            </a:extLst>
          </p:cNvPr>
          <p:cNvCxnSpPr>
            <a:cxnSpLocks/>
          </p:cNvCxnSpPr>
          <p:nvPr/>
        </p:nvCxnSpPr>
        <p:spPr bwMode="auto">
          <a:xfrm>
            <a:off x="4933442" y="5867772"/>
            <a:ext cx="1024345" cy="0"/>
          </a:xfrm>
          <a:prstGeom prst="straightConnector1">
            <a:avLst/>
          </a:prstGeom>
          <a:ln w="34925">
            <a:solidFill>
              <a:schemeClr val="tx1"/>
            </a:solidFill>
            <a:headEnd type="triangle"/>
            <a:tailEnd type="triangle"/>
          </a:ln>
          <a:effectLst/>
        </p:spPr>
        <p:style>
          <a:lnRef idx="1">
            <a:schemeClr val="dk1"/>
          </a:lnRef>
          <a:fillRef idx="0">
            <a:schemeClr val="dk1"/>
          </a:fillRef>
          <a:effectRef idx="0">
            <a:schemeClr val="dk1"/>
          </a:effectRef>
          <a:fontRef idx="minor">
            <a:schemeClr val="tx1"/>
          </a:fontRef>
        </p:style>
      </p:cxnSp>
      <p:pic>
        <p:nvPicPr>
          <p:cNvPr id="21" name="Picture 20">
            <a:extLst>
              <a:ext uri="{FF2B5EF4-FFF2-40B4-BE49-F238E27FC236}">
                <a16:creationId xmlns:a16="http://schemas.microsoft.com/office/drawing/2014/main" id="{E6DC25CF-5A0A-F480-2F28-AA67258AF6FD}"/>
              </a:ext>
            </a:extLst>
          </p:cNvPr>
          <p:cNvPicPr>
            <a:picLocks noChangeAspect="1"/>
          </p:cNvPicPr>
          <p:nvPr/>
        </p:nvPicPr>
        <p:blipFill>
          <a:blip r:embed="rId4"/>
          <a:stretch>
            <a:fillRect/>
          </a:stretch>
        </p:blipFill>
        <p:spPr>
          <a:xfrm>
            <a:off x="8065236" y="4720589"/>
            <a:ext cx="1968500" cy="81280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2C45196C-6A73-EA6B-EB2D-527E0AD5660B}"/>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 Maximize and Restore Views</a:t>
            </a:r>
          </a:p>
        </p:txBody>
      </p:sp>
      <p:sp>
        <p:nvSpPr>
          <p:cNvPr id="47107" name="Rectangle 3">
            <a:extLst>
              <a:ext uri="{FF2B5EF4-FFF2-40B4-BE49-F238E27FC236}">
                <a16:creationId xmlns:a16="http://schemas.microsoft.com/office/drawing/2014/main" id="{3818FB9C-4509-3A74-20E4-F8246194E035}"/>
              </a:ext>
            </a:extLst>
          </p:cNvPr>
          <p:cNvSpPr>
            <a:spLocks noGrp="1" noChangeArrowheads="1"/>
          </p:cNvSpPr>
          <p:nvPr>
            <p:ph idx="1"/>
          </p:nvPr>
        </p:nvSpPr>
        <p:spPr>
          <a:xfrm>
            <a:off x="644568" y="1236663"/>
            <a:ext cx="4100512" cy="5621337"/>
          </a:xfrm>
        </p:spPr>
        <p:txBody>
          <a:bodyPr/>
          <a:lstStyle/>
          <a:p>
            <a:pPr eaLnBrk="1" hangingPunct="1">
              <a:defRPr/>
            </a:pPr>
            <a:r>
              <a:rPr lang="en-US" altLang="en-US" sz="1600" dirty="0"/>
              <a:t>It's often useful to maximize and restore views for various development tasks.</a:t>
            </a:r>
          </a:p>
          <a:p>
            <a:pPr eaLnBrk="1" hangingPunct="1">
              <a:defRPr/>
            </a:pPr>
            <a:endParaRPr lang="en-US" altLang="en-US" sz="1100" dirty="0"/>
          </a:p>
          <a:p>
            <a:pPr eaLnBrk="1" hangingPunct="1">
              <a:defRPr/>
            </a:pPr>
            <a:r>
              <a:rPr lang="en-US" altLang="en-US" sz="1600" dirty="0"/>
              <a:t>Steps:</a:t>
            </a:r>
          </a:p>
          <a:p>
            <a:pPr marL="0" lvl="1" indent="0" eaLnBrk="1" hangingPunct="1">
              <a:buNone/>
              <a:defRPr/>
            </a:pPr>
            <a:r>
              <a:rPr lang="en-US" altLang="en-US" sz="1600" dirty="0"/>
              <a:t>To </a:t>
            </a:r>
            <a:r>
              <a:rPr lang="en-US" altLang="en-US" sz="1600" b="1" i="1" dirty="0"/>
              <a:t>maximize</a:t>
            </a:r>
            <a:r>
              <a:rPr lang="en-US" altLang="en-US" sz="1600" dirty="0"/>
              <a:t> a view:</a:t>
            </a:r>
          </a:p>
          <a:p>
            <a:pPr marL="123444" lvl="2" indent="0" eaLnBrk="1" hangingPunct="1">
              <a:buNone/>
              <a:defRPr/>
            </a:pPr>
            <a:r>
              <a:rPr lang="en-US" altLang="en-US" sz="1600" b="1" dirty="0"/>
              <a:t>Double-click</a:t>
            </a:r>
            <a:r>
              <a:rPr lang="en-US" altLang="en-US" sz="1600" dirty="0"/>
              <a:t> in the </a:t>
            </a:r>
            <a:r>
              <a:rPr lang="en-US" altLang="en-US" sz="1600" b="1" dirty="0"/>
              <a:t>middle</a:t>
            </a:r>
            <a:r>
              <a:rPr lang="en-US" altLang="en-US" sz="1600" dirty="0"/>
              <a:t> of the view </a:t>
            </a:r>
            <a:r>
              <a:rPr lang="en-US" altLang="en-US" sz="1600" b="1" dirty="0"/>
              <a:t>tab</a:t>
            </a:r>
          </a:p>
          <a:p>
            <a:pPr marL="123444" lvl="2" indent="0" eaLnBrk="1" hangingPunct="1">
              <a:buNone/>
              <a:defRPr/>
            </a:pPr>
            <a:endParaRPr lang="en-US" altLang="en-US" sz="1600" b="1" dirty="0"/>
          </a:p>
          <a:p>
            <a:pPr marL="123444" lvl="2" indent="0" eaLnBrk="1" hangingPunct="1">
              <a:buNone/>
              <a:defRPr/>
            </a:pPr>
            <a:r>
              <a:rPr lang="en-US" altLang="en-US" sz="1600" b="1" dirty="0"/>
              <a:t>You can also click the Maximize icon </a:t>
            </a:r>
            <a:r>
              <a:rPr lang="en-US" altLang="en-US" sz="1600" dirty="0"/>
              <a:t>in the top-right hand corner of the view</a:t>
            </a:r>
          </a:p>
          <a:p>
            <a:pPr marL="123444" lvl="2" indent="0" eaLnBrk="1" hangingPunct="1">
              <a:buNone/>
              <a:defRPr/>
            </a:pPr>
            <a:endParaRPr lang="en-US" altLang="en-US" sz="3200" dirty="0"/>
          </a:p>
          <a:p>
            <a:pPr marL="0" lvl="1" indent="0" eaLnBrk="1" hangingPunct="1">
              <a:buNone/>
              <a:defRPr/>
            </a:pPr>
            <a:r>
              <a:rPr lang="en-US" altLang="en-US" sz="1600" dirty="0"/>
              <a:t>To </a:t>
            </a:r>
            <a:r>
              <a:rPr lang="en-US" altLang="en-US" sz="1600" b="1" i="1" dirty="0"/>
              <a:t>restore</a:t>
            </a:r>
            <a:r>
              <a:rPr lang="en-US" altLang="en-US" sz="1600" dirty="0"/>
              <a:t> all views:</a:t>
            </a:r>
          </a:p>
          <a:p>
            <a:pPr marL="123444" lvl="2" indent="0" eaLnBrk="1" hangingPunct="1">
              <a:buNone/>
              <a:defRPr/>
            </a:pPr>
            <a:r>
              <a:rPr lang="en-US" altLang="en-US" sz="1600" b="1" dirty="0"/>
              <a:t>Double-click </a:t>
            </a:r>
            <a:r>
              <a:rPr lang="en-US" altLang="en-US" sz="1600" dirty="0"/>
              <a:t>(again) in the </a:t>
            </a:r>
            <a:r>
              <a:rPr lang="en-US" altLang="en-US" sz="1600" b="1" dirty="0"/>
              <a:t>middle</a:t>
            </a:r>
            <a:r>
              <a:rPr lang="en-US" altLang="en-US" sz="1600" dirty="0"/>
              <a:t> of the tab</a:t>
            </a:r>
          </a:p>
          <a:p>
            <a:pPr marL="123444" lvl="2" indent="0" eaLnBrk="1" hangingPunct="1">
              <a:buNone/>
              <a:defRPr/>
            </a:pPr>
            <a:endParaRPr lang="en-US" altLang="en-US" sz="1600" dirty="0"/>
          </a:p>
          <a:p>
            <a:pPr marL="690563" lvl="2" indent="0">
              <a:buNone/>
              <a:defRPr/>
            </a:pPr>
            <a:endParaRPr lang="en-US" altLang="en-US" sz="1000" dirty="0"/>
          </a:p>
          <a:p>
            <a:pPr marL="123444" lvl="2" indent="0" eaLnBrk="1" hangingPunct="1">
              <a:buNone/>
              <a:defRPr/>
            </a:pPr>
            <a:r>
              <a:rPr lang="en-US" altLang="en-US" sz="1600" dirty="0"/>
              <a:t>Or click the </a:t>
            </a:r>
            <a:r>
              <a:rPr lang="en-US" altLang="en-US" sz="1600" b="1" dirty="0"/>
              <a:t>Restore icon </a:t>
            </a:r>
            <a:r>
              <a:rPr lang="en-US" altLang="en-US" sz="1600" dirty="0"/>
              <a:t>on the far right of the Editor</a:t>
            </a:r>
          </a:p>
        </p:txBody>
      </p:sp>
      <p:pic>
        <p:nvPicPr>
          <p:cNvPr id="2" name="Picture 1">
            <a:extLst>
              <a:ext uri="{FF2B5EF4-FFF2-40B4-BE49-F238E27FC236}">
                <a16:creationId xmlns:a16="http://schemas.microsoft.com/office/drawing/2014/main" id="{08B10AFD-217D-2590-B1A7-CB92B3AFD0EC}"/>
              </a:ext>
            </a:extLst>
          </p:cNvPr>
          <p:cNvPicPr>
            <a:picLocks noChangeAspect="1"/>
          </p:cNvPicPr>
          <p:nvPr/>
        </p:nvPicPr>
        <p:blipFill>
          <a:blip r:embed="rId2"/>
          <a:stretch>
            <a:fillRect/>
          </a:stretch>
        </p:blipFill>
        <p:spPr>
          <a:xfrm>
            <a:off x="5867400" y="1236663"/>
            <a:ext cx="5568950" cy="4920440"/>
          </a:xfrm>
          <a:prstGeom prst="rect">
            <a:avLst/>
          </a:prstGeom>
        </p:spPr>
      </p:pic>
      <p:pic>
        <p:nvPicPr>
          <p:cNvPr id="4" name="Graphic 3" descr="Double Tap Gesture outline">
            <a:extLst>
              <a:ext uri="{FF2B5EF4-FFF2-40B4-BE49-F238E27FC236}">
                <a16:creationId xmlns:a16="http://schemas.microsoft.com/office/drawing/2014/main" id="{D7B54901-8519-56F8-EA45-0220B631057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72200" y="1236663"/>
            <a:ext cx="914400" cy="914400"/>
          </a:xfrm>
          <a:prstGeom prst="rect">
            <a:avLst/>
          </a:prstGeom>
        </p:spPr>
      </p:pic>
      <p:cxnSp>
        <p:nvCxnSpPr>
          <p:cNvPr id="6" name="Straight Arrow Connector 5">
            <a:extLst>
              <a:ext uri="{FF2B5EF4-FFF2-40B4-BE49-F238E27FC236}">
                <a16:creationId xmlns:a16="http://schemas.microsoft.com/office/drawing/2014/main" id="{F78053CE-907A-CCF0-9C01-E79DE23708D7}"/>
              </a:ext>
            </a:extLst>
          </p:cNvPr>
          <p:cNvCxnSpPr/>
          <p:nvPr/>
        </p:nvCxnSpPr>
        <p:spPr bwMode="auto">
          <a:xfrm flipV="1">
            <a:off x="4745080" y="1905000"/>
            <a:ext cx="1579520" cy="685800"/>
          </a:xfrm>
          <a:prstGeom prst="straightConnector1">
            <a:avLst/>
          </a:prstGeom>
          <a:ln w="254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cxnSp>
        <p:nvCxnSpPr>
          <p:cNvPr id="7" name="Straight Arrow Connector 6">
            <a:extLst>
              <a:ext uri="{FF2B5EF4-FFF2-40B4-BE49-F238E27FC236}">
                <a16:creationId xmlns:a16="http://schemas.microsoft.com/office/drawing/2014/main" id="{79070822-E993-B985-0F6E-34B262E3AF3B}"/>
              </a:ext>
            </a:extLst>
          </p:cNvPr>
          <p:cNvCxnSpPr>
            <a:cxnSpLocks/>
          </p:cNvCxnSpPr>
          <p:nvPr/>
        </p:nvCxnSpPr>
        <p:spPr bwMode="auto">
          <a:xfrm flipV="1">
            <a:off x="4745080" y="1592009"/>
            <a:ext cx="5922920" cy="1809471"/>
          </a:xfrm>
          <a:prstGeom prst="straightConnector1">
            <a:avLst/>
          </a:prstGeom>
          <a:ln w="254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1B277DB9-7E34-C87F-6B56-DF0960CA6D4C}"/>
              </a:ext>
            </a:extLst>
          </p:cNvPr>
          <p:cNvSpPr>
            <a:spLocks noGrp="1" noChangeArrowheads="1"/>
          </p:cNvSpPr>
          <p:nvPr>
            <p:ph type="title"/>
          </p:nvPr>
        </p:nvSpPr>
        <p:spPr>
          <a:xfrm>
            <a:off x="393192" y="393192"/>
            <a:ext cx="8999538" cy="533400"/>
          </a:xfrm>
        </p:spPr>
        <p:txBody>
          <a:bodyPr/>
          <a:lstStyle/>
          <a:p>
            <a:pPr eaLnBrk="1" hangingPunct="1"/>
            <a:r>
              <a:rPr lang="en-US" altLang="en-US" sz="3600" dirty="0">
                <a:sym typeface="Webdings" pitchFamily="2" charset="2"/>
              </a:rPr>
              <a:t> </a:t>
            </a:r>
            <a:r>
              <a:rPr lang="en-US" altLang="en-US" sz="3600" b="1" dirty="0"/>
              <a:t>Reset</a:t>
            </a:r>
            <a:r>
              <a:rPr lang="en-US" altLang="en-US" sz="3600" dirty="0"/>
              <a:t> a Perspective</a:t>
            </a:r>
          </a:p>
        </p:txBody>
      </p:sp>
      <p:sp>
        <p:nvSpPr>
          <p:cNvPr id="2189315" name="Rectangle 3">
            <a:extLst>
              <a:ext uri="{FF2B5EF4-FFF2-40B4-BE49-F238E27FC236}">
                <a16:creationId xmlns:a16="http://schemas.microsoft.com/office/drawing/2014/main" id="{365B44C4-F14A-DCFC-324B-D88A575E512F}"/>
              </a:ext>
            </a:extLst>
          </p:cNvPr>
          <p:cNvSpPr>
            <a:spLocks noGrp="1" noChangeArrowheads="1"/>
          </p:cNvSpPr>
          <p:nvPr>
            <p:ph idx="1"/>
          </p:nvPr>
        </p:nvSpPr>
        <p:spPr>
          <a:xfrm>
            <a:off x="6705600" y="689163"/>
            <a:ext cx="5257800" cy="5621338"/>
          </a:xfrm>
        </p:spPr>
        <p:txBody>
          <a:bodyPr/>
          <a:lstStyle/>
          <a:p>
            <a:pPr>
              <a:defRPr/>
            </a:pPr>
            <a:r>
              <a:rPr lang="en-US" sz="1600" dirty="0"/>
              <a:t>When you're first getting used to new software, it's easy to do things inadvertently</a:t>
            </a:r>
          </a:p>
          <a:p>
            <a:pPr>
              <a:defRPr/>
            </a:pPr>
            <a:r>
              <a:rPr lang="en-US" sz="1600" dirty="0"/>
              <a:t>like close views, or resize them, making the views too small or too big</a:t>
            </a:r>
            <a:endParaRPr lang="en-US" sz="1600" dirty="0">
              <a:sym typeface="Wingdings" pitchFamily="2" charset="2"/>
            </a:endParaRPr>
          </a:p>
          <a:p>
            <a:pPr>
              <a:defRPr/>
            </a:pPr>
            <a:endParaRPr lang="en-US" sz="1600" dirty="0">
              <a:sym typeface="Wingdings" pitchFamily="2" charset="2"/>
            </a:endParaRPr>
          </a:p>
          <a:p>
            <a:pPr>
              <a:defRPr/>
            </a:pPr>
            <a:r>
              <a:rPr lang="en-US" sz="1600" dirty="0">
                <a:sym typeface="Wingdings" pitchFamily="2" charset="2"/>
              </a:rPr>
              <a:t>To restore your workbench to the last-saved state, access the </a:t>
            </a:r>
            <a:r>
              <a:rPr lang="en-US" sz="1600" b="1" dirty="0">
                <a:effectLst>
                  <a:outerShdw blurRad="38100" dist="38100" dir="2700000" algn="tl">
                    <a:srgbClr val="C0C0C0"/>
                  </a:outerShdw>
                </a:effectLst>
                <a:sym typeface="Wingdings" pitchFamily="2" charset="2"/>
              </a:rPr>
              <a:t>Window</a:t>
            </a:r>
            <a:r>
              <a:rPr lang="en-US" sz="1600" dirty="0">
                <a:sym typeface="Wingdings" pitchFamily="2" charset="2"/>
              </a:rPr>
              <a:t> menu and </a:t>
            </a:r>
            <a:r>
              <a:rPr lang="en-US" sz="1600" b="1" dirty="0">
                <a:effectLst>
                  <a:outerShdw blurRad="38100" dist="38100" dir="2700000" algn="tl">
                    <a:srgbClr val="C0C0C0"/>
                  </a:outerShdw>
                </a:effectLst>
              </a:rPr>
              <a:t>Reset</a:t>
            </a:r>
            <a:r>
              <a:rPr lang="en-US" sz="1600" dirty="0"/>
              <a:t> your perspective:</a:t>
            </a:r>
          </a:p>
          <a:p>
            <a:pPr marL="344488" lvl="1" indent="0">
              <a:buNone/>
              <a:defRPr/>
            </a:pPr>
            <a:endParaRPr lang="en-US" sz="1600" dirty="0"/>
          </a:p>
          <a:p>
            <a:pPr>
              <a:defRPr/>
            </a:pPr>
            <a:r>
              <a:rPr lang="en-US" sz="1600" dirty="0">
                <a:sym typeface="Webdings" pitchFamily="18" charset="2"/>
              </a:rPr>
              <a:t>Steps</a:t>
            </a:r>
            <a:r>
              <a:rPr lang="en-US" sz="1600" dirty="0"/>
              <a:t>:</a:t>
            </a:r>
          </a:p>
          <a:p>
            <a:pPr marL="344488" lvl="1" indent="0">
              <a:buNone/>
              <a:defRPr/>
            </a:pPr>
            <a:r>
              <a:rPr lang="en-US" sz="1600" b="1" dirty="0"/>
              <a:t>Close</a:t>
            </a:r>
            <a:r>
              <a:rPr lang="en-US" sz="1600" dirty="0"/>
              <a:t> a few of the views</a:t>
            </a:r>
          </a:p>
          <a:p>
            <a:pPr marL="344488" lvl="1" indent="0">
              <a:buNone/>
              <a:defRPr/>
            </a:pPr>
            <a:r>
              <a:rPr lang="en-US" sz="1600" b="1" dirty="0"/>
              <a:t>Resize</a:t>
            </a:r>
            <a:r>
              <a:rPr lang="en-US" sz="1600" dirty="0"/>
              <a:t> the editor or some other view</a:t>
            </a:r>
          </a:p>
          <a:p>
            <a:pPr marL="344488" lvl="1" indent="0">
              <a:buNone/>
              <a:defRPr/>
            </a:pPr>
            <a:r>
              <a:rPr lang="en-US" sz="1600" dirty="0"/>
              <a:t>Now:</a:t>
            </a:r>
          </a:p>
          <a:p>
            <a:pPr marL="690563" lvl="2" indent="0">
              <a:buNone/>
              <a:defRPr/>
            </a:pPr>
            <a:r>
              <a:rPr lang="en-US" sz="1600" dirty="0"/>
              <a:t>Left-click the </a:t>
            </a:r>
            <a:r>
              <a:rPr lang="en-US" sz="1600" b="1" dirty="0">
                <a:effectLst>
                  <a:outerShdw blurRad="38100" dist="38100" dir="2700000" algn="tl">
                    <a:srgbClr val="C0C0C0"/>
                  </a:outerShdw>
                </a:effectLst>
              </a:rPr>
              <a:t>Window</a:t>
            </a:r>
            <a:r>
              <a:rPr lang="en-US" sz="1600" dirty="0"/>
              <a:t> menu</a:t>
            </a:r>
          </a:p>
          <a:p>
            <a:pPr marL="690563" lvl="2" indent="0">
              <a:buNone/>
              <a:defRPr/>
            </a:pPr>
            <a:r>
              <a:rPr lang="en-US" sz="1600" dirty="0"/>
              <a:t>Click: </a:t>
            </a:r>
          </a:p>
          <a:p>
            <a:pPr marL="1023938" lvl="3" indent="0">
              <a:buNone/>
              <a:defRPr/>
            </a:pPr>
            <a:r>
              <a:rPr lang="en-US" sz="1600" b="1" dirty="0"/>
              <a:t>Reset Perspective…</a:t>
            </a:r>
          </a:p>
          <a:p>
            <a:pPr marL="1023938" lvl="3" indent="0">
              <a:buNone/>
              <a:defRPr/>
            </a:pPr>
            <a:r>
              <a:rPr lang="en-US" sz="1600" dirty="0"/>
              <a:t>At the prompt, click </a:t>
            </a:r>
            <a:r>
              <a:rPr lang="en-US" sz="1600" b="1" dirty="0">
                <a:effectLst>
                  <a:outerShdw blurRad="38100" dist="38100" dir="2700000" algn="tl">
                    <a:srgbClr val="C0C0C0"/>
                  </a:outerShdw>
                </a:effectLst>
              </a:rPr>
              <a:t>OK</a:t>
            </a:r>
          </a:p>
          <a:p>
            <a:pPr marL="1023938" lvl="3" indent="0">
              <a:buNone/>
              <a:defRPr/>
            </a:pPr>
            <a:endParaRPr lang="en-US" sz="1600" b="1" dirty="0">
              <a:effectLst>
                <a:outerShdw blurRad="38100" dist="38100" dir="2700000" algn="tl">
                  <a:srgbClr val="C0C0C0"/>
                </a:outerShdw>
              </a:effectLst>
            </a:endParaRPr>
          </a:p>
          <a:p>
            <a:pPr>
              <a:defRPr/>
            </a:pPr>
            <a:r>
              <a:rPr lang="en-US" sz="1600" dirty="0"/>
              <a:t>Note that if you are using IDz, there’s a submenu you’ll use to </a:t>
            </a:r>
            <a:r>
              <a:rPr lang="en-US" sz="1600" b="1" dirty="0"/>
              <a:t>Reset your Perspective</a:t>
            </a:r>
          </a:p>
        </p:txBody>
      </p:sp>
      <p:pic>
        <p:nvPicPr>
          <p:cNvPr id="3" name="Picture 2">
            <a:extLst>
              <a:ext uri="{FF2B5EF4-FFF2-40B4-BE49-F238E27FC236}">
                <a16:creationId xmlns:a16="http://schemas.microsoft.com/office/drawing/2014/main" id="{FA8CC8B6-C9B1-87D0-9B3F-627F612BE885}"/>
              </a:ext>
            </a:extLst>
          </p:cNvPr>
          <p:cNvPicPr>
            <a:picLocks noChangeAspect="1"/>
          </p:cNvPicPr>
          <p:nvPr/>
        </p:nvPicPr>
        <p:blipFill rotWithShape="1">
          <a:blip r:embed="rId2"/>
          <a:srcRect l="30392"/>
          <a:stretch/>
        </p:blipFill>
        <p:spPr>
          <a:xfrm>
            <a:off x="684088" y="1227806"/>
            <a:ext cx="5410200" cy="4544052"/>
          </a:xfrm>
          <a:prstGeom prst="rect">
            <a:avLst/>
          </a:prstGeom>
        </p:spPr>
      </p:pic>
      <p:cxnSp>
        <p:nvCxnSpPr>
          <p:cNvPr id="10" name="Straight Arrow Connector 9">
            <a:extLst>
              <a:ext uri="{FF2B5EF4-FFF2-40B4-BE49-F238E27FC236}">
                <a16:creationId xmlns:a16="http://schemas.microsoft.com/office/drawing/2014/main" id="{9EAB24D5-82C4-BF1B-BA81-08A6998BDCF7}"/>
              </a:ext>
            </a:extLst>
          </p:cNvPr>
          <p:cNvCxnSpPr/>
          <p:nvPr/>
        </p:nvCxnSpPr>
        <p:spPr bwMode="auto">
          <a:xfrm flipH="1" flipV="1">
            <a:off x="1752600" y="1447800"/>
            <a:ext cx="4800600" cy="990600"/>
          </a:xfrm>
          <a:prstGeom prst="straightConnector1">
            <a:avLst/>
          </a:prstGeom>
          <a:ln w="254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F037499B-4E30-7DA8-BCFE-F932ACD15542}"/>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 Work With Multiple Source Files - Split Screen</a:t>
            </a:r>
          </a:p>
        </p:txBody>
      </p:sp>
      <p:sp>
        <p:nvSpPr>
          <p:cNvPr id="2192387" name="Rectangle 3">
            <a:extLst>
              <a:ext uri="{FF2B5EF4-FFF2-40B4-BE49-F238E27FC236}">
                <a16:creationId xmlns:a16="http://schemas.microsoft.com/office/drawing/2014/main" id="{603CE987-369B-8234-84FE-685A7A46F2CC}"/>
              </a:ext>
            </a:extLst>
          </p:cNvPr>
          <p:cNvSpPr>
            <a:spLocks noGrp="1" noChangeArrowheads="1"/>
          </p:cNvSpPr>
          <p:nvPr>
            <p:ph idx="1"/>
          </p:nvPr>
        </p:nvSpPr>
        <p:spPr>
          <a:xfrm>
            <a:off x="393192" y="1143000"/>
            <a:ext cx="4483608" cy="5621337"/>
          </a:xfrm>
        </p:spPr>
        <p:txBody>
          <a:bodyPr/>
          <a:lstStyle/>
          <a:p>
            <a:pPr marL="381000" indent="-381000">
              <a:defRPr/>
            </a:pPr>
            <a:r>
              <a:rPr lang="en-US" sz="1600" i="1" dirty="0"/>
              <a:t>Using multiple Views you can begin to see the value of IDz’s GUI tech:</a:t>
            </a:r>
          </a:p>
          <a:p>
            <a:pPr marL="344488" lvl="1" indent="0">
              <a:buNone/>
              <a:defRPr/>
            </a:pPr>
            <a:r>
              <a:rPr lang="en-US" sz="1600" b="1" dirty="0"/>
              <a:t>1. </a:t>
            </a:r>
            <a:r>
              <a:rPr lang="en-US" sz="1600" dirty="0"/>
              <a:t>Double-click a program – to load it into the editor </a:t>
            </a:r>
          </a:p>
          <a:p>
            <a:pPr marL="344488" lvl="1" indent="0">
              <a:buNone/>
              <a:defRPr/>
            </a:pPr>
            <a:r>
              <a:rPr lang="en-US" sz="1600" b="1" dirty="0"/>
              <a:t>2. </a:t>
            </a:r>
            <a:r>
              <a:rPr lang="en-US" sz="1600" dirty="0"/>
              <a:t>Double-click another program – to load it into the editor</a:t>
            </a:r>
          </a:p>
          <a:p>
            <a:pPr marL="344488" lvl="1" indent="0">
              <a:buNone/>
              <a:defRPr/>
            </a:pPr>
            <a:r>
              <a:rPr lang="en-US" sz="1600" b="1" dirty="0"/>
              <a:t>3. </a:t>
            </a:r>
            <a:r>
              <a:rPr lang="en-US" sz="1600" dirty="0"/>
              <a:t>Double-click the View tab of one of the programs to Maximize the Editor View </a:t>
            </a:r>
          </a:p>
          <a:p>
            <a:pPr marL="344488" lvl="1" indent="0">
              <a:buNone/>
              <a:defRPr/>
            </a:pPr>
            <a:r>
              <a:rPr lang="en-US" sz="1600" i="1" dirty="0"/>
              <a:t> </a:t>
            </a:r>
          </a:p>
          <a:p>
            <a:pPr marL="381000" indent="-381000">
              <a:defRPr/>
            </a:pPr>
            <a:r>
              <a:rPr lang="en-US" sz="1600" i="1" dirty="0"/>
              <a:t>With both programs open in maximized view:</a:t>
            </a:r>
          </a:p>
          <a:p>
            <a:pPr marL="687388" lvl="1" indent="-342900">
              <a:buNone/>
              <a:defRPr/>
            </a:pPr>
            <a:r>
              <a:rPr lang="en-US" sz="1600" b="1" dirty="0">
                <a:effectLst>
                  <a:outerShdw blurRad="38100" dist="38100" dir="2700000" algn="tl">
                    <a:srgbClr val="C0C0C0"/>
                  </a:outerShdw>
                </a:effectLst>
              </a:rPr>
              <a:t>4. </a:t>
            </a:r>
            <a:r>
              <a:rPr lang="en-US" sz="1600" b="1" dirty="0"/>
              <a:t>Left-click, hold, and drag the left mouse button</a:t>
            </a:r>
            <a:r>
              <a:rPr lang="en-US" sz="1600" dirty="0"/>
              <a:t> to the right. </a:t>
            </a:r>
          </a:p>
          <a:p>
            <a:pPr marL="687388" lvl="1" indent="-342900">
              <a:buNone/>
              <a:defRPr/>
            </a:pPr>
            <a:r>
              <a:rPr lang="en-US" sz="1600" dirty="0"/>
              <a:t>	You see a “Hand Cursor” and your Editor view will split vertically</a:t>
            </a:r>
            <a:endParaRPr lang="en-US" sz="1600" b="1" dirty="0"/>
          </a:p>
        </p:txBody>
      </p:sp>
      <p:sp>
        <p:nvSpPr>
          <p:cNvPr id="52228" name="TextBox 7">
            <a:extLst>
              <a:ext uri="{FF2B5EF4-FFF2-40B4-BE49-F238E27FC236}">
                <a16:creationId xmlns:a16="http://schemas.microsoft.com/office/drawing/2014/main" id="{B27B601C-7942-4D61-7519-BDAC47147387}"/>
              </a:ext>
            </a:extLst>
          </p:cNvPr>
          <p:cNvSpPr txBox="1">
            <a:spLocks noChangeArrowheads="1"/>
          </p:cNvSpPr>
          <p:nvPr/>
        </p:nvSpPr>
        <p:spPr bwMode="auto">
          <a:xfrm>
            <a:off x="9284208" y="4414897"/>
            <a:ext cx="2514600" cy="2062103"/>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600" dirty="0">
                <a:solidFill>
                  <a:schemeClr val="accent3"/>
                </a:solidFill>
                <a:latin typeface="+mn-lt"/>
                <a:cs typeface="Calibri" panose="020F0502020204030204" pitchFamily="34" charset="0"/>
              </a:rPr>
              <a:t>When you have multiple programs open in Maximized mode, you will need to Click the Restore icon – or double-click the thin white frame strip at the top of the Maximized view to restore the Views</a:t>
            </a:r>
          </a:p>
        </p:txBody>
      </p:sp>
      <p:pic>
        <p:nvPicPr>
          <p:cNvPr id="2" name="Picture 1">
            <a:extLst>
              <a:ext uri="{FF2B5EF4-FFF2-40B4-BE49-F238E27FC236}">
                <a16:creationId xmlns:a16="http://schemas.microsoft.com/office/drawing/2014/main" id="{638E408E-2CD7-DEC1-BADA-05D83A993880}"/>
              </a:ext>
            </a:extLst>
          </p:cNvPr>
          <p:cNvPicPr>
            <a:picLocks noChangeAspect="1"/>
          </p:cNvPicPr>
          <p:nvPr/>
        </p:nvPicPr>
        <p:blipFill>
          <a:blip r:embed="rId2"/>
          <a:stretch>
            <a:fillRect/>
          </a:stretch>
        </p:blipFill>
        <p:spPr>
          <a:xfrm>
            <a:off x="4716864" y="1143000"/>
            <a:ext cx="3422650" cy="3216858"/>
          </a:xfrm>
          <a:prstGeom prst="rect">
            <a:avLst/>
          </a:prstGeom>
          <a:ln>
            <a:solidFill>
              <a:schemeClr val="tx1"/>
            </a:solidFill>
          </a:ln>
        </p:spPr>
      </p:pic>
      <p:pic>
        <p:nvPicPr>
          <p:cNvPr id="3" name="Picture 2">
            <a:extLst>
              <a:ext uri="{FF2B5EF4-FFF2-40B4-BE49-F238E27FC236}">
                <a16:creationId xmlns:a16="http://schemas.microsoft.com/office/drawing/2014/main" id="{6F54DA51-D1FD-9F57-5152-B895E5C65876}"/>
              </a:ext>
            </a:extLst>
          </p:cNvPr>
          <p:cNvPicPr>
            <a:picLocks noChangeAspect="1"/>
          </p:cNvPicPr>
          <p:nvPr/>
        </p:nvPicPr>
        <p:blipFill>
          <a:blip r:embed="rId3"/>
          <a:stretch>
            <a:fillRect/>
          </a:stretch>
        </p:blipFill>
        <p:spPr>
          <a:xfrm>
            <a:off x="5699928" y="3462614"/>
            <a:ext cx="3422650" cy="3009900"/>
          </a:xfrm>
          <a:prstGeom prst="rect">
            <a:avLst/>
          </a:prstGeom>
          <a:ln>
            <a:solidFill>
              <a:schemeClr val="tx1"/>
            </a:solid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Text Box 3">
            <a:extLst>
              <a:ext uri="{FF2B5EF4-FFF2-40B4-BE49-F238E27FC236}">
                <a16:creationId xmlns:a16="http://schemas.microsoft.com/office/drawing/2014/main" id="{600E5575-0B75-2FBD-7FF7-2C4004777500}"/>
              </a:ext>
            </a:extLst>
          </p:cNvPr>
          <p:cNvSpPr txBox="1">
            <a:spLocks noChangeArrowheads="1"/>
          </p:cNvSpPr>
          <p:nvPr/>
        </p:nvSpPr>
        <p:spPr bwMode="auto">
          <a:xfrm>
            <a:off x="8165592" y="1268410"/>
            <a:ext cx="4026408" cy="4431983"/>
          </a:xfrm>
          <a:prstGeom prst="rect">
            <a:avLst/>
          </a:prstGeom>
          <a:noFill/>
          <a:ln>
            <a:noFill/>
          </a:ln>
          <a:effectLst/>
        </p:spPr>
        <p:txBody>
          <a:bodyPr wrap="square">
            <a:spAutoFit/>
          </a:bodyPr>
          <a:lstStyle>
            <a:lvl1pPr marL="342900" indent="-342900" eaLnBrk="0" hangingPunct="0">
              <a:defRPr sz="800" b="1">
                <a:solidFill>
                  <a:schemeClr val="tx1"/>
                </a:solidFill>
                <a:latin typeface="Verdana" pitchFamily="34" charset="0"/>
              </a:defRPr>
            </a:lvl1pPr>
            <a:lvl2pPr marL="742950" indent="-285750" eaLnBrk="0" hangingPunct="0">
              <a:defRPr sz="800" b="1">
                <a:solidFill>
                  <a:schemeClr val="tx1"/>
                </a:solidFill>
                <a:latin typeface="Verdana" pitchFamily="34" charset="0"/>
              </a:defRPr>
            </a:lvl2pPr>
            <a:lvl3pPr marL="1143000" indent="-228600" eaLnBrk="0" hangingPunct="0">
              <a:defRPr sz="800" b="1">
                <a:solidFill>
                  <a:schemeClr val="tx1"/>
                </a:solidFill>
                <a:latin typeface="Verdana" pitchFamily="34" charset="0"/>
              </a:defRPr>
            </a:lvl3pPr>
            <a:lvl4pPr marL="1600200" indent="-228600" eaLnBrk="0" hangingPunct="0">
              <a:defRPr sz="800" b="1">
                <a:solidFill>
                  <a:schemeClr val="tx1"/>
                </a:solidFill>
                <a:latin typeface="Verdana" pitchFamily="34" charset="0"/>
              </a:defRPr>
            </a:lvl4pPr>
            <a:lvl5pPr marL="2057400" indent="-228600" eaLnBrk="0" hangingPunct="0">
              <a:defRPr sz="800" b="1">
                <a:solidFill>
                  <a:schemeClr val="tx1"/>
                </a:solidFill>
                <a:latin typeface="Verdana" pitchFamily="34" charset="0"/>
              </a:defRPr>
            </a:lvl5pPr>
            <a:lvl6pPr marL="2514600" indent="-228600" eaLnBrk="0" fontAlgn="base" hangingPunct="0">
              <a:spcBef>
                <a:spcPct val="0"/>
              </a:spcBef>
              <a:spcAft>
                <a:spcPct val="0"/>
              </a:spcAft>
              <a:defRPr sz="800" b="1">
                <a:solidFill>
                  <a:schemeClr val="tx1"/>
                </a:solidFill>
                <a:latin typeface="Verdana" pitchFamily="34" charset="0"/>
              </a:defRPr>
            </a:lvl6pPr>
            <a:lvl7pPr marL="2971800" indent="-228600" eaLnBrk="0" fontAlgn="base" hangingPunct="0">
              <a:spcBef>
                <a:spcPct val="0"/>
              </a:spcBef>
              <a:spcAft>
                <a:spcPct val="0"/>
              </a:spcAft>
              <a:defRPr sz="800" b="1">
                <a:solidFill>
                  <a:schemeClr val="tx1"/>
                </a:solidFill>
                <a:latin typeface="Verdana" pitchFamily="34" charset="0"/>
              </a:defRPr>
            </a:lvl7pPr>
            <a:lvl8pPr marL="3429000" indent="-228600" eaLnBrk="0" fontAlgn="base" hangingPunct="0">
              <a:spcBef>
                <a:spcPct val="0"/>
              </a:spcBef>
              <a:spcAft>
                <a:spcPct val="0"/>
              </a:spcAft>
              <a:defRPr sz="800" b="1">
                <a:solidFill>
                  <a:schemeClr val="tx1"/>
                </a:solidFill>
                <a:latin typeface="Verdana" pitchFamily="34" charset="0"/>
              </a:defRPr>
            </a:lvl8pPr>
            <a:lvl9pPr marL="3886200" indent="-228600" eaLnBrk="0" fontAlgn="base" hangingPunct="0">
              <a:spcBef>
                <a:spcPct val="0"/>
              </a:spcBef>
              <a:spcAft>
                <a:spcPct val="0"/>
              </a:spcAft>
              <a:defRPr sz="800" b="1">
                <a:solidFill>
                  <a:schemeClr val="tx1"/>
                </a:solidFill>
                <a:latin typeface="Verdana" pitchFamily="34" charset="0"/>
              </a:defRPr>
            </a:lvl9pPr>
          </a:lstStyle>
          <a:p>
            <a:pPr algn="ctr" eaLnBrk="1" hangingPunct="1">
              <a:defRPr/>
            </a:pPr>
            <a:r>
              <a:rPr lang="en-US" sz="2400" b="0" dirty="0">
                <a:latin typeface="+mn-lt"/>
              </a:rPr>
              <a:t>IDz has multi-window</a:t>
            </a:r>
          </a:p>
          <a:p>
            <a:pPr algn="ctr" eaLnBrk="1" hangingPunct="1">
              <a:defRPr/>
            </a:pPr>
            <a:r>
              <a:rPr lang="en-US" sz="2400" b="0" dirty="0">
                <a:latin typeface="+mn-lt"/>
              </a:rPr>
              <a:t>functionality, in which </a:t>
            </a:r>
          </a:p>
          <a:p>
            <a:pPr algn="ctr" eaLnBrk="1" hangingPunct="1">
              <a:defRPr/>
            </a:pPr>
            <a:r>
              <a:rPr lang="en-US" sz="2400" b="0" dirty="0">
                <a:latin typeface="+mn-lt"/>
              </a:rPr>
              <a:t>views can be </a:t>
            </a:r>
            <a:r>
              <a:rPr lang="en-US" sz="2400" dirty="0">
                <a:latin typeface="+mn-lt"/>
              </a:rPr>
              <a:t>detached</a:t>
            </a:r>
          </a:p>
          <a:p>
            <a:pPr algn="ctr" eaLnBrk="1" hangingPunct="1">
              <a:defRPr/>
            </a:pPr>
            <a:r>
              <a:rPr lang="en-US" sz="2400" b="0" dirty="0">
                <a:latin typeface="+mn-lt"/>
              </a:rPr>
              <a:t>from the </a:t>
            </a:r>
            <a:r>
              <a:rPr lang="en-US" sz="2400" b="0" dirty="0" err="1">
                <a:latin typeface="+mn-lt"/>
              </a:rPr>
              <a:t>Idz</a:t>
            </a:r>
            <a:r>
              <a:rPr lang="en-US" sz="2400" b="0" dirty="0">
                <a:latin typeface="+mn-lt"/>
              </a:rPr>
              <a:t> Workbench window and be displayed separately on your PC, or on another physical monitor. </a:t>
            </a:r>
            <a:endParaRPr lang="en-US" sz="1800" b="0" dirty="0">
              <a:latin typeface="Arial" pitchFamily="34" charset="0"/>
            </a:endParaRPr>
          </a:p>
          <a:p>
            <a:pPr algn="ctr" eaLnBrk="1" hangingPunct="1">
              <a:defRPr/>
            </a:pPr>
            <a:endParaRPr lang="en-US" sz="1800" b="0" dirty="0">
              <a:latin typeface="Arial" pitchFamily="34" charset="0"/>
            </a:endParaRPr>
          </a:p>
          <a:p>
            <a:pPr algn="ctr" eaLnBrk="1" hangingPunct="1">
              <a:defRPr/>
            </a:pPr>
            <a:r>
              <a:rPr lang="en-US" sz="1800" b="0" dirty="0">
                <a:latin typeface="+mn-lt"/>
              </a:rPr>
              <a:t>After detaching a view to create a</a:t>
            </a:r>
          </a:p>
          <a:p>
            <a:pPr algn="ctr" eaLnBrk="1" hangingPunct="1">
              <a:defRPr/>
            </a:pPr>
            <a:r>
              <a:rPr lang="en-US" sz="1800" b="0" dirty="0">
                <a:latin typeface="+mn-lt"/>
              </a:rPr>
              <a:t>new IDz workbench window, use</a:t>
            </a:r>
          </a:p>
          <a:p>
            <a:pPr algn="ctr" eaLnBrk="1" hangingPunct="1">
              <a:defRPr/>
            </a:pPr>
            <a:r>
              <a:rPr lang="en-US" sz="1800" dirty="0">
                <a:latin typeface="+mn-lt"/>
              </a:rPr>
              <a:t>Reset Perspective </a:t>
            </a:r>
            <a:r>
              <a:rPr lang="en-US" sz="1800" b="0" dirty="0">
                <a:latin typeface="+mn-lt"/>
              </a:rPr>
              <a:t>to reattach the</a:t>
            </a:r>
          </a:p>
          <a:p>
            <a:pPr algn="ctr" eaLnBrk="1" hangingPunct="1">
              <a:defRPr/>
            </a:pPr>
            <a:r>
              <a:rPr lang="en-US" sz="1800" b="0" dirty="0">
                <a:latin typeface="+mn-lt"/>
              </a:rPr>
              <a:t>window. </a:t>
            </a:r>
            <a:endParaRPr lang="en-US" sz="2400" b="0" dirty="0">
              <a:latin typeface="+mn-lt"/>
            </a:endParaRPr>
          </a:p>
        </p:txBody>
      </p:sp>
      <p:sp>
        <p:nvSpPr>
          <p:cNvPr id="53251" name="Rectangle 2">
            <a:extLst>
              <a:ext uri="{FF2B5EF4-FFF2-40B4-BE49-F238E27FC236}">
                <a16:creationId xmlns:a16="http://schemas.microsoft.com/office/drawing/2014/main" id="{B1BE191D-007C-F588-181F-A8438432C4A5}"/>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Drag a View outside the Workbench</a:t>
            </a:r>
          </a:p>
        </p:txBody>
      </p:sp>
      <p:pic>
        <p:nvPicPr>
          <p:cNvPr id="2" name="Picture 1">
            <a:extLst>
              <a:ext uri="{FF2B5EF4-FFF2-40B4-BE49-F238E27FC236}">
                <a16:creationId xmlns:a16="http://schemas.microsoft.com/office/drawing/2014/main" id="{AF0B1348-2E0C-6EC7-908B-0E59C036A032}"/>
              </a:ext>
            </a:extLst>
          </p:cNvPr>
          <p:cNvPicPr>
            <a:picLocks noChangeAspect="1"/>
          </p:cNvPicPr>
          <p:nvPr/>
        </p:nvPicPr>
        <p:blipFill>
          <a:blip r:embed="rId3"/>
          <a:stretch>
            <a:fillRect/>
          </a:stretch>
        </p:blipFill>
        <p:spPr>
          <a:xfrm>
            <a:off x="393192" y="1268410"/>
            <a:ext cx="7772400" cy="4321179"/>
          </a:xfrm>
          <a:prstGeom prst="rect">
            <a:avLst/>
          </a:prstGeom>
        </p:spPr>
      </p:pic>
      <p:sp>
        <p:nvSpPr>
          <p:cNvPr id="3" name="TextBox 2">
            <a:extLst>
              <a:ext uri="{FF2B5EF4-FFF2-40B4-BE49-F238E27FC236}">
                <a16:creationId xmlns:a16="http://schemas.microsoft.com/office/drawing/2014/main" id="{AE026B9E-35C6-1E6F-4446-426A0EDBD1F3}"/>
              </a:ext>
            </a:extLst>
          </p:cNvPr>
          <p:cNvSpPr txBox="1"/>
          <p:nvPr/>
        </p:nvSpPr>
        <p:spPr>
          <a:xfrm>
            <a:off x="421446" y="5813098"/>
            <a:ext cx="7427154" cy="8163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noAutofit/>
          </a:bodyPr>
          <a:lstStyle/>
          <a:p>
            <a:pPr algn="l" defTabSz="2438400">
              <a:spcBef>
                <a:spcPts val="2900"/>
              </a:spcBef>
              <a:buSzPct val="100000"/>
            </a:pPr>
            <a:r>
              <a:rPr lang="en-US" sz="1600" b="0" kern="0" dirty="0">
                <a:solidFill>
                  <a:srgbClr val="000000"/>
                </a:solidFill>
                <a:latin typeface="+mj-lt"/>
                <a:ea typeface="+mj-ea"/>
                <a:cs typeface="+mj-cs"/>
                <a:sym typeface="IBM Plex Sans Light"/>
              </a:rPr>
              <a:t>To detach a view, </a:t>
            </a:r>
            <a:r>
              <a:rPr lang="en-US" sz="1600" kern="0" dirty="0">
                <a:solidFill>
                  <a:srgbClr val="000000"/>
                </a:solidFill>
                <a:latin typeface="+mj-lt"/>
                <a:ea typeface="+mj-ea"/>
                <a:cs typeface="+mj-cs"/>
                <a:sym typeface="IBM Plex Sans Light"/>
              </a:rPr>
              <a:t>left-click</a:t>
            </a:r>
            <a:r>
              <a:rPr lang="en-US" sz="1600" b="0" kern="0" dirty="0">
                <a:solidFill>
                  <a:srgbClr val="000000"/>
                </a:solidFill>
                <a:latin typeface="+mj-lt"/>
                <a:ea typeface="+mj-ea"/>
                <a:cs typeface="+mj-cs"/>
                <a:sym typeface="IBM Plex Sans Light"/>
              </a:rPr>
              <a:t> on the view and </a:t>
            </a:r>
            <a:r>
              <a:rPr lang="en-US" sz="1600" kern="0" dirty="0">
                <a:solidFill>
                  <a:srgbClr val="000000"/>
                </a:solidFill>
                <a:latin typeface="+mj-lt"/>
                <a:ea typeface="+mj-ea"/>
                <a:cs typeface="+mj-cs"/>
                <a:sym typeface="IBM Plex Sans Light"/>
              </a:rPr>
              <a:t>drag it outside the workbench</a:t>
            </a:r>
            <a:r>
              <a:rPr lang="en-US" sz="1600" b="0" kern="0" dirty="0">
                <a:solidFill>
                  <a:srgbClr val="000000"/>
                </a:solidFill>
                <a:latin typeface="+mj-lt"/>
                <a:ea typeface="+mj-ea"/>
                <a:cs typeface="+mj-cs"/>
                <a:sym typeface="IBM Plex Sans Light"/>
              </a:rPr>
              <a:t>, either to open screen space on your current display or on to a separate physical display. </a:t>
            </a:r>
          </a:p>
        </p:txBody>
      </p:sp>
    </p:spTree>
    <p:extLst>
      <p:ext uri="{BB962C8B-B14F-4D97-AF65-F5344CB8AC3E}">
        <p14:creationId xmlns:p14="http://schemas.microsoft.com/office/powerpoint/2010/main" val="30524761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a:extLst>
              <a:ext uri="{FF2B5EF4-FFF2-40B4-BE49-F238E27FC236}">
                <a16:creationId xmlns:a16="http://schemas.microsoft.com/office/drawing/2014/main" id="{CBE83D35-B068-D0E7-A1EE-2CA9DBEFB02E}"/>
              </a:ext>
            </a:extLst>
          </p:cNvPr>
          <p:cNvSpPr>
            <a:spLocks noGrp="1" noChangeArrowheads="1"/>
          </p:cNvSpPr>
          <p:nvPr>
            <p:ph type="title"/>
          </p:nvPr>
        </p:nvSpPr>
        <p:spPr>
          <a:xfrm>
            <a:off x="287999" y="288037"/>
            <a:ext cx="4817401" cy="1325563"/>
          </a:xfrm>
        </p:spPr>
        <p:txBody>
          <a:bodyPr/>
          <a:lstStyle/>
          <a:p>
            <a:pPr eaLnBrk="1" hangingPunct="1"/>
            <a:r>
              <a:rPr lang="en-US" altLang="en-US" sz="3600" b="1" dirty="0"/>
              <a:t>Outline View </a:t>
            </a:r>
            <a:r>
              <a:rPr lang="en-US" altLang="en-US" sz="3600" dirty="0"/>
              <a:t>– Program Understanding and Navigation</a:t>
            </a:r>
            <a:endParaRPr lang="en-US" altLang="en-US" sz="3600" b="0" dirty="0"/>
          </a:p>
        </p:txBody>
      </p:sp>
      <p:sp>
        <p:nvSpPr>
          <p:cNvPr id="55299" name="Rectangle 4">
            <a:extLst>
              <a:ext uri="{FF2B5EF4-FFF2-40B4-BE49-F238E27FC236}">
                <a16:creationId xmlns:a16="http://schemas.microsoft.com/office/drawing/2014/main" id="{EBA3AA1C-E0E6-C25D-4AB7-F375C450C74E}"/>
              </a:ext>
            </a:extLst>
          </p:cNvPr>
          <p:cNvSpPr>
            <a:spLocks noGrp="1" noChangeArrowheads="1"/>
          </p:cNvSpPr>
          <p:nvPr>
            <p:ph idx="1"/>
          </p:nvPr>
        </p:nvSpPr>
        <p:spPr>
          <a:xfrm>
            <a:off x="287999" y="1905000"/>
            <a:ext cx="4817401" cy="5621338"/>
          </a:xfrm>
        </p:spPr>
        <p:txBody>
          <a:bodyPr/>
          <a:lstStyle/>
          <a:p>
            <a:pPr eaLnBrk="1" hangingPunct="1">
              <a:buFont typeface="Wingdings" pitchFamily="2" charset="2"/>
              <a:buNone/>
            </a:pPr>
            <a:r>
              <a:rPr lang="en-US" altLang="en-US" sz="1800" dirty="0"/>
              <a:t>Basically, a hyper-linked SXREF of variables, paragraphs and sections, you can use the Outline view to navigate – as well as understand the layout of your code.</a:t>
            </a:r>
          </a:p>
        </p:txBody>
      </p:sp>
      <p:sp>
        <p:nvSpPr>
          <p:cNvPr id="54277" name="Text Box 8">
            <a:extLst>
              <a:ext uri="{FF2B5EF4-FFF2-40B4-BE49-F238E27FC236}">
                <a16:creationId xmlns:a16="http://schemas.microsoft.com/office/drawing/2014/main" id="{CEE83655-8DE2-C3C0-EABF-167E15E59D82}"/>
              </a:ext>
            </a:extLst>
          </p:cNvPr>
          <p:cNvSpPr txBox="1">
            <a:spLocks noChangeArrowheads="1"/>
          </p:cNvSpPr>
          <p:nvPr/>
        </p:nvSpPr>
        <p:spPr bwMode="auto">
          <a:xfrm>
            <a:off x="2562855" y="4244370"/>
            <a:ext cx="2133600" cy="1569660"/>
          </a:xfrm>
          <a:prstGeom prst="rect">
            <a:avLst/>
          </a:prstGeom>
          <a:noFill/>
          <a:ln>
            <a:noFill/>
          </a:ln>
          <a:effectLst>
            <a:outerShdw blurRad="190500" dist="228600" dir="2700000" algn="ctr">
              <a:srgbClr val="000000">
                <a:alpha val="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defRPr/>
            </a:pPr>
            <a:r>
              <a:rPr lang="en-US" altLang="en-US" sz="1600" b="0" dirty="0">
                <a:latin typeface="+mj-lt"/>
              </a:rPr>
              <a:t>The </a:t>
            </a:r>
            <a:r>
              <a:rPr lang="en-US" altLang="en-US" sz="1600" dirty="0">
                <a:latin typeface="+mj-lt"/>
              </a:rPr>
              <a:t>Outline</a:t>
            </a:r>
            <a:r>
              <a:rPr lang="en-US" altLang="en-US" sz="1600" b="0" dirty="0">
                <a:latin typeface="+mj-lt"/>
              </a:rPr>
              <a:t> view is one of the easiest way to move around within the Procedure Division of a COBOL program</a:t>
            </a:r>
          </a:p>
        </p:txBody>
      </p:sp>
      <p:pic>
        <p:nvPicPr>
          <p:cNvPr id="2" name="Picture 1">
            <a:extLst>
              <a:ext uri="{FF2B5EF4-FFF2-40B4-BE49-F238E27FC236}">
                <a16:creationId xmlns:a16="http://schemas.microsoft.com/office/drawing/2014/main" id="{0307355C-5C6A-DA28-2530-7060BEF538E9}"/>
              </a:ext>
            </a:extLst>
          </p:cNvPr>
          <p:cNvPicPr>
            <a:picLocks noChangeAspect="1"/>
          </p:cNvPicPr>
          <p:nvPr/>
        </p:nvPicPr>
        <p:blipFill>
          <a:blip r:embed="rId2"/>
          <a:stretch>
            <a:fillRect/>
          </a:stretch>
        </p:blipFill>
        <p:spPr>
          <a:xfrm>
            <a:off x="5438145" y="474662"/>
            <a:ext cx="6465856" cy="5955807"/>
          </a:xfrm>
          <a:prstGeom prst="rect">
            <a:avLst/>
          </a:prstGeom>
        </p:spPr>
      </p:pic>
      <p:cxnSp>
        <p:nvCxnSpPr>
          <p:cNvPr id="4" name="Straight Arrow Connector 3">
            <a:extLst>
              <a:ext uri="{FF2B5EF4-FFF2-40B4-BE49-F238E27FC236}">
                <a16:creationId xmlns:a16="http://schemas.microsoft.com/office/drawing/2014/main" id="{057E4CBB-900E-982E-7D3F-D962F14CE95A}"/>
              </a:ext>
            </a:extLst>
          </p:cNvPr>
          <p:cNvCxnSpPr/>
          <p:nvPr/>
        </p:nvCxnSpPr>
        <p:spPr bwMode="auto">
          <a:xfrm>
            <a:off x="4800600" y="5029200"/>
            <a:ext cx="533400" cy="0"/>
          </a:xfrm>
          <a:prstGeom prst="straightConnector1">
            <a:avLst/>
          </a:prstGeom>
          <a:ln w="1905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765B3D4-1BD3-F6F6-683D-F3DA4EB152DD}"/>
              </a:ext>
            </a:extLst>
          </p:cNvPr>
          <p:cNvPicPr>
            <a:picLocks noChangeAspect="1"/>
          </p:cNvPicPr>
          <p:nvPr/>
        </p:nvPicPr>
        <p:blipFill rotWithShape="1">
          <a:blip r:embed="rId2"/>
          <a:srcRect t="10285"/>
          <a:stretch/>
        </p:blipFill>
        <p:spPr>
          <a:xfrm>
            <a:off x="8229600" y="264364"/>
            <a:ext cx="3260368" cy="2850570"/>
          </a:xfrm>
          <a:prstGeom prst="rect">
            <a:avLst/>
          </a:prstGeom>
        </p:spPr>
      </p:pic>
      <p:pic>
        <p:nvPicPr>
          <p:cNvPr id="7" name="Picture 1">
            <a:extLst>
              <a:ext uri="{FF2B5EF4-FFF2-40B4-BE49-F238E27FC236}">
                <a16:creationId xmlns:a16="http://schemas.microsoft.com/office/drawing/2014/main" id="{431677F1-5EF6-7B39-CF12-A85064A83052}"/>
              </a:ext>
            </a:extLst>
          </p:cNvPr>
          <p:cNvPicPr>
            <a:picLocks noChangeAspect="1" noChangeArrowheads="1"/>
          </p:cNvPicPr>
          <p:nvPr/>
        </p:nvPicPr>
        <p:blipFill>
          <a:blip r:embed="rId3"/>
          <a:srcRect/>
          <a:stretch>
            <a:fillRect/>
          </a:stretch>
        </p:blipFill>
        <p:spPr bwMode="auto">
          <a:xfrm>
            <a:off x="7010400" y="4557920"/>
            <a:ext cx="3563941" cy="2072160"/>
          </a:xfrm>
          <a:prstGeom prst="rect">
            <a:avLst/>
          </a:prstGeom>
          <a:noFill/>
          <a:ln w="9525">
            <a:gradFill>
              <a:gsLst>
                <a:gs pos="0">
                  <a:schemeClr val="accent1">
                    <a:lumMod val="5000"/>
                    <a:lumOff val="95000"/>
                  </a:schemeClr>
                </a:gs>
                <a:gs pos="30000">
                  <a:schemeClr val="accent1">
                    <a:lumMod val="60000"/>
                    <a:lumOff val="40000"/>
                  </a:schemeClr>
                </a:gs>
                <a:gs pos="66000">
                  <a:schemeClr val="tx1">
                    <a:lumMod val="50000"/>
                    <a:lumOff val="50000"/>
                  </a:schemeClr>
                </a:gs>
                <a:gs pos="100000">
                  <a:schemeClr val="tx1"/>
                </a:gs>
              </a:gsLst>
              <a:lin ang="5400000" scaled="1"/>
            </a:gradFill>
            <a:miter lim="800000"/>
            <a:headEnd/>
            <a:tailEnd/>
          </a:ln>
        </p:spPr>
      </p:pic>
      <p:pic>
        <p:nvPicPr>
          <p:cNvPr id="6" name="Picture 5">
            <a:extLst>
              <a:ext uri="{FF2B5EF4-FFF2-40B4-BE49-F238E27FC236}">
                <a16:creationId xmlns:a16="http://schemas.microsoft.com/office/drawing/2014/main" id="{10FE959D-D96F-5355-4C69-07C15C71B007}"/>
              </a:ext>
            </a:extLst>
          </p:cNvPr>
          <p:cNvPicPr>
            <a:picLocks noChangeAspect="1" noChangeArrowheads="1"/>
          </p:cNvPicPr>
          <p:nvPr/>
        </p:nvPicPr>
        <p:blipFill>
          <a:blip r:embed="rId4"/>
          <a:srcRect/>
          <a:stretch>
            <a:fillRect/>
          </a:stretch>
        </p:blipFill>
        <p:spPr bwMode="auto">
          <a:xfrm>
            <a:off x="2209800" y="4557920"/>
            <a:ext cx="2590800" cy="2227055"/>
          </a:xfrm>
          <a:prstGeom prst="rect">
            <a:avLst/>
          </a:prstGeom>
          <a:noFill/>
          <a:ln w="9525">
            <a:gradFill>
              <a:gsLst>
                <a:gs pos="0">
                  <a:schemeClr val="accent1">
                    <a:lumMod val="5000"/>
                    <a:lumOff val="95000"/>
                  </a:schemeClr>
                </a:gs>
                <a:gs pos="30000">
                  <a:schemeClr val="accent1">
                    <a:lumMod val="60000"/>
                    <a:lumOff val="40000"/>
                  </a:schemeClr>
                </a:gs>
                <a:gs pos="66000">
                  <a:schemeClr val="tx1">
                    <a:lumMod val="50000"/>
                    <a:lumOff val="50000"/>
                  </a:schemeClr>
                </a:gs>
                <a:gs pos="100000">
                  <a:schemeClr val="tx1"/>
                </a:gs>
              </a:gsLst>
              <a:lin ang="5400000" scaled="1"/>
            </a:gradFill>
            <a:miter lim="800000"/>
            <a:headEnd/>
            <a:tailEnd/>
          </a:ln>
          <a:effectLst/>
        </p:spPr>
      </p:pic>
      <p:sp>
        <p:nvSpPr>
          <p:cNvPr id="56325" name="Rectangle 3">
            <a:extLst>
              <a:ext uri="{FF2B5EF4-FFF2-40B4-BE49-F238E27FC236}">
                <a16:creationId xmlns:a16="http://schemas.microsoft.com/office/drawing/2014/main" id="{E0E0A2F5-BEF6-F5CE-7BD9-9CF4856251D3}"/>
              </a:ext>
            </a:extLst>
          </p:cNvPr>
          <p:cNvSpPr>
            <a:spLocks noGrp="1" noChangeArrowheads="1"/>
          </p:cNvSpPr>
          <p:nvPr>
            <p:ph type="title"/>
          </p:nvPr>
        </p:nvSpPr>
        <p:spPr>
          <a:xfrm>
            <a:off x="393192" y="393192"/>
            <a:ext cx="7607808" cy="460375"/>
          </a:xfrm>
        </p:spPr>
        <p:txBody>
          <a:bodyPr/>
          <a:lstStyle/>
          <a:p>
            <a:pPr eaLnBrk="1" hangingPunct="1"/>
            <a:r>
              <a:rPr lang="en-US" altLang="en-US" sz="3600" dirty="0"/>
              <a:t>Launching a 3270 Emulator from IDz</a:t>
            </a:r>
            <a:endParaRPr lang="en-US" altLang="en-US" sz="3600" b="0" dirty="0"/>
          </a:p>
        </p:txBody>
      </p:sp>
      <p:sp>
        <p:nvSpPr>
          <p:cNvPr id="55299" name="Rectangle 4">
            <a:extLst>
              <a:ext uri="{FF2B5EF4-FFF2-40B4-BE49-F238E27FC236}">
                <a16:creationId xmlns:a16="http://schemas.microsoft.com/office/drawing/2014/main" id="{95B03842-1A36-180C-82E0-43412056498C}"/>
              </a:ext>
            </a:extLst>
          </p:cNvPr>
          <p:cNvSpPr>
            <a:spLocks noGrp="1" noChangeArrowheads="1"/>
          </p:cNvSpPr>
          <p:nvPr>
            <p:ph idx="1"/>
          </p:nvPr>
        </p:nvSpPr>
        <p:spPr>
          <a:xfrm>
            <a:off x="403502" y="1209738"/>
            <a:ext cx="4648200" cy="2209800"/>
          </a:xfrm>
        </p:spPr>
        <p:txBody>
          <a:bodyPr/>
          <a:lstStyle/>
          <a:p>
            <a:pPr eaLnBrk="1" hangingPunct="1">
              <a:defRPr/>
            </a:pPr>
            <a:r>
              <a:rPr lang="en-US" altLang="en-US" sz="1800" b="1" dirty="0"/>
              <a:t>Veteran mainframe developers </a:t>
            </a:r>
            <a:r>
              <a:rPr lang="en-US" altLang="en-US" sz="1800" dirty="0"/>
              <a:t>have the option of utilizing the Remote Connection Emulator part of IDz as their primary IDE, and accessing IDz’s advanced productivity tooling during the salient portions of the Lifecycle</a:t>
            </a:r>
          </a:p>
        </p:txBody>
      </p:sp>
      <p:graphicFrame>
        <p:nvGraphicFramePr>
          <p:cNvPr id="2" name="Diagram 1">
            <a:extLst>
              <a:ext uri="{FF2B5EF4-FFF2-40B4-BE49-F238E27FC236}">
                <a16:creationId xmlns:a16="http://schemas.microsoft.com/office/drawing/2014/main" id="{90F96A25-9499-FA19-6B89-5217A6D02C20}"/>
              </a:ext>
            </a:extLst>
          </p:cNvPr>
          <p:cNvGraphicFramePr/>
          <p:nvPr>
            <p:extLst>
              <p:ext uri="{D42A27DB-BD31-4B8C-83A1-F6EECF244321}">
                <p14:modId xmlns:p14="http://schemas.microsoft.com/office/powerpoint/2010/main" val="794133834"/>
              </p:ext>
            </p:extLst>
          </p:nvPr>
        </p:nvGraphicFramePr>
        <p:xfrm>
          <a:off x="1557338" y="1195387"/>
          <a:ext cx="9077324"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2" name="Title 1">
            <a:extLst>
              <a:ext uri="{FF2B5EF4-FFF2-40B4-BE49-F238E27FC236}">
                <a16:creationId xmlns:a16="http://schemas.microsoft.com/office/drawing/2014/main" id="{652BCCA1-7DEF-9027-2637-7931A55F64C7}"/>
              </a:ext>
            </a:extLst>
          </p:cNvPr>
          <p:cNvSpPr txBox="1">
            <a:spLocks noGrp="1"/>
          </p:cNvSpPr>
          <p:nvPr>
            <p:ph type="title"/>
          </p:nvPr>
        </p:nvSpPr>
        <p:spPr>
          <a:xfrm>
            <a:off x="393193" y="393192"/>
            <a:ext cx="6845808" cy="3232150"/>
          </a:xfrm>
        </p:spPr>
        <p:txBody>
          <a:bodyPr/>
          <a:lstStyle/>
          <a:p>
            <a:pPr>
              <a:lnSpc>
                <a:spcPct val="110000"/>
              </a:lnSpc>
              <a:spcBef>
                <a:spcPts val="1500"/>
              </a:spcBef>
              <a:defRPr sz="1800"/>
            </a:pPr>
            <a:r>
              <a:rPr sz="3600" dirty="0"/>
              <a:t>Please Note</a:t>
            </a:r>
            <a:br>
              <a:rPr sz="2400" dirty="0"/>
            </a:br>
            <a:br>
              <a:rPr sz="2400" dirty="0"/>
            </a:br>
            <a:r>
              <a:rPr sz="1400" dirty="0"/>
              <a:t>IBM’s statements regarding its plans, directions, and intent are subject to change or withdrawal without notice and at IBM’s sole discretion. </a:t>
            </a:r>
            <a:br>
              <a:rPr sz="1400" dirty="0"/>
            </a:br>
            <a:br>
              <a:rPr sz="1400" dirty="0"/>
            </a:br>
            <a:r>
              <a:rPr sz="1400" dirty="0"/>
              <a:t>Information regarding potential future products is intended to outline our general product direction and it should not be relied on in making a purchasing decision.</a:t>
            </a:r>
            <a:br>
              <a:rPr sz="1400" dirty="0"/>
            </a:br>
            <a:br>
              <a:rPr sz="1400" dirty="0"/>
            </a:br>
            <a:r>
              <a:rPr sz="1400" dirty="0"/>
              <a:t>The information mentioned regarding potential future products is not a commitment, promise, or legal obligation to deliver any material, code or functionality. Information about potential future products may not be incorporated into any contract.</a:t>
            </a:r>
            <a:br>
              <a:rPr sz="1400" dirty="0"/>
            </a:br>
            <a:br>
              <a:rPr sz="1400" dirty="0"/>
            </a:br>
            <a:r>
              <a:rPr sz="1400" dirty="0"/>
              <a:t>The development, release, and timing of any future features or functionality described for our products remains at our sole discretion.</a:t>
            </a:r>
            <a:br>
              <a:rPr sz="1400" dirty="0"/>
            </a:br>
            <a:br>
              <a:rPr sz="1400" dirty="0"/>
            </a:br>
            <a:r>
              <a:rPr sz="1400" dirty="0"/>
              <a:t>Performance is based on measurements and projections using standard IBM benchmarks in a controlled environment. The actual throughput or performance that any user will experience will vary depending upon many factors, including considerations such as the amount of multiprogramming in the user’s job stream, the I/O configuration, the storage configuration, and the workload processed. Therefore, no assurance can be given that an individual user will achieve results similar to those stated here.</a:t>
            </a:r>
            <a:br>
              <a:rPr sz="1000" dirty="0"/>
            </a:br>
            <a:endParaRPr sz="1050" dirty="0"/>
          </a:p>
        </p:txBody>
      </p:sp>
      <p:sp>
        <p:nvSpPr>
          <p:cNvPr id="1703" name="Slide Number Placeholder 2">
            <a:extLst>
              <a:ext uri="{FF2B5EF4-FFF2-40B4-BE49-F238E27FC236}">
                <a16:creationId xmlns:a16="http://schemas.microsoft.com/office/drawing/2014/main" id="{CAC9A592-2DDF-1ED2-CAEB-E4F3AB10CC41}"/>
              </a:ext>
            </a:extLst>
          </p:cNvPr>
          <p:cNvSpPr>
            <a:spLocks noGrp="1"/>
          </p:cNvSpPr>
          <p:nvPr>
            <p:ph type="sldNum" sz="quarter" idx="4294967295"/>
          </p:nvPr>
        </p:nvSpPr>
        <p:spPr>
          <a:xfrm>
            <a:off x="12022138" y="8126413"/>
            <a:ext cx="169862" cy="254000"/>
          </a:xfrm>
          <a:prstGeom prst="rect">
            <a:avLst/>
          </a:prstGeom>
          <a:ln w="12700">
            <a:miter lim="400000"/>
          </a:ln>
        </p:spPr>
        <p:txBody>
          <a:bodyPr wrap="non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hangingPunct="0">
              <a:defRPr/>
            </a:pPr>
            <a:fld id="{8CD22C28-8DBB-7143-B21E-21FCD3F8950D}" type="slidenum">
              <a:rPr lang="en-US" smtClean="0"/>
              <a:pPr hangingPunct="0">
                <a:defRPr/>
              </a:pPr>
              <a:t>4</a:t>
            </a:fld>
            <a:endParaRPr kern="0"/>
          </a:p>
        </p:txBody>
      </p:sp>
      <p:sp>
        <p:nvSpPr>
          <p:cNvPr id="2" name="Rectangle 1">
            <a:extLst>
              <a:ext uri="{FF2B5EF4-FFF2-40B4-BE49-F238E27FC236}">
                <a16:creationId xmlns:a16="http://schemas.microsoft.com/office/drawing/2014/main" id="{9B841B76-56CF-AEFC-6C34-A79663EC354C}"/>
              </a:ext>
            </a:extLst>
          </p:cNvPr>
          <p:cNvSpPr/>
          <p:nvPr/>
        </p:nvSpPr>
        <p:spPr bwMode="auto">
          <a:xfrm>
            <a:off x="7239001" y="1"/>
            <a:ext cx="4952999" cy="6858000"/>
          </a:xfrm>
          <a:prstGeom prst="rect">
            <a:avLst/>
          </a:prstGeom>
          <a:solidFill>
            <a:schemeClr val="accent1">
              <a:lumMod val="60000"/>
              <a:lumOff val="40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pic>
        <p:nvPicPr>
          <p:cNvPr id="3" name="Picture 2" descr="Hard disk drive, Blue 60 pictogram">
            <a:extLst>
              <a:ext uri="{FF2B5EF4-FFF2-40B4-BE49-F238E27FC236}">
                <a16:creationId xmlns:a16="http://schemas.microsoft.com/office/drawing/2014/main" id="{0574F66C-7095-BB89-03CA-C8361701CB63}"/>
              </a:ext>
            </a:extLst>
          </p:cNvPr>
          <p:cNvPicPr>
            <a:picLocks noChangeAspect="1"/>
          </p:cNvPicPr>
          <p:nvPr/>
        </p:nvPicPr>
        <p:blipFill>
          <a:blip r:embed="rId3">
            <a:biLevel thresh="25000"/>
          </a:blip>
          <a:srcRect/>
          <a:stretch/>
        </p:blipFill>
        <p:spPr>
          <a:xfrm>
            <a:off x="8839200" y="2416429"/>
            <a:ext cx="2025142" cy="2025142"/>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005661B7-E6B1-8D6C-CBE1-9829D1203D87}"/>
              </a:ext>
            </a:extLst>
          </p:cNvPr>
          <p:cNvSpPr>
            <a:spLocks noGrp="1" noChangeArrowheads="1"/>
          </p:cNvSpPr>
          <p:nvPr>
            <p:ph type="title"/>
          </p:nvPr>
        </p:nvSpPr>
        <p:spPr>
          <a:xfrm>
            <a:off x="393192" y="393192"/>
            <a:ext cx="11999384" cy="533400"/>
          </a:xfrm>
        </p:spPr>
        <p:txBody>
          <a:bodyPr/>
          <a:lstStyle/>
          <a:p>
            <a:pPr defTabSz="614363"/>
            <a:r>
              <a:rPr lang="en-US" altLang="en-US" sz="3600" dirty="0"/>
              <a:t>Remote Connection Emulator</a:t>
            </a:r>
          </a:p>
        </p:txBody>
      </p:sp>
      <p:sp>
        <p:nvSpPr>
          <p:cNvPr id="2298883" name="Rectangle 3">
            <a:extLst>
              <a:ext uri="{FF2B5EF4-FFF2-40B4-BE49-F238E27FC236}">
                <a16:creationId xmlns:a16="http://schemas.microsoft.com/office/drawing/2014/main" id="{A701B009-0D69-A4DA-327E-6DFF04F57CEF}"/>
              </a:ext>
            </a:extLst>
          </p:cNvPr>
          <p:cNvSpPr>
            <a:spLocks noGrp="1" noChangeArrowheads="1"/>
          </p:cNvSpPr>
          <p:nvPr>
            <p:ph type="body" sz="half" idx="1"/>
          </p:nvPr>
        </p:nvSpPr>
        <p:spPr>
          <a:xfrm>
            <a:off x="3339762" y="2025070"/>
            <a:ext cx="4078797" cy="2293934"/>
          </a:xfrm>
        </p:spPr>
        <p:txBody>
          <a:bodyPr/>
          <a:lstStyle/>
          <a:p>
            <a:pPr defTabSz="614363">
              <a:defRPr/>
            </a:pPr>
            <a:r>
              <a:rPr lang="en-US" sz="1600" dirty="0"/>
              <a:t>Once you’ve connected to a mainframe, from Remote Systems:</a:t>
            </a:r>
          </a:p>
          <a:p>
            <a:pPr defTabSz="614363">
              <a:defRPr/>
            </a:pPr>
            <a:endParaRPr lang="en-US" sz="1600" dirty="0"/>
          </a:p>
          <a:p>
            <a:pPr defTabSz="614363">
              <a:defRPr/>
            </a:pPr>
            <a:r>
              <a:rPr lang="en-US" sz="1600" b="1" dirty="0"/>
              <a:t>Right-click</a:t>
            </a:r>
            <a:r>
              <a:rPr lang="en-US" sz="1600" dirty="0"/>
              <a:t> on a mainframe connection and choose </a:t>
            </a:r>
            <a:r>
              <a:rPr lang="en-US" sz="1600" b="1" dirty="0"/>
              <a:t>Remote Connection Emulator </a:t>
            </a:r>
            <a:r>
              <a:rPr lang="en-US" sz="1600" dirty="0"/>
              <a:t>from the context menu.</a:t>
            </a:r>
          </a:p>
        </p:txBody>
      </p:sp>
      <p:pic>
        <p:nvPicPr>
          <p:cNvPr id="2" name="Picture 1">
            <a:extLst>
              <a:ext uri="{FF2B5EF4-FFF2-40B4-BE49-F238E27FC236}">
                <a16:creationId xmlns:a16="http://schemas.microsoft.com/office/drawing/2014/main" id="{4726212D-7C13-7105-5DD2-06C867B9646B}"/>
              </a:ext>
            </a:extLst>
          </p:cNvPr>
          <p:cNvPicPr>
            <a:picLocks noChangeAspect="1"/>
          </p:cNvPicPr>
          <p:nvPr/>
        </p:nvPicPr>
        <p:blipFill>
          <a:blip r:embed="rId3"/>
          <a:stretch>
            <a:fillRect/>
          </a:stretch>
        </p:blipFill>
        <p:spPr>
          <a:xfrm>
            <a:off x="537272" y="1795835"/>
            <a:ext cx="2165731" cy="3327403"/>
          </a:xfrm>
          <a:prstGeom prst="rect">
            <a:avLst/>
          </a:prstGeom>
        </p:spPr>
      </p:pic>
      <p:pic>
        <p:nvPicPr>
          <p:cNvPr id="3" name="Picture 2">
            <a:extLst>
              <a:ext uri="{FF2B5EF4-FFF2-40B4-BE49-F238E27FC236}">
                <a16:creationId xmlns:a16="http://schemas.microsoft.com/office/drawing/2014/main" id="{49C6CE33-77E7-4E42-7155-233FA1E576BC}"/>
              </a:ext>
            </a:extLst>
          </p:cNvPr>
          <p:cNvPicPr>
            <a:picLocks noChangeAspect="1"/>
          </p:cNvPicPr>
          <p:nvPr/>
        </p:nvPicPr>
        <p:blipFill>
          <a:blip r:embed="rId4"/>
          <a:stretch>
            <a:fillRect/>
          </a:stretch>
        </p:blipFill>
        <p:spPr>
          <a:xfrm>
            <a:off x="7848600" y="2185948"/>
            <a:ext cx="3958206" cy="2486103"/>
          </a:xfrm>
          <a:prstGeom prst="rect">
            <a:avLst/>
          </a:prstGeom>
        </p:spPr>
      </p:pic>
      <p:cxnSp>
        <p:nvCxnSpPr>
          <p:cNvPr id="9" name="Elbow Connector 8">
            <a:extLst>
              <a:ext uri="{FF2B5EF4-FFF2-40B4-BE49-F238E27FC236}">
                <a16:creationId xmlns:a16="http://schemas.microsoft.com/office/drawing/2014/main" id="{6C5478E8-0FC6-BB48-64FC-467F21D32CA4}"/>
              </a:ext>
            </a:extLst>
          </p:cNvPr>
          <p:cNvCxnSpPr>
            <a:cxnSpLocks/>
          </p:cNvCxnSpPr>
          <p:nvPr/>
        </p:nvCxnSpPr>
        <p:spPr bwMode="auto">
          <a:xfrm rot="5400000">
            <a:off x="1654053" y="3113582"/>
            <a:ext cx="1768905" cy="1419410"/>
          </a:xfrm>
          <a:prstGeom prst="bentConnector3">
            <a:avLst>
              <a:gd name="adj1" fmla="val 270"/>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
        <p:nvSpPr>
          <p:cNvPr id="13" name="Rectangle 3">
            <a:extLst>
              <a:ext uri="{FF2B5EF4-FFF2-40B4-BE49-F238E27FC236}">
                <a16:creationId xmlns:a16="http://schemas.microsoft.com/office/drawing/2014/main" id="{3CE25013-B985-B568-FA67-D269ECF511BB}"/>
              </a:ext>
            </a:extLst>
          </p:cNvPr>
          <p:cNvSpPr txBox="1">
            <a:spLocks noChangeArrowheads="1"/>
          </p:cNvSpPr>
          <p:nvPr/>
        </p:nvSpPr>
        <p:spPr>
          <a:xfrm>
            <a:off x="3339762" y="4304563"/>
            <a:ext cx="4078797" cy="25966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defTabSz="614363" fontAlgn="auto">
              <a:defRPr/>
            </a:pPr>
            <a:r>
              <a:rPr lang="en-US" sz="1600" kern="0" dirty="0"/>
              <a:t>A prompt will appear, asking you to </a:t>
            </a:r>
            <a:r>
              <a:rPr lang="en-US" sz="1600" i="1" kern="0" dirty="0"/>
              <a:t>save your session file</a:t>
            </a:r>
            <a:r>
              <a:rPr lang="en-US" sz="1600" kern="0" dirty="0"/>
              <a:t>. </a:t>
            </a:r>
            <a:r>
              <a:rPr lang="en-US" sz="1600" b="1" kern="0" dirty="0"/>
              <a:t>Navigate</a:t>
            </a:r>
            <a:r>
              <a:rPr lang="en-US" sz="1600" kern="0" dirty="0"/>
              <a:t> to a suitable directory, </a:t>
            </a:r>
            <a:r>
              <a:rPr lang="en-US" sz="1600" b="1" kern="0" dirty="0"/>
              <a:t>name</a:t>
            </a:r>
            <a:r>
              <a:rPr lang="en-US" sz="1600" kern="0" dirty="0"/>
              <a:t> the session file, and click </a:t>
            </a:r>
            <a:r>
              <a:rPr lang="en-US" sz="1600" b="1" kern="0" dirty="0"/>
              <a:t>Save</a:t>
            </a:r>
            <a:r>
              <a:rPr lang="en-US" sz="1600" kern="0" dirty="0"/>
              <a:t>.</a:t>
            </a:r>
          </a:p>
          <a:p>
            <a:pPr defTabSz="614363" fontAlgn="auto">
              <a:defRPr/>
            </a:pPr>
            <a:endParaRPr lang="en-US" sz="1600" kern="0" dirty="0"/>
          </a:p>
          <a:p>
            <a:pPr defTabSz="614363" fontAlgn="auto">
              <a:defRPr/>
            </a:pPr>
            <a:r>
              <a:rPr lang="en-US" sz="1600" i="1" kern="0" dirty="0"/>
              <a:t>By default, the session file will be saved in the current workspace</a:t>
            </a:r>
            <a:r>
              <a:rPr lang="en-US" sz="1600" kern="0" dirty="0"/>
              <a:t>.</a:t>
            </a:r>
          </a:p>
        </p:txBody>
      </p:sp>
      <p:cxnSp>
        <p:nvCxnSpPr>
          <p:cNvPr id="19" name="Straight Connector 18">
            <a:extLst>
              <a:ext uri="{FF2B5EF4-FFF2-40B4-BE49-F238E27FC236}">
                <a16:creationId xmlns:a16="http://schemas.microsoft.com/office/drawing/2014/main" id="{D14EA21E-8DE8-CB02-CEAE-766BD47C937A}"/>
              </a:ext>
            </a:extLst>
          </p:cNvPr>
          <p:cNvCxnSpPr>
            <a:cxnSpLocks/>
          </p:cNvCxnSpPr>
          <p:nvPr/>
        </p:nvCxnSpPr>
        <p:spPr bwMode="auto">
          <a:xfrm>
            <a:off x="6781800" y="4996235"/>
            <a:ext cx="4267200"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1" name="Straight Arrow Connector 20">
            <a:extLst>
              <a:ext uri="{FF2B5EF4-FFF2-40B4-BE49-F238E27FC236}">
                <a16:creationId xmlns:a16="http://schemas.microsoft.com/office/drawing/2014/main" id="{4FA1D789-7177-A98D-983A-A5B588EF7D63}"/>
              </a:ext>
            </a:extLst>
          </p:cNvPr>
          <p:cNvCxnSpPr/>
          <p:nvPr/>
        </p:nvCxnSpPr>
        <p:spPr bwMode="auto">
          <a:xfrm flipV="1">
            <a:off x="11049000" y="4707740"/>
            <a:ext cx="0" cy="288495"/>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894F2CFF-368D-A57D-31DD-6DFFA3651701}"/>
              </a:ext>
            </a:extLst>
          </p:cNvPr>
          <p:cNvSpPr>
            <a:spLocks noGrp="1" noChangeArrowheads="1"/>
          </p:cNvSpPr>
          <p:nvPr>
            <p:ph type="title"/>
          </p:nvPr>
        </p:nvSpPr>
        <p:spPr>
          <a:xfrm>
            <a:off x="393192" y="393192"/>
            <a:ext cx="11999384" cy="533400"/>
          </a:xfrm>
        </p:spPr>
        <p:txBody>
          <a:bodyPr/>
          <a:lstStyle/>
          <a:p>
            <a:pPr defTabSz="614363"/>
            <a:r>
              <a:rPr lang="en-US" altLang="en-US" sz="3600" dirty="0"/>
              <a:t>Host Connection Emulation</a:t>
            </a:r>
          </a:p>
        </p:txBody>
      </p:sp>
      <p:sp>
        <p:nvSpPr>
          <p:cNvPr id="59395" name="Rectangle 3">
            <a:extLst>
              <a:ext uri="{FF2B5EF4-FFF2-40B4-BE49-F238E27FC236}">
                <a16:creationId xmlns:a16="http://schemas.microsoft.com/office/drawing/2014/main" id="{E97BE1FE-287E-F255-59D1-6AC4F3508282}"/>
              </a:ext>
            </a:extLst>
          </p:cNvPr>
          <p:cNvSpPr>
            <a:spLocks noGrp="1" noChangeArrowheads="1"/>
          </p:cNvSpPr>
          <p:nvPr>
            <p:ph type="body" sz="half" idx="1"/>
          </p:nvPr>
        </p:nvSpPr>
        <p:spPr>
          <a:xfrm>
            <a:off x="8077200" y="1143000"/>
            <a:ext cx="3505200" cy="5621337"/>
          </a:xfrm>
        </p:spPr>
        <p:txBody>
          <a:bodyPr/>
          <a:lstStyle/>
          <a:p>
            <a:pPr defTabSz="614363"/>
            <a:r>
              <a:rPr lang="en-US" altLang="en-US" sz="2400" dirty="0"/>
              <a:t>Once you’re logged into TSO, you can use your standard ISPF Dialog software.</a:t>
            </a:r>
          </a:p>
          <a:p>
            <a:pPr defTabSz="614363"/>
            <a:endParaRPr lang="en-US" altLang="en-US" sz="2400" dirty="0"/>
          </a:p>
          <a:p>
            <a:pPr defTabSz="614363"/>
            <a:r>
              <a:rPr lang="en-US" altLang="en-US" sz="2400" dirty="0"/>
              <a:t>The Remote Connection Emulator can be customized using the icons in the upper-right corner of the view.  </a:t>
            </a:r>
          </a:p>
        </p:txBody>
      </p:sp>
      <p:pic>
        <p:nvPicPr>
          <p:cNvPr id="5" name="Picture 4">
            <a:extLst>
              <a:ext uri="{FF2B5EF4-FFF2-40B4-BE49-F238E27FC236}">
                <a16:creationId xmlns:a16="http://schemas.microsoft.com/office/drawing/2014/main" id="{AB2F436C-7FF0-EF4A-AF95-7EA56FEB0AA9}"/>
              </a:ext>
            </a:extLst>
          </p:cNvPr>
          <p:cNvPicPr>
            <a:picLocks noChangeAspect="1"/>
          </p:cNvPicPr>
          <p:nvPr/>
        </p:nvPicPr>
        <p:blipFill>
          <a:blip r:embed="rId3"/>
          <a:stretch>
            <a:fillRect/>
          </a:stretch>
        </p:blipFill>
        <p:spPr>
          <a:xfrm>
            <a:off x="1676400" y="1143000"/>
            <a:ext cx="5286378" cy="5147514"/>
          </a:xfrm>
          <a:prstGeom prst="rect">
            <a:avLst/>
          </a:prstGeom>
        </p:spPr>
      </p:pic>
      <p:cxnSp>
        <p:nvCxnSpPr>
          <p:cNvPr id="10" name="Elbow Connector 9">
            <a:extLst>
              <a:ext uri="{FF2B5EF4-FFF2-40B4-BE49-F238E27FC236}">
                <a16:creationId xmlns:a16="http://schemas.microsoft.com/office/drawing/2014/main" id="{40A05E8F-815D-F327-EADB-309445EC144C}"/>
              </a:ext>
            </a:extLst>
          </p:cNvPr>
          <p:cNvCxnSpPr>
            <a:cxnSpLocks/>
          </p:cNvCxnSpPr>
          <p:nvPr/>
        </p:nvCxnSpPr>
        <p:spPr bwMode="auto">
          <a:xfrm rot="16200000" flipV="1">
            <a:off x="6671867" y="2776935"/>
            <a:ext cx="2048666" cy="304800"/>
          </a:xfrm>
          <a:prstGeom prst="bentConnector3">
            <a:avLst>
              <a:gd name="adj1" fmla="val -284"/>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95C2E9AA-A3AF-1D46-1BBF-73D343A25575}"/>
              </a:ext>
            </a:extLst>
          </p:cNvPr>
          <p:cNvCxnSpPr>
            <a:cxnSpLocks/>
          </p:cNvCxnSpPr>
          <p:nvPr/>
        </p:nvCxnSpPr>
        <p:spPr bwMode="auto">
          <a:xfrm flipH="1">
            <a:off x="7086600" y="1905000"/>
            <a:ext cx="457200" cy="1"/>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A7434010-FCED-2963-EF8A-3C48F069F334}"/>
              </a:ext>
            </a:extLst>
          </p:cNvPr>
          <p:cNvSpPr>
            <a:spLocks noGrp="1" noChangeArrowheads="1"/>
          </p:cNvSpPr>
          <p:nvPr>
            <p:ph type="title"/>
          </p:nvPr>
        </p:nvSpPr>
        <p:spPr>
          <a:xfrm>
            <a:off x="393192" y="393192"/>
            <a:ext cx="8999538" cy="533400"/>
          </a:xfrm>
        </p:spPr>
        <p:txBody>
          <a:bodyPr/>
          <a:lstStyle/>
          <a:p>
            <a:pPr defTabSz="614363"/>
            <a:r>
              <a:rPr lang="en-US" altLang="en-US" sz="3600" dirty="0"/>
              <a:t>Host Connection Emulation + IDz Advanced Tools</a:t>
            </a:r>
          </a:p>
        </p:txBody>
      </p:sp>
      <p:sp>
        <p:nvSpPr>
          <p:cNvPr id="61443" name="Rectangle 3">
            <a:extLst>
              <a:ext uri="{FF2B5EF4-FFF2-40B4-BE49-F238E27FC236}">
                <a16:creationId xmlns:a16="http://schemas.microsoft.com/office/drawing/2014/main" id="{B31A1F3F-D993-061E-67E6-9BC7A9E0BDAA}"/>
              </a:ext>
            </a:extLst>
          </p:cNvPr>
          <p:cNvSpPr>
            <a:spLocks noGrp="1" noChangeArrowheads="1"/>
          </p:cNvSpPr>
          <p:nvPr>
            <p:ph type="body" sz="half" idx="1"/>
          </p:nvPr>
        </p:nvSpPr>
        <p:spPr>
          <a:xfrm>
            <a:off x="388370" y="1981200"/>
            <a:ext cx="4183630" cy="3505200"/>
          </a:xfrm>
        </p:spPr>
        <p:txBody>
          <a:bodyPr/>
          <a:lstStyle/>
          <a:p>
            <a:pPr defTabSz="614363"/>
            <a:r>
              <a:rPr lang="en-US" altLang="en-US" sz="2400" dirty="0"/>
              <a:t>You can keep one or more emulations sessions going  while using IDz’s advanced functionality for:</a:t>
            </a:r>
          </a:p>
          <a:p>
            <a:pPr marL="342900" indent="-342900" defTabSz="614363">
              <a:buFont typeface="Arial" panose="020B0604020202020204" pitchFamily="34" charset="0"/>
              <a:buChar char="•"/>
            </a:pPr>
            <a:r>
              <a:rPr lang="en-US" altLang="en-US" sz="2400" dirty="0"/>
              <a:t> Program Analysis, </a:t>
            </a:r>
          </a:p>
          <a:p>
            <a:pPr marL="342900" indent="-342900" defTabSz="614363">
              <a:buFont typeface="Arial" panose="020B0604020202020204" pitchFamily="34" charset="0"/>
              <a:buChar char="•"/>
            </a:pPr>
            <a:r>
              <a:rPr lang="en-US" altLang="en-US" sz="2400" dirty="0"/>
              <a:t>Debugging, </a:t>
            </a:r>
          </a:p>
          <a:p>
            <a:pPr marL="342900" indent="-342900" defTabSz="614363">
              <a:buFont typeface="Arial" panose="020B0604020202020204" pitchFamily="34" charset="0"/>
              <a:buChar char="•"/>
            </a:pPr>
            <a:r>
              <a:rPr lang="en-US" altLang="en-US" sz="2400" dirty="0"/>
              <a:t>Software Quality, and more.</a:t>
            </a:r>
          </a:p>
        </p:txBody>
      </p:sp>
      <p:pic>
        <p:nvPicPr>
          <p:cNvPr id="4" name="Picture 3">
            <a:extLst>
              <a:ext uri="{FF2B5EF4-FFF2-40B4-BE49-F238E27FC236}">
                <a16:creationId xmlns:a16="http://schemas.microsoft.com/office/drawing/2014/main" id="{27E4CAA3-D8E7-2477-0AE3-A15853C5D490}"/>
              </a:ext>
            </a:extLst>
          </p:cNvPr>
          <p:cNvPicPr>
            <a:picLocks noChangeAspect="1"/>
          </p:cNvPicPr>
          <p:nvPr/>
        </p:nvPicPr>
        <p:blipFill>
          <a:blip r:embed="rId3"/>
          <a:stretch>
            <a:fillRect/>
          </a:stretch>
        </p:blipFill>
        <p:spPr>
          <a:xfrm>
            <a:off x="4648199" y="1139420"/>
            <a:ext cx="7155431" cy="5438383"/>
          </a:xfrm>
          <a:prstGeom prst="rect">
            <a:avLst/>
          </a:prstGeom>
          <a:ln>
            <a:solidFill>
              <a:schemeClr val="tx1"/>
            </a:solid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a:extLst>
              <a:ext uri="{FF2B5EF4-FFF2-40B4-BE49-F238E27FC236}">
                <a16:creationId xmlns:a16="http://schemas.microsoft.com/office/drawing/2014/main" id="{96028FC7-E608-76C8-C350-EF7A913C7A2B}"/>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 Split-Update-able Screen on a Single Source File</a:t>
            </a:r>
          </a:p>
        </p:txBody>
      </p:sp>
      <p:sp>
        <p:nvSpPr>
          <p:cNvPr id="65540" name="Rectangle 4">
            <a:extLst>
              <a:ext uri="{FF2B5EF4-FFF2-40B4-BE49-F238E27FC236}">
                <a16:creationId xmlns:a16="http://schemas.microsoft.com/office/drawing/2014/main" id="{D66038E3-A00D-BD40-0A0A-5411653A0449}"/>
              </a:ext>
            </a:extLst>
          </p:cNvPr>
          <p:cNvSpPr>
            <a:spLocks noGrp="1" noChangeArrowheads="1"/>
          </p:cNvSpPr>
          <p:nvPr>
            <p:ph idx="1"/>
          </p:nvPr>
        </p:nvSpPr>
        <p:spPr>
          <a:xfrm>
            <a:off x="8856664" y="1219200"/>
            <a:ext cx="3106736" cy="4982151"/>
          </a:xfrm>
        </p:spPr>
        <p:txBody>
          <a:bodyPr/>
          <a:lstStyle/>
          <a:p>
            <a:pPr eaLnBrk="1" hangingPunct="1"/>
            <a:r>
              <a:rPr lang="en-US" altLang="en-US" sz="1800" dirty="0"/>
              <a:t>A common ISPF development practice is to view the same program in split screen.</a:t>
            </a:r>
          </a:p>
          <a:p>
            <a:pPr eaLnBrk="1" hangingPunct="1"/>
            <a:endParaRPr lang="en-US" altLang="en-US" sz="1800" dirty="0"/>
          </a:p>
          <a:p>
            <a:pPr lvl="1" eaLnBrk="1" hangingPunct="1">
              <a:buFont typeface="Webdings" pitchFamily="2" charset="2"/>
              <a:buNone/>
            </a:pPr>
            <a:r>
              <a:rPr lang="en-US" altLang="en-US" sz="1600" dirty="0"/>
              <a:t>	In ISPF you split screen and load the same program into Browse or View mode (=1).</a:t>
            </a:r>
          </a:p>
          <a:p>
            <a:pPr lvl="1" eaLnBrk="1" hangingPunct="1">
              <a:buFont typeface="Webdings" pitchFamily="2" charset="2"/>
              <a:buNone/>
            </a:pPr>
            <a:endParaRPr lang="en-US" altLang="en-US" sz="1600" dirty="0"/>
          </a:p>
          <a:p>
            <a:pPr lvl="1" eaLnBrk="1" hangingPunct="1">
              <a:buFont typeface="Webdings" pitchFamily="2" charset="2"/>
              <a:buNone/>
            </a:pPr>
            <a:r>
              <a:rPr lang="en-US" altLang="en-US" sz="1600" dirty="0"/>
              <a:t>	In IDz it's simple to work in independent edit sessions on the same file. With the source file open in the </a:t>
            </a:r>
            <a:r>
              <a:rPr lang="en-US" altLang="en-US" sz="1600" b="1" dirty="0"/>
              <a:t>LPEX Editor</a:t>
            </a:r>
            <a:r>
              <a:rPr lang="en-US" altLang="en-US" sz="1600" dirty="0"/>
              <a:t>, press </a:t>
            </a:r>
            <a:r>
              <a:rPr lang="en-US" altLang="en-US" sz="1600" b="1" dirty="0"/>
              <a:t>Ctrl+2 </a:t>
            </a:r>
            <a:r>
              <a:rPr lang="en-US" altLang="en-US" sz="1600" dirty="0"/>
              <a:t>to split the source file in to two editing sessions. </a:t>
            </a:r>
            <a:endParaRPr lang="en-US" altLang="en-US" dirty="0"/>
          </a:p>
        </p:txBody>
      </p:sp>
      <p:sp>
        <p:nvSpPr>
          <p:cNvPr id="2194438" name="Text Box 6">
            <a:extLst>
              <a:ext uri="{FF2B5EF4-FFF2-40B4-BE49-F238E27FC236}">
                <a16:creationId xmlns:a16="http://schemas.microsoft.com/office/drawing/2014/main" id="{01DD9D23-6AA6-65B4-B4F6-B25FFAF00C18}"/>
              </a:ext>
            </a:extLst>
          </p:cNvPr>
          <p:cNvSpPr txBox="1">
            <a:spLocks noChangeArrowheads="1"/>
          </p:cNvSpPr>
          <p:nvPr/>
        </p:nvSpPr>
        <p:spPr bwMode="auto">
          <a:xfrm>
            <a:off x="2209800" y="6326308"/>
            <a:ext cx="1128835" cy="276999"/>
          </a:xfrm>
          <a:prstGeom prst="rect">
            <a:avLst/>
          </a:prstGeom>
          <a:solidFill>
            <a:schemeClr val="bg1"/>
          </a:solidFill>
          <a:ln>
            <a:noFill/>
          </a:ln>
          <a:effectLst/>
        </p:spPr>
        <p:txBody>
          <a:bodyPr wrap="square">
            <a:spAutoFit/>
          </a:bodyPr>
          <a:lstStyle/>
          <a:p>
            <a:pPr eaLnBrk="1" hangingPunct="1">
              <a:defRPr/>
            </a:pPr>
            <a:r>
              <a:rPr lang="en-US" sz="1200" b="0" dirty="0">
                <a:effectLst>
                  <a:outerShdw blurRad="38100" dist="38100" dir="2700000" algn="tl">
                    <a:srgbClr val="C0C0C0"/>
                  </a:outerShdw>
                </a:effectLst>
                <a:latin typeface="+mj-lt"/>
              </a:rPr>
              <a:t>Edit session 1</a:t>
            </a:r>
          </a:p>
        </p:txBody>
      </p:sp>
      <p:sp>
        <p:nvSpPr>
          <p:cNvPr id="2194439" name="Text Box 7">
            <a:extLst>
              <a:ext uri="{FF2B5EF4-FFF2-40B4-BE49-F238E27FC236}">
                <a16:creationId xmlns:a16="http://schemas.microsoft.com/office/drawing/2014/main" id="{E6ECB27E-C18F-3760-5824-C6DE1482AC18}"/>
              </a:ext>
            </a:extLst>
          </p:cNvPr>
          <p:cNvSpPr txBox="1">
            <a:spLocks noChangeArrowheads="1"/>
          </p:cNvSpPr>
          <p:nvPr/>
        </p:nvSpPr>
        <p:spPr bwMode="auto">
          <a:xfrm>
            <a:off x="6039988" y="6322651"/>
            <a:ext cx="1128835" cy="276999"/>
          </a:xfrm>
          <a:prstGeom prst="rect">
            <a:avLst/>
          </a:prstGeom>
          <a:solidFill>
            <a:schemeClr val="bg1"/>
          </a:solidFill>
          <a:ln>
            <a:noFill/>
          </a:ln>
          <a:effectLst/>
        </p:spPr>
        <p:txBody>
          <a:bodyPr wrap="square">
            <a:spAutoFit/>
          </a:bodyPr>
          <a:lstStyle/>
          <a:p>
            <a:pPr eaLnBrk="1" hangingPunct="1">
              <a:defRPr/>
            </a:pPr>
            <a:r>
              <a:rPr lang="en-US" sz="1200" b="0" dirty="0">
                <a:effectLst>
                  <a:outerShdw blurRad="38100" dist="38100" dir="2700000" algn="tl">
                    <a:srgbClr val="C0C0C0"/>
                  </a:outerShdw>
                </a:effectLst>
                <a:latin typeface="+mj-lt"/>
              </a:rPr>
              <a:t>Edit session 2</a:t>
            </a:r>
          </a:p>
        </p:txBody>
      </p:sp>
      <p:pic>
        <p:nvPicPr>
          <p:cNvPr id="2" name="Picture 1">
            <a:extLst>
              <a:ext uri="{FF2B5EF4-FFF2-40B4-BE49-F238E27FC236}">
                <a16:creationId xmlns:a16="http://schemas.microsoft.com/office/drawing/2014/main" id="{A42A3A85-E28D-F400-9D90-23B3601A3F46}"/>
              </a:ext>
            </a:extLst>
          </p:cNvPr>
          <p:cNvPicPr>
            <a:picLocks noChangeAspect="1"/>
          </p:cNvPicPr>
          <p:nvPr/>
        </p:nvPicPr>
        <p:blipFill>
          <a:blip r:embed="rId2"/>
          <a:stretch>
            <a:fillRect/>
          </a:stretch>
        </p:blipFill>
        <p:spPr>
          <a:xfrm>
            <a:off x="914400" y="1066800"/>
            <a:ext cx="7772400" cy="5236825"/>
          </a:xfrm>
          <a:prstGeom prst="rect">
            <a:avLst/>
          </a:prstGeom>
          <a:ln>
            <a:solidFill>
              <a:schemeClr val="tx1"/>
            </a:solid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1C2A34D1-7802-2FF8-26D7-6E9ADF324197}"/>
              </a:ext>
            </a:extLst>
          </p:cNvPr>
          <p:cNvSpPr>
            <a:spLocks noGrp="1" noChangeArrowheads="1"/>
          </p:cNvSpPr>
          <p:nvPr>
            <p:ph type="title"/>
          </p:nvPr>
        </p:nvSpPr>
        <p:spPr>
          <a:xfrm>
            <a:off x="393192" y="393192"/>
            <a:ext cx="8999538" cy="533400"/>
          </a:xfrm>
        </p:spPr>
        <p:txBody>
          <a:bodyPr/>
          <a:lstStyle/>
          <a:p>
            <a:pPr eaLnBrk="1" hangingPunct="1"/>
            <a:r>
              <a:rPr lang="en-US" altLang="en-US" sz="3600" dirty="0"/>
              <a:t>Split-Screen Options</a:t>
            </a:r>
          </a:p>
        </p:txBody>
      </p:sp>
      <p:sp>
        <p:nvSpPr>
          <p:cNvPr id="2" name="TextBox 1">
            <a:extLst>
              <a:ext uri="{FF2B5EF4-FFF2-40B4-BE49-F238E27FC236}">
                <a16:creationId xmlns:a16="http://schemas.microsoft.com/office/drawing/2014/main" id="{AFF13971-1EF7-AAA9-794A-AA3EF3FFA3F6}"/>
              </a:ext>
            </a:extLst>
          </p:cNvPr>
          <p:cNvSpPr txBox="1"/>
          <p:nvPr/>
        </p:nvSpPr>
        <p:spPr>
          <a:xfrm>
            <a:off x="2228546" y="1256227"/>
            <a:ext cx="3886201" cy="2667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noAutofit/>
          </a:bodyPr>
          <a:lstStyle/>
          <a:p>
            <a:pPr algn="l" defTabSz="2438400">
              <a:spcBef>
                <a:spcPts val="2900"/>
              </a:spcBef>
              <a:buSzPct val="100000"/>
            </a:pPr>
            <a:r>
              <a:rPr lang="en-US" sz="2000" b="0" kern="0" dirty="0">
                <a:solidFill>
                  <a:srgbClr val="000000"/>
                </a:solidFill>
                <a:latin typeface="+mj-lt"/>
                <a:ea typeface="+mj-ea"/>
                <a:cs typeface="+mj-cs"/>
                <a:sym typeface="IBM Plex Sans Light"/>
              </a:rPr>
              <a:t>To </a:t>
            </a:r>
            <a:r>
              <a:rPr lang="en-US" sz="2000" kern="0" dirty="0">
                <a:solidFill>
                  <a:srgbClr val="000000"/>
                </a:solidFill>
                <a:latin typeface="+mj-lt"/>
                <a:ea typeface="+mj-ea"/>
                <a:cs typeface="+mj-cs"/>
                <a:sym typeface="IBM Plex Sans Light"/>
              </a:rPr>
              <a:t>swap your cursor</a:t>
            </a:r>
            <a:r>
              <a:rPr lang="en-US" sz="2000" b="0" kern="0" dirty="0">
                <a:solidFill>
                  <a:srgbClr val="000000"/>
                </a:solidFill>
                <a:latin typeface="+mj-lt"/>
                <a:ea typeface="+mj-ea"/>
                <a:cs typeface="+mj-cs"/>
                <a:sym typeface="IBM Plex Sans Light"/>
              </a:rPr>
              <a:t> between split-screens, use </a:t>
            </a:r>
            <a:r>
              <a:rPr lang="en-US" sz="2000" kern="0" dirty="0" err="1">
                <a:solidFill>
                  <a:srgbClr val="000000"/>
                </a:solidFill>
                <a:latin typeface="+mj-lt"/>
                <a:ea typeface="+mj-ea"/>
                <a:cs typeface="+mj-cs"/>
                <a:sym typeface="IBM Plex Sans Light"/>
              </a:rPr>
              <a:t>Alt+Shift+Left</a:t>
            </a:r>
            <a:r>
              <a:rPr lang="en-US" sz="2000" kern="0" dirty="0">
                <a:solidFill>
                  <a:srgbClr val="000000"/>
                </a:solidFill>
                <a:latin typeface="+mj-lt"/>
                <a:ea typeface="+mj-ea"/>
                <a:cs typeface="+mj-cs"/>
                <a:sym typeface="IBM Plex Sans Light"/>
              </a:rPr>
              <a:t> </a:t>
            </a:r>
            <a:r>
              <a:rPr lang="en-US" sz="2000" b="0" kern="0" dirty="0">
                <a:solidFill>
                  <a:srgbClr val="000000"/>
                </a:solidFill>
                <a:latin typeface="+mj-lt"/>
                <a:ea typeface="+mj-ea"/>
                <a:cs typeface="+mj-cs"/>
                <a:sym typeface="IBM Plex Sans Light"/>
              </a:rPr>
              <a:t>or </a:t>
            </a:r>
            <a:r>
              <a:rPr lang="en-US" sz="2000" kern="0" dirty="0" err="1">
                <a:solidFill>
                  <a:srgbClr val="000000"/>
                </a:solidFill>
                <a:latin typeface="+mj-lt"/>
                <a:ea typeface="+mj-ea"/>
                <a:cs typeface="+mj-cs"/>
                <a:sym typeface="IBM Plex Sans Light"/>
              </a:rPr>
              <a:t>Alt+Shift+right</a:t>
            </a:r>
            <a:endParaRPr lang="en-US" sz="2000" kern="0" dirty="0">
              <a:solidFill>
                <a:srgbClr val="000000"/>
              </a:solidFill>
              <a:latin typeface="+mj-lt"/>
              <a:ea typeface="+mj-ea"/>
              <a:cs typeface="+mj-cs"/>
              <a:sym typeface="IBM Plex Sans Light"/>
            </a:endParaRPr>
          </a:p>
        </p:txBody>
      </p:sp>
      <p:sp>
        <p:nvSpPr>
          <p:cNvPr id="3" name="TextBox 2">
            <a:extLst>
              <a:ext uri="{FF2B5EF4-FFF2-40B4-BE49-F238E27FC236}">
                <a16:creationId xmlns:a16="http://schemas.microsoft.com/office/drawing/2014/main" id="{E350779A-3378-0CBE-18E0-B3251B0B323F}"/>
              </a:ext>
            </a:extLst>
          </p:cNvPr>
          <p:cNvSpPr txBox="1"/>
          <p:nvPr/>
        </p:nvSpPr>
        <p:spPr>
          <a:xfrm>
            <a:off x="6854808" y="1256227"/>
            <a:ext cx="3352800" cy="2667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noAutofit/>
          </a:bodyPr>
          <a:lstStyle/>
          <a:p>
            <a:pPr algn="l" defTabSz="2438400">
              <a:spcBef>
                <a:spcPts val="2900"/>
              </a:spcBef>
              <a:buSzPct val="100000"/>
            </a:pPr>
            <a:r>
              <a:rPr lang="en-US" sz="2000" b="0" kern="0" dirty="0">
                <a:solidFill>
                  <a:srgbClr val="000000"/>
                </a:solidFill>
                <a:latin typeface="+mj-lt"/>
                <a:ea typeface="+mj-ea"/>
                <a:cs typeface="+mj-cs"/>
                <a:sym typeface="IBM Plex Sans Light"/>
              </a:rPr>
              <a:t>To </a:t>
            </a:r>
            <a:r>
              <a:rPr lang="en-US" sz="2000" kern="0" dirty="0">
                <a:solidFill>
                  <a:srgbClr val="000000"/>
                </a:solidFill>
                <a:latin typeface="+mj-lt"/>
                <a:ea typeface="+mj-ea"/>
                <a:cs typeface="+mj-cs"/>
                <a:sym typeface="IBM Plex Sans Light"/>
              </a:rPr>
              <a:t>close</a:t>
            </a:r>
            <a:r>
              <a:rPr lang="en-US" sz="2000" b="0" kern="0" dirty="0">
                <a:solidFill>
                  <a:srgbClr val="000000"/>
                </a:solidFill>
                <a:latin typeface="+mj-lt"/>
                <a:ea typeface="+mj-ea"/>
                <a:cs typeface="+mj-cs"/>
                <a:sym typeface="IBM Plex Sans Light"/>
              </a:rPr>
              <a:t> a split-screen, click the </a:t>
            </a:r>
            <a:r>
              <a:rPr lang="en-US" sz="2000" kern="0" dirty="0">
                <a:solidFill>
                  <a:srgbClr val="000000"/>
                </a:solidFill>
                <a:latin typeface="+mj-lt"/>
                <a:ea typeface="+mj-ea"/>
                <a:cs typeface="+mj-cs"/>
                <a:sym typeface="IBM Plex Sans Light"/>
              </a:rPr>
              <a:t>Red X</a:t>
            </a:r>
            <a:r>
              <a:rPr lang="en-US" sz="2000" b="0" kern="0" dirty="0">
                <a:solidFill>
                  <a:srgbClr val="000000"/>
                </a:solidFill>
                <a:latin typeface="+mj-lt"/>
                <a:ea typeface="+mj-ea"/>
                <a:cs typeface="+mj-cs"/>
                <a:sym typeface="IBM Plex Sans Light"/>
              </a:rPr>
              <a:t> located in the upper-right corner of the split screen.</a:t>
            </a:r>
          </a:p>
        </p:txBody>
      </p:sp>
      <p:pic>
        <p:nvPicPr>
          <p:cNvPr id="8" name="Picture 7">
            <a:extLst>
              <a:ext uri="{FF2B5EF4-FFF2-40B4-BE49-F238E27FC236}">
                <a16:creationId xmlns:a16="http://schemas.microsoft.com/office/drawing/2014/main" id="{F686C858-3E91-7EE1-0543-443C6549B1E5}"/>
              </a:ext>
            </a:extLst>
          </p:cNvPr>
          <p:cNvPicPr>
            <a:picLocks noChangeAspect="1"/>
          </p:cNvPicPr>
          <p:nvPr/>
        </p:nvPicPr>
        <p:blipFill>
          <a:blip r:embed="rId2"/>
          <a:stretch>
            <a:fillRect/>
          </a:stretch>
        </p:blipFill>
        <p:spPr>
          <a:xfrm>
            <a:off x="2971800" y="2895600"/>
            <a:ext cx="6625312" cy="3274454"/>
          </a:xfrm>
          <a:prstGeom prst="rect">
            <a:avLst/>
          </a:prstGeom>
          <a:ln>
            <a:solidFill>
              <a:schemeClr val="tx1"/>
            </a:solidFill>
          </a:ln>
        </p:spPr>
      </p:pic>
      <p:cxnSp>
        <p:nvCxnSpPr>
          <p:cNvPr id="12" name="Straight Arrow Connector 11">
            <a:extLst>
              <a:ext uri="{FF2B5EF4-FFF2-40B4-BE49-F238E27FC236}">
                <a16:creationId xmlns:a16="http://schemas.microsoft.com/office/drawing/2014/main" id="{DB895A26-C5CD-8B7E-1D3B-0D09C3B315BF}"/>
              </a:ext>
            </a:extLst>
          </p:cNvPr>
          <p:cNvCxnSpPr>
            <a:cxnSpLocks/>
          </p:cNvCxnSpPr>
          <p:nvPr/>
        </p:nvCxnSpPr>
        <p:spPr bwMode="auto">
          <a:xfrm>
            <a:off x="8458200" y="2209800"/>
            <a:ext cx="0" cy="609600"/>
          </a:xfrm>
          <a:prstGeom prst="straightConnector1">
            <a:avLst/>
          </a:prstGeom>
          <a:ln w="22225">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1C2A34D1-7802-2FF8-26D7-6E9ADF324197}"/>
              </a:ext>
            </a:extLst>
          </p:cNvPr>
          <p:cNvSpPr>
            <a:spLocks noGrp="1" noChangeArrowheads="1"/>
          </p:cNvSpPr>
          <p:nvPr>
            <p:ph type="title"/>
          </p:nvPr>
        </p:nvSpPr>
        <p:spPr>
          <a:xfrm>
            <a:off x="393192" y="393192"/>
            <a:ext cx="8999538" cy="533400"/>
          </a:xfrm>
        </p:spPr>
        <p:txBody>
          <a:bodyPr/>
          <a:lstStyle/>
          <a:p>
            <a:pPr eaLnBrk="1" hangingPunct="1"/>
            <a:r>
              <a:rPr lang="en-US" altLang="en-US" sz="3600" dirty="0"/>
              <a:t>Split-Screen Options</a:t>
            </a:r>
          </a:p>
        </p:txBody>
      </p:sp>
      <p:sp>
        <p:nvSpPr>
          <p:cNvPr id="4" name="TextBox 3">
            <a:extLst>
              <a:ext uri="{FF2B5EF4-FFF2-40B4-BE49-F238E27FC236}">
                <a16:creationId xmlns:a16="http://schemas.microsoft.com/office/drawing/2014/main" id="{BDB36FE9-A8BE-1CF3-8155-3D30AA6285A2}"/>
              </a:ext>
            </a:extLst>
          </p:cNvPr>
          <p:cNvSpPr txBox="1"/>
          <p:nvPr/>
        </p:nvSpPr>
        <p:spPr>
          <a:xfrm>
            <a:off x="1560350" y="2095500"/>
            <a:ext cx="3352800" cy="2667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rtlCol="0">
            <a:noAutofit/>
          </a:bodyPr>
          <a:lstStyle/>
          <a:p>
            <a:pPr algn="l" defTabSz="2438400">
              <a:spcBef>
                <a:spcPts val="2900"/>
              </a:spcBef>
              <a:buSzPct val="100000"/>
            </a:pPr>
            <a:r>
              <a:rPr lang="en-US" sz="2000" b="0" kern="0" dirty="0">
                <a:solidFill>
                  <a:srgbClr val="000000"/>
                </a:solidFill>
                <a:latin typeface="+mj-lt"/>
                <a:ea typeface="+mj-ea"/>
                <a:cs typeface="+mj-cs"/>
                <a:sym typeface="IBM Plex Sans Light"/>
              </a:rPr>
              <a:t>Split-screens appear vertically by default. To display split-screens </a:t>
            </a:r>
            <a:r>
              <a:rPr lang="en-US" sz="2000" kern="0" dirty="0">
                <a:solidFill>
                  <a:srgbClr val="000000"/>
                </a:solidFill>
                <a:latin typeface="+mj-lt"/>
                <a:ea typeface="+mj-ea"/>
                <a:cs typeface="+mj-cs"/>
                <a:sym typeface="IBM Plex Sans Light"/>
              </a:rPr>
              <a:t>horizontally</a:t>
            </a:r>
            <a:r>
              <a:rPr lang="en-US" sz="2000" b="0" kern="0" dirty="0">
                <a:solidFill>
                  <a:srgbClr val="000000"/>
                </a:solidFill>
                <a:latin typeface="+mj-lt"/>
                <a:ea typeface="+mj-ea"/>
                <a:cs typeface="+mj-cs"/>
                <a:sym typeface="IBM Plex Sans Light"/>
              </a:rPr>
              <a:t>, </a:t>
            </a:r>
            <a:r>
              <a:rPr lang="en-US" sz="2000" kern="0" dirty="0">
                <a:solidFill>
                  <a:srgbClr val="000000"/>
                </a:solidFill>
                <a:latin typeface="+mj-lt"/>
                <a:ea typeface="+mj-ea"/>
                <a:cs typeface="+mj-cs"/>
                <a:sym typeface="IBM Plex Sans Light"/>
              </a:rPr>
              <a:t>right-click</a:t>
            </a:r>
            <a:r>
              <a:rPr lang="en-US" sz="2000" b="0" kern="0" dirty="0">
                <a:solidFill>
                  <a:srgbClr val="000000"/>
                </a:solidFill>
                <a:latin typeface="+mj-lt"/>
                <a:ea typeface="+mj-ea"/>
                <a:cs typeface="+mj-cs"/>
                <a:sym typeface="IBM Plex Sans Light"/>
              </a:rPr>
              <a:t> within a split-screen and from the </a:t>
            </a:r>
            <a:r>
              <a:rPr lang="en-US" sz="2000" kern="0" dirty="0">
                <a:solidFill>
                  <a:srgbClr val="000000"/>
                </a:solidFill>
                <a:latin typeface="+mj-lt"/>
                <a:ea typeface="+mj-ea"/>
                <a:cs typeface="+mj-cs"/>
                <a:sym typeface="IBM Plex Sans Light"/>
              </a:rPr>
              <a:t>Context Menu</a:t>
            </a:r>
            <a:r>
              <a:rPr lang="en-US" sz="2000" b="0" kern="0" dirty="0">
                <a:solidFill>
                  <a:srgbClr val="000000"/>
                </a:solidFill>
                <a:latin typeface="+mj-lt"/>
                <a:ea typeface="+mj-ea"/>
                <a:cs typeface="+mj-cs"/>
                <a:sym typeface="IBM Plex Sans Light"/>
              </a:rPr>
              <a:t>, choose </a:t>
            </a:r>
            <a:r>
              <a:rPr lang="en-US" sz="2000" kern="0" dirty="0">
                <a:solidFill>
                  <a:srgbClr val="000000"/>
                </a:solidFill>
                <a:latin typeface="+mj-lt"/>
                <a:ea typeface="+mj-ea"/>
                <a:cs typeface="+mj-cs"/>
                <a:sym typeface="IBM Plex Sans Light"/>
              </a:rPr>
              <a:t>View &gt; Horizontal Split</a:t>
            </a:r>
            <a:r>
              <a:rPr lang="en-US" sz="2000" b="0" kern="0" dirty="0">
                <a:solidFill>
                  <a:srgbClr val="000000"/>
                </a:solidFill>
                <a:latin typeface="+mj-lt"/>
                <a:ea typeface="+mj-ea"/>
                <a:cs typeface="+mj-cs"/>
                <a:sym typeface="IBM Plex Sans Light"/>
              </a:rPr>
              <a:t>. </a:t>
            </a:r>
          </a:p>
        </p:txBody>
      </p:sp>
      <p:pic>
        <p:nvPicPr>
          <p:cNvPr id="7" name="Picture 6">
            <a:extLst>
              <a:ext uri="{FF2B5EF4-FFF2-40B4-BE49-F238E27FC236}">
                <a16:creationId xmlns:a16="http://schemas.microsoft.com/office/drawing/2014/main" id="{3CC69BED-3B23-F538-CB9C-5F0C91EF294F}"/>
              </a:ext>
            </a:extLst>
          </p:cNvPr>
          <p:cNvPicPr>
            <a:picLocks noChangeAspect="1"/>
          </p:cNvPicPr>
          <p:nvPr/>
        </p:nvPicPr>
        <p:blipFill>
          <a:blip r:embed="rId2"/>
          <a:stretch>
            <a:fillRect/>
          </a:stretch>
        </p:blipFill>
        <p:spPr>
          <a:xfrm>
            <a:off x="5715000" y="1524000"/>
            <a:ext cx="5334000" cy="4042968"/>
          </a:xfrm>
          <a:prstGeom prst="rect">
            <a:avLst/>
          </a:prstGeom>
        </p:spPr>
      </p:pic>
      <p:cxnSp>
        <p:nvCxnSpPr>
          <p:cNvPr id="6" name="Straight Arrow Connector 5">
            <a:extLst>
              <a:ext uri="{FF2B5EF4-FFF2-40B4-BE49-F238E27FC236}">
                <a16:creationId xmlns:a16="http://schemas.microsoft.com/office/drawing/2014/main" id="{DB9B30FA-CA9F-323E-E848-AD5A902F8585}"/>
              </a:ext>
            </a:extLst>
          </p:cNvPr>
          <p:cNvCxnSpPr/>
          <p:nvPr/>
        </p:nvCxnSpPr>
        <p:spPr bwMode="auto">
          <a:xfrm>
            <a:off x="4495800" y="4191000"/>
            <a:ext cx="2133600" cy="571500"/>
          </a:xfrm>
          <a:prstGeom prst="straightConnector1">
            <a:avLst/>
          </a:prstGeom>
          <a:ln w="22225">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427317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a:extLst>
              <a:ext uri="{FF2B5EF4-FFF2-40B4-BE49-F238E27FC236}">
                <a16:creationId xmlns:a16="http://schemas.microsoft.com/office/drawing/2014/main" id="{4399B60F-A3D5-BF91-2F26-92F81D3832CC}"/>
              </a:ext>
            </a:extLst>
          </p:cNvPr>
          <p:cNvSpPr>
            <a:spLocks noGrp="1" noChangeArrowheads="1"/>
          </p:cNvSpPr>
          <p:nvPr>
            <p:ph type="title"/>
          </p:nvPr>
        </p:nvSpPr>
        <p:spPr>
          <a:xfrm>
            <a:off x="393192" y="393192"/>
            <a:ext cx="8999537" cy="533400"/>
          </a:xfrm>
        </p:spPr>
        <p:txBody>
          <a:bodyPr/>
          <a:lstStyle/>
          <a:p>
            <a:pPr eaLnBrk="1" hangingPunct="1"/>
            <a:r>
              <a:rPr lang="en-US" altLang="en-US" sz="3600" dirty="0"/>
              <a:t>Hover Preview</a:t>
            </a:r>
          </a:p>
        </p:txBody>
      </p:sp>
      <p:sp>
        <p:nvSpPr>
          <p:cNvPr id="67588" name="Rectangle 3">
            <a:extLst>
              <a:ext uri="{FF2B5EF4-FFF2-40B4-BE49-F238E27FC236}">
                <a16:creationId xmlns:a16="http://schemas.microsoft.com/office/drawing/2014/main" id="{DB250436-C3DB-78AA-AB33-D96BEC9916DC}"/>
              </a:ext>
            </a:extLst>
          </p:cNvPr>
          <p:cNvSpPr>
            <a:spLocks noGrp="1" noChangeArrowheads="1"/>
          </p:cNvSpPr>
          <p:nvPr>
            <p:ph idx="1"/>
          </p:nvPr>
        </p:nvSpPr>
        <p:spPr>
          <a:xfrm>
            <a:off x="6934200" y="1735531"/>
            <a:ext cx="5105400" cy="3833419"/>
          </a:xfrm>
        </p:spPr>
        <p:txBody>
          <a:bodyPr/>
          <a:lstStyle/>
          <a:p>
            <a:pPr eaLnBrk="1" hangingPunct="1"/>
            <a:r>
              <a:rPr lang="en-US" altLang="en-US" sz="1800" dirty="0"/>
              <a:t>IDz’s Hover Preview feature will show an abbreviated display of a variable declaration. This is useful when you want to see the declaration of a variable without having to navigate to where it is defined – even if the variable is defined in a copybook or Include</a:t>
            </a:r>
          </a:p>
          <a:p>
            <a:pPr eaLnBrk="1" hangingPunct="1"/>
            <a:endParaRPr lang="en-US" altLang="en-US" sz="1800" dirty="0"/>
          </a:p>
          <a:p>
            <a:pPr eaLnBrk="1" hangingPunct="1"/>
            <a:r>
              <a:rPr lang="en-US" altLang="en-US" sz="1800" dirty="0"/>
              <a:t>To activate the Hover Preview, place your cursor on top of the target variable. The Hover Preview box will appear after a short time. </a:t>
            </a:r>
          </a:p>
        </p:txBody>
      </p:sp>
      <p:pic>
        <p:nvPicPr>
          <p:cNvPr id="2" name="Picture 1">
            <a:extLst>
              <a:ext uri="{FF2B5EF4-FFF2-40B4-BE49-F238E27FC236}">
                <a16:creationId xmlns:a16="http://schemas.microsoft.com/office/drawing/2014/main" id="{FF3520C6-E289-CB15-F232-48C033438448}"/>
              </a:ext>
            </a:extLst>
          </p:cNvPr>
          <p:cNvPicPr>
            <a:picLocks noChangeAspect="1"/>
          </p:cNvPicPr>
          <p:nvPr/>
        </p:nvPicPr>
        <p:blipFill>
          <a:blip r:embed="rId2"/>
          <a:stretch>
            <a:fillRect/>
          </a:stretch>
        </p:blipFill>
        <p:spPr>
          <a:xfrm>
            <a:off x="990600" y="1289050"/>
            <a:ext cx="5793523" cy="4279900"/>
          </a:xfrm>
          <a:prstGeom prst="rect">
            <a:avLst/>
          </a:prstGeom>
          <a:ln>
            <a:solidFill>
              <a:schemeClr val="tx1"/>
            </a:solid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a:extLst>
              <a:ext uri="{FF2B5EF4-FFF2-40B4-BE49-F238E27FC236}">
                <a16:creationId xmlns:a16="http://schemas.microsoft.com/office/drawing/2014/main" id="{4399B60F-A3D5-BF91-2F26-92F81D3832CC}"/>
              </a:ext>
            </a:extLst>
          </p:cNvPr>
          <p:cNvSpPr>
            <a:spLocks noGrp="1" noChangeArrowheads="1"/>
          </p:cNvSpPr>
          <p:nvPr>
            <p:ph type="title"/>
          </p:nvPr>
        </p:nvSpPr>
        <p:spPr>
          <a:xfrm>
            <a:off x="393192" y="393192"/>
            <a:ext cx="8999537" cy="533400"/>
          </a:xfrm>
        </p:spPr>
        <p:txBody>
          <a:bodyPr/>
          <a:lstStyle/>
          <a:p>
            <a:pPr eaLnBrk="1" hangingPunct="1"/>
            <a:r>
              <a:rPr lang="en-US" altLang="en-US" sz="3600" dirty="0"/>
              <a:t> Open Declaration</a:t>
            </a:r>
          </a:p>
        </p:txBody>
      </p:sp>
      <p:sp>
        <p:nvSpPr>
          <p:cNvPr id="67588" name="Rectangle 3">
            <a:extLst>
              <a:ext uri="{FF2B5EF4-FFF2-40B4-BE49-F238E27FC236}">
                <a16:creationId xmlns:a16="http://schemas.microsoft.com/office/drawing/2014/main" id="{DB250436-C3DB-78AA-AB33-D96BEC9916DC}"/>
              </a:ext>
            </a:extLst>
          </p:cNvPr>
          <p:cNvSpPr>
            <a:spLocks noGrp="1" noChangeArrowheads="1"/>
          </p:cNvSpPr>
          <p:nvPr>
            <p:ph idx="1"/>
          </p:nvPr>
        </p:nvSpPr>
        <p:spPr>
          <a:xfrm>
            <a:off x="7086600" y="1524000"/>
            <a:ext cx="4404360" cy="2527808"/>
          </a:xfrm>
        </p:spPr>
        <p:txBody>
          <a:bodyPr/>
          <a:lstStyle/>
          <a:p>
            <a:pPr eaLnBrk="1" hangingPunct="1"/>
            <a:r>
              <a:rPr lang="en-US" altLang="en-US" sz="1800" dirty="0"/>
              <a:t>While the Hover Preview feature will show an abbreviated preview of a variable, you may want to edit or change the declaration of the variable after previewing. </a:t>
            </a:r>
          </a:p>
          <a:p>
            <a:pPr eaLnBrk="1" hangingPunct="1"/>
            <a:endParaRPr lang="en-US" altLang="en-US" sz="1800" dirty="0"/>
          </a:p>
          <a:p>
            <a:pPr eaLnBrk="1" hangingPunct="1"/>
            <a:r>
              <a:rPr lang="en-US" altLang="en-US" sz="1800" dirty="0"/>
              <a:t>IDz provides an immediate navigation technique called "Open Declaration”.</a:t>
            </a:r>
          </a:p>
          <a:p>
            <a:pPr eaLnBrk="1" hangingPunct="1"/>
            <a:endParaRPr lang="en-US" altLang="en-US" sz="1400" dirty="0"/>
          </a:p>
        </p:txBody>
      </p:sp>
      <p:sp>
        <p:nvSpPr>
          <p:cNvPr id="2" name="Rectangle 3">
            <a:extLst>
              <a:ext uri="{FF2B5EF4-FFF2-40B4-BE49-F238E27FC236}">
                <a16:creationId xmlns:a16="http://schemas.microsoft.com/office/drawing/2014/main" id="{F775D74B-9C50-C58C-6B33-C5097B3D017B}"/>
              </a:ext>
            </a:extLst>
          </p:cNvPr>
          <p:cNvSpPr txBox="1">
            <a:spLocks noChangeArrowheads="1"/>
          </p:cNvSpPr>
          <p:nvPr/>
        </p:nvSpPr>
        <p:spPr>
          <a:xfrm>
            <a:off x="7113270" y="4160010"/>
            <a:ext cx="4404360" cy="23047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fontAlgn="auto"/>
            <a:r>
              <a:rPr lang="en-US" altLang="en-US" sz="1800" kern="0" dirty="0"/>
              <a:t>To use </a:t>
            </a:r>
            <a:r>
              <a:rPr lang="en-US" altLang="en-US" sz="1800" b="1" kern="0" dirty="0"/>
              <a:t>Open Declaration</a:t>
            </a:r>
            <a:r>
              <a:rPr lang="en-US" altLang="en-US" sz="1800" kern="0" dirty="0"/>
              <a:t>, </a:t>
            </a:r>
            <a:r>
              <a:rPr lang="en-US" altLang="en-US" sz="1800" b="1" kern="0" dirty="0"/>
              <a:t>double-click</a:t>
            </a:r>
            <a:r>
              <a:rPr lang="en-US" altLang="en-US" sz="1800" kern="0" dirty="0"/>
              <a:t> the target variable and either press the </a:t>
            </a:r>
            <a:r>
              <a:rPr lang="en-US" altLang="en-US" sz="1800" b="1" kern="0" dirty="0"/>
              <a:t>F3 key </a:t>
            </a:r>
            <a:r>
              <a:rPr lang="en-US" altLang="en-US" sz="1800" kern="0" dirty="0"/>
              <a:t>or </a:t>
            </a:r>
            <a:r>
              <a:rPr lang="en-US" altLang="en-US" sz="1800" b="1" kern="0" dirty="0"/>
              <a:t>right-click</a:t>
            </a:r>
            <a:r>
              <a:rPr lang="en-US" altLang="en-US" sz="1800" kern="0" dirty="0"/>
              <a:t> on the variable and from the </a:t>
            </a:r>
            <a:r>
              <a:rPr lang="en-US" altLang="en-US" sz="1800" b="1" kern="0" dirty="0"/>
              <a:t>Context Menu</a:t>
            </a:r>
            <a:r>
              <a:rPr lang="en-US" altLang="en-US" sz="1800" kern="0" dirty="0"/>
              <a:t>, choose </a:t>
            </a:r>
            <a:r>
              <a:rPr lang="en-US" altLang="en-US" sz="1800" b="1" kern="0" dirty="0"/>
              <a:t>Open Declaration</a:t>
            </a:r>
            <a:r>
              <a:rPr lang="en-US" altLang="en-US" sz="1800" kern="0" dirty="0"/>
              <a:t>.</a:t>
            </a:r>
          </a:p>
        </p:txBody>
      </p:sp>
      <p:pic>
        <p:nvPicPr>
          <p:cNvPr id="3" name="Picture 2">
            <a:extLst>
              <a:ext uri="{FF2B5EF4-FFF2-40B4-BE49-F238E27FC236}">
                <a16:creationId xmlns:a16="http://schemas.microsoft.com/office/drawing/2014/main" id="{3FAC9FC3-7176-D5A5-88EB-12BF409B8D15}"/>
              </a:ext>
            </a:extLst>
          </p:cNvPr>
          <p:cNvPicPr>
            <a:picLocks noChangeAspect="1"/>
          </p:cNvPicPr>
          <p:nvPr/>
        </p:nvPicPr>
        <p:blipFill>
          <a:blip r:embed="rId2"/>
          <a:stretch>
            <a:fillRect/>
          </a:stretch>
        </p:blipFill>
        <p:spPr>
          <a:xfrm>
            <a:off x="701040" y="2674363"/>
            <a:ext cx="5519027" cy="1892807"/>
          </a:xfrm>
          <a:prstGeom prst="rect">
            <a:avLst/>
          </a:prstGeom>
          <a:ln>
            <a:solidFill>
              <a:schemeClr val="tx1"/>
            </a:solidFill>
          </a:ln>
        </p:spPr>
      </p:pic>
      <p:cxnSp>
        <p:nvCxnSpPr>
          <p:cNvPr id="5" name="Straight Arrow Connector 4">
            <a:extLst>
              <a:ext uri="{FF2B5EF4-FFF2-40B4-BE49-F238E27FC236}">
                <a16:creationId xmlns:a16="http://schemas.microsoft.com/office/drawing/2014/main" id="{126FEB13-87EE-6133-F997-4C50C2016714}"/>
              </a:ext>
            </a:extLst>
          </p:cNvPr>
          <p:cNvCxnSpPr>
            <a:cxnSpLocks/>
          </p:cNvCxnSpPr>
          <p:nvPr/>
        </p:nvCxnSpPr>
        <p:spPr bwMode="auto">
          <a:xfrm flipH="1" flipV="1">
            <a:off x="4191000" y="3886200"/>
            <a:ext cx="2743200" cy="838200"/>
          </a:xfrm>
          <a:prstGeom prst="straightConnector1">
            <a:avLst/>
          </a:prstGeom>
          <a:ln w="22225">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8652670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a:extLst>
              <a:ext uri="{FF2B5EF4-FFF2-40B4-BE49-F238E27FC236}">
                <a16:creationId xmlns:a16="http://schemas.microsoft.com/office/drawing/2014/main" id="{49DFB255-AFB2-DC58-F0E4-AB835DCE04D8}"/>
              </a:ext>
            </a:extLst>
          </p:cNvPr>
          <p:cNvSpPr>
            <a:spLocks noGrp="1" noChangeArrowheads="1"/>
          </p:cNvSpPr>
          <p:nvPr>
            <p:ph type="title"/>
          </p:nvPr>
        </p:nvSpPr>
        <p:spPr>
          <a:xfrm>
            <a:off x="393192" y="393192"/>
            <a:ext cx="8999537" cy="533400"/>
          </a:xfrm>
        </p:spPr>
        <p:txBody>
          <a:bodyPr/>
          <a:lstStyle/>
          <a:p>
            <a:pPr eaLnBrk="1" hangingPunct="1"/>
            <a:r>
              <a:rPr lang="en-US" altLang="en-US" sz="3600" dirty="0"/>
              <a:t>Back to/Forward to Arrows</a:t>
            </a:r>
            <a:endParaRPr lang="en-US" altLang="en-US" sz="3200" dirty="0"/>
          </a:p>
        </p:txBody>
      </p:sp>
      <p:sp>
        <p:nvSpPr>
          <p:cNvPr id="68612" name="Rectangle 4">
            <a:extLst>
              <a:ext uri="{FF2B5EF4-FFF2-40B4-BE49-F238E27FC236}">
                <a16:creationId xmlns:a16="http://schemas.microsoft.com/office/drawing/2014/main" id="{1468C129-1AC6-05D2-8F7F-6AC6137EBAC1}"/>
              </a:ext>
            </a:extLst>
          </p:cNvPr>
          <p:cNvSpPr>
            <a:spLocks noGrp="1" noChangeArrowheads="1"/>
          </p:cNvSpPr>
          <p:nvPr>
            <p:ph idx="1"/>
          </p:nvPr>
        </p:nvSpPr>
        <p:spPr>
          <a:xfrm>
            <a:off x="393192" y="1219200"/>
            <a:ext cx="4178808" cy="4910535"/>
          </a:xfrm>
        </p:spPr>
        <p:txBody>
          <a:bodyPr/>
          <a:lstStyle/>
          <a:p>
            <a:pPr eaLnBrk="1" hangingPunct="1">
              <a:buFont typeface="Wingdings" pitchFamily="2" charset="2"/>
              <a:buNone/>
            </a:pPr>
            <a:r>
              <a:rPr lang="en-US" altLang="en-US" dirty="0"/>
              <a:t>IDz marks your position in a source file during an edit session and allows you to return to a previous line you were on, then reposition forward to the line you were editing before you clicked Back To.</a:t>
            </a:r>
          </a:p>
          <a:p>
            <a:pPr eaLnBrk="1" hangingPunct="1">
              <a:buFont typeface="Wingdings" pitchFamily="2" charset="2"/>
              <a:buNone/>
            </a:pPr>
            <a:endParaRPr lang="en-US" altLang="en-US" dirty="0"/>
          </a:p>
          <a:p>
            <a:pPr eaLnBrk="1" hangingPunct="1">
              <a:buFont typeface="Wingdings" pitchFamily="2" charset="2"/>
              <a:buNone/>
            </a:pPr>
            <a:r>
              <a:rPr lang="en-US" altLang="en-US" dirty="0"/>
              <a:t>The Toolbar Icons for each function are located on the Toolbar at the top of the workbench, appearing as arrows facing left for Back To and right for Forward To. </a:t>
            </a:r>
          </a:p>
          <a:p>
            <a:pPr eaLnBrk="1" hangingPunct="1"/>
            <a:endParaRPr lang="en-US" altLang="en-US" dirty="0"/>
          </a:p>
          <a:p>
            <a:pPr eaLnBrk="1" hangingPunct="1"/>
            <a:r>
              <a:rPr lang="en-US" altLang="en-US" dirty="0"/>
              <a:t>Considerations:</a:t>
            </a:r>
          </a:p>
          <a:p>
            <a:pPr lvl="1" eaLnBrk="1" hangingPunct="1"/>
            <a:r>
              <a:rPr lang="en-US" altLang="en-US" dirty="0"/>
              <a:t>Back to and Forward to are particularly useful when used in conjunction with Open Declaration (</a:t>
            </a:r>
            <a:r>
              <a:rPr lang="en-US" altLang="en-US" b="1" dirty="0"/>
              <a:t>F3</a:t>
            </a:r>
            <a:r>
              <a:rPr lang="en-US" altLang="en-US" dirty="0"/>
              <a:t>)</a:t>
            </a:r>
          </a:p>
          <a:p>
            <a:pPr lvl="1" eaLnBrk="1" hangingPunct="1"/>
            <a:r>
              <a:rPr lang="en-US" altLang="en-US" dirty="0"/>
              <a:t>The Back to/Forward to lists span source files – meaning that if the last thing you did was in a different source you are currently editing, IDz will:</a:t>
            </a:r>
          </a:p>
          <a:p>
            <a:pPr lvl="2" eaLnBrk="1" hangingPunct="1"/>
            <a:r>
              <a:rPr lang="en-US" altLang="en-US" dirty="0"/>
              <a:t>Open that source file in the editor</a:t>
            </a:r>
          </a:p>
          <a:p>
            <a:pPr lvl="2" eaLnBrk="1" hangingPunct="1"/>
            <a:r>
              <a:rPr lang="en-US" altLang="en-US" dirty="0"/>
              <a:t>Reposition your cursor to the line you were editing</a:t>
            </a:r>
          </a:p>
        </p:txBody>
      </p:sp>
      <p:pic>
        <p:nvPicPr>
          <p:cNvPr id="2" name="Picture 1">
            <a:extLst>
              <a:ext uri="{FF2B5EF4-FFF2-40B4-BE49-F238E27FC236}">
                <a16:creationId xmlns:a16="http://schemas.microsoft.com/office/drawing/2014/main" id="{5272EAB0-31F1-E76C-8E5F-ADE8D02A5B07}"/>
              </a:ext>
            </a:extLst>
          </p:cNvPr>
          <p:cNvPicPr>
            <a:picLocks noChangeAspect="1"/>
          </p:cNvPicPr>
          <p:nvPr/>
        </p:nvPicPr>
        <p:blipFill>
          <a:blip r:embed="rId2"/>
          <a:stretch>
            <a:fillRect/>
          </a:stretch>
        </p:blipFill>
        <p:spPr>
          <a:xfrm>
            <a:off x="5779008" y="2070100"/>
            <a:ext cx="6019800" cy="2717800"/>
          </a:xfrm>
          <a:prstGeom prst="rect">
            <a:avLst/>
          </a:prstGeom>
          <a:ln>
            <a:solidFill>
              <a:schemeClr val="tx1"/>
            </a:solidFill>
          </a:ln>
        </p:spPr>
      </p:pic>
      <p:cxnSp>
        <p:nvCxnSpPr>
          <p:cNvPr id="6" name="Straight Arrow Connector 5">
            <a:extLst>
              <a:ext uri="{FF2B5EF4-FFF2-40B4-BE49-F238E27FC236}">
                <a16:creationId xmlns:a16="http://schemas.microsoft.com/office/drawing/2014/main" id="{DD1B1723-31B8-01D3-90DD-C9862A13FEED}"/>
              </a:ext>
            </a:extLst>
          </p:cNvPr>
          <p:cNvCxnSpPr>
            <a:cxnSpLocks/>
          </p:cNvCxnSpPr>
          <p:nvPr/>
        </p:nvCxnSpPr>
        <p:spPr bwMode="auto">
          <a:xfrm>
            <a:off x="4724400" y="2667000"/>
            <a:ext cx="1600200" cy="0"/>
          </a:xfrm>
          <a:prstGeom prst="straightConnector1">
            <a:avLst/>
          </a:prstGeom>
          <a:ln w="22225">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B72134EA-825B-06DE-B446-83588C43DDF3}"/>
              </a:ext>
            </a:extLst>
          </p:cNvPr>
          <p:cNvSpPr>
            <a:spLocks noGrp="1" noChangeArrowheads="1"/>
          </p:cNvSpPr>
          <p:nvPr>
            <p:ph type="title"/>
          </p:nvPr>
        </p:nvSpPr>
        <p:spPr>
          <a:xfrm>
            <a:off x="393192" y="393192"/>
            <a:ext cx="8999537" cy="533400"/>
          </a:xfrm>
        </p:spPr>
        <p:txBody>
          <a:bodyPr/>
          <a:lstStyle/>
          <a:p>
            <a:pPr eaLnBrk="1" hangingPunct="1"/>
            <a:r>
              <a:rPr lang="en-US" altLang="en-US" sz="3600" dirty="0"/>
              <a:t>Hyperlinks in Source Code</a:t>
            </a:r>
          </a:p>
        </p:txBody>
      </p:sp>
      <p:sp>
        <p:nvSpPr>
          <p:cNvPr id="3132419" name="Rectangle 3">
            <a:extLst>
              <a:ext uri="{FF2B5EF4-FFF2-40B4-BE49-F238E27FC236}">
                <a16:creationId xmlns:a16="http://schemas.microsoft.com/office/drawing/2014/main" id="{41290C5E-C89E-3C71-1905-3D5FAEBEB134}"/>
              </a:ext>
            </a:extLst>
          </p:cNvPr>
          <p:cNvSpPr>
            <a:spLocks noGrp="1" noChangeArrowheads="1"/>
          </p:cNvSpPr>
          <p:nvPr>
            <p:ph idx="1"/>
          </p:nvPr>
        </p:nvSpPr>
        <p:spPr>
          <a:xfrm>
            <a:off x="6629402" y="1447800"/>
            <a:ext cx="5638798" cy="4334670"/>
          </a:xfrm>
        </p:spPr>
        <p:txBody>
          <a:bodyPr/>
          <a:lstStyle/>
          <a:p>
            <a:pPr eaLnBrk="1" hangingPunct="1">
              <a:defRPr/>
            </a:pPr>
            <a:r>
              <a:rPr lang="en-US" sz="1600" dirty="0"/>
              <a:t>Another navigation technique is the use of </a:t>
            </a:r>
            <a:r>
              <a:rPr lang="en-US" sz="1600" b="1" dirty="0"/>
              <a:t>Hyperlinks</a:t>
            </a:r>
            <a:r>
              <a:rPr lang="en-US" sz="1600" dirty="0"/>
              <a:t>.           IDz uses internal parsing to build an understanding of the structure and peripherals of your source code. This allows the user to take advantage of hyperlinks between variable and declarations, as well as paragraphs, with a single click inside source code.</a:t>
            </a:r>
          </a:p>
          <a:p>
            <a:pPr eaLnBrk="1" hangingPunct="1">
              <a:defRPr/>
            </a:pPr>
            <a:endParaRPr lang="en-US" sz="1600" dirty="0"/>
          </a:p>
          <a:p>
            <a:pPr eaLnBrk="1" hangingPunct="1">
              <a:defRPr/>
            </a:pPr>
            <a:r>
              <a:rPr lang="en-US" sz="1600" dirty="0"/>
              <a:t>To use </a:t>
            </a:r>
            <a:r>
              <a:rPr lang="en-US" sz="1600" b="1" dirty="0"/>
              <a:t>Hyperlinks</a:t>
            </a:r>
            <a:r>
              <a:rPr lang="en-US" sz="1600" dirty="0"/>
              <a:t>, </a:t>
            </a:r>
            <a:r>
              <a:rPr lang="en-US" sz="1600" b="1" dirty="0"/>
              <a:t>navigate</a:t>
            </a:r>
            <a:r>
              <a:rPr lang="en-US" sz="1600" dirty="0"/>
              <a:t> to a variable or paragraph name, press the </a:t>
            </a:r>
            <a:r>
              <a:rPr lang="en-US" sz="1600" b="1" dirty="0"/>
              <a:t>Ctrl</a:t>
            </a:r>
            <a:r>
              <a:rPr lang="en-US" sz="1600" dirty="0"/>
              <a:t> </a:t>
            </a:r>
            <a:r>
              <a:rPr lang="en-US" sz="1600" b="1" dirty="0"/>
              <a:t>key</a:t>
            </a:r>
            <a:r>
              <a:rPr lang="en-US" sz="1600" dirty="0"/>
              <a:t>, and </a:t>
            </a:r>
            <a:r>
              <a:rPr lang="en-US" sz="1600" b="1" dirty="0"/>
              <a:t>left-click</a:t>
            </a:r>
            <a:r>
              <a:rPr lang="en-US" sz="1600" dirty="0"/>
              <a:t>. You will be brought to the declaration of the variable or the paragraph that was named. </a:t>
            </a:r>
          </a:p>
          <a:p>
            <a:pPr eaLnBrk="1" hangingPunct="1">
              <a:defRPr/>
            </a:pPr>
            <a:endParaRPr lang="en-US" sz="1600" dirty="0"/>
          </a:p>
          <a:p>
            <a:pPr eaLnBrk="1" hangingPunct="1">
              <a:defRPr/>
            </a:pPr>
            <a:r>
              <a:rPr lang="en-US" sz="1600" b="1" dirty="0"/>
              <a:t>Note that this technique only works with a specialized       “COBOL Editor”</a:t>
            </a:r>
          </a:p>
          <a:p>
            <a:pPr eaLnBrk="1" hangingPunct="1">
              <a:defRPr/>
            </a:pPr>
            <a:endParaRPr lang="en-US" sz="1600" dirty="0"/>
          </a:p>
          <a:p>
            <a:pPr eaLnBrk="1" hangingPunct="1">
              <a:defRPr/>
            </a:pPr>
            <a:endParaRPr lang="en-US" sz="1600" dirty="0"/>
          </a:p>
        </p:txBody>
      </p:sp>
      <p:pic>
        <p:nvPicPr>
          <p:cNvPr id="2" name="Picture 1">
            <a:extLst>
              <a:ext uri="{FF2B5EF4-FFF2-40B4-BE49-F238E27FC236}">
                <a16:creationId xmlns:a16="http://schemas.microsoft.com/office/drawing/2014/main" id="{2D27F645-6753-96F5-3BDC-6FE58685009C}"/>
              </a:ext>
            </a:extLst>
          </p:cNvPr>
          <p:cNvPicPr>
            <a:picLocks noChangeAspect="1"/>
          </p:cNvPicPr>
          <p:nvPr/>
        </p:nvPicPr>
        <p:blipFill>
          <a:blip r:embed="rId2"/>
          <a:stretch>
            <a:fillRect/>
          </a:stretch>
        </p:blipFill>
        <p:spPr>
          <a:xfrm>
            <a:off x="613409" y="1405146"/>
            <a:ext cx="4953000" cy="4047707"/>
          </a:xfrm>
          <a:prstGeom prst="rect">
            <a:avLst/>
          </a:prstGeom>
        </p:spPr>
      </p:pic>
      <p:cxnSp>
        <p:nvCxnSpPr>
          <p:cNvPr id="4" name="Straight Arrow Connector 3">
            <a:extLst>
              <a:ext uri="{FF2B5EF4-FFF2-40B4-BE49-F238E27FC236}">
                <a16:creationId xmlns:a16="http://schemas.microsoft.com/office/drawing/2014/main" id="{90E8950F-64EA-9CE4-0D8F-51717F614B46}"/>
              </a:ext>
            </a:extLst>
          </p:cNvPr>
          <p:cNvCxnSpPr>
            <a:cxnSpLocks/>
          </p:cNvCxnSpPr>
          <p:nvPr/>
        </p:nvCxnSpPr>
        <p:spPr bwMode="auto">
          <a:xfrm flipH="1">
            <a:off x="2514600" y="3505200"/>
            <a:ext cx="3886200" cy="685800"/>
          </a:xfrm>
          <a:prstGeom prst="straightConnector1">
            <a:avLst/>
          </a:prstGeom>
          <a:ln w="22225">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5347C8A-B76F-A1A4-413E-261DFF97095E}"/>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Curriculum</a:t>
            </a:r>
          </a:p>
        </p:txBody>
      </p:sp>
      <p:sp>
        <p:nvSpPr>
          <p:cNvPr id="8195" name="Rectangle 3">
            <a:extLst>
              <a:ext uri="{FF2B5EF4-FFF2-40B4-BE49-F238E27FC236}">
                <a16:creationId xmlns:a16="http://schemas.microsoft.com/office/drawing/2014/main" id="{7D7C35E0-5B18-2E82-539D-0496CE6C143A}"/>
              </a:ext>
            </a:extLst>
          </p:cNvPr>
          <p:cNvSpPr>
            <a:spLocks noGrp="1" noChangeArrowheads="1"/>
          </p:cNvSpPr>
          <p:nvPr>
            <p:ph idx="1"/>
          </p:nvPr>
        </p:nvSpPr>
        <p:spPr>
          <a:xfrm>
            <a:off x="393192" y="1163938"/>
            <a:ext cx="8958263" cy="5334000"/>
          </a:xfrm>
        </p:spPr>
        <p:txBody>
          <a:bodyPr/>
          <a:lstStyle/>
          <a:p>
            <a:pPr eaLnBrk="1" hangingPunct="1">
              <a:lnSpc>
                <a:spcPct val="200000"/>
              </a:lnSpc>
              <a:defRPr/>
            </a:pPr>
            <a:r>
              <a:rPr lang="en-US" altLang="en-US" sz="1600" dirty="0"/>
              <a:t>Module 1 – IDz Terms, Concepts and Navigation</a:t>
            </a:r>
          </a:p>
          <a:p>
            <a:pPr eaLnBrk="1" hangingPunct="1">
              <a:lnSpc>
                <a:spcPct val="200000"/>
              </a:lnSpc>
              <a:defRPr/>
            </a:pPr>
            <a:r>
              <a:rPr lang="en-US" altLang="en-US" sz="1600" dirty="0"/>
              <a:t>Module 2 – Editing Your COBOL Programs</a:t>
            </a:r>
          </a:p>
          <a:p>
            <a:pPr eaLnBrk="1" hangingPunct="1">
              <a:lnSpc>
                <a:spcPct val="200000"/>
              </a:lnSpc>
              <a:defRPr/>
            </a:pPr>
            <a:r>
              <a:rPr lang="en-US" altLang="en-US" sz="1600" dirty="0"/>
              <a:t>Module 3 – Analyzing COBOL Programs</a:t>
            </a:r>
          </a:p>
          <a:p>
            <a:pPr eaLnBrk="1" hangingPunct="1">
              <a:lnSpc>
                <a:spcPct val="200000"/>
              </a:lnSpc>
              <a:defRPr/>
            </a:pPr>
            <a:r>
              <a:rPr lang="en-US" altLang="en-US" sz="1600" dirty="0"/>
              <a:t>Module 4 – Remote Systems – Connect, Navigate and Search</a:t>
            </a:r>
          </a:p>
          <a:p>
            <a:pPr eaLnBrk="1" hangingPunct="1">
              <a:lnSpc>
                <a:spcPct val="200000"/>
              </a:lnSpc>
              <a:defRPr/>
            </a:pPr>
            <a:r>
              <a:rPr lang="en-US" altLang="en-US" sz="1600" dirty="0"/>
              <a:t>Module 5 – Remote Systems – Dataset Access and Organization</a:t>
            </a:r>
          </a:p>
          <a:p>
            <a:pPr eaLnBrk="1" hangingPunct="1">
              <a:lnSpc>
                <a:spcPct val="200000"/>
              </a:lnSpc>
              <a:defRPr/>
            </a:pPr>
            <a:r>
              <a:rPr lang="en-US" altLang="en-US" sz="1600" dirty="0"/>
              <a:t>Module 6 – Remote Systems – ISPF 3.x, Batch Jobs and Job Management</a:t>
            </a:r>
          </a:p>
          <a:p>
            <a:pPr eaLnBrk="1" hangingPunct="1">
              <a:lnSpc>
                <a:spcPct val="200000"/>
              </a:lnSpc>
              <a:defRPr/>
            </a:pPr>
            <a:r>
              <a:rPr lang="en-US" altLang="en-US" sz="1600" dirty="0"/>
              <a:t>Module 7 – MVS Subprojects – Organizing PDS Members and SCM Checkout</a:t>
            </a:r>
          </a:p>
          <a:p>
            <a:pPr eaLnBrk="1" hangingPunct="1">
              <a:lnSpc>
                <a:spcPct val="200000"/>
              </a:lnSpc>
              <a:defRPr/>
            </a:pPr>
            <a:r>
              <a:rPr lang="en-US" altLang="en-US" sz="1600" dirty="0"/>
              <a:t>Module 8 - The Data Tools – SQL Code/Test and DB2 Table Access</a:t>
            </a:r>
          </a:p>
          <a:p>
            <a:pPr eaLnBrk="1" hangingPunct="1">
              <a:lnSpc>
                <a:spcPct val="200000"/>
              </a:lnSpc>
              <a:defRPr/>
            </a:pPr>
            <a:r>
              <a:rPr lang="en-US" altLang="en-US" sz="1600" dirty="0"/>
              <a:t>Module 9 - Debugging z/OS COBOL Applications</a:t>
            </a:r>
          </a:p>
        </p:txBody>
      </p:sp>
      <p:sp>
        <p:nvSpPr>
          <p:cNvPr id="2" name="TextBox 1">
            <a:extLst>
              <a:ext uri="{FF2B5EF4-FFF2-40B4-BE49-F238E27FC236}">
                <a16:creationId xmlns:a16="http://schemas.microsoft.com/office/drawing/2014/main" id="{B21F035C-AB94-CA0A-74D2-A24DEFB0D5A0}"/>
              </a:ext>
            </a:extLst>
          </p:cNvPr>
          <p:cNvSpPr txBox="1"/>
          <p:nvPr/>
        </p:nvSpPr>
        <p:spPr>
          <a:xfrm>
            <a:off x="6697362" y="506627"/>
            <a:ext cx="0" cy="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rtlCol="0">
            <a:noAutofit/>
          </a:bodyPr>
          <a:lstStyle/>
          <a:p>
            <a:pPr algn="l" defTabSz="2438400">
              <a:spcBef>
                <a:spcPts val="2900"/>
              </a:spcBef>
              <a:buSzPct val="100000"/>
            </a:pPr>
            <a:endParaRPr lang="en-US" kern="0" dirty="0">
              <a:solidFill>
                <a:srgbClr val="000000"/>
              </a:solidFill>
              <a:ea typeface="+mj-ea"/>
              <a:cs typeface="+mj-cs"/>
              <a:sym typeface="IBM Plex Sans Ligh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6643" name="Rectangle 3">
            <a:extLst>
              <a:ext uri="{FF2B5EF4-FFF2-40B4-BE49-F238E27FC236}">
                <a16:creationId xmlns:a16="http://schemas.microsoft.com/office/drawing/2014/main" id="{2F01DE15-A3C1-DA8E-B715-893DC6492710}"/>
              </a:ext>
            </a:extLst>
          </p:cNvPr>
          <p:cNvSpPr>
            <a:spLocks noGrp="1" noChangeArrowheads="1"/>
          </p:cNvSpPr>
          <p:nvPr>
            <p:ph type="title"/>
          </p:nvPr>
        </p:nvSpPr>
        <p:spPr>
          <a:xfrm>
            <a:off x="393192" y="393192"/>
            <a:ext cx="8999537" cy="533400"/>
          </a:xfrm>
        </p:spPr>
        <p:txBody>
          <a:bodyPr/>
          <a:lstStyle/>
          <a:p>
            <a:pPr eaLnBrk="1" hangingPunct="1">
              <a:defRPr/>
            </a:pPr>
            <a:r>
              <a:rPr lang="en-US" sz="3600" dirty="0"/>
              <a:t>Hyperlinks in source code</a:t>
            </a:r>
            <a:r>
              <a:rPr lang="en-US" sz="3600" b="0" dirty="0"/>
              <a:t> </a:t>
            </a:r>
            <a:endParaRPr lang="en-US" sz="3600" b="0" dirty="0">
              <a:effectLst>
                <a:outerShdw blurRad="38100" dist="38100" dir="2700000" algn="tl">
                  <a:srgbClr val="C0C0C0"/>
                </a:outerShdw>
              </a:effectLst>
            </a:endParaRPr>
          </a:p>
        </p:txBody>
      </p:sp>
      <p:sp>
        <p:nvSpPr>
          <p:cNvPr id="72708" name="Rectangle 4">
            <a:extLst>
              <a:ext uri="{FF2B5EF4-FFF2-40B4-BE49-F238E27FC236}">
                <a16:creationId xmlns:a16="http://schemas.microsoft.com/office/drawing/2014/main" id="{3073FA51-F5E8-E280-AD31-45A61ECC2334}"/>
              </a:ext>
            </a:extLst>
          </p:cNvPr>
          <p:cNvSpPr>
            <a:spLocks noGrp="1" noChangeArrowheads="1"/>
          </p:cNvSpPr>
          <p:nvPr>
            <p:ph idx="1"/>
          </p:nvPr>
        </p:nvSpPr>
        <p:spPr>
          <a:xfrm>
            <a:off x="1159160" y="1600200"/>
            <a:ext cx="3733800" cy="4648201"/>
          </a:xfrm>
        </p:spPr>
        <p:txBody>
          <a:bodyPr/>
          <a:lstStyle/>
          <a:p>
            <a:pPr eaLnBrk="1" hangingPunct="1">
              <a:buFont typeface="Wingdings" pitchFamily="2" charset="2"/>
              <a:buNone/>
            </a:pPr>
            <a:r>
              <a:rPr lang="en-US" altLang="en-US" sz="1800" dirty="0"/>
              <a:t>After using </a:t>
            </a:r>
            <a:r>
              <a:rPr lang="en-US" altLang="en-US" sz="1800" b="1" dirty="0" err="1"/>
              <a:t>Ctrl+left-click</a:t>
            </a:r>
            <a:r>
              <a:rPr lang="en-US" altLang="en-US" sz="1800" b="1" dirty="0"/>
              <a:t> hyperlinking</a:t>
            </a:r>
            <a:r>
              <a:rPr lang="en-US" altLang="en-US" sz="1800" dirty="0"/>
              <a:t>, the declaration of the variable is brought in to focus inside the editor. </a:t>
            </a:r>
          </a:p>
          <a:p>
            <a:pPr eaLnBrk="1" hangingPunct="1">
              <a:buFont typeface="Wingdings" pitchFamily="2" charset="2"/>
              <a:buNone/>
            </a:pPr>
            <a:endParaRPr lang="en-US" altLang="en-US" sz="1800" dirty="0"/>
          </a:p>
          <a:p>
            <a:pPr eaLnBrk="1" hangingPunct="1">
              <a:buFont typeface="Wingdings" pitchFamily="2" charset="2"/>
              <a:buNone/>
            </a:pPr>
            <a:r>
              <a:rPr lang="en-US" altLang="en-US" sz="1800" dirty="0"/>
              <a:t>This is a similar technique and outcome as using </a:t>
            </a:r>
            <a:r>
              <a:rPr lang="en-US" altLang="en-US" sz="1800" b="1" dirty="0"/>
              <a:t>Open Declaration</a:t>
            </a:r>
            <a:r>
              <a:rPr lang="en-US" altLang="en-US" sz="1800" dirty="0"/>
              <a:t>. The choice of which method to use to reach the declaration of a variable is up to the user and their comfort level and preferred methods of development/workflow. </a:t>
            </a:r>
          </a:p>
          <a:p>
            <a:pPr eaLnBrk="1" hangingPunct="1"/>
            <a:endParaRPr lang="en-US" altLang="en-US" sz="2400" dirty="0"/>
          </a:p>
        </p:txBody>
      </p:sp>
      <p:pic>
        <p:nvPicPr>
          <p:cNvPr id="2" name="Picture 1">
            <a:extLst>
              <a:ext uri="{FF2B5EF4-FFF2-40B4-BE49-F238E27FC236}">
                <a16:creationId xmlns:a16="http://schemas.microsoft.com/office/drawing/2014/main" id="{1A498AF0-4122-1E88-C0D3-F436B4C9F97A}"/>
              </a:ext>
            </a:extLst>
          </p:cNvPr>
          <p:cNvPicPr>
            <a:picLocks noChangeAspect="1"/>
          </p:cNvPicPr>
          <p:nvPr/>
        </p:nvPicPr>
        <p:blipFill>
          <a:blip r:embed="rId2"/>
          <a:stretch>
            <a:fillRect/>
          </a:stretch>
        </p:blipFill>
        <p:spPr>
          <a:xfrm>
            <a:off x="5486400" y="1232853"/>
            <a:ext cx="5633579" cy="464820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E09CDAE-F9CC-79EE-DAFF-4B41604941E4}"/>
              </a:ext>
            </a:extLst>
          </p:cNvPr>
          <p:cNvSpPr/>
          <p:nvPr/>
        </p:nvSpPr>
        <p:spPr bwMode="auto">
          <a:xfrm>
            <a:off x="7239000" y="0"/>
            <a:ext cx="4953000" cy="6858000"/>
          </a:xfrm>
          <a:prstGeom prst="rect">
            <a:avLst/>
          </a:prstGeom>
          <a:solidFill>
            <a:schemeClr val="tx1"/>
          </a:solidFill>
          <a:ln w="19050">
            <a:no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73730" name="Rectangle 2">
            <a:extLst>
              <a:ext uri="{FF2B5EF4-FFF2-40B4-BE49-F238E27FC236}">
                <a16:creationId xmlns:a16="http://schemas.microsoft.com/office/drawing/2014/main" id="{A25FBC2E-5D2B-F255-2D37-0B0446048ECC}"/>
              </a:ext>
            </a:extLst>
          </p:cNvPr>
          <p:cNvSpPr>
            <a:spLocks noGrp="1" noChangeArrowheads="1"/>
          </p:cNvSpPr>
          <p:nvPr>
            <p:ph type="title"/>
          </p:nvPr>
        </p:nvSpPr>
        <p:spPr>
          <a:xfrm>
            <a:off x="393192" y="393192"/>
            <a:ext cx="9067800" cy="533400"/>
          </a:xfrm>
        </p:spPr>
        <p:txBody>
          <a:bodyPr/>
          <a:lstStyle/>
          <a:p>
            <a:pPr eaLnBrk="1" hangingPunct="1"/>
            <a:r>
              <a:rPr lang="en-US" altLang="en-US" sz="3600" dirty="0"/>
              <a:t>Program Control Flow</a:t>
            </a:r>
          </a:p>
        </p:txBody>
      </p:sp>
      <p:sp>
        <p:nvSpPr>
          <p:cNvPr id="73731" name="Rectangle 3">
            <a:extLst>
              <a:ext uri="{FF2B5EF4-FFF2-40B4-BE49-F238E27FC236}">
                <a16:creationId xmlns:a16="http://schemas.microsoft.com/office/drawing/2014/main" id="{2A6D6DA0-4E80-194F-DFCF-169AA4EF8B08}"/>
              </a:ext>
            </a:extLst>
          </p:cNvPr>
          <p:cNvSpPr>
            <a:spLocks noGrp="1" noChangeArrowheads="1"/>
          </p:cNvSpPr>
          <p:nvPr>
            <p:ph idx="1"/>
          </p:nvPr>
        </p:nvSpPr>
        <p:spPr>
          <a:xfrm>
            <a:off x="8229600" y="1181100"/>
            <a:ext cx="3200400" cy="4495800"/>
          </a:xfrm>
        </p:spPr>
        <p:txBody>
          <a:bodyPr/>
          <a:lstStyle/>
          <a:p>
            <a:pPr algn="ctr" eaLnBrk="1" hangingPunct="1">
              <a:buFont typeface="Wingdings" pitchFamily="2" charset="2"/>
              <a:buNone/>
            </a:pPr>
            <a:r>
              <a:rPr lang="en-US" altLang="en-US" sz="2800" dirty="0">
                <a:solidFill>
                  <a:schemeClr val="bg1"/>
                </a:solidFill>
              </a:rPr>
              <a:t>Program Control Flow is one of the built-in static code analysis tools. This feature provides a graphical representation of the execution-flow of logic within a program.</a:t>
            </a:r>
            <a:endParaRPr lang="en-US" altLang="en-US" sz="2800" b="1" dirty="0">
              <a:solidFill>
                <a:schemeClr val="bg1"/>
              </a:solidFill>
            </a:endParaRPr>
          </a:p>
          <a:p>
            <a:pPr algn="ctr" eaLnBrk="1" hangingPunct="1">
              <a:buFont typeface="Wingdings" pitchFamily="2" charset="2"/>
              <a:buNone/>
            </a:pPr>
            <a:endParaRPr lang="en-US" altLang="en-US" sz="2400" b="1" dirty="0">
              <a:solidFill>
                <a:schemeClr val="bg1"/>
              </a:solidFill>
            </a:endParaRPr>
          </a:p>
          <a:p>
            <a:pPr algn="ctr" eaLnBrk="1" hangingPunct="1">
              <a:buFont typeface="Wingdings" pitchFamily="2" charset="2"/>
              <a:buNone/>
            </a:pPr>
            <a:endParaRPr lang="en-US" altLang="en-US" sz="2400" b="1" dirty="0">
              <a:solidFill>
                <a:schemeClr val="bg1"/>
              </a:solidFill>
            </a:endParaRPr>
          </a:p>
        </p:txBody>
      </p:sp>
      <p:pic>
        <p:nvPicPr>
          <p:cNvPr id="2" name="Picture 1">
            <a:extLst>
              <a:ext uri="{FF2B5EF4-FFF2-40B4-BE49-F238E27FC236}">
                <a16:creationId xmlns:a16="http://schemas.microsoft.com/office/drawing/2014/main" id="{3C0D5D94-9535-5BCF-55E4-FBD692D9E9CA}"/>
              </a:ext>
            </a:extLst>
          </p:cNvPr>
          <p:cNvPicPr>
            <a:picLocks noChangeAspect="1"/>
          </p:cNvPicPr>
          <p:nvPr/>
        </p:nvPicPr>
        <p:blipFill>
          <a:blip r:embed="rId2"/>
          <a:stretch>
            <a:fillRect/>
          </a:stretch>
        </p:blipFill>
        <p:spPr>
          <a:xfrm>
            <a:off x="762000" y="1292014"/>
            <a:ext cx="5524498" cy="4910665"/>
          </a:xfrm>
          <a:prstGeom prst="rect">
            <a:avLst/>
          </a:prstGeom>
          <a:ln>
            <a:solidFill>
              <a:schemeClr val="tx1"/>
            </a:solid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CF3D36A1-553C-9036-BBB2-A9845D0E2CDC}"/>
              </a:ext>
            </a:extLst>
          </p:cNvPr>
          <p:cNvSpPr>
            <a:spLocks noGrp="1" noChangeArrowheads="1"/>
          </p:cNvSpPr>
          <p:nvPr>
            <p:ph type="title"/>
          </p:nvPr>
        </p:nvSpPr>
        <p:spPr>
          <a:xfrm>
            <a:off x="393192" y="393192"/>
            <a:ext cx="9144000" cy="533400"/>
          </a:xfrm>
        </p:spPr>
        <p:txBody>
          <a:bodyPr/>
          <a:lstStyle/>
          <a:p>
            <a:pPr eaLnBrk="1" hangingPunct="1"/>
            <a:r>
              <a:rPr lang="en-US" altLang="en-US" sz="3600" dirty="0"/>
              <a:t>Program Control Flow – Usage</a:t>
            </a:r>
          </a:p>
        </p:txBody>
      </p:sp>
      <p:sp>
        <p:nvSpPr>
          <p:cNvPr id="74755" name="Rectangle 3">
            <a:extLst>
              <a:ext uri="{FF2B5EF4-FFF2-40B4-BE49-F238E27FC236}">
                <a16:creationId xmlns:a16="http://schemas.microsoft.com/office/drawing/2014/main" id="{A749B783-45AD-DDC0-8539-244486CE426E}"/>
              </a:ext>
            </a:extLst>
          </p:cNvPr>
          <p:cNvSpPr>
            <a:spLocks noGrp="1" noChangeArrowheads="1"/>
          </p:cNvSpPr>
          <p:nvPr>
            <p:ph idx="1"/>
          </p:nvPr>
        </p:nvSpPr>
        <p:spPr>
          <a:xfrm>
            <a:off x="533400" y="1984704"/>
            <a:ext cx="2362200" cy="3420798"/>
          </a:xfrm>
        </p:spPr>
        <p:txBody>
          <a:bodyPr/>
          <a:lstStyle/>
          <a:p>
            <a:pPr eaLnBrk="1" hangingPunct="1"/>
            <a:r>
              <a:rPr lang="en-US" altLang="en-US" sz="2000" dirty="0"/>
              <a:t>The Program Control Flow diagram has hyperlinked paragraph icons with directional lines to indicate which direction the logic is flowing, from paragraph to paragraph. </a:t>
            </a:r>
          </a:p>
          <a:p>
            <a:pPr eaLnBrk="1" hangingPunct="1"/>
            <a:endParaRPr lang="en-US" altLang="en-US" sz="1800" b="1" dirty="0"/>
          </a:p>
          <a:p>
            <a:pPr lvl="1" eaLnBrk="1" hangingPunct="1"/>
            <a:endParaRPr lang="en-US" altLang="en-US" sz="1100" b="1" dirty="0"/>
          </a:p>
          <a:p>
            <a:pPr lvl="1" eaLnBrk="1" hangingPunct="1"/>
            <a:endParaRPr lang="en-US" altLang="en-US" sz="1400" b="1" dirty="0"/>
          </a:p>
          <a:p>
            <a:pPr lvl="1" eaLnBrk="1" hangingPunct="1"/>
            <a:endParaRPr lang="en-US" altLang="en-US" sz="1100" b="1" dirty="0"/>
          </a:p>
          <a:p>
            <a:pPr lvl="1" eaLnBrk="1" hangingPunct="1"/>
            <a:endParaRPr lang="en-US" altLang="en-US" sz="1400" b="1" dirty="0"/>
          </a:p>
          <a:p>
            <a:pPr lvl="1" eaLnBrk="1" hangingPunct="1"/>
            <a:endParaRPr lang="en-US" altLang="en-US" sz="1400" b="1" dirty="0"/>
          </a:p>
          <a:p>
            <a:pPr lvl="1" eaLnBrk="1" hangingPunct="1"/>
            <a:endParaRPr lang="en-US" altLang="en-US" sz="1400" b="1" dirty="0"/>
          </a:p>
          <a:p>
            <a:pPr lvl="1" eaLnBrk="1" hangingPunct="1"/>
            <a:endParaRPr lang="en-US" altLang="en-US" sz="1400" b="1" dirty="0"/>
          </a:p>
          <a:p>
            <a:pPr lvl="1" eaLnBrk="1" hangingPunct="1"/>
            <a:endParaRPr lang="en-US" altLang="en-US" sz="1400" b="1" dirty="0"/>
          </a:p>
          <a:p>
            <a:pPr lvl="1" eaLnBrk="1" hangingPunct="1"/>
            <a:endParaRPr lang="en-US" altLang="en-US" sz="1400" b="1" dirty="0"/>
          </a:p>
          <a:p>
            <a:pPr lvl="1" eaLnBrk="1" hangingPunct="1"/>
            <a:endParaRPr lang="en-US" altLang="en-US" sz="1400" b="1" dirty="0"/>
          </a:p>
          <a:p>
            <a:pPr lvl="1" eaLnBrk="1" hangingPunct="1"/>
            <a:endParaRPr lang="en-US" altLang="en-US" sz="1400" b="1" dirty="0"/>
          </a:p>
          <a:p>
            <a:pPr lvl="1" eaLnBrk="1" hangingPunct="1"/>
            <a:endParaRPr lang="en-US" altLang="en-US" sz="1400" b="1" dirty="0"/>
          </a:p>
        </p:txBody>
      </p:sp>
      <p:pic>
        <p:nvPicPr>
          <p:cNvPr id="6" name="Picture 5">
            <a:extLst>
              <a:ext uri="{FF2B5EF4-FFF2-40B4-BE49-F238E27FC236}">
                <a16:creationId xmlns:a16="http://schemas.microsoft.com/office/drawing/2014/main" id="{766ED957-4133-2C3E-B122-D97C40A4C09E}"/>
              </a:ext>
            </a:extLst>
          </p:cNvPr>
          <p:cNvPicPr>
            <a:picLocks noChangeAspect="1"/>
          </p:cNvPicPr>
          <p:nvPr/>
        </p:nvPicPr>
        <p:blipFill rotWithShape="1">
          <a:blip r:embed="rId2"/>
          <a:srcRect r="1464"/>
          <a:stretch/>
        </p:blipFill>
        <p:spPr>
          <a:xfrm>
            <a:off x="3657600" y="1219200"/>
            <a:ext cx="5127276" cy="4951807"/>
          </a:xfrm>
          <a:prstGeom prst="rect">
            <a:avLst/>
          </a:prstGeom>
          <a:ln>
            <a:solidFill>
              <a:schemeClr val="tx1"/>
            </a:solidFill>
          </a:ln>
        </p:spPr>
      </p:pic>
      <p:sp>
        <p:nvSpPr>
          <p:cNvPr id="7" name="Rectangle 3">
            <a:extLst>
              <a:ext uri="{FF2B5EF4-FFF2-40B4-BE49-F238E27FC236}">
                <a16:creationId xmlns:a16="http://schemas.microsoft.com/office/drawing/2014/main" id="{DC8073D8-BCF1-51AC-E8AB-C28CBE2C1138}"/>
              </a:ext>
            </a:extLst>
          </p:cNvPr>
          <p:cNvSpPr txBox="1">
            <a:spLocks noChangeArrowheads="1"/>
          </p:cNvSpPr>
          <p:nvPr/>
        </p:nvSpPr>
        <p:spPr>
          <a:xfrm>
            <a:off x="9448800" y="1828800"/>
            <a:ext cx="2362200" cy="34207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fontAlgn="auto"/>
            <a:r>
              <a:rPr lang="en-US" altLang="en-US" sz="2000" kern="0" dirty="0"/>
              <a:t>When left-clicked, the paragraph icons will change color and the paragraph clicked on with be brought in to focus within the editor view.</a:t>
            </a:r>
          </a:p>
          <a:p>
            <a:pPr fontAlgn="auto"/>
            <a:endParaRPr lang="en-US" altLang="en-US" sz="1800" b="1" kern="0" dirty="0"/>
          </a:p>
          <a:p>
            <a:pPr lvl="1" fontAlgn="auto"/>
            <a:endParaRPr lang="en-US" altLang="en-US" sz="1100" b="1" kern="0" dirty="0"/>
          </a:p>
          <a:p>
            <a:pPr lvl="1" fontAlgn="auto"/>
            <a:endParaRPr lang="en-US" altLang="en-US" sz="1400" b="1" kern="0" dirty="0"/>
          </a:p>
          <a:p>
            <a:pPr lvl="1" fontAlgn="auto"/>
            <a:endParaRPr lang="en-US" altLang="en-US" sz="1100" b="1" kern="0" dirty="0"/>
          </a:p>
          <a:p>
            <a:pPr lvl="1" fontAlgn="auto"/>
            <a:endParaRPr lang="en-US" altLang="en-US" sz="1400" b="1" kern="0" dirty="0"/>
          </a:p>
          <a:p>
            <a:pPr lvl="1" fontAlgn="auto"/>
            <a:endParaRPr lang="en-US" altLang="en-US" sz="1400" b="1" kern="0" dirty="0"/>
          </a:p>
          <a:p>
            <a:pPr lvl="1" fontAlgn="auto"/>
            <a:endParaRPr lang="en-US" altLang="en-US" sz="1400" b="1" kern="0" dirty="0"/>
          </a:p>
          <a:p>
            <a:pPr lvl="1" fontAlgn="auto"/>
            <a:endParaRPr lang="en-US" altLang="en-US" sz="1400" b="1" kern="0" dirty="0"/>
          </a:p>
          <a:p>
            <a:pPr lvl="1" fontAlgn="auto"/>
            <a:endParaRPr lang="en-US" altLang="en-US" sz="1400" b="1" kern="0" dirty="0"/>
          </a:p>
          <a:p>
            <a:pPr lvl="1" fontAlgn="auto"/>
            <a:endParaRPr lang="en-US" altLang="en-US" sz="1400" b="1" kern="0" dirty="0"/>
          </a:p>
          <a:p>
            <a:pPr lvl="1" fontAlgn="auto"/>
            <a:endParaRPr lang="en-US" altLang="en-US" sz="1400" b="1" kern="0" dirty="0"/>
          </a:p>
          <a:p>
            <a:pPr lvl="1" fontAlgn="auto"/>
            <a:endParaRPr lang="en-US" altLang="en-US" sz="1400" b="1" kern="0" dirty="0"/>
          </a:p>
          <a:p>
            <a:pPr lvl="1" fontAlgn="auto"/>
            <a:endParaRPr lang="en-US" altLang="en-US" sz="1400" b="1" kern="0" dirty="0"/>
          </a:p>
        </p:txBody>
      </p:sp>
      <p:cxnSp>
        <p:nvCxnSpPr>
          <p:cNvPr id="9" name="Straight Arrow Connector 8">
            <a:extLst>
              <a:ext uri="{FF2B5EF4-FFF2-40B4-BE49-F238E27FC236}">
                <a16:creationId xmlns:a16="http://schemas.microsoft.com/office/drawing/2014/main" id="{BB30EB96-7206-B3EB-146F-09FA7BEC24E1}"/>
              </a:ext>
            </a:extLst>
          </p:cNvPr>
          <p:cNvCxnSpPr>
            <a:cxnSpLocks/>
          </p:cNvCxnSpPr>
          <p:nvPr/>
        </p:nvCxnSpPr>
        <p:spPr bwMode="auto">
          <a:xfrm flipH="1">
            <a:off x="4724400" y="3090201"/>
            <a:ext cx="4267200" cy="2015199"/>
          </a:xfrm>
          <a:prstGeom prst="straightConnector1">
            <a:avLst/>
          </a:prstGeom>
          <a:ln w="22225">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cxnSp>
        <p:nvCxnSpPr>
          <p:cNvPr id="13" name="Straight Arrow Connector 12">
            <a:extLst>
              <a:ext uri="{FF2B5EF4-FFF2-40B4-BE49-F238E27FC236}">
                <a16:creationId xmlns:a16="http://schemas.microsoft.com/office/drawing/2014/main" id="{E12EC586-C2D7-73B2-9544-AF750A69F873}"/>
              </a:ext>
            </a:extLst>
          </p:cNvPr>
          <p:cNvCxnSpPr/>
          <p:nvPr/>
        </p:nvCxnSpPr>
        <p:spPr bwMode="auto">
          <a:xfrm flipH="1" flipV="1">
            <a:off x="5181600" y="1676400"/>
            <a:ext cx="3810000" cy="1413801"/>
          </a:xfrm>
          <a:prstGeom prst="straightConnector1">
            <a:avLst/>
          </a:prstGeom>
          <a:ln w="22225">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848582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CF3D36A1-553C-9036-BBB2-A9845D0E2CDC}"/>
              </a:ext>
            </a:extLst>
          </p:cNvPr>
          <p:cNvSpPr>
            <a:spLocks noGrp="1" noChangeArrowheads="1"/>
          </p:cNvSpPr>
          <p:nvPr>
            <p:ph type="title"/>
          </p:nvPr>
        </p:nvSpPr>
        <p:spPr>
          <a:xfrm>
            <a:off x="393192" y="393192"/>
            <a:ext cx="9144000" cy="533400"/>
          </a:xfrm>
        </p:spPr>
        <p:txBody>
          <a:bodyPr/>
          <a:lstStyle/>
          <a:p>
            <a:pPr eaLnBrk="1" hangingPunct="1"/>
            <a:r>
              <a:rPr lang="en-US" altLang="en-US" sz="3600" dirty="0"/>
              <a:t>Program Control Flow - Options</a:t>
            </a:r>
          </a:p>
        </p:txBody>
      </p:sp>
      <p:sp>
        <p:nvSpPr>
          <p:cNvPr id="74755" name="Rectangle 3">
            <a:extLst>
              <a:ext uri="{FF2B5EF4-FFF2-40B4-BE49-F238E27FC236}">
                <a16:creationId xmlns:a16="http://schemas.microsoft.com/office/drawing/2014/main" id="{A749B783-45AD-DDC0-8539-244486CE426E}"/>
              </a:ext>
            </a:extLst>
          </p:cNvPr>
          <p:cNvSpPr>
            <a:spLocks noGrp="1" noChangeArrowheads="1"/>
          </p:cNvSpPr>
          <p:nvPr>
            <p:ph idx="1"/>
          </p:nvPr>
        </p:nvSpPr>
        <p:spPr>
          <a:xfrm>
            <a:off x="914400" y="1435608"/>
            <a:ext cx="3581400" cy="5029200"/>
          </a:xfrm>
        </p:spPr>
        <p:txBody>
          <a:bodyPr/>
          <a:lstStyle/>
          <a:p>
            <a:pPr eaLnBrk="1" hangingPunct="1"/>
            <a:r>
              <a:rPr lang="en-US" altLang="en-US" sz="1800" dirty="0"/>
              <a:t>In addition to overall logic flow, the Program Control Flow view can display point-to-point logic flow. </a:t>
            </a:r>
          </a:p>
          <a:p>
            <a:pPr eaLnBrk="1" hangingPunct="1"/>
            <a:endParaRPr lang="en-US" altLang="en-US" sz="1800" b="1" dirty="0"/>
          </a:p>
          <a:p>
            <a:pPr eaLnBrk="1" hangingPunct="1"/>
            <a:r>
              <a:rPr lang="en-US" altLang="en-US" sz="1800" dirty="0"/>
              <a:t>By </a:t>
            </a:r>
            <a:r>
              <a:rPr lang="en-US" altLang="en-US" sz="1800" b="1" dirty="0"/>
              <a:t>right-clicking</a:t>
            </a:r>
            <a:r>
              <a:rPr lang="en-US" altLang="en-US" sz="1800" dirty="0"/>
              <a:t> on a paragraph icon within the graph, options appear for </a:t>
            </a:r>
            <a:r>
              <a:rPr lang="en-US" altLang="en-US" sz="1800" b="1" dirty="0"/>
              <a:t>Show Program Control Flow from Here, Show Program Control Flow to Here, Show Program Control Flow from Here to…, and Show All</a:t>
            </a:r>
            <a:r>
              <a:rPr lang="en-US" altLang="en-US" sz="1800" dirty="0"/>
              <a:t>. Additionally, there is a </a:t>
            </a:r>
            <a:r>
              <a:rPr lang="en-US" altLang="en-US" sz="1800" b="1" dirty="0"/>
              <a:t>Context Menu </a:t>
            </a:r>
            <a:r>
              <a:rPr lang="en-US" altLang="en-US" sz="1800" dirty="0"/>
              <a:t>option to Hide EXIT Nodes. </a:t>
            </a:r>
            <a:endParaRPr lang="en-US" altLang="en-US" sz="1200" dirty="0"/>
          </a:p>
          <a:p>
            <a:pPr lvl="1" eaLnBrk="1" hangingPunct="1"/>
            <a:endParaRPr lang="en-US" altLang="en-US" sz="1200" b="1" dirty="0"/>
          </a:p>
          <a:p>
            <a:pPr lvl="1" eaLnBrk="1" hangingPunct="1"/>
            <a:endParaRPr lang="en-US" altLang="en-US" sz="1200" b="1" dirty="0"/>
          </a:p>
          <a:p>
            <a:pPr lvl="1" eaLnBrk="1" hangingPunct="1"/>
            <a:endParaRPr lang="en-US" altLang="en-US" sz="1400" b="1" dirty="0"/>
          </a:p>
          <a:p>
            <a:pPr lvl="1" eaLnBrk="1" hangingPunct="1"/>
            <a:endParaRPr lang="en-US" altLang="en-US" sz="1400" b="1" dirty="0"/>
          </a:p>
          <a:p>
            <a:pPr lvl="1" eaLnBrk="1" hangingPunct="1"/>
            <a:endParaRPr lang="en-US" altLang="en-US" sz="1100" b="1" dirty="0"/>
          </a:p>
          <a:p>
            <a:pPr lvl="1" eaLnBrk="1" hangingPunct="1"/>
            <a:endParaRPr lang="en-US" altLang="en-US" sz="1400" b="1" dirty="0"/>
          </a:p>
          <a:p>
            <a:pPr lvl="1" eaLnBrk="1" hangingPunct="1"/>
            <a:endParaRPr lang="en-US" altLang="en-US" sz="1100" b="1" dirty="0"/>
          </a:p>
          <a:p>
            <a:pPr lvl="1" eaLnBrk="1" hangingPunct="1"/>
            <a:endParaRPr lang="en-US" altLang="en-US" sz="1400" b="1" dirty="0"/>
          </a:p>
          <a:p>
            <a:pPr lvl="1" eaLnBrk="1" hangingPunct="1"/>
            <a:endParaRPr lang="en-US" altLang="en-US" sz="1400" b="1" dirty="0"/>
          </a:p>
          <a:p>
            <a:pPr lvl="1" eaLnBrk="1" hangingPunct="1"/>
            <a:endParaRPr lang="en-US" altLang="en-US" sz="1400" b="1" dirty="0"/>
          </a:p>
          <a:p>
            <a:pPr lvl="1" eaLnBrk="1" hangingPunct="1"/>
            <a:endParaRPr lang="en-US" altLang="en-US" sz="1400" b="1" dirty="0"/>
          </a:p>
          <a:p>
            <a:pPr lvl="1" eaLnBrk="1" hangingPunct="1"/>
            <a:endParaRPr lang="en-US" altLang="en-US" sz="1400" b="1" dirty="0"/>
          </a:p>
          <a:p>
            <a:pPr lvl="1" eaLnBrk="1" hangingPunct="1"/>
            <a:endParaRPr lang="en-US" altLang="en-US" sz="1400" b="1" dirty="0"/>
          </a:p>
          <a:p>
            <a:pPr lvl="1" eaLnBrk="1" hangingPunct="1"/>
            <a:endParaRPr lang="en-US" altLang="en-US" sz="1400" b="1" dirty="0"/>
          </a:p>
          <a:p>
            <a:pPr lvl="1" eaLnBrk="1" hangingPunct="1"/>
            <a:endParaRPr lang="en-US" altLang="en-US" sz="1400" b="1" dirty="0"/>
          </a:p>
          <a:p>
            <a:pPr lvl="1" eaLnBrk="1" hangingPunct="1"/>
            <a:endParaRPr lang="en-US" altLang="en-US" sz="1400" b="1" dirty="0"/>
          </a:p>
          <a:p>
            <a:pPr lvl="1" eaLnBrk="1" hangingPunct="1"/>
            <a:endParaRPr lang="en-US" altLang="en-US" sz="1400" b="1" dirty="0"/>
          </a:p>
          <a:p>
            <a:pPr lvl="1" eaLnBrk="1" hangingPunct="1"/>
            <a:endParaRPr lang="en-US" altLang="en-US" sz="1400" b="1" dirty="0"/>
          </a:p>
          <a:p>
            <a:pPr lvl="1" eaLnBrk="1" hangingPunct="1"/>
            <a:r>
              <a:rPr lang="en-US" altLang="en-US" sz="1400" b="1" dirty="0"/>
              <a:t>From the selected Paragraph/Section backwards Provides </a:t>
            </a:r>
            <a:r>
              <a:rPr lang="en-US" altLang="en-US" sz="1400" b="1" i="1" dirty="0"/>
              <a:t>how did I get here?</a:t>
            </a:r>
            <a:r>
              <a:rPr lang="en-US" altLang="en-US" sz="1400" b="1" dirty="0"/>
              <a:t> view</a:t>
            </a:r>
          </a:p>
        </p:txBody>
      </p:sp>
      <p:pic>
        <p:nvPicPr>
          <p:cNvPr id="2" name="Picture 1">
            <a:extLst>
              <a:ext uri="{FF2B5EF4-FFF2-40B4-BE49-F238E27FC236}">
                <a16:creationId xmlns:a16="http://schemas.microsoft.com/office/drawing/2014/main" id="{15D5A030-660C-1EBD-1A14-1BA748ACBB3E}"/>
              </a:ext>
            </a:extLst>
          </p:cNvPr>
          <p:cNvPicPr>
            <a:picLocks noChangeAspect="1"/>
          </p:cNvPicPr>
          <p:nvPr/>
        </p:nvPicPr>
        <p:blipFill>
          <a:blip r:embed="rId2"/>
          <a:stretch>
            <a:fillRect/>
          </a:stretch>
        </p:blipFill>
        <p:spPr>
          <a:xfrm>
            <a:off x="5181600" y="896629"/>
            <a:ext cx="6333296" cy="5521941"/>
          </a:xfrm>
          <a:prstGeom prst="rect">
            <a:avLst/>
          </a:prstGeom>
          <a:ln>
            <a:solidFill>
              <a:schemeClr val="tx1"/>
            </a:solidFill>
          </a:ln>
        </p:spPr>
      </p:pic>
      <p:cxnSp>
        <p:nvCxnSpPr>
          <p:cNvPr id="5" name="Straight Arrow Connector 4">
            <a:extLst>
              <a:ext uri="{FF2B5EF4-FFF2-40B4-BE49-F238E27FC236}">
                <a16:creationId xmlns:a16="http://schemas.microsoft.com/office/drawing/2014/main" id="{722A591E-588F-08FC-4B70-BDBD6D55C15D}"/>
              </a:ext>
            </a:extLst>
          </p:cNvPr>
          <p:cNvCxnSpPr>
            <a:stCxn id="74755" idx="3"/>
          </p:cNvCxnSpPr>
          <p:nvPr/>
        </p:nvCxnSpPr>
        <p:spPr bwMode="auto">
          <a:xfrm flipV="1">
            <a:off x="4495800" y="3886200"/>
            <a:ext cx="3657600" cy="64008"/>
          </a:xfrm>
          <a:prstGeom prst="straightConnector1">
            <a:avLst/>
          </a:prstGeom>
          <a:ln w="22225">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145557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57CF743D-A826-FF2C-1CDD-5BEF32D3DF01}"/>
              </a:ext>
            </a:extLst>
          </p:cNvPr>
          <p:cNvSpPr>
            <a:spLocks noGrp="1" noChangeArrowheads="1"/>
          </p:cNvSpPr>
          <p:nvPr>
            <p:ph type="title"/>
          </p:nvPr>
        </p:nvSpPr>
        <p:spPr>
          <a:xfrm>
            <a:off x="393192" y="393192"/>
            <a:ext cx="8999538" cy="533400"/>
          </a:xfrm>
        </p:spPr>
        <p:txBody>
          <a:bodyPr/>
          <a:lstStyle/>
          <a:p>
            <a:pPr eaLnBrk="1" hangingPunct="1"/>
            <a:r>
              <a:rPr lang="en-US" altLang="en-US" sz="3600" dirty="0"/>
              <a:t>Program Control Flow – Navigation</a:t>
            </a:r>
          </a:p>
        </p:txBody>
      </p:sp>
      <p:sp>
        <p:nvSpPr>
          <p:cNvPr id="3" name="Content Placeholder 2">
            <a:extLst>
              <a:ext uri="{FF2B5EF4-FFF2-40B4-BE49-F238E27FC236}">
                <a16:creationId xmlns:a16="http://schemas.microsoft.com/office/drawing/2014/main" id="{92831B4F-9C11-6341-19BB-6E7A7D7D3754}"/>
              </a:ext>
            </a:extLst>
          </p:cNvPr>
          <p:cNvSpPr>
            <a:spLocks noGrp="1"/>
          </p:cNvSpPr>
          <p:nvPr>
            <p:ph idx="1"/>
          </p:nvPr>
        </p:nvSpPr>
        <p:spPr>
          <a:xfrm>
            <a:off x="990601" y="1517650"/>
            <a:ext cx="10134600" cy="774700"/>
          </a:xfrm>
        </p:spPr>
        <p:txBody>
          <a:bodyPr/>
          <a:lstStyle/>
          <a:p>
            <a:r>
              <a:rPr lang="en-US" sz="1600" dirty="0"/>
              <a:t>Within the Program Control Flow diagram, there is a Toolbar that offers additional features such as a Find on diagram text input box, zoom tools including a fit-to-view toolbar icon that resizes the diagram to fit the current dimensions of the view, and Save Image, which will save an image file of the diagram. </a:t>
            </a:r>
          </a:p>
        </p:txBody>
      </p:sp>
      <p:pic>
        <p:nvPicPr>
          <p:cNvPr id="4" name="Picture 3">
            <a:extLst>
              <a:ext uri="{FF2B5EF4-FFF2-40B4-BE49-F238E27FC236}">
                <a16:creationId xmlns:a16="http://schemas.microsoft.com/office/drawing/2014/main" id="{B65D16D1-18A7-3EC7-F16A-07FD54E7186B}"/>
              </a:ext>
            </a:extLst>
          </p:cNvPr>
          <p:cNvPicPr>
            <a:picLocks noChangeAspect="1"/>
          </p:cNvPicPr>
          <p:nvPr/>
        </p:nvPicPr>
        <p:blipFill rotWithShape="1">
          <a:blip r:embed="rId3"/>
          <a:srcRect t="8571"/>
          <a:stretch/>
        </p:blipFill>
        <p:spPr>
          <a:xfrm>
            <a:off x="1371600" y="3657600"/>
            <a:ext cx="7772400" cy="2104501"/>
          </a:xfrm>
          <a:prstGeom prst="rect">
            <a:avLst/>
          </a:prstGeom>
          <a:ln>
            <a:solidFill>
              <a:schemeClr val="tx1"/>
            </a:solidFill>
          </a:ln>
        </p:spPr>
      </p:pic>
      <p:sp>
        <p:nvSpPr>
          <p:cNvPr id="5" name="TextBox 4">
            <a:extLst>
              <a:ext uri="{FF2B5EF4-FFF2-40B4-BE49-F238E27FC236}">
                <a16:creationId xmlns:a16="http://schemas.microsoft.com/office/drawing/2014/main" id="{61E1804B-E522-73E7-33D9-019DA5057C18}"/>
              </a:ext>
            </a:extLst>
          </p:cNvPr>
          <p:cNvSpPr txBox="1"/>
          <p:nvPr/>
        </p:nvSpPr>
        <p:spPr>
          <a:xfrm>
            <a:off x="4742656" y="3046735"/>
            <a:ext cx="1295400" cy="3169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nchor="ctr">
            <a:noAutofit/>
          </a:bodyPr>
          <a:lstStyle/>
          <a:p>
            <a:pPr algn="ctr" defTabSz="2438400">
              <a:spcBef>
                <a:spcPts val="2900"/>
              </a:spcBef>
              <a:buSzPct val="100000"/>
            </a:pPr>
            <a:r>
              <a:rPr lang="en-US" sz="1000" kern="0" dirty="0">
                <a:solidFill>
                  <a:srgbClr val="000000"/>
                </a:solidFill>
                <a:latin typeface="+mj-lt"/>
                <a:ea typeface="+mj-ea"/>
                <a:cs typeface="+mj-cs"/>
                <a:sym typeface="IBM Plex Sans Light"/>
              </a:rPr>
              <a:t>Find on Diagram</a:t>
            </a:r>
          </a:p>
        </p:txBody>
      </p:sp>
      <p:sp>
        <p:nvSpPr>
          <p:cNvPr id="6" name="TextBox 5">
            <a:extLst>
              <a:ext uri="{FF2B5EF4-FFF2-40B4-BE49-F238E27FC236}">
                <a16:creationId xmlns:a16="http://schemas.microsoft.com/office/drawing/2014/main" id="{040CE574-06CA-9952-58EA-153180D9CEDA}"/>
              </a:ext>
            </a:extLst>
          </p:cNvPr>
          <p:cNvSpPr txBox="1"/>
          <p:nvPr/>
        </p:nvSpPr>
        <p:spPr>
          <a:xfrm>
            <a:off x="6647656" y="3044398"/>
            <a:ext cx="1295400" cy="3169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nchor="ctr">
            <a:noAutofit/>
          </a:bodyPr>
          <a:lstStyle/>
          <a:p>
            <a:pPr algn="ctr" defTabSz="2438400">
              <a:spcBef>
                <a:spcPts val="2900"/>
              </a:spcBef>
              <a:buSzPct val="100000"/>
            </a:pPr>
            <a:r>
              <a:rPr lang="en-US" sz="1000" kern="0" dirty="0">
                <a:solidFill>
                  <a:srgbClr val="000000"/>
                </a:solidFill>
                <a:latin typeface="+mj-lt"/>
                <a:ea typeface="+mj-ea"/>
                <a:cs typeface="+mj-cs"/>
                <a:sym typeface="IBM Plex Sans Light"/>
              </a:rPr>
              <a:t>Find on Diagram</a:t>
            </a:r>
          </a:p>
        </p:txBody>
      </p:sp>
      <p:sp>
        <p:nvSpPr>
          <p:cNvPr id="7" name="TextBox 6">
            <a:extLst>
              <a:ext uri="{FF2B5EF4-FFF2-40B4-BE49-F238E27FC236}">
                <a16:creationId xmlns:a16="http://schemas.microsoft.com/office/drawing/2014/main" id="{3DFC5F68-277D-F87E-D2B9-18FB653F9E27}"/>
              </a:ext>
            </a:extLst>
          </p:cNvPr>
          <p:cNvSpPr txBox="1"/>
          <p:nvPr/>
        </p:nvSpPr>
        <p:spPr>
          <a:xfrm>
            <a:off x="9590918" y="3733801"/>
            <a:ext cx="1295400" cy="3169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nchor="ctr">
            <a:noAutofit/>
          </a:bodyPr>
          <a:lstStyle/>
          <a:p>
            <a:pPr algn="ctr" defTabSz="2438400">
              <a:spcBef>
                <a:spcPts val="2900"/>
              </a:spcBef>
              <a:buSzPct val="100000"/>
            </a:pPr>
            <a:r>
              <a:rPr lang="en-US" sz="1000" kern="0" dirty="0">
                <a:solidFill>
                  <a:srgbClr val="000000"/>
                </a:solidFill>
                <a:latin typeface="+mj-lt"/>
                <a:ea typeface="+mj-ea"/>
                <a:cs typeface="+mj-cs"/>
                <a:sym typeface="IBM Plex Sans Light"/>
              </a:rPr>
              <a:t>Refresh Diagram and Save Image</a:t>
            </a:r>
          </a:p>
        </p:txBody>
      </p:sp>
      <p:cxnSp>
        <p:nvCxnSpPr>
          <p:cNvPr id="9" name="Straight Connector 8">
            <a:extLst>
              <a:ext uri="{FF2B5EF4-FFF2-40B4-BE49-F238E27FC236}">
                <a16:creationId xmlns:a16="http://schemas.microsoft.com/office/drawing/2014/main" id="{22CD6EC6-08F6-4FF0-B5EC-EBB14FF6FAC2}"/>
              </a:ext>
            </a:extLst>
          </p:cNvPr>
          <p:cNvCxnSpPr/>
          <p:nvPr/>
        </p:nvCxnSpPr>
        <p:spPr bwMode="auto">
          <a:xfrm flipV="1">
            <a:off x="4437856" y="3460317"/>
            <a:ext cx="0" cy="12108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22B54E41-3DF0-F529-9024-0585F27F5A13}"/>
              </a:ext>
            </a:extLst>
          </p:cNvPr>
          <p:cNvCxnSpPr/>
          <p:nvPr/>
        </p:nvCxnSpPr>
        <p:spPr bwMode="auto">
          <a:xfrm flipV="1">
            <a:off x="6342856" y="3462225"/>
            <a:ext cx="0" cy="12108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354F08B7-D144-5504-06A3-2899116D22CB}"/>
              </a:ext>
            </a:extLst>
          </p:cNvPr>
          <p:cNvCxnSpPr/>
          <p:nvPr/>
        </p:nvCxnSpPr>
        <p:spPr bwMode="auto">
          <a:xfrm flipV="1">
            <a:off x="6653958" y="3462225"/>
            <a:ext cx="0" cy="12108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25CA5C76-4D67-D018-D1E6-E7CC73303E5F}"/>
              </a:ext>
            </a:extLst>
          </p:cNvPr>
          <p:cNvCxnSpPr/>
          <p:nvPr/>
        </p:nvCxnSpPr>
        <p:spPr bwMode="auto">
          <a:xfrm flipV="1">
            <a:off x="7963109" y="3469100"/>
            <a:ext cx="0" cy="12108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C48E3AB9-654A-19DD-CDEA-41CD4C86AD91}"/>
              </a:ext>
            </a:extLst>
          </p:cNvPr>
          <p:cNvCxnSpPr/>
          <p:nvPr/>
        </p:nvCxnSpPr>
        <p:spPr bwMode="auto">
          <a:xfrm>
            <a:off x="4437856" y="3460317"/>
            <a:ext cx="1905000"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7ED64A8F-E096-145D-0E75-DDD84DB307A3}"/>
              </a:ext>
            </a:extLst>
          </p:cNvPr>
          <p:cNvCxnSpPr>
            <a:cxnSpLocks/>
          </p:cNvCxnSpPr>
          <p:nvPr/>
        </p:nvCxnSpPr>
        <p:spPr bwMode="auto">
          <a:xfrm>
            <a:off x="6647656" y="3460317"/>
            <a:ext cx="1315453" cy="8783"/>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78715F4A-E89C-060D-730F-82A7A4A4184F}"/>
              </a:ext>
            </a:extLst>
          </p:cNvPr>
          <p:cNvCxnSpPr>
            <a:endCxn id="5" idx="2"/>
          </p:cNvCxnSpPr>
          <p:nvPr/>
        </p:nvCxnSpPr>
        <p:spPr bwMode="auto">
          <a:xfrm flipV="1">
            <a:off x="5390356" y="3363727"/>
            <a:ext cx="0" cy="9659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756C1029-E4FE-A123-9BE5-A11D1921AE38}"/>
              </a:ext>
            </a:extLst>
          </p:cNvPr>
          <p:cNvCxnSpPr>
            <a:cxnSpLocks/>
            <a:endCxn id="6" idx="2"/>
          </p:cNvCxnSpPr>
          <p:nvPr/>
        </p:nvCxnSpPr>
        <p:spPr bwMode="auto">
          <a:xfrm flipV="1">
            <a:off x="7295355" y="3361390"/>
            <a:ext cx="1" cy="10771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4" name="Straight Arrow Connector 23">
            <a:extLst>
              <a:ext uri="{FF2B5EF4-FFF2-40B4-BE49-F238E27FC236}">
                <a16:creationId xmlns:a16="http://schemas.microsoft.com/office/drawing/2014/main" id="{03EF9968-88C8-40E2-E269-E9B6C1A7FE8C}"/>
              </a:ext>
            </a:extLst>
          </p:cNvPr>
          <p:cNvCxnSpPr>
            <a:stCxn id="7" idx="1"/>
          </p:cNvCxnSpPr>
          <p:nvPr/>
        </p:nvCxnSpPr>
        <p:spPr bwMode="auto">
          <a:xfrm flipH="1">
            <a:off x="9144000" y="3892297"/>
            <a:ext cx="446918" cy="0"/>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D4AD5C-AA54-412E-1026-F781150DA26C}"/>
              </a:ext>
            </a:extLst>
          </p:cNvPr>
          <p:cNvSpPr/>
          <p:nvPr/>
        </p:nvSpPr>
        <p:spPr bwMode="auto">
          <a:xfrm>
            <a:off x="9144000" y="0"/>
            <a:ext cx="3048000" cy="6858000"/>
          </a:xfrm>
          <a:prstGeom prst="rect">
            <a:avLst/>
          </a:prstGeom>
          <a:solidFill>
            <a:srgbClr val="E5F6FF"/>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pic>
        <p:nvPicPr>
          <p:cNvPr id="3" name="Picture 2">
            <a:extLst>
              <a:ext uri="{FF2B5EF4-FFF2-40B4-BE49-F238E27FC236}">
                <a16:creationId xmlns:a16="http://schemas.microsoft.com/office/drawing/2014/main" id="{3DFCD06C-5DA2-8609-1F78-2A075C133F36}"/>
              </a:ext>
            </a:extLst>
          </p:cNvPr>
          <p:cNvPicPr>
            <a:picLocks noChangeAspect="1"/>
          </p:cNvPicPr>
          <p:nvPr/>
        </p:nvPicPr>
        <p:blipFill>
          <a:blip r:embed="rId3"/>
          <a:stretch>
            <a:fillRect/>
          </a:stretch>
        </p:blipFill>
        <p:spPr>
          <a:xfrm>
            <a:off x="473425" y="1612986"/>
            <a:ext cx="8670575" cy="4851822"/>
          </a:xfrm>
          <a:prstGeom prst="rect">
            <a:avLst/>
          </a:prstGeom>
        </p:spPr>
      </p:pic>
      <p:sp>
        <p:nvSpPr>
          <p:cNvPr id="77826" name="Rectangle 2">
            <a:extLst>
              <a:ext uri="{FF2B5EF4-FFF2-40B4-BE49-F238E27FC236}">
                <a16:creationId xmlns:a16="http://schemas.microsoft.com/office/drawing/2014/main" id="{0E005B49-2F3D-1B71-9F1A-6F4CA4D4156A}"/>
              </a:ext>
            </a:extLst>
          </p:cNvPr>
          <p:cNvSpPr>
            <a:spLocks noGrp="1" noChangeArrowheads="1"/>
          </p:cNvSpPr>
          <p:nvPr>
            <p:ph type="title"/>
          </p:nvPr>
        </p:nvSpPr>
        <p:spPr>
          <a:xfrm>
            <a:off x="393192" y="393192"/>
            <a:ext cx="8999538" cy="533400"/>
          </a:xfrm>
        </p:spPr>
        <p:txBody>
          <a:bodyPr/>
          <a:lstStyle/>
          <a:p>
            <a:pPr eaLnBrk="1" hangingPunct="1"/>
            <a:r>
              <a:rPr lang="en-US" altLang="en-US" sz="3600" dirty="0"/>
              <a:t>Combining Development Tools and Techniques</a:t>
            </a:r>
          </a:p>
        </p:txBody>
      </p:sp>
      <p:sp>
        <p:nvSpPr>
          <p:cNvPr id="2" name="Content Placeholder 1">
            <a:extLst>
              <a:ext uri="{FF2B5EF4-FFF2-40B4-BE49-F238E27FC236}">
                <a16:creationId xmlns:a16="http://schemas.microsoft.com/office/drawing/2014/main" id="{E0704C37-FC3B-424D-8BC3-FBE260227ED4}"/>
              </a:ext>
            </a:extLst>
          </p:cNvPr>
          <p:cNvSpPr>
            <a:spLocks noGrp="1"/>
          </p:cNvSpPr>
          <p:nvPr>
            <p:ph idx="1"/>
          </p:nvPr>
        </p:nvSpPr>
        <p:spPr>
          <a:xfrm>
            <a:off x="9568107" y="1295400"/>
            <a:ext cx="2133600" cy="4648200"/>
          </a:xfrm>
        </p:spPr>
        <p:txBody>
          <a:bodyPr/>
          <a:lstStyle/>
          <a:p>
            <a:r>
              <a:rPr lang="en-US" sz="1600" dirty="0"/>
              <a:t>Creating a comprehensive development environment can be achieved by combining multiple functions and techniques. </a:t>
            </a:r>
          </a:p>
          <a:p>
            <a:endParaRPr lang="en-US" sz="1600" dirty="0"/>
          </a:p>
          <a:p>
            <a:r>
              <a:rPr lang="en-US" sz="1600" dirty="0"/>
              <a:t>For example, generate a </a:t>
            </a:r>
            <a:r>
              <a:rPr lang="en-US" sz="1600" b="1" dirty="0"/>
              <a:t>Program Control Flow diagram </a:t>
            </a:r>
            <a:r>
              <a:rPr lang="en-US" sz="1600" dirty="0"/>
              <a:t>and drag it and the </a:t>
            </a:r>
            <a:r>
              <a:rPr lang="en-US" sz="1600" b="1" dirty="0"/>
              <a:t>Outline view </a:t>
            </a:r>
            <a:r>
              <a:rPr lang="en-US" sz="1600" dirty="0"/>
              <a:t>out of the main IDz workbench window to create more screen real estate.</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1C1326B5-87AF-DEE5-0D39-EBDC1382E013}"/>
              </a:ext>
            </a:extLst>
          </p:cNvPr>
          <p:cNvSpPr>
            <a:spLocks noGrp="1" noChangeArrowheads="1"/>
          </p:cNvSpPr>
          <p:nvPr>
            <p:ph type="title"/>
          </p:nvPr>
        </p:nvSpPr>
        <p:spPr>
          <a:xfrm>
            <a:off x="393192" y="393192"/>
            <a:ext cx="8999538" cy="533400"/>
          </a:xfrm>
        </p:spPr>
        <p:txBody>
          <a:bodyPr/>
          <a:lstStyle/>
          <a:p>
            <a:pPr eaLnBrk="1" hangingPunct="1"/>
            <a:r>
              <a:rPr lang="en-US" altLang="en-US" sz="3600" dirty="0"/>
              <a:t>Manipulating Views within a Perspective</a:t>
            </a:r>
          </a:p>
        </p:txBody>
      </p:sp>
      <p:sp>
        <p:nvSpPr>
          <p:cNvPr id="2" name="Rectangle 3">
            <a:extLst>
              <a:ext uri="{FF2B5EF4-FFF2-40B4-BE49-F238E27FC236}">
                <a16:creationId xmlns:a16="http://schemas.microsoft.com/office/drawing/2014/main" id="{80B1C2B8-CFA1-A52C-108A-854C871A5C7B}"/>
              </a:ext>
            </a:extLst>
          </p:cNvPr>
          <p:cNvSpPr txBox="1">
            <a:spLocks noChangeArrowheads="1"/>
          </p:cNvSpPr>
          <p:nvPr/>
        </p:nvSpPr>
        <p:spPr>
          <a:xfrm>
            <a:off x="914400" y="1588008"/>
            <a:ext cx="3352800" cy="4876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fontAlgn="auto"/>
            <a:r>
              <a:rPr lang="en-US" altLang="en-US" sz="1600" b="1" kern="0" dirty="0"/>
              <a:t>The IDz Workbench is extremely flexible. Views can be added and removed from Perspectives to customize the development environment, as well as reorganized within the perspective. </a:t>
            </a:r>
          </a:p>
          <a:p>
            <a:pPr fontAlgn="auto"/>
            <a:endParaRPr lang="en-US" altLang="en-US" sz="1600" b="1" kern="0" dirty="0"/>
          </a:p>
          <a:p>
            <a:pPr fontAlgn="auto"/>
            <a:r>
              <a:rPr lang="en-US" altLang="en-US" sz="1600" b="1" kern="0" dirty="0"/>
              <a:t>To do this, add and remove views by utilizing the Window &gt; Show View menu and/or close views, then go to Window &gt; Perspective &gt; Save Perspective As… to save the customizations. </a:t>
            </a:r>
          </a:p>
          <a:p>
            <a:pPr fontAlgn="auto"/>
            <a:endParaRPr lang="en-US" altLang="en-US" sz="1600" b="1" kern="0" dirty="0"/>
          </a:p>
          <a:p>
            <a:pPr fontAlgn="auto"/>
            <a:r>
              <a:rPr lang="en-US" altLang="en-US" sz="1600" b="1" kern="0" dirty="0"/>
              <a:t>Additionally, utilizing the Window &gt; Customize Perspective… allows the user to add and remove views via a wizard driven process.  </a:t>
            </a:r>
          </a:p>
          <a:p>
            <a:pPr fontAlgn="auto"/>
            <a:endParaRPr lang="en-US" altLang="en-US" sz="1600" b="1" kern="0" dirty="0"/>
          </a:p>
          <a:p>
            <a:pPr fontAlgn="auto"/>
            <a:endParaRPr lang="en-US" altLang="en-US" sz="1600" b="1" kern="0" dirty="0"/>
          </a:p>
        </p:txBody>
      </p:sp>
      <p:pic>
        <p:nvPicPr>
          <p:cNvPr id="5" name="Picture 4">
            <a:extLst>
              <a:ext uri="{FF2B5EF4-FFF2-40B4-BE49-F238E27FC236}">
                <a16:creationId xmlns:a16="http://schemas.microsoft.com/office/drawing/2014/main" id="{9D626294-ED7B-6EDF-ECD7-5FA7B2F09337}"/>
              </a:ext>
            </a:extLst>
          </p:cNvPr>
          <p:cNvPicPr>
            <a:picLocks noChangeAspect="1"/>
          </p:cNvPicPr>
          <p:nvPr/>
        </p:nvPicPr>
        <p:blipFill>
          <a:blip r:embed="rId2"/>
          <a:stretch>
            <a:fillRect/>
          </a:stretch>
        </p:blipFill>
        <p:spPr>
          <a:xfrm>
            <a:off x="5181600" y="2013204"/>
            <a:ext cx="5748026" cy="2831592"/>
          </a:xfrm>
          <a:prstGeom prst="rect">
            <a:avLst/>
          </a:prstGeom>
          <a:ln>
            <a:solidFill>
              <a:schemeClr val="tx1"/>
            </a:solid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1C1326B5-87AF-DEE5-0D39-EBDC1382E013}"/>
              </a:ext>
            </a:extLst>
          </p:cNvPr>
          <p:cNvSpPr>
            <a:spLocks noGrp="1" noChangeArrowheads="1"/>
          </p:cNvSpPr>
          <p:nvPr>
            <p:ph type="title"/>
          </p:nvPr>
        </p:nvSpPr>
        <p:spPr>
          <a:xfrm>
            <a:off x="393192" y="393192"/>
            <a:ext cx="9970008" cy="533400"/>
          </a:xfrm>
        </p:spPr>
        <p:txBody>
          <a:bodyPr/>
          <a:lstStyle/>
          <a:p>
            <a:pPr eaLnBrk="1" hangingPunct="1"/>
            <a:r>
              <a:rPr lang="en-US" altLang="en-US" sz="3600" dirty="0"/>
              <a:t>Manipulating Views from Customize Perspective</a:t>
            </a:r>
          </a:p>
        </p:txBody>
      </p:sp>
      <p:sp>
        <p:nvSpPr>
          <p:cNvPr id="2" name="Rectangle 3">
            <a:extLst>
              <a:ext uri="{FF2B5EF4-FFF2-40B4-BE49-F238E27FC236}">
                <a16:creationId xmlns:a16="http://schemas.microsoft.com/office/drawing/2014/main" id="{80B1C2B8-CFA1-A52C-108A-854C871A5C7B}"/>
              </a:ext>
            </a:extLst>
          </p:cNvPr>
          <p:cNvSpPr txBox="1">
            <a:spLocks noChangeArrowheads="1"/>
          </p:cNvSpPr>
          <p:nvPr/>
        </p:nvSpPr>
        <p:spPr>
          <a:xfrm>
            <a:off x="914400" y="1588008"/>
            <a:ext cx="3352800" cy="4876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fontAlgn="auto"/>
            <a:r>
              <a:rPr lang="en-US" altLang="en-US" sz="1600" kern="0" dirty="0"/>
              <a:t>Additionally, utilizing the </a:t>
            </a:r>
            <a:r>
              <a:rPr lang="en-US" altLang="en-US" sz="1600" b="1" kern="0" dirty="0"/>
              <a:t>Window &gt; Customize Perspective… </a:t>
            </a:r>
            <a:r>
              <a:rPr lang="en-US" altLang="en-US" sz="1600" kern="0" dirty="0"/>
              <a:t> menu allows the user to add and remove views via a wizard driven process. </a:t>
            </a:r>
          </a:p>
          <a:p>
            <a:pPr fontAlgn="auto"/>
            <a:endParaRPr lang="en-US" altLang="en-US" sz="1600" kern="0" dirty="0"/>
          </a:p>
          <a:p>
            <a:pPr fontAlgn="auto"/>
            <a:r>
              <a:rPr lang="en-US" altLang="en-US" sz="1600" kern="0" dirty="0"/>
              <a:t>Add and remove views by </a:t>
            </a:r>
            <a:r>
              <a:rPr lang="en-US" altLang="en-US" sz="1600" b="1" kern="0" dirty="0"/>
              <a:t>clicking checkboxes</a:t>
            </a:r>
            <a:r>
              <a:rPr lang="en-US" altLang="en-US" sz="1600" kern="0" dirty="0"/>
              <a:t> for the corresponding views, then click </a:t>
            </a:r>
            <a:r>
              <a:rPr lang="en-US" altLang="en-US" sz="1600" b="1" kern="0" dirty="0"/>
              <a:t>apply and close </a:t>
            </a:r>
            <a:r>
              <a:rPr lang="en-US" altLang="en-US" sz="1600" kern="0" dirty="0"/>
              <a:t>to create the custom perspective. </a:t>
            </a:r>
          </a:p>
          <a:p>
            <a:pPr fontAlgn="auto"/>
            <a:endParaRPr lang="en-US" altLang="en-US" sz="1600" kern="0" dirty="0"/>
          </a:p>
          <a:p>
            <a:pPr fontAlgn="auto"/>
            <a:endParaRPr lang="en-US" altLang="en-US" sz="1600" kern="0" dirty="0"/>
          </a:p>
        </p:txBody>
      </p:sp>
      <p:pic>
        <p:nvPicPr>
          <p:cNvPr id="3" name="Picture 2">
            <a:extLst>
              <a:ext uri="{FF2B5EF4-FFF2-40B4-BE49-F238E27FC236}">
                <a16:creationId xmlns:a16="http://schemas.microsoft.com/office/drawing/2014/main" id="{0EA2CC8E-1648-860F-15E6-952D30E7D412}"/>
              </a:ext>
            </a:extLst>
          </p:cNvPr>
          <p:cNvPicPr>
            <a:picLocks noChangeAspect="1"/>
          </p:cNvPicPr>
          <p:nvPr/>
        </p:nvPicPr>
        <p:blipFill>
          <a:blip r:embed="rId2"/>
          <a:stretch>
            <a:fillRect/>
          </a:stretch>
        </p:blipFill>
        <p:spPr>
          <a:xfrm>
            <a:off x="5105400" y="1409549"/>
            <a:ext cx="6389671" cy="4698810"/>
          </a:xfrm>
          <a:prstGeom prst="rect">
            <a:avLst/>
          </a:prstGeom>
          <a:ln>
            <a:solidFill>
              <a:srgbClr val="E5F6FF"/>
            </a:solidFill>
          </a:ln>
        </p:spPr>
      </p:pic>
    </p:spTree>
    <p:extLst>
      <p:ext uri="{BB962C8B-B14F-4D97-AF65-F5344CB8AC3E}">
        <p14:creationId xmlns:p14="http://schemas.microsoft.com/office/powerpoint/2010/main" val="188223268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0D5C71D-C9C7-3BC5-A65C-BF3F9E28A1BE}"/>
              </a:ext>
            </a:extLst>
          </p:cNvPr>
          <p:cNvSpPr/>
          <p:nvPr/>
        </p:nvSpPr>
        <p:spPr bwMode="auto">
          <a:xfrm>
            <a:off x="5181600" y="0"/>
            <a:ext cx="7010400" cy="6858000"/>
          </a:xfrm>
          <a:prstGeom prst="rect">
            <a:avLst/>
          </a:prstGeom>
          <a:solidFill>
            <a:schemeClr val="accent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63490" name="Rectangle 2">
            <a:extLst>
              <a:ext uri="{FF2B5EF4-FFF2-40B4-BE49-F238E27FC236}">
                <a16:creationId xmlns:a16="http://schemas.microsoft.com/office/drawing/2014/main" id="{A2312BF4-E1B7-C7E6-69FF-2B527353C8FE}"/>
              </a:ext>
            </a:extLst>
          </p:cNvPr>
          <p:cNvSpPr>
            <a:spLocks noGrp="1" noChangeArrowheads="1"/>
          </p:cNvSpPr>
          <p:nvPr>
            <p:ph type="title"/>
          </p:nvPr>
        </p:nvSpPr>
        <p:spPr/>
        <p:txBody>
          <a:bodyPr/>
          <a:lstStyle/>
          <a:p>
            <a:pPr eaLnBrk="1" hangingPunct="1"/>
            <a:r>
              <a:rPr lang="en-US" altLang="en-US" sz="3600" dirty="0"/>
              <a:t>Section Summary</a:t>
            </a:r>
          </a:p>
        </p:txBody>
      </p:sp>
      <p:sp>
        <p:nvSpPr>
          <p:cNvPr id="2198531" name="Rectangle 3">
            <a:extLst>
              <a:ext uri="{FF2B5EF4-FFF2-40B4-BE49-F238E27FC236}">
                <a16:creationId xmlns:a16="http://schemas.microsoft.com/office/drawing/2014/main" id="{37961EC3-9E72-9013-61BB-8544BD4E8BFE}"/>
              </a:ext>
            </a:extLst>
          </p:cNvPr>
          <p:cNvSpPr>
            <a:spLocks noGrp="1" noChangeArrowheads="1"/>
          </p:cNvSpPr>
          <p:nvPr>
            <p:ph idx="1"/>
          </p:nvPr>
        </p:nvSpPr>
        <p:spPr>
          <a:xfrm>
            <a:off x="5350801" y="288037"/>
            <a:ext cx="6553200" cy="6312091"/>
          </a:xfrm>
        </p:spPr>
        <p:txBody>
          <a:bodyPr/>
          <a:lstStyle/>
          <a:p>
            <a:pPr>
              <a:defRPr/>
            </a:pPr>
            <a:r>
              <a:rPr lang="en-US" sz="2000" b="1" dirty="0">
                <a:solidFill>
                  <a:schemeClr val="bg2"/>
                </a:solidFill>
              </a:rPr>
              <a:t>What have you done so far?</a:t>
            </a:r>
          </a:p>
          <a:p>
            <a:pPr>
              <a:defRPr/>
            </a:pPr>
            <a:endParaRPr lang="en-US" sz="2000" b="1" dirty="0">
              <a:solidFill>
                <a:schemeClr val="bg2"/>
              </a:solidFill>
            </a:endParaRPr>
          </a:p>
          <a:p>
            <a:pPr marL="344488" lvl="1" indent="0">
              <a:buNone/>
              <a:defRPr/>
            </a:pPr>
            <a:r>
              <a:rPr lang="en-US" sz="1600" dirty="0">
                <a:solidFill>
                  <a:schemeClr val="bg2"/>
                </a:solidFill>
              </a:rPr>
              <a:t>Launched IDz and closed the Welcome tabs to access the z/OS Projects perspective</a:t>
            </a:r>
          </a:p>
          <a:p>
            <a:pPr marL="344488" lvl="1" indent="0">
              <a:buNone/>
              <a:defRPr/>
            </a:pPr>
            <a:r>
              <a:rPr lang="en-US" sz="1600" dirty="0">
                <a:solidFill>
                  <a:schemeClr val="bg2"/>
                </a:solidFill>
              </a:rPr>
              <a:t>Created a new project and populated with example COBOL programs</a:t>
            </a:r>
          </a:p>
          <a:p>
            <a:pPr marL="344488" lvl="1" indent="0">
              <a:buNone/>
              <a:defRPr/>
            </a:pPr>
            <a:r>
              <a:rPr lang="en-US" sz="1600" dirty="0">
                <a:solidFill>
                  <a:schemeClr val="bg2"/>
                </a:solidFill>
              </a:rPr>
              <a:t>Opened a program into the editor</a:t>
            </a:r>
          </a:p>
          <a:p>
            <a:pPr marL="344488" lvl="1" indent="0">
              <a:buNone/>
              <a:defRPr/>
            </a:pPr>
            <a:r>
              <a:rPr lang="en-US" sz="1600" dirty="0">
                <a:solidFill>
                  <a:schemeClr val="bg2"/>
                </a:solidFill>
              </a:rPr>
              <a:t>Navigated up &amp; down, right &amp; left using</a:t>
            </a:r>
          </a:p>
          <a:p>
            <a:pPr marL="690563" lvl="2" indent="0">
              <a:buNone/>
              <a:defRPr/>
            </a:pPr>
            <a:r>
              <a:rPr lang="en-US" sz="1600" dirty="0">
                <a:solidFill>
                  <a:schemeClr val="bg2"/>
                </a:solidFill>
              </a:rPr>
              <a:t>Scroll bars</a:t>
            </a:r>
          </a:p>
          <a:p>
            <a:pPr marL="690563" lvl="2" indent="0">
              <a:buNone/>
              <a:defRPr/>
            </a:pPr>
            <a:r>
              <a:rPr lang="en-US" sz="1600" dirty="0">
                <a:solidFill>
                  <a:schemeClr val="bg2"/>
                </a:solidFill>
              </a:rPr>
              <a:t>Single-line-at-a-time arrows</a:t>
            </a:r>
          </a:p>
          <a:p>
            <a:pPr marL="344488" lvl="1" indent="0">
              <a:buNone/>
              <a:defRPr/>
            </a:pPr>
            <a:r>
              <a:rPr lang="en-US" sz="1600" dirty="0">
                <a:solidFill>
                  <a:schemeClr val="bg2"/>
                </a:solidFill>
              </a:rPr>
              <a:t>Resized your editor window by dragging the window frame, making it:</a:t>
            </a:r>
          </a:p>
          <a:p>
            <a:pPr marL="690563" lvl="2" indent="0">
              <a:buNone/>
              <a:defRPr/>
            </a:pPr>
            <a:r>
              <a:rPr lang="en-US" sz="1600" dirty="0">
                <a:solidFill>
                  <a:schemeClr val="bg2"/>
                </a:solidFill>
              </a:rPr>
              <a:t>Wider (width)</a:t>
            </a:r>
          </a:p>
          <a:p>
            <a:pPr marL="690563" lvl="2" indent="0">
              <a:buNone/>
              <a:defRPr/>
            </a:pPr>
            <a:r>
              <a:rPr lang="en-US" sz="1600" dirty="0">
                <a:solidFill>
                  <a:schemeClr val="bg2"/>
                </a:solidFill>
              </a:rPr>
              <a:t>Deeper (height)</a:t>
            </a:r>
          </a:p>
          <a:p>
            <a:pPr marL="344488" lvl="1" indent="0">
              <a:buNone/>
              <a:defRPr/>
            </a:pPr>
            <a:r>
              <a:rPr lang="en-US" sz="1600" dirty="0">
                <a:solidFill>
                  <a:schemeClr val="bg2"/>
                </a:solidFill>
                <a:effectLst>
                  <a:outerShdw blurRad="38100" dist="38100" dir="2700000" algn="tl">
                    <a:srgbClr val="C0C0C0">
                      <a:alpha val="0"/>
                    </a:srgbClr>
                  </a:outerShdw>
                </a:effectLst>
              </a:rPr>
              <a:t>Maximized views and Restored them back to normal size in the Workbench</a:t>
            </a:r>
          </a:p>
          <a:p>
            <a:pPr marL="344488" lvl="1" indent="0">
              <a:buNone/>
              <a:defRPr/>
            </a:pPr>
            <a:r>
              <a:rPr lang="en-US" sz="1600" dirty="0">
                <a:solidFill>
                  <a:schemeClr val="bg2"/>
                </a:solidFill>
                <a:effectLst>
                  <a:outerShdw blurRad="38100" dist="38100" dir="2700000" algn="tl">
                    <a:srgbClr val="C0C0C0">
                      <a:alpha val="0"/>
                    </a:srgbClr>
                  </a:outerShdw>
                </a:effectLst>
              </a:rPr>
              <a:t>Reset your z/OS Projects perspective to the IDz default</a:t>
            </a:r>
          </a:p>
          <a:p>
            <a:pPr marL="344488" lvl="1" indent="0">
              <a:buNone/>
              <a:defRPr/>
            </a:pPr>
            <a:r>
              <a:rPr lang="en-US" sz="1600" dirty="0">
                <a:solidFill>
                  <a:schemeClr val="bg2"/>
                </a:solidFill>
                <a:effectLst>
                  <a:outerShdw blurRad="38100" dist="38100" dir="2700000" algn="tl">
                    <a:srgbClr val="C0C0C0">
                      <a:alpha val="0"/>
                    </a:srgbClr>
                  </a:outerShdw>
                </a:effectLst>
              </a:rPr>
              <a:t>Opened views that might have been closed accidentally</a:t>
            </a:r>
          </a:p>
          <a:p>
            <a:pPr marL="344488" lvl="1" indent="0">
              <a:buNone/>
              <a:defRPr/>
            </a:pPr>
            <a:r>
              <a:rPr lang="en-US" sz="1600" dirty="0">
                <a:solidFill>
                  <a:schemeClr val="bg2"/>
                </a:solidFill>
                <a:effectLst>
                  <a:outerShdw blurRad="38100" dist="38100" dir="2700000" algn="tl">
                    <a:srgbClr val="C0C0C0">
                      <a:alpha val="0"/>
                    </a:srgbClr>
                  </a:outerShdw>
                </a:effectLst>
              </a:rPr>
              <a:t>Multiple program views, editing two programs at once</a:t>
            </a:r>
          </a:p>
          <a:p>
            <a:pPr marL="344488" lvl="1" indent="0">
              <a:buNone/>
              <a:defRPr/>
            </a:pPr>
            <a:r>
              <a:rPr lang="en-US" sz="1600" dirty="0">
                <a:solidFill>
                  <a:schemeClr val="bg2"/>
                </a:solidFill>
                <a:effectLst>
                  <a:outerShdw blurRad="38100" dist="38100" dir="2700000" algn="tl">
                    <a:srgbClr val="C0C0C0">
                      <a:alpha val="0"/>
                    </a:srgbClr>
                  </a:outerShdw>
                </a:effectLst>
              </a:rPr>
              <a:t>Split-screen - Editing in both screens on the same program</a:t>
            </a:r>
          </a:p>
          <a:p>
            <a:pPr marL="344488" lvl="1" indent="0">
              <a:buNone/>
              <a:defRPr/>
            </a:pPr>
            <a:r>
              <a:rPr lang="en-US" sz="1600" dirty="0">
                <a:solidFill>
                  <a:schemeClr val="bg2"/>
                </a:solidFill>
                <a:effectLst>
                  <a:outerShdw blurRad="38100" dist="38100" dir="2700000" algn="tl">
                    <a:srgbClr val="C0C0C0">
                      <a:alpha val="0"/>
                    </a:srgbClr>
                  </a:outerShdw>
                </a:effectLst>
              </a:rPr>
              <a:t>Outline view – For program navigation</a:t>
            </a:r>
          </a:p>
          <a:p>
            <a:pPr marL="344488" lvl="1" indent="0">
              <a:buNone/>
              <a:defRPr/>
            </a:pPr>
            <a:r>
              <a:rPr lang="en-US" sz="1600" dirty="0">
                <a:solidFill>
                  <a:schemeClr val="bg2"/>
                </a:solidFill>
                <a:effectLst>
                  <a:outerShdw blurRad="38100" dist="38100" dir="2700000" algn="tl">
                    <a:srgbClr val="C0C0C0">
                      <a:alpha val="0"/>
                    </a:srgbClr>
                  </a:outerShdw>
                </a:effectLst>
              </a:rPr>
              <a:t>Hover and </a:t>
            </a:r>
            <a:r>
              <a:rPr lang="en-US" sz="1600" dirty="0" err="1">
                <a:solidFill>
                  <a:schemeClr val="bg2"/>
                </a:solidFill>
                <a:effectLst>
                  <a:outerShdw blurRad="38100" dist="38100" dir="2700000" algn="tl">
                    <a:srgbClr val="C0C0C0">
                      <a:alpha val="0"/>
                    </a:srgbClr>
                  </a:outerShdw>
                </a:effectLst>
              </a:rPr>
              <a:t>Ctrl+Click</a:t>
            </a:r>
            <a:r>
              <a:rPr lang="en-US" sz="1600" dirty="0">
                <a:solidFill>
                  <a:schemeClr val="bg2"/>
                </a:solidFill>
                <a:effectLst>
                  <a:outerShdw blurRad="38100" dist="38100" dir="2700000" algn="tl">
                    <a:srgbClr val="C0C0C0">
                      <a:alpha val="0"/>
                    </a:srgbClr>
                  </a:outerShdw>
                </a:effectLst>
              </a:rPr>
              <a:t> Hyperlinks</a:t>
            </a:r>
          </a:p>
          <a:p>
            <a:pPr marL="344488" lvl="1" indent="0">
              <a:buNone/>
              <a:defRPr/>
            </a:pPr>
            <a:r>
              <a:rPr lang="en-US" sz="1600" dirty="0">
                <a:solidFill>
                  <a:schemeClr val="bg2"/>
                </a:solidFill>
                <a:effectLst>
                  <a:outerShdw blurRad="38100" dist="38100" dir="2700000" algn="tl">
                    <a:srgbClr val="C0C0C0">
                      <a:alpha val="0"/>
                    </a:srgbClr>
                  </a:outerShdw>
                </a:effectLst>
              </a:rPr>
              <a:t>Manipulate views to create a custom </a:t>
            </a:r>
            <a:r>
              <a:rPr lang="en-US" sz="1600">
                <a:solidFill>
                  <a:schemeClr val="bg2"/>
                </a:solidFill>
                <a:effectLst>
                  <a:outerShdw blurRad="38100" dist="38100" dir="2700000" algn="tl">
                    <a:srgbClr val="C0C0C0">
                      <a:alpha val="0"/>
                    </a:srgbClr>
                  </a:outerShdw>
                </a:effectLst>
              </a:rPr>
              <a:t>development environment</a:t>
            </a:r>
            <a:endParaRPr lang="en-US" sz="1600" dirty="0">
              <a:solidFill>
                <a:schemeClr val="bg2"/>
              </a:solidFill>
              <a:effectLst>
                <a:outerShdw blurRad="38100" dist="38100" dir="2700000" algn="tl">
                  <a:srgbClr val="C0C0C0">
                    <a:alpha val="0"/>
                  </a:srgbClr>
                </a:outerShdw>
              </a:effectLst>
            </a:endParaRPr>
          </a:p>
          <a:p>
            <a:pPr marL="690563" lvl="2" indent="0">
              <a:buNone/>
              <a:defRPr/>
            </a:pPr>
            <a:endParaRPr lang="en-US" sz="1600" b="1" dirty="0">
              <a:solidFill>
                <a:schemeClr val="bg2"/>
              </a:solidFill>
              <a:effectLst>
                <a:outerShdw blurRad="38100" dist="38100" dir="2700000" algn="tl">
                  <a:srgbClr val="C0C0C0"/>
                </a:outerShdw>
              </a:effectLst>
            </a:endParaRPr>
          </a:p>
        </p:txBody>
      </p:sp>
      <p:pic>
        <p:nvPicPr>
          <p:cNvPr id="5" name="Graphic 4">
            <a:extLst>
              <a:ext uri="{FF2B5EF4-FFF2-40B4-BE49-F238E27FC236}">
                <a16:creationId xmlns:a16="http://schemas.microsoft.com/office/drawing/2014/main" id="{BF739007-2382-2F1C-C8D2-0A1E4D98FC8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0600" y="1750918"/>
            <a:ext cx="3356163" cy="3356163"/>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55447DFD-14E9-565F-4999-3EC00515B148}"/>
              </a:ext>
            </a:extLst>
          </p:cNvPr>
          <p:cNvSpPr>
            <a:spLocks noGrp="1" noChangeArrowheads="1"/>
          </p:cNvSpPr>
          <p:nvPr>
            <p:ph type="title"/>
          </p:nvPr>
        </p:nvSpPr>
        <p:spPr/>
        <p:txBody>
          <a:bodyPr/>
          <a:lstStyle/>
          <a:p>
            <a:pPr eaLnBrk="1" hangingPunct="1"/>
            <a:r>
              <a:rPr lang="en-US" altLang="en-US" sz="3200"/>
              <a:t>Optional Topics and Workshops For This Section</a:t>
            </a:r>
          </a:p>
        </p:txBody>
      </p:sp>
      <p:sp>
        <p:nvSpPr>
          <p:cNvPr id="20483" name="Rectangle 3">
            <a:extLst>
              <a:ext uri="{FF2B5EF4-FFF2-40B4-BE49-F238E27FC236}">
                <a16:creationId xmlns:a16="http://schemas.microsoft.com/office/drawing/2014/main" id="{82C08F99-6E1A-0D51-975C-431FE2556E98}"/>
              </a:ext>
            </a:extLst>
          </p:cNvPr>
          <p:cNvSpPr>
            <a:spLocks noGrp="1" noChangeArrowheads="1"/>
          </p:cNvSpPr>
          <p:nvPr>
            <p:ph idx="1"/>
          </p:nvPr>
        </p:nvSpPr>
        <p:spPr>
          <a:xfrm>
            <a:off x="1614488" y="1008066"/>
            <a:ext cx="8958262" cy="5621337"/>
          </a:xfrm>
        </p:spPr>
        <p:txBody>
          <a:bodyPr/>
          <a:lstStyle/>
          <a:p>
            <a:pPr eaLnBrk="1" hangingPunct="1">
              <a:defRPr/>
            </a:pPr>
            <a:r>
              <a:rPr lang="en-US" sz="2400" dirty="0"/>
              <a:t>If you have time, and are comfortable with the material just covered, feel free to read through the Optional Topic slides – and/or try out the techniques shown using IDz and the sample programs. </a:t>
            </a:r>
          </a:p>
          <a:p>
            <a:pPr eaLnBrk="1" hangingPunct="1">
              <a:defRPr/>
            </a:pPr>
            <a:endParaRPr lang="en-US" sz="1100" dirty="0"/>
          </a:p>
          <a:p>
            <a:pPr eaLnBrk="1" hangingPunct="1">
              <a:defRPr/>
            </a:pPr>
            <a:r>
              <a:rPr lang="en-US" sz="2400" dirty="0"/>
              <a:t>The development techniques covered in these slides can make your standard z/OS Maintenance, Production Support and Development tasks much easier, and make you more productive. </a:t>
            </a:r>
          </a:p>
          <a:p>
            <a:pPr>
              <a:defRPr/>
            </a:pPr>
            <a:endParaRPr lang="en-US" sz="1100" dirty="0"/>
          </a:p>
          <a:p>
            <a:pPr eaLnBrk="1" hangingPunct="1">
              <a:defRPr/>
            </a:pPr>
            <a:r>
              <a:rPr lang="en-US" sz="2400" dirty="0"/>
              <a:t>So at some point – perhaps after class consider returning to these optional topics to build out your IDz skills.</a:t>
            </a:r>
          </a:p>
          <a:p>
            <a:pPr eaLnBrk="1" hangingPunct="1">
              <a:defRPr/>
            </a:pPr>
            <a:endParaRPr lang="en-US" sz="1400" dirty="0"/>
          </a:p>
          <a:p>
            <a:pPr eaLnBrk="1" hangingPunct="1">
              <a:defRPr/>
            </a:pPr>
            <a:r>
              <a:rPr lang="en-US" sz="2400" dirty="0"/>
              <a:t>Also – if you have access to IDz installed on your mainframe and time permits, please try out the techniques shown using your own application source. </a:t>
            </a:r>
          </a:p>
          <a:p>
            <a:pPr eaLnBrk="1" hangingPunct="1">
              <a:defRPr/>
            </a:pPr>
            <a:endParaRPr 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B739BED-E828-AE3F-B197-70435D01051B}"/>
              </a:ext>
            </a:extLst>
          </p:cNvPr>
          <p:cNvSpPr/>
          <p:nvPr/>
        </p:nvSpPr>
        <p:spPr bwMode="auto">
          <a:xfrm>
            <a:off x="228600" y="1066800"/>
            <a:ext cx="3657600" cy="4876800"/>
          </a:xfrm>
          <a:prstGeom prst="rect">
            <a:avLst/>
          </a:prstGeom>
          <a:solidFill>
            <a:schemeClr val="accent1">
              <a:lumMod val="20000"/>
              <a:lumOff val="80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14338" name="Rectangle 2">
            <a:extLst>
              <a:ext uri="{FF2B5EF4-FFF2-40B4-BE49-F238E27FC236}">
                <a16:creationId xmlns:a16="http://schemas.microsoft.com/office/drawing/2014/main" id="{5CD34DDB-3945-BF17-A723-BE73111B6EF4}"/>
              </a:ext>
            </a:extLst>
          </p:cNvPr>
          <p:cNvSpPr>
            <a:spLocks noGrp="1" noChangeArrowheads="1"/>
          </p:cNvSpPr>
          <p:nvPr>
            <p:ph type="title"/>
          </p:nvPr>
        </p:nvSpPr>
        <p:spPr>
          <a:xfrm>
            <a:off x="393192" y="393192"/>
            <a:ext cx="11293592" cy="1325563"/>
          </a:xfrm>
        </p:spPr>
        <p:txBody>
          <a:bodyPr/>
          <a:lstStyle/>
          <a:p>
            <a:pPr algn="ctr" eaLnBrk="1" hangingPunct="1"/>
            <a:r>
              <a:rPr lang="en-US" altLang="en-US" sz="3600" dirty="0"/>
              <a:t>Course Assumptions</a:t>
            </a:r>
          </a:p>
        </p:txBody>
      </p:sp>
      <p:sp>
        <p:nvSpPr>
          <p:cNvPr id="14339" name="Rectangle 3">
            <a:extLst>
              <a:ext uri="{FF2B5EF4-FFF2-40B4-BE49-F238E27FC236}">
                <a16:creationId xmlns:a16="http://schemas.microsoft.com/office/drawing/2014/main" id="{F9792540-703C-7C33-204C-6D39C655E278}"/>
              </a:ext>
            </a:extLst>
          </p:cNvPr>
          <p:cNvSpPr>
            <a:spLocks noGrp="1" noChangeArrowheads="1"/>
          </p:cNvSpPr>
          <p:nvPr>
            <p:ph idx="1"/>
          </p:nvPr>
        </p:nvSpPr>
        <p:spPr>
          <a:xfrm>
            <a:off x="304800" y="1143000"/>
            <a:ext cx="3505200" cy="4648200"/>
          </a:xfrm>
        </p:spPr>
        <p:txBody>
          <a:bodyPr/>
          <a:lstStyle/>
          <a:p>
            <a:pPr eaLnBrk="1" hangingPunct="1">
              <a:buFont typeface="Wingdings" pitchFamily="2" charset="2"/>
              <a:buNone/>
            </a:pPr>
            <a:r>
              <a:rPr lang="en-US" altLang="en-US" sz="2400" dirty="0"/>
              <a:t>1. You know ISPF and have used it for at least two years, doing production work on z/OS with COBOL, PL/I or Assembler</a:t>
            </a:r>
          </a:p>
          <a:p>
            <a:pPr eaLnBrk="1" hangingPunct="1">
              <a:buFont typeface="Wingdings" pitchFamily="2" charset="2"/>
              <a:buNone/>
            </a:pPr>
            <a:endParaRPr lang="en-US" altLang="en-US" sz="2400" dirty="0"/>
          </a:p>
          <a:p>
            <a:pPr marL="0" lvl="1" indent="0" eaLnBrk="1" hangingPunct="1">
              <a:buNone/>
            </a:pPr>
            <a:r>
              <a:rPr lang="en-US" altLang="en-US" sz="2000" dirty="0"/>
              <a:t> * </a:t>
            </a:r>
            <a:r>
              <a:rPr lang="en-US" altLang="en-US" sz="1800" dirty="0"/>
              <a:t>Note that all of the workshops in this course are in </a:t>
            </a:r>
            <a:r>
              <a:rPr lang="en-US" altLang="en-US" sz="1800" b="1" dirty="0"/>
              <a:t>COBOL, </a:t>
            </a:r>
            <a:r>
              <a:rPr lang="en-US" altLang="en-US" sz="1800" dirty="0"/>
              <a:t>although files exist that are Assembler and other languages for you to experiment with – as time permits</a:t>
            </a:r>
          </a:p>
          <a:p>
            <a:pPr eaLnBrk="1" hangingPunct="1"/>
            <a:endParaRPr lang="en-US" altLang="en-US" sz="1000" dirty="0"/>
          </a:p>
          <a:p>
            <a:pPr eaLnBrk="1" hangingPunct="1"/>
            <a:endParaRPr lang="en-US" altLang="en-US" sz="1000" dirty="0"/>
          </a:p>
        </p:txBody>
      </p:sp>
      <p:sp>
        <p:nvSpPr>
          <p:cNvPr id="3" name="Rectangle 2">
            <a:extLst>
              <a:ext uri="{FF2B5EF4-FFF2-40B4-BE49-F238E27FC236}">
                <a16:creationId xmlns:a16="http://schemas.microsoft.com/office/drawing/2014/main" id="{91E84B52-E183-EDB9-1CDC-B06110886D49}"/>
              </a:ext>
            </a:extLst>
          </p:cNvPr>
          <p:cNvSpPr/>
          <p:nvPr/>
        </p:nvSpPr>
        <p:spPr bwMode="auto">
          <a:xfrm>
            <a:off x="4183004" y="1066800"/>
            <a:ext cx="3741796" cy="4876800"/>
          </a:xfrm>
          <a:prstGeom prst="rect">
            <a:avLst/>
          </a:prstGeom>
          <a:solidFill>
            <a:schemeClr val="bg2">
              <a:lumMod val="95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5" name="Rectangle 3">
            <a:extLst>
              <a:ext uri="{FF2B5EF4-FFF2-40B4-BE49-F238E27FC236}">
                <a16:creationId xmlns:a16="http://schemas.microsoft.com/office/drawing/2014/main" id="{2A79B081-AD74-300F-205D-3DDA96256ABF}"/>
              </a:ext>
            </a:extLst>
          </p:cNvPr>
          <p:cNvSpPr txBox="1">
            <a:spLocks noChangeArrowheads="1"/>
          </p:cNvSpPr>
          <p:nvPr/>
        </p:nvSpPr>
        <p:spPr>
          <a:xfrm>
            <a:off x="4301302" y="914400"/>
            <a:ext cx="3505200" cy="4648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fontAlgn="auto"/>
            <a:endParaRPr lang="en-US" altLang="en-US" sz="1000" kern="0" dirty="0"/>
          </a:p>
          <a:p>
            <a:pPr fontAlgn="auto">
              <a:buFont typeface="Wingdings" pitchFamily="2" charset="2"/>
              <a:buNone/>
            </a:pPr>
            <a:r>
              <a:rPr lang="en-US" altLang="en-US" sz="2400" kern="0" dirty="0"/>
              <a:t>2. You have:</a:t>
            </a:r>
          </a:p>
          <a:p>
            <a:pPr marL="0" lvl="1" indent="0" fontAlgn="auto">
              <a:buFontTx/>
              <a:buNone/>
            </a:pPr>
            <a:r>
              <a:rPr lang="en-US" altLang="en-US" sz="2000" kern="0" dirty="0"/>
              <a:t> - No experience with Eclipse or IDz</a:t>
            </a:r>
          </a:p>
          <a:p>
            <a:pPr marL="0" lvl="1" indent="0" fontAlgn="auto">
              <a:buFontTx/>
              <a:buNone/>
            </a:pPr>
            <a:r>
              <a:rPr lang="en-US" altLang="en-US" sz="2000" kern="0" dirty="0"/>
              <a:t> - Some experience with PC tools </a:t>
            </a:r>
            <a:r>
              <a:rPr lang="en-US" altLang="en-US" sz="1800" kern="0" dirty="0"/>
              <a:t>- You have used MS-Windows applications for at least one year</a:t>
            </a:r>
          </a:p>
          <a:p>
            <a:pPr marL="0" lvl="1" indent="0" fontAlgn="auto">
              <a:buFontTx/>
              <a:buNone/>
            </a:pPr>
            <a:r>
              <a:rPr lang="en-US" altLang="en-US" sz="2000" kern="0" dirty="0"/>
              <a:t> - IDz installed and running on your workstation at version 8.0 or later</a:t>
            </a:r>
          </a:p>
          <a:p>
            <a:pPr fontAlgn="auto"/>
            <a:endParaRPr lang="en-US" altLang="en-US" sz="2400" kern="0" dirty="0"/>
          </a:p>
          <a:p>
            <a:pPr fontAlgn="auto"/>
            <a:endParaRPr lang="en-US" altLang="en-US" sz="2400" kern="0" dirty="0"/>
          </a:p>
        </p:txBody>
      </p:sp>
      <p:sp>
        <p:nvSpPr>
          <p:cNvPr id="4" name="Rectangle 3">
            <a:extLst>
              <a:ext uri="{FF2B5EF4-FFF2-40B4-BE49-F238E27FC236}">
                <a16:creationId xmlns:a16="http://schemas.microsoft.com/office/drawing/2014/main" id="{DD37E814-9B26-1D70-3ACD-5A8D73B45DA9}"/>
              </a:ext>
            </a:extLst>
          </p:cNvPr>
          <p:cNvSpPr/>
          <p:nvPr/>
        </p:nvSpPr>
        <p:spPr bwMode="auto">
          <a:xfrm>
            <a:off x="8221604" y="1066800"/>
            <a:ext cx="3741796" cy="4876800"/>
          </a:xfrm>
          <a:prstGeom prst="rect">
            <a:avLst/>
          </a:prstGeom>
          <a:solidFill>
            <a:schemeClr val="tx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6" name="Rectangle 3">
            <a:extLst>
              <a:ext uri="{FF2B5EF4-FFF2-40B4-BE49-F238E27FC236}">
                <a16:creationId xmlns:a16="http://schemas.microsoft.com/office/drawing/2014/main" id="{7D5FB656-D0A4-52C1-3A84-CB710C258837}"/>
              </a:ext>
            </a:extLst>
          </p:cNvPr>
          <p:cNvSpPr txBox="1">
            <a:spLocks noChangeArrowheads="1"/>
          </p:cNvSpPr>
          <p:nvPr/>
        </p:nvSpPr>
        <p:spPr>
          <a:xfrm>
            <a:off x="8275696" y="1104900"/>
            <a:ext cx="3505200" cy="4648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fontAlgn="auto"/>
            <a:r>
              <a:rPr lang="en-US" altLang="en-US" sz="2400" kern="0" dirty="0">
                <a:solidFill>
                  <a:schemeClr val="bg1"/>
                </a:solidFill>
              </a:rPr>
              <a:t>Note that all ISPF discussion/examples and screen captures  assume IBM-installed ISPF product </a:t>
            </a:r>
            <a:r>
              <a:rPr lang="en-US" altLang="en-US" sz="2400" kern="0" dirty="0" err="1">
                <a:solidFill>
                  <a:schemeClr val="bg1"/>
                </a:solidFill>
              </a:rPr>
              <a:t>defaults,not</a:t>
            </a:r>
            <a:r>
              <a:rPr lang="en-US" altLang="en-US" sz="2400" kern="0" dirty="0">
                <a:solidFill>
                  <a:schemeClr val="bg1"/>
                </a:solidFill>
              </a:rPr>
              <a:t> any 3</a:t>
            </a:r>
            <a:r>
              <a:rPr lang="en-US" altLang="en-US" sz="2400" kern="0" baseline="30000" dirty="0">
                <a:solidFill>
                  <a:schemeClr val="bg1"/>
                </a:solidFill>
              </a:rPr>
              <a:t>rd</a:t>
            </a:r>
            <a:r>
              <a:rPr lang="en-US" altLang="en-US" sz="2400" kern="0" dirty="0">
                <a:solidFill>
                  <a:schemeClr val="bg1"/>
                </a:solidFill>
              </a:rPr>
              <a:t> party or custom Dialog Manager applications you may have installed on your mainframe</a:t>
            </a:r>
          </a:p>
          <a:p>
            <a:pPr fontAlgn="auto"/>
            <a:endParaRPr lang="en-US" altLang="en-US" sz="2400" kern="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174881FC-4636-00FB-D916-BCDEB805CFDA}"/>
              </a:ext>
            </a:extLst>
          </p:cNvPr>
          <p:cNvSpPr>
            <a:spLocks noGrp="1" noChangeArrowheads="1"/>
          </p:cNvSpPr>
          <p:nvPr>
            <p:ph type="title"/>
          </p:nvPr>
        </p:nvSpPr>
        <p:spPr>
          <a:xfrm>
            <a:off x="1520825" y="193675"/>
            <a:ext cx="8999538" cy="533400"/>
          </a:xfrm>
        </p:spPr>
        <p:txBody>
          <a:bodyPr/>
          <a:lstStyle/>
          <a:p>
            <a:pPr eaLnBrk="1" hangingPunct="1"/>
            <a:r>
              <a:rPr lang="en-US" altLang="en-US" sz="3200"/>
              <a:t>Optional Topics </a:t>
            </a:r>
            <a:r>
              <a:rPr lang="en-US" altLang="en-US"/>
              <a:t>- Bookmarks, Task Lists, Source Compare, History</a:t>
            </a:r>
          </a:p>
        </p:txBody>
      </p:sp>
      <p:sp>
        <p:nvSpPr>
          <p:cNvPr id="82947" name="Rectangle 3">
            <a:extLst>
              <a:ext uri="{FF2B5EF4-FFF2-40B4-BE49-F238E27FC236}">
                <a16:creationId xmlns:a16="http://schemas.microsoft.com/office/drawing/2014/main" id="{01A66C9C-0C02-9878-7420-CBCF6974414B}"/>
              </a:ext>
            </a:extLst>
          </p:cNvPr>
          <p:cNvSpPr>
            <a:spLocks noGrp="1" noChangeArrowheads="1"/>
          </p:cNvSpPr>
          <p:nvPr>
            <p:ph idx="1"/>
          </p:nvPr>
        </p:nvSpPr>
        <p:spPr/>
        <p:txBody>
          <a:bodyPr/>
          <a:lstStyle/>
          <a:p>
            <a:pPr eaLnBrk="1" hangingPunct="1"/>
            <a:r>
              <a:rPr lang="en-US" altLang="en-US" dirty="0"/>
              <a:t>The next few slides cover:</a:t>
            </a:r>
          </a:p>
          <a:p>
            <a:pPr lvl="1" eaLnBrk="1" hangingPunct="1"/>
            <a:r>
              <a:rPr lang="en-US" altLang="en-US" dirty="0"/>
              <a:t>Additional IDz Views</a:t>
            </a:r>
          </a:p>
          <a:p>
            <a:pPr lvl="2" eaLnBrk="1" hangingPunct="1"/>
            <a:r>
              <a:rPr lang="en-US" altLang="en-US" dirty="0"/>
              <a:t>Bookmarks</a:t>
            </a:r>
          </a:p>
          <a:p>
            <a:pPr lvl="2" eaLnBrk="1" hangingPunct="1"/>
            <a:r>
              <a:rPr lang="en-US" altLang="en-US" dirty="0"/>
              <a:t>Task List</a:t>
            </a:r>
          </a:p>
          <a:p>
            <a:pPr lvl="2" eaLnBrk="1" hangingPunct="1"/>
            <a:r>
              <a:rPr lang="en-US" altLang="en-US" dirty="0"/>
              <a:t>Remote Error List</a:t>
            </a:r>
          </a:p>
          <a:p>
            <a:pPr lvl="1" eaLnBrk="1" hangingPunct="1"/>
            <a:r>
              <a:rPr lang="en-US" altLang="en-US" dirty="0"/>
              <a:t>Additional IDz technical features and facilities</a:t>
            </a:r>
          </a:p>
          <a:p>
            <a:pPr lvl="2" eaLnBrk="1" hangingPunct="1"/>
            <a:r>
              <a:rPr lang="en-US" altLang="en-US" dirty="0"/>
              <a:t>Annotating your programs with Bookmarks and Task Lists</a:t>
            </a:r>
          </a:p>
          <a:p>
            <a:pPr lvl="2" eaLnBrk="1" hangingPunct="1"/>
            <a:r>
              <a:rPr lang="en-US" altLang="en-US" dirty="0"/>
              <a:t>Comparing source files</a:t>
            </a:r>
          </a:p>
          <a:p>
            <a:pPr lvl="2" eaLnBrk="1" hangingPunct="1"/>
            <a:r>
              <a:rPr lang="en-US" altLang="en-US" dirty="0"/>
              <a:t>Comparing your source files against historical versions – and returning your source to a prior version without typing</a:t>
            </a:r>
          </a:p>
          <a:p>
            <a:pPr eaLnBrk="1" hangingPunct="1"/>
            <a:endParaRPr lang="en-US" altLang="en-US" sz="2400" dirty="0"/>
          </a:p>
          <a:p>
            <a:pPr eaLnBrk="1" hangingPunct="1"/>
            <a:r>
              <a:rPr lang="en-US" altLang="en-US" dirty="0"/>
              <a:t>These IDz features can be useful in many practical usage scenarios</a:t>
            </a:r>
          </a:p>
          <a:p>
            <a:pPr eaLnBrk="1" hangingPunct="1"/>
            <a:endParaRPr lang="en-US" altLang="en-US" sz="1000" dirty="0"/>
          </a:p>
          <a:p>
            <a:pPr eaLnBrk="1" hangingPunct="1"/>
            <a:r>
              <a:rPr lang="en-US" altLang="en-US" dirty="0"/>
              <a:t>If you have time, please:</a:t>
            </a:r>
          </a:p>
          <a:p>
            <a:pPr lvl="1" eaLnBrk="1" hangingPunct="1"/>
            <a:r>
              <a:rPr lang="en-US" altLang="en-US" dirty="0"/>
              <a:t>Read the slides</a:t>
            </a:r>
          </a:p>
          <a:p>
            <a:pPr lvl="1" eaLnBrk="1" hangingPunct="1"/>
            <a:r>
              <a:rPr lang="en-US" altLang="en-US" dirty="0"/>
              <a:t>Try the workshops</a:t>
            </a:r>
          </a:p>
          <a:p>
            <a:pPr eaLnBrk="1" hangingPunct="1"/>
            <a:endParaRPr lang="en-US" altLang="en-US" sz="1000" dirty="0"/>
          </a:p>
          <a:p>
            <a:pPr eaLnBrk="1" hangingPunct="1"/>
            <a:r>
              <a:rPr lang="en-US" altLang="en-US" dirty="0"/>
              <a:t>If you are taking this course with an instructor, be sure to ask for help if you get stuck</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3553C3D5-E074-A1F2-D0A6-F6C4B9AC0ECB}"/>
              </a:ext>
            </a:extLst>
          </p:cNvPr>
          <p:cNvSpPr>
            <a:spLocks noGrp="1" noChangeArrowheads="1"/>
          </p:cNvSpPr>
          <p:nvPr>
            <p:ph type="title"/>
          </p:nvPr>
        </p:nvSpPr>
        <p:spPr/>
        <p:txBody>
          <a:bodyPr/>
          <a:lstStyle/>
          <a:p>
            <a:pPr eaLnBrk="1" hangingPunct="1"/>
            <a:r>
              <a:rPr lang="en-US" altLang="en-US" sz="2800"/>
              <a:t> Open (Show) View</a:t>
            </a:r>
          </a:p>
        </p:txBody>
      </p:sp>
      <p:sp>
        <p:nvSpPr>
          <p:cNvPr id="2190339" name="Rectangle 3">
            <a:extLst>
              <a:ext uri="{FF2B5EF4-FFF2-40B4-BE49-F238E27FC236}">
                <a16:creationId xmlns:a16="http://schemas.microsoft.com/office/drawing/2014/main" id="{4DB7E9D2-691C-130A-916A-38C933EB7292}"/>
              </a:ext>
            </a:extLst>
          </p:cNvPr>
          <p:cNvSpPr>
            <a:spLocks noGrp="1" noChangeArrowheads="1"/>
          </p:cNvSpPr>
          <p:nvPr>
            <p:ph idx="1"/>
          </p:nvPr>
        </p:nvSpPr>
        <p:spPr>
          <a:xfrm>
            <a:off x="1614488" y="776291"/>
            <a:ext cx="9053512" cy="5621337"/>
          </a:xfrm>
        </p:spPr>
        <p:txBody>
          <a:bodyPr/>
          <a:lstStyle/>
          <a:p>
            <a:pPr marL="381000" indent="-381000">
              <a:defRPr/>
            </a:pPr>
            <a:r>
              <a:rPr lang="en-US" sz="1800" dirty="0">
                <a:sym typeface="Wingdings" pitchFamily="2" charset="2"/>
              </a:rPr>
              <a:t>IDz has a lot of functionality – all of it  accessed through views.  And even though you're not going to learn about every available view, you should know how to open a specific view:</a:t>
            </a:r>
          </a:p>
          <a:p>
            <a:pPr marL="381000" indent="-381000">
              <a:defRPr/>
            </a:pPr>
            <a:endParaRPr lang="en-US" sz="800" dirty="0">
              <a:sym typeface="Wingdings" pitchFamily="2" charset="2"/>
            </a:endParaRPr>
          </a:p>
          <a:p>
            <a:pPr marL="381000" indent="-381000">
              <a:defRPr/>
            </a:pPr>
            <a:r>
              <a:rPr lang="en-US" b="1" dirty="0">
                <a:effectLst>
                  <a:outerShdw blurRad="38100" dist="38100" dir="2700000" algn="tl">
                    <a:srgbClr val="C0C0C0"/>
                  </a:outerShdw>
                </a:effectLst>
              </a:rPr>
              <a:t>Do the following:</a:t>
            </a:r>
          </a:p>
          <a:p>
            <a:pPr marL="687388" lvl="1" indent="-342900">
              <a:buFont typeface="Webdings" panose="05030102010509060703" pitchFamily="18" charset="2"/>
              <a:buChar char="4"/>
              <a:defRPr/>
            </a:pPr>
            <a:r>
              <a:rPr lang="en-US" dirty="0"/>
              <a:t>Close the </a:t>
            </a:r>
            <a:r>
              <a:rPr lang="en-US" b="1" dirty="0"/>
              <a:t>Remote Systems</a:t>
            </a:r>
            <a:r>
              <a:rPr lang="en-US" dirty="0"/>
              <a:t> view</a:t>
            </a:r>
          </a:p>
          <a:p>
            <a:pPr marL="687388" lvl="1" indent="-342900">
              <a:buFont typeface="Webdings" panose="05030102010509060703" pitchFamily="18" charset="2"/>
              <a:buChar char="4"/>
              <a:defRPr/>
            </a:pPr>
            <a:endParaRPr lang="en-US" dirty="0"/>
          </a:p>
          <a:p>
            <a:pPr marL="687388" lvl="1" indent="-342900">
              <a:buFont typeface="Webdings" panose="05030102010509060703" pitchFamily="18" charset="2"/>
              <a:buChar char="4"/>
              <a:defRPr/>
            </a:pPr>
            <a:endParaRPr lang="en-US" sz="2400" dirty="0"/>
          </a:p>
          <a:p>
            <a:pPr marL="687388" lvl="1" indent="-342900">
              <a:buFont typeface="Webdings" panose="05030102010509060703" pitchFamily="18" charset="2"/>
              <a:buChar char="4"/>
              <a:defRPr/>
            </a:pPr>
            <a:r>
              <a:rPr lang="en-US" dirty="0"/>
              <a:t>Close the </a:t>
            </a:r>
            <a:r>
              <a:rPr lang="en-US" b="1" dirty="0"/>
              <a:t>Properties</a:t>
            </a:r>
            <a:r>
              <a:rPr lang="en-US" dirty="0"/>
              <a:t> view</a:t>
            </a:r>
          </a:p>
          <a:p>
            <a:pPr marL="687388" lvl="1" indent="-342900">
              <a:buFont typeface="Webdings" panose="05030102010509060703" pitchFamily="18" charset="2"/>
              <a:buChar char="4"/>
              <a:defRPr/>
            </a:pPr>
            <a:endParaRPr lang="en-US" dirty="0"/>
          </a:p>
          <a:p>
            <a:pPr marL="381000" indent="-381000">
              <a:defRPr/>
            </a:pPr>
            <a:endParaRPr lang="en-US" dirty="0"/>
          </a:p>
          <a:p>
            <a:pPr marL="381000" indent="-381000">
              <a:defRPr/>
            </a:pPr>
            <a:endParaRPr lang="en-US" sz="800" dirty="0"/>
          </a:p>
          <a:p>
            <a:pPr marL="381000" indent="-381000">
              <a:defRPr/>
            </a:pPr>
            <a:r>
              <a:rPr lang="en-US" b="1" dirty="0">
                <a:effectLst>
                  <a:outerShdw blurRad="38100" dist="38100" dir="2700000" algn="tl">
                    <a:srgbClr val="C0C0C0"/>
                  </a:outerShdw>
                </a:effectLst>
              </a:rPr>
              <a:t>Reopen </a:t>
            </a:r>
            <a:r>
              <a:rPr lang="en-US" sz="1800" b="1" dirty="0">
                <a:effectLst>
                  <a:outerShdw blurRad="38100" dist="38100" dir="2700000" algn="tl">
                    <a:srgbClr val="C0C0C0"/>
                  </a:outerShdw>
                </a:effectLst>
              </a:rPr>
              <a:t>(Show) </a:t>
            </a:r>
            <a:r>
              <a:rPr lang="en-US" b="1" dirty="0">
                <a:effectLst>
                  <a:outerShdw blurRad="38100" dist="38100" dir="2700000" algn="tl">
                    <a:srgbClr val="C0C0C0"/>
                  </a:outerShdw>
                </a:effectLst>
              </a:rPr>
              <a:t>a view:</a:t>
            </a:r>
          </a:p>
          <a:p>
            <a:pPr marL="687388" lvl="1" indent="-342900">
              <a:buFont typeface="Webdings" panose="05030102010509060703" pitchFamily="18" charset="2"/>
              <a:buAutoNum type="arabicPeriod"/>
              <a:defRPr/>
            </a:pPr>
            <a:r>
              <a:rPr lang="en-US" dirty="0"/>
              <a:t>Left-click the </a:t>
            </a:r>
            <a:r>
              <a:rPr lang="en-US" b="1" dirty="0"/>
              <a:t>Window</a:t>
            </a:r>
            <a:r>
              <a:rPr lang="en-US" dirty="0"/>
              <a:t> menu</a:t>
            </a:r>
          </a:p>
          <a:p>
            <a:pPr marL="687388" lvl="1" indent="-342900">
              <a:buFont typeface="Webdings" panose="05030102010509060703" pitchFamily="18" charset="2"/>
              <a:buAutoNum type="arabicPeriod"/>
              <a:defRPr/>
            </a:pPr>
            <a:r>
              <a:rPr lang="en-US" dirty="0"/>
              <a:t>Click: </a:t>
            </a:r>
          </a:p>
          <a:p>
            <a:pPr marL="995363" lvl="2" indent="-304800">
              <a:defRPr/>
            </a:pPr>
            <a:r>
              <a:rPr lang="en-US" sz="1800" b="1" dirty="0"/>
              <a:t>Show View     &gt;</a:t>
            </a:r>
          </a:p>
          <a:p>
            <a:pPr marL="1290638" lvl="3" indent="-266700">
              <a:buNone/>
              <a:defRPr/>
            </a:pPr>
            <a:r>
              <a:rPr lang="en-US" sz="1800" b="1" dirty="0"/>
              <a:t>               Remote Systems</a:t>
            </a:r>
          </a:p>
          <a:p>
            <a:pPr marL="995363" lvl="2" indent="-304800">
              <a:defRPr/>
            </a:pPr>
            <a:endParaRPr lang="en-US" sz="800" b="1" dirty="0"/>
          </a:p>
          <a:p>
            <a:pPr marL="381000" indent="-381000">
              <a:defRPr/>
            </a:pPr>
            <a:r>
              <a:rPr lang="en-US" dirty="0"/>
              <a:t>	Repeat the above steps to                                                                           re-open the </a:t>
            </a:r>
            <a:r>
              <a:rPr lang="en-US" b="1" dirty="0"/>
              <a:t>Properties</a:t>
            </a:r>
            <a:r>
              <a:rPr lang="en-US" dirty="0"/>
              <a:t> view</a:t>
            </a:r>
          </a:p>
        </p:txBody>
      </p:sp>
      <p:pic>
        <p:nvPicPr>
          <p:cNvPr id="83972" name="Picture 4">
            <a:extLst>
              <a:ext uri="{FF2B5EF4-FFF2-40B4-BE49-F238E27FC236}">
                <a16:creationId xmlns:a16="http://schemas.microsoft.com/office/drawing/2014/main" id="{F65E323F-D3FF-6A93-F31A-A41B27425B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8878" y="2457453"/>
            <a:ext cx="16097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3" name="Picture 5">
            <a:extLst>
              <a:ext uri="{FF2B5EF4-FFF2-40B4-BE49-F238E27FC236}">
                <a16:creationId xmlns:a16="http://schemas.microsoft.com/office/drawing/2014/main" id="{282E403F-CDAF-2161-0643-73228E1ECE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8878" y="3524250"/>
            <a:ext cx="1400175"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3974" name="Group 8">
            <a:extLst>
              <a:ext uri="{FF2B5EF4-FFF2-40B4-BE49-F238E27FC236}">
                <a16:creationId xmlns:a16="http://schemas.microsoft.com/office/drawing/2014/main" id="{F0C0A998-BEB8-1577-EEE9-1F5E741D22DE}"/>
              </a:ext>
            </a:extLst>
          </p:cNvPr>
          <p:cNvGrpSpPr>
            <a:grpSpLocks/>
          </p:cNvGrpSpPr>
          <p:nvPr/>
        </p:nvGrpSpPr>
        <p:grpSpPr bwMode="auto">
          <a:xfrm>
            <a:off x="1676400" y="4724400"/>
            <a:ext cx="381000" cy="1447800"/>
            <a:chOff x="96" y="3072"/>
            <a:chExt cx="240" cy="912"/>
          </a:xfrm>
        </p:grpSpPr>
        <p:sp>
          <p:nvSpPr>
            <p:cNvPr id="83976" name="Line 9">
              <a:extLst>
                <a:ext uri="{FF2B5EF4-FFF2-40B4-BE49-F238E27FC236}">
                  <a16:creationId xmlns:a16="http://schemas.microsoft.com/office/drawing/2014/main" id="{5F49D04F-E979-F696-5CBB-9C56C83E7BB2}"/>
                </a:ext>
              </a:extLst>
            </p:cNvPr>
            <p:cNvSpPr>
              <a:spLocks noChangeShapeType="1"/>
            </p:cNvSpPr>
            <p:nvPr/>
          </p:nvSpPr>
          <p:spPr bwMode="auto">
            <a:xfrm flipH="1">
              <a:off x="96" y="3984"/>
              <a:ext cx="240" cy="0"/>
            </a:xfrm>
            <a:prstGeom prst="line">
              <a:avLst/>
            </a:prstGeom>
            <a:noFill/>
            <a:ln w="28575">
              <a:solidFill>
                <a:srgbClr val="9900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977" name="Line 10">
              <a:extLst>
                <a:ext uri="{FF2B5EF4-FFF2-40B4-BE49-F238E27FC236}">
                  <a16:creationId xmlns:a16="http://schemas.microsoft.com/office/drawing/2014/main" id="{057997FF-1229-8BBD-BB2E-E086DFB6D65D}"/>
                </a:ext>
              </a:extLst>
            </p:cNvPr>
            <p:cNvSpPr>
              <a:spLocks noChangeShapeType="1"/>
            </p:cNvSpPr>
            <p:nvPr/>
          </p:nvSpPr>
          <p:spPr bwMode="auto">
            <a:xfrm flipV="1">
              <a:off x="96" y="3072"/>
              <a:ext cx="0" cy="912"/>
            </a:xfrm>
            <a:prstGeom prst="line">
              <a:avLst/>
            </a:prstGeom>
            <a:noFill/>
            <a:ln w="28575">
              <a:solidFill>
                <a:srgbClr val="9900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978" name="Line 11">
              <a:extLst>
                <a:ext uri="{FF2B5EF4-FFF2-40B4-BE49-F238E27FC236}">
                  <a16:creationId xmlns:a16="http://schemas.microsoft.com/office/drawing/2014/main" id="{FEB42F19-792D-B50A-5714-87651D42275C}"/>
                </a:ext>
              </a:extLst>
            </p:cNvPr>
            <p:cNvSpPr>
              <a:spLocks noChangeShapeType="1"/>
            </p:cNvSpPr>
            <p:nvPr/>
          </p:nvSpPr>
          <p:spPr bwMode="auto">
            <a:xfrm>
              <a:off x="96" y="3072"/>
              <a:ext cx="240" cy="0"/>
            </a:xfrm>
            <a:prstGeom prst="line">
              <a:avLst/>
            </a:prstGeom>
            <a:noFill/>
            <a:ln w="28575">
              <a:solidFill>
                <a:srgbClr val="9900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pic>
        <p:nvPicPr>
          <p:cNvPr id="41998" name="Picture 14">
            <a:extLst>
              <a:ext uri="{FF2B5EF4-FFF2-40B4-BE49-F238E27FC236}">
                <a16:creationId xmlns:a16="http://schemas.microsoft.com/office/drawing/2014/main" id="{4DEE0001-1338-1A02-2AA3-B9694E3D1E61}"/>
              </a:ext>
            </a:extLst>
          </p:cNvPr>
          <p:cNvPicPr>
            <a:picLocks noChangeAspect="1" noChangeArrowheads="1"/>
          </p:cNvPicPr>
          <p:nvPr/>
        </p:nvPicPr>
        <p:blipFill>
          <a:blip r:embed="rId4"/>
          <a:srcRect/>
          <a:stretch>
            <a:fillRect/>
          </a:stretch>
        </p:blipFill>
        <p:spPr bwMode="auto">
          <a:xfrm>
            <a:off x="5995988" y="2971800"/>
            <a:ext cx="4672012" cy="3513138"/>
          </a:xfrm>
          <a:prstGeom prst="rect">
            <a:avLst/>
          </a:prstGeom>
          <a:noFill/>
          <a:ln>
            <a:noFill/>
          </a:ln>
          <a:effectLst>
            <a:prstShdw prst="shdw18" dist="17961" dir="13500000">
              <a:schemeClr val="accent1">
                <a:gamma/>
                <a:shade val="60000"/>
                <a:invGamma/>
              </a:schemeClr>
            </a:prstShdw>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5" name="Rectangle 2">
            <a:extLst>
              <a:ext uri="{FF2B5EF4-FFF2-40B4-BE49-F238E27FC236}">
                <a16:creationId xmlns:a16="http://schemas.microsoft.com/office/drawing/2014/main" id="{000C4543-5E5B-A3EB-9B91-9EB6164A9D31}"/>
              </a:ext>
            </a:extLst>
          </p:cNvPr>
          <p:cNvSpPr>
            <a:spLocks noGrp="1" noChangeArrowheads="1"/>
          </p:cNvSpPr>
          <p:nvPr>
            <p:ph type="title"/>
          </p:nvPr>
        </p:nvSpPr>
        <p:spPr/>
        <p:txBody>
          <a:bodyPr/>
          <a:lstStyle/>
          <a:p>
            <a:pPr eaLnBrk="1" hangingPunct="1"/>
            <a:r>
              <a:rPr lang="en-US" altLang="en-US" dirty="0"/>
              <a:t>Optional Topic - </a:t>
            </a:r>
            <a:r>
              <a:rPr lang="en-US" altLang="en-US" b="1" dirty="0"/>
              <a:t>File Compare </a:t>
            </a:r>
            <a:r>
              <a:rPr lang="en-US" altLang="en-US" dirty="0"/>
              <a:t>– Source Programs – 1 of 3</a:t>
            </a:r>
          </a:p>
        </p:txBody>
      </p:sp>
      <p:sp>
        <p:nvSpPr>
          <p:cNvPr id="82947" name="Rectangle 3">
            <a:extLst>
              <a:ext uri="{FF2B5EF4-FFF2-40B4-BE49-F238E27FC236}">
                <a16:creationId xmlns:a16="http://schemas.microsoft.com/office/drawing/2014/main" id="{C150B424-904F-3E55-F3A0-FC972777A524}"/>
              </a:ext>
            </a:extLst>
          </p:cNvPr>
          <p:cNvSpPr>
            <a:spLocks noGrp="1" noChangeArrowheads="1"/>
          </p:cNvSpPr>
          <p:nvPr>
            <p:ph idx="1"/>
          </p:nvPr>
        </p:nvSpPr>
        <p:spPr>
          <a:xfrm>
            <a:off x="1628778" y="762000"/>
            <a:ext cx="8958263" cy="5621338"/>
          </a:xfrm>
        </p:spPr>
        <p:txBody>
          <a:bodyPr/>
          <a:lstStyle/>
          <a:p>
            <a:pPr eaLnBrk="1" hangingPunct="1">
              <a:buFont typeface="Wingdings" pitchFamily="2" charset="2"/>
              <a:buNone/>
              <a:defRPr/>
            </a:pPr>
            <a:r>
              <a:rPr lang="en-US" altLang="en-US" dirty="0"/>
              <a:t>It's often necessary to compare two different releases of the same program source. IDz makes this easy…</a:t>
            </a:r>
          </a:p>
          <a:p>
            <a:pPr eaLnBrk="1" hangingPunct="1">
              <a:buFont typeface="Wingdings" pitchFamily="2" charset="2"/>
              <a:buNone/>
              <a:defRPr/>
            </a:pPr>
            <a:r>
              <a:rPr lang="en-US" altLang="en-US" i="1" dirty="0"/>
              <a:t>Select two source files:</a:t>
            </a:r>
          </a:p>
          <a:p>
            <a:pPr lvl="1" eaLnBrk="1" hangingPunct="1">
              <a:buFont typeface="Webdings" panose="05030102010509060703" pitchFamily="18" charset="2"/>
              <a:buChar char="4"/>
              <a:defRPr/>
            </a:pPr>
            <a:r>
              <a:rPr lang="en-US" altLang="en-US" dirty="0"/>
              <a:t>Select the different .CBL files – note that they could be in the same or in a different project</a:t>
            </a:r>
          </a:p>
          <a:p>
            <a:pPr lvl="2" eaLnBrk="1" hangingPunct="1">
              <a:defRPr/>
            </a:pPr>
            <a:r>
              <a:rPr lang="en-US" altLang="en-US" dirty="0"/>
              <a:t>Hold the </a:t>
            </a:r>
            <a:r>
              <a:rPr lang="en-US" altLang="en-US" b="1" dirty="0"/>
              <a:t>Ctrl</a:t>
            </a:r>
            <a:r>
              <a:rPr lang="en-US" altLang="en-US" dirty="0"/>
              <a:t> key to 	click (select) more 	than one file</a:t>
            </a:r>
          </a:p>
          <a:p>
            <a:pPr lvl="1" eaLnBrk="1" hangingPunct="1">
              <a:buFont typeface="Webdings" panose="05030102010509060703" pitchFamily="18" charset="2"/>
              <a:buChar char="4"/>
              <a:defRPr/>
            </a:pPr>
            <a:r>
              <a:rPr lang="en-US" altLang="en-US" dirty="0"/>
              <a:t>Right-click – select:</a:t>
            </a:r>
          </a:p>
          <a:p>
            <a:pPr lvl="2" eaLnBrk="1" hangingPunct="1">
              <a:defRPr/>
            </a:pPr>
            <a:r>
              <a:rPr lang="en-US" altLang="en-US" b="1" dirty="0"/>
              <a:t>Compare With   &gt;</a:t>
            </a:r>
          </a:p>
          <a:p>
            <a:pPr lvl="2" eaLnBrk="1" hangingPunct="1">
              <a:defRPr/>
            </a:pPr>
            <a:r>
              <a:rPr lang="en-US" altLang="en-US" b="1" dirty="0"/>
              <a:t>Each Other</a:t>
            </a:r>
          </a:p>
          <a:p>
            <a:pPr lvl="2" eaLnBrk="1" hangingPunct="1">
              <a:defRPr/>
            </a:pPr>
            <a:endParaRPr lang="en-US" altLang="en-US" sz="2400" b="1" dirty="0"/>
          </a:p>
          <a:p>
            <a:pPr eaLnBrk="1" hangingPunct="1">
              <a:buFont typeface="Wingdings" pitchFamily="2" charset="2"/>
              <a:buNone/>
              <a:defRPr/>
            </a:pPr>
            <a:r>
              <a:rPr lang="en-US" altLang="en-US" sz="2800" dirty="0">
                <a:sym typeface="Webdings" panose="05030102010509060703" pitchFamily="18" charset="2"/>
              </a:rPr>
              <a:t></a:t>
            </a:r>
            <a:r>
              <a:rPr lang="en-US" altLang="en-US" sz="1800" b="1" dirty="0">
                <a:sym typeface="Webdings" panose="05030102010509060703" pitchFamily="18" charset="2"/>
              </a:rPr>
              <a:t>Notes:</a:t>
            </a:r>
          </a:p>
          <a:p>
            <a:pPr eaLnBrk="1" hangingPunct="1">
              <a:defRPr/>
            </a:pPr>
            <a:r>
              <a:rPr lang="en-US" altLang="en-US" sz="1400" b="1" dirty="0"/>
              <a:t>These files can be in the same or in different                                                                                                 libraries - on the same or different LPARs</a:t>
            </a:r>
          </a:p>
          <a:p>
            <a:pPr eaLnBrk="1" hangingPunct="1">
              <a:defRPr/>
            </a:pPr>
            <a:r>
              <a:rPr lang="en-US" altLang="en-US" sz="1400" b="1" dirty="0"/>
              <a:t>You can compare files between column	                           		                                    boundaries</a:t>
            </a:r>
          </a:p>
          <a:p>
            <a:pPr lvl="1" eaLnBrk="1" hangingPunct="1">
              <a:buFont typeface="Webdings" panose="05030102010509060703" pitchFamily="18" charset="2"/>
              <a:buChar char="4"/>
              <a:defRPr/>
            </a:pPr>
            <a:r>
              <a:rPr lang="en-US" altLang="en-US" sz="1200" b="1" dirty="0"/>
              <a:t>From Window    &gt; Preferences</a:t>
            </a:r>
          </a:p>
          <a:p>
            <a:pPr lvl="1" eaLnBrk="1" hangingPunct="1">
              <a:buFont typeface="Webdings" panose="05030102010509060703" pitchFamily="18" charset="2"/>
              <a:buChar char="4"/>
              <a:defRPr/>
            </a:pPr>
            <a:r>
              <a:rPr lang="en-US" altLang="en-US" sz="1200" b="1" dirty="0"/>
              <a:t>LPEX Editor    &gt;   Compare</a:t>
            </a:r>
          </a:p>
          <a:p>
            <a:pPr lvl="1" eaLnBrk="1" hangingPunct="1">
              <a:buFont typeface="Webdings" panose="05030102010509060703" pitchFamily="18" charset="2"/>
              <a:buChar char="4"/>
              <a:defRPr/>
            </a:pPr>
            <a:r>
              <a:rPr lang="en-US" altLang="en-US" sz="1200" b="1" dirty="0"/>
              <a:t>Specify: Column Restricted Search</a:t>
            </a:r>
          </a:p>
          <a:p>
            <a:pPr marL="344488" lvl="1" indent="0">
              <a:buNone/>
              <a:defRPr/>
            </a:pPr>
            <a:r>
              <a:rPr lang="en-US" altLang="en-US" sz="1200" b="1" dirty="0"/>
              <a:t>        …or… Start and End boundaries</a:t>
            </a:r>
          </a:p>
          <a:p>
            <a:pPr>
              <a:defRPr/>
            </a:pPr>
            <a:r>
              <a:rPr lang="en-US" sz="1200" dirty="0"/>
              <a:t>If you're comparing two files on the mainframe and you've set</a:t>
            </a:r>
          </a:p>
          <a:p>
            <a:pPr>
              <a:defRPr/>
            </a:pPr>
            <a:r>
              <a:rPr lang="en-US" sz="1200" dirty="0"/>
              <a:t>Preferences-&gt;Remote Systems-&gt;File Cache-&gt;Clear on shutdown,</a:t>
            </a:r>
          </a:p>
          <a:p>
            <a:pPr>
              <a:defRPr/>
            </a:pPr>
            <a:r>
              <a:rPr lang="en-US" sz="1200" dirty="0"/>
              <a:t>        then there would be no local history after a shutdown.</a:t>
            </a:r>
          </a:p>
        </p:txBody>
      </p:sp>
      <p:pic>
        <p:nvPicPr>
          <p:cNvPr id="84996" name="Picture 4">
            <a:extLst>
              <a:ext uri="{FF2B5EF4-FFF2-40B4-BE49-F238E27FC236}">
                <a16:creationId xmlns:a16="http://schemas.microsoft.com/office/drawing/2014/main" id="{89C14E63-11CE-B67C-361B-D62AFD0B44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91278" y="2590800"/>
            <a:ext cx="4276725" cy="4267200"/>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F37D77CD-DF74-5C2E-F68E-E13F08573F19}"/>
              </a:ext>
            </a:extLst>
          </p:cNvPr>
          <p:cNvSpPr>
            <a:spLocks noGrp="1" noChangeArrowheads="1"/>
          </p:cNvSpPr>
          <p:nvPr>
            <p:ph type="title"/>
          </p:nvPr>
        </p:nvSpPr>
        <p:spPr/>
        <p:txBody>
          <a:bodyPr/>
          <a:lstStyle/>
          <a:p>
            <a:pPr eaLnBrk="1" hangingPunct="1"/>
            <a:r>
              <a:rPr lang="en-US" altLang="en-US" dirty="0"/>
              <a:t>Optional Topic - </a:t>
            </a:r>
            <a:r>
              <a:rPr lang="en-US" altLang="en-US" b="1" dirty="0"/>
              <a:t>File Compare </a:t>
            </a:r>
            <a:r>
              <a:rPr lang="en-US" altLang="en-US" dirty="0"/>
              <a:t>– Source Programs – 2 of 3</a:t>
            </a:r>
          </a:p>
        </p:txBody>
      </p:sp>
      <p:sp>
        <p:nvSpPr>
          <p:cNvPr id="86019" name="Rectangle 3">
            <a:extLst>
              <a:ext uri="{FF2B5EF4-FFF2-40B4-BE49-F238E27FC236}">
                <a16:creationId xmlns:a16="http://schemas.microsoft.com/office/drawing/2014/main" id="{41E35F1A-C76D-1CFA-5FF3-208B19BAA524}"/>
              </a:ext>
            </a:extLst>
          </p:cNvPr>
          <p:cNvSpPr>
            <a:spLocks noGrp="1" noChangeArrowheads="1"/>
          </p:cNvSpPr>
          <p:nvPr>
            <p:ph idx="1"/>
          </p:nvPr>
        </p:nvSpPr>
        <p:spPr>
          <a:xfrm>
            <a:off x="1614488" y="685800"/>
            <a:ext cx="8958262" cy="5621338"/>
          </a:xfrm>
        </p:spPr>
        <p:txBody>
          <a:bodyPr/>
          <a:lstStyle/>
          <a:p>
            <a:pPr eaLnBrk="1" hangingPunct="1"/>
            <a:r>
              <a:rPr lang="en-US" altLang="en-US" sz="1400"/>
              <a:t>Results are displayed in side-by-side windows (Maximized for best viewing).  Notes:</a:t>
            </a:r>
          </a:p>
          <a:p>
            <a:pPr lvl="1" eaLnBrk="1" hangingPunct="1"/>
            <a:r>
              <a:rPr lang="en-US" altLang="en-US" sz="1200" b="1"/>
              <a:t>Lines changed and new lines from either source file shown in different shades</a:t>
            </a:r>
          </a:p>
          <a:p>
            <a:pPr lvl="1" eaLnBrk="1" hangingPunct="1"/>
            <a:r>
              <a:rPr lang="en-US" altLang="en-US" sz="1200" b="1"/>
              <a:t>Can click on the right-hand column border to navigate – and/or use the toolbar </a:t>
            </a:r>
            <a:r>
              <a:rPr lang="en-US" altLang="en-US" sz="1200" b="1">
                <a:sym typeface="Wingdings" pitchFamily="2" charset="2"/>
              </a:rPr>
              <a:t></a:t>
            </a:r>
            <a:endParaRPr lang="en-US" altLang="en-US" sz="1200" b="1"/>
          </a:p>
        </p:txBody>
      </p:sp>
      <p:pic>
        <p:nvPicPr>
          <p:cNvPr id="86020" name="Picture 4">
            <a:extLst>
              <a:ext uri="{FF2B5EF4-FFF2-40B4-BE49-F238E27FC236}">
                <a16:creationId xmlns:a16="http://schemas.microsoft.com/office/drawing/2014/main" id="{1FC1263F-46D7-9D4F-3771-DA625B10DD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0" y="990600"/>
            <a:ext cx="1943100" cy="647700"/>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021" name="Picture 5">
            <a:extLst>
              <a:ext uri="{FF2B5EF4-FFF2-40B4-BE49-F238E27FC236}">
                <a16:creationId xmlns:a16="http://schemas.microsoft.com/office/drawing/2014/main" id="{B1C4B752-3ECB-E0B9-28EA-402868D678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9300" y="1628778"/>
            <a:ext cx="8648700" cy="522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04102" name="Text Box 6">
            <a:extLst>
              <a:ext uri="{FF2B5EF4-FFF2-40B4-BE49-F238E27FC236}">
                <a16:creationId xmlns:a16="http://schemas.microsoft.com/office/drawing/2014/main" id="{E6D6FB13-4F5B-9237-FA12-322839015150}"/>
              </a:ext>
            </a:extLst>
          </p:cNvPr>
          <p:cNvSpPr txBox="1">
            <a:spLocks noChangeArrowheads="1"/>
          </p:cNvSpPr>
          <p:nvPr/>
        </p:nvSpPr>
        <p:spPr bwMode="auto">
          <a:xfrm>
            <a:off x="6477003" y="2133600"/>
            <a:ext cx="4130675" cy="427038"/>
          </a:xfrm>
          <a:prstGeom prst="rect">
            <a:avLst/>
          </a:prstGeom>
          <a:solidFill>
            <a:schemeClr val="bg1"/>
          </a:solidFill>
          <a:ln>
            <a:noFill/>
          </a:ln>
          <a:effectLst/>
        </p:spPr>
        <p:txBody>
          <a:bodyPr>
            <a:spAutoFit/>
          </a:bodyPr>
          <a:lstStyle/>
          <a:p>
            <a:pPr eaLnBrk="1" hangingPunct="1">
              <a:defRPr/>
            </a:pPr>
            <a:r>
              <a:rPr lang="en-US" sz="1000" dirty="0">
                <a:sym typeface="Wingdings" pitchFamily="2" charset="2"/>
              </a:rPr>
              <a:t> </a:t>
            </a:r>
            <a:r>
              <a:rPr lang="en-US" sz="1000" dirty="0"/>
              <a:t>The COBOL Structure Compare portion of this  </a:t>
            </a:r>
          </a:p>
          <a:p>
            <a:pPr eaLnBrk="1" hangingPunct="1">
              <a:defRPr/>
            </a:pPr>
            <a:r>
              <a:rPr lang="en-US" sz="1000" dirty="0"/>
              <a:t>     screen isolates and shows individual source  </a:t>
            </a:r>
            <a:r>
              <a:rPr lang="en-US" sz="1200" i="1" dirty="0">
                <a:effectLst>
                  <a:outerShdw blurRad="38100" dist="38100" dir="2700000" algn="tl">
                    <a:srgbClr val="C0C0C0"/>
                  </a:outerShdw>
                </a:effectLst>
              </a:rPr>
              <a:t>deltas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7042" name="Picture 4">
            <a:extLst>
              <a:ext uri="{FF2B5EF4-FFF2-40B4-BE49-F238E27FC236}">
                <a16:creationId xmlns:a16="http://schemas.microsoft.com/office/drawing/2014/main" id="{AB141C6D-5B48-C451-3DF8-4A27F595B4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8050" y="762003"/>
            <a:ext cx="7143750" cy="559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18434" name="Rectangle 2">
            <a:extLst>
              <a:ext uri="{FF2B5EF4-FFF2-40B4-BE49-F238E27FC236}">
                <a16:creationId xmlns:a16="http://schemas.microsoft.com/office/drawing/2014/main" id="{FE8FDFBD-DBA5-CF0A-6BD9-D17F1AB285B5}"/>
              </a:ext>
            </a:extLst>
          </p:cNvPr>
          <p:cNvSpPr>
            <a:spLocks noGrp="1" noChangeArrowheads="1"/>
          </p:cNvSpPr>
          <p:nvPr>
            <p:ph type="title"/>
          </p:nvPr>
        </p:nvSpPr>
        <p:spPr/>
        <p:txBody>
          <a:bodyPr/>
          <a:lstStyle/>
          <a:p>
            <a:pPr eaLnBrk="1" hangingPunct="1">
              <a:defRPr/>
            </a:pPr>
            <a:r>
              <a:rPr lang="en-US" dirty="0">
                <a:effectLst>
                  <a:outerShdw blurRad="38100" dist="38100" dir="2700000" algn="tl">
                    <a:srgbClr val="C0C0C0"/>
                  </a:outerShdw>
                </a:effectLst>
                <a:sym typeface="Wingdings" pitchFamily="2" charset="2"/>
              </a:rPr>
              <a:t>Optional Topic </a:t>
            </a:r>
            <a:r>
              <a:rPr lang="en-US" b="0" dirty="0">
                <a:effectLst>
                  <a:outerShdw blurRad="38100" dist="38100" dir="2700000" algn="tl">
                    <a:srgbClr val="C0C0C0"/>
                  </a:outerShdw>
                </a:effectLst>
                <a:sym typeface="Wingdings" pitchFamily="2" charset="2"/>
              </a:rPr>
              <a:t>– </a:t>
            </a:r>
            <a:r>
              <a:rPr lang="en-US" b="1" dirty="0"/>
              <a:t>File Compare </a:t>
            </a:r>
            <a:r>
              <a:rPr lang="en-US" dirty="0"/>
              <a:t>- 3 of 3 </a:t>
            </a:r>
            <a:r>
              <a:rPr lang="en-US" b="0" dirty="0"/>
              <a:t>(Explanation of Toolbar Functionality)</a:t>
            </a:r>
          </a:p>
        </p:txBody>
      </p:sp>
      <p:sp>
        <p:nvSpPr>
          <p:cNvPr id="87044" name="Rectangle 3">
            <a:extLst>
              <a:ext uri="{FF2B5EF4-FFF2-40B4-BE49-F238E27FC236}">
                <a16:creationId xmlns:a16="http://schemas.microsoft.com/office/drawing/2014/main" id="{0528CB90-78C6-7CD0-7001-B23A1DF6138F}"/>
              </a:ext>
            </a:extLst>
          </p:cNvPr>
          <p:cNvSpPr>
            <a:spLocks noGrp="1" noChangeArrowheads="1"/>
          </p:cNvSpPr>
          <p:nvPr>
            <p:ph idx="1"/>
          </p:nvPr>
        </p:nvSpPr>
        <p:spPr>
          <a:xfrm>
            <a:off x="914400" y="1265240"/>
            <a:ext cx="2176463" cy="5087938"/>
          </a:xfrm>
          <a:noFill/>
        </p:spPr>
        <p:txBody>
          <a:bodyPr/>
          <a:lstStyle/>
          <a:p>
            <a:pPr eaLnBrk="1" hangingPunct="1"/>
            <a:r>
              <a:rPr lang="en-US" altLang="en-US" sz="1600"/>
              <a:t>Besides being  able edit in either side of the File Compare window (and save changes) the toolbar provides the following actions  </a:t>
            </a:r>
            <a:r>
              <a:rPr lang="en-US" altLang="en-US" sz="1600">
                <a:sym typeface="Wingdings" pitchFamily="2" charset="2"/>
              </a:rPr>
              <a:t></a:t>
            </a:r>
          </a:p>
          <a:p>
            <a:pPr eaLnBrk="1" hangingPunct="1"/>
            <a:endParaRPr lang="en-US" altLang="en-US" sz="1600">
              <a:sym typeface="Wingdings" pitchFamily="2" charset="2"/>
            </a:endParaRPr>
          </a:p>
          <a:p>
            <a:pPr eaLnBrk="1" hangingPunct="1"/>
            <a:r>
              <a:rPr lang="en-US" altLang="en-US" sz="1600">
                <a:sym typeface="Wingdings" pitchFamily="2" charset="2"/>
              </a:rPr>
              <a:t>Note that Non-Conflicting changes refer specifically to changes made between two versions of the same source file in a repository  (SCM) – like RTC, Endevor, etc.</a:t>
            </a:r>
            <a:endParaRPr lang="en-US" altLang="en-US" sz="160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2A156003-5672-B6A9-9D8A-BF3C5CB2F9F2}"/>
              </a:ext>
            </a:extLst>
          </p:cNvPr>
          <p:cNvSpPr>
            <a:spLocks noGrp="1" noChangeArrowheads="1"/>
          </p:cNvSpPr>
          <p:nvPr>
            <p:ph type="title"/>
          </p:nvPr>
        </p:nvSpPr>
        <p:spPr>
          <a:xfrm>
            <a:off x="192616" y="238128"/>
            <a:ext cx="11999384" cy="533400"/>
          </a:xfrm>
        </p:spPr>
        <p:txBody>
          <a:bodyPr/>
          <a:lstStyle/>
          <a:p>
            <a:pPr eaLnBrk="1" hangingPunct="1"/>
            <a:r>
              <a:rPr lang="en-US" altLang="en-US" dirty="0"/>
              <a:t>Organizing Work-Items: </a:t>
            </a:r>
            <a:r>
              <a:rPr lang="en-US" altLang="en-US" b="1" dirty="0"/>
              <a:t>Bookmarks</a:t>
            </a:r>
          </a:p>
        </p:txBody>
      </p:sp>
      <p:sp>
        <p:nvSpPr>
          <p:cNvPr id="83971" name="Rectangle 3">
            <a:extLst>
              <a:ext uri="{FF2B5EF4-FFF2-40B4-BE49-F238E27FC236}">
                <a16:creationId xmlns:a16="http://schemas.microsoft.com/office/drawing/2014/main" id="{414861BA-2BEE-13E0-E373-95BF134709AF}"/>
              </a:ext>
            </a:extLst>
          </p:cNvPr>
          <p:cNvSpPr>
            <a:spLocks noGrp="1" noChangeArrowheads="1"/>
          </p:cNvSpPr>
          <p:nvPr>
            <p:ph type="body" sz="half" idx="1"/>
          </p:nvPr>
        </p:nvSpPr>
        <p:spPr>
          <a:xfrm>
            <a:off x="381027" y="703266"/>
            <a:ext cx="6629368" cy="5621337"/>
          </a:xfrm>
        </p:spPr>
        <p:txBody>
          <a:bodyPr/>
          <a:lstStyle/>
          <a:p>
            <a:pPr>
              <a:defRPr/>
            </a:pPr>
            <a:r>
              <a:rPr lang="en-US" altLang="en-US" sz="1800" dirty="0"/>
              <a:t>Bookmarks provide three functions:</a:t>
            </a:r>
          </a:p>
          <a:p>
            <a:pPr marL="342900" indent="-342900">
              <a:buFont typeface="+mj-lt"/>
              <a:buAutoNum type="arabicPeriod"/>
              <a:defRPr/>
            </a:pPr>
            <a:r>
              <a:rPr lang="en-US" altLang="en-US" sz="1800" dirty="0"/>
              <a:t>Bookmarks are tags that allow you to quickly </a:t>
            </a:r>
            <a:r>
              <a:rPr lang="en-US" altLang="en-US" sz="1800" i="1" dirty="0"/>
              <a:t>navigate to specific lines in a file</a:t>
            </a:r>
          </a:p>
          <a:p>
            <a:pPr marL="342900" indent="-342900">
              <a:buFont typeface="+mj-lt"/>
              <a:buAutoNum type="arabicPeriod"/>
              <a:defRPr/>
            </a:pPr>
            <a:r>
              <a:rPr lang="en-US" altLang="en-US" sz="1800" dirty="0"/>
              <a:t>Bookmarks also allow you to annotate source, like </a:t>
            </a:r>
            <a:r>
              <a:rPr lang="en-US" altLang="en-US" sz="1800" i="1" dirty="0"/>
              <a:t>Work-Items or electronic sticky pad notes</a:t>
            </a:r>
          </a:p>
          <a:p>
            <a:pPr marL="342900" indent="-342900">
              <a:buFont typeface="+mj-lt"/>
              <a:buAutoNum type="arabicPeriod"/>
              <a:defRPr/>
            </a:pPr>
            <a:r>
              <a:rPr lang="en-US" altLang="en-US" sz="1800" dirty="0"/>
              <a:t>And by double-clicking a Bookmark from the Bookmarks View you </a:t>
            </a:r>
            <a:r>
              <a:rPr lang="en-US" altLang="en-US" sz="1800" i="1" dirty="0"/>
              <a:t>open the associated file</a:t>
            </a:r>
            <a:endParaRPr lang="en-US" altLang="en-US" sz="700" i="1" dirty="0"/>
          </a:p>
          <a:p>
            <a:pPr>
              <a:defRPr/>
            </a:pPr>
            <a:r>
              <a:rPr lang="en-US" altLang="en-US" b="1" dirty="0"/>
              <a:t>To create a Bookmark</a:t>
            </a:r>
            <a:r>
              <a:rPr lang="en-US" altLang="en-US" dirty="0"/>
              <a:t>: </a:t>
            </a:r>
          </a:p>
          <a:p>
            <a:pPr lvl="1" eaLnBrk="1" hangingPunct="1">
              <a:buFont typeface="Webdings" panose="05030102010509060703" pitchFamily="18" charset="2"/>
              <a:buChar char="4"/>
              <a:defRPr/>
            </a:pPr>
            <a:r>
              <a:rPr lang="en-US" altLang="en-US" sz="1200" b="1" dirty="0"/>
              <a:t>(From inside an edit session)</a:t>
            </a:r>
            <a:r>
              <a:rPr lang="en-US" altLang="en-US" sz="1600" dirty="0"/>
              <a:t>  Double-click, or Right click over the left-hand border, next to the  line you want the Bookmark on</a:t>
            </a:r>
          </a:p>
          <a:p>
            <a:pPr lvl="2" eaLnBrk="1" hangingPunct="1">
              <a:buFont typeface="Wingdings" pitchFamily="2" charset="2"/>
              <a:buNone/>
              <a:defRPr/>
            </a:pPr>
            <a:r>
              <a:rPr lang="en-US" altLang="en-US" sz="1400" dirty="0"/>
              <a:t>- Select:  </a:t>
            </a:r>
            <a:r>
              <a:rPr lang="en-US" altLang="en-US" sz="1400" b="1" dirty="0"/>
              <a:t>Add Bookmark…</a:t>
            </a:r>
          </a:p>
          <a:p>
            <a:pPr lvl="2" eaLnBrk="1" hangingPunct="1">
              <a:buFont typeface="Wingdings" pitchFamily="2" charset="2"/>
              <a:buNone/>
              <a:defRPr/>
            </a:pPr>
            <a:r>
              <a:rPr lang="en-US" altLang="en-US" sz="1400" dirty="0"/>
              <a:t>- (optionally) Overtype the name of the Bookmark</a:t>
            </a:r>
          </a:p>
          <a:p>
            <a:pPr lvl="2" eaLnBrk="1" hangingPunct="1">
              <a:buFont typeface="Wingdings" pitchFamily="2" charset="2"/>
              <a:buNone/>
              <a:defRPr/>
            </a:pPr>
            <a:r>
              <a:rPr lang="en-US" altLang="en-US" sz="1400" dirty="0"/>
              <a:t>- Click </a:t>
            </a:r>
            <a:r>
              <a:rPr lang="en-US" altLang="en-US" sz="1400" b="1" dirty="0"/>
              <a:t>OK </a:t>
            </a:r>
            <a:r>
              <a:rPr lang="en-US" altLang="en-US" sz="1300" dirty="0"/>
              <a:t>A small vertical book icon appears in the border </a:t>
            </a:r>
            <a:r>
              <a:rPr lang="en-US" altLang="en-US" sz="1300" dirty="0">
                <a:sym typeface="Wingdings" panose="05000000000000000000" pitchFamily="2" charset="2"/>
              </a:rPr>
              <a:t></a:t>
            </a:r>
          </a:p>
          <a:p>
            <a:pPr eaLnBrk="1" hangingPunct="1">
              <a:defRPr/>
            </a:pPr>
            <a:r>
              <a:rPr lang="en-US" altLang="en-US" sz="1800" dirty="0"/>
              <a:t>To clear a Bookmark:</a:t>
            </a:r>
          </a:p>
          <a:p>
            <a:pPr lvl="1" eaLnBrk="1" hangingPunct="1">
              <a:buFont typeface="Webdings" panose="05030102010509060703" pitchFamily="18" charset="2"/>
              <a:buChar char="4"/>
              <a:defRPr/>
            </a:pPr>
            <a:r>
              <a:rPr lang="en-US" altLang="en-US" sz="1600" dirty="0"/>
              <a:t>Right-click over an existing Bookmark</a:t>
            </a:r>
          </a:p>
          <a:p>
            <a:pPr lvl="1" eaLnBrk="1" hangingPunct="1">
              <a:buFont typeface="Webdings" panose="05030102010509060703" pitchFamily="18" charset="2"/>
              <a:buChar char="4"/>
              <a:defRPr/>
            </a:pPr>
            <a:r>
              <a:rPr lang="en-US" altLang="en-US" sz="1600" dirty="0"/>
              <a:t>Select </a:t>
            </a:r>
            <a:r>
              <a:rPr lang="en-US" altLang="en-US" sz="1600" b="1" dirty="0"/>
              <a:t>Remove Bookmark</a:t>
            </a:r>
            <a:r>
              <a:rPr lang="en-US" altLang="en-US" sz="1600" dirty="0"/>
              <a:t> </a:t>
            </a:r>
          </a:p>
          <a:p>
            <a:pPr lvl="1" eaLnBrk="1" hangingPunct="1">
              <a:buFont typeface="Webdings" panose="05030102010509060703" pitchFamily="18" charset="2"/>
              <a:buChar char="4"/>
              <a:defRPr/>
            </a:pPr>
            <a:endParaRPr lang="en-US" altLang="en-US" sz="900" dirty="0"/>
          </a:p>
          <a:p>
            <a:pPr eaLnBrk="1" hangingPunct="1">
              <a:defRPr/>
            </a:pPr>
            <a:r>
              <a:rPr lang="en-US" altLang="en-US" sz="1800" dirty="0"/>
              <a:t>To see and use your Bookmarks:</a:t>
            </a:r>
          </a:p>
          <a:p>
            <a:pPr lvl="1" eaLnBrk="1" hangingPunct="1">
              <a:buFont typeface="Webdings" panose="05030102010509060703" pitchFamily="18" charset="2"/>
              <a:buChar char="4"/>
              <a:defRPr/>
            </a:pPr>
            <a:r>
              <a:rPr lang="en-US" altLang="en-US" sz="2000" i="1" dirty="0"/>
              <a:t>From the Windows Menu</a:t>
            </a:r>
          </a:p>
          <a:p>
            <a:pPr lvl="2" eaLnBrk="1" hangingPunct="1">
              <a:defRPr/>
            </a:pPr>
            <a:r>
              <a:rPr lang="en-US" altLang="en-US" dirty="0">
                <a:solidFill>
                  <a:schemeClr val="tx1"/>
                </a:solidFill>
              </a:rPr>
              <a:t>Select </a:t>
            </a:r>
            <a:r>
              <a:rPr lang="en-US" altLang="en-US" b="1" dirty="0">
                <a:solidFill>
                  <a:schemeClr val="tx1"/>
                </a:solidFill>
              </a:rPr>
              <a:t>Show View</a:t>
            </a:r>
          </a:p>
          <a:p>
            <a:pPr marL="690563" lvl="2" indent="0">
              <a:buNone/>
              <a:defRPr/>
            </a:pPr>
            <a:r>
              <a:rPr lang="en-US" altLang="en-US" b="1" dirty="0">
                <a:solidFill>
                  <a:schemeClr val="tx1"/>
                </a:solidFill>
              </a:rPr>
              <a:t>                  </a:t>
            </a:r>
            <a:r>
              <a:rPr lang="en-US" altLang="en-US" b="1" dirty="0">
                <a:solidFill>
                  <a:schemeClr val="tx1"/>
                </a:solidFill>
                <a:sym typeface="Wingdings" panose="05000000000000000000" pitchFamily="2" charset="2"/>
              </a:rPr>
              <a:t> </a:t>
            </a:r>
            <a:r>
              <a:rPr lang="en-US" altLang="en-US" b="1" dirty="0">
                <a:solidFill>
                  <a:schemeClr val="tx1"/>
                </a:solidFill>
              </a:rPr>
              <a:t>Bookmarks</a:t>
            </a:r>
          </a:p>
          <a:p>
            <a:pPr eaLnBrk="1" hangingPunct="1">
              <a:defRPr/>
            </a:pPr>
            <a:endParaRPr lang="en-US" altLang="en-US" sz="1800" dirty="0"/>
          </a:p>
        </p:txBody>
      </p:sp>
      <p:pic>
        <p:nvPicPr>
          <p:cNvPr id="88068" name="Picture 4">
            <a:extLst>
              <a:ext uri="{FF2B5EF4-FFF2-40B4-BE49-F238E27FC236}">
                <a16:creationId xmlns:a16="http://schemas.microsoft.com/office/drawing/2014/main" id="{414933A0-3543-23AF-748C-64E25CE10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7925" y="0"/>
            <a:ext cx="3657600"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69" name="Picture 5">
            <a:extLst>
              <a:ext uri="{FF2B5EF4-FFF2-40B4-BE49-F238E27FC236}">
                <a16:creationId xmlns:a16="http://schemas.microsoft.com/office/drawing/2014/main" id="{E2341424-CFB6-944D-134F-F3BC6B301A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1870078"/>
            <a:ext cx="3657600"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8070" name="Group 6">
            <a:extLst>
              <a:ext uri="{FF2B5EF4-FFF2-40B4-BE49-F238E27FC236}">
                <a16:creationId xmlns:a16="http://schemas.microsoft.com/office/drawing/2014/main" id="{6914F5C4-AA79-52C1-6894-84742A86F695}"/>
              </a:ext>
            </a:extLst>
          </p:cNvPr>
          <p:cNvGrpSpPr>
            <a:grpSpLocks/>
          </p:cNvGrpSpPr>
          <p:nvPr/>
        </p:nvGrpSpPr>
        <p:grpSpPr bwMode="auto">
          <a:xfrm>
            <a:off x="9432925" y="609603"/>
            <a:ext cx="457200" cy="1260475"/>
            <a:chOff x="4656" y="384"/>
            <a:chExt cx="288" cy="672"/>
          </a:xfrm>
        </p:grpSpPr>
        <p:sp>
          <p:nvSpPr>
            <p:cNvPr id="88076" name="Line 7">
              <a:extLst>
                <a:ext uri="{FF2B5EF4-FFF2-40B4-BE49-F238E27FC236}">
                  <a16:creationId xmlns:a16="http://schemas.microsoft.com/office/drawing/2014/main" id="{2037F2B8-846B-60AC-4351-CC5FCB9FBDA9}"/>
                </a:ext>
              </a:extLst>
            </p:cNvPr>
            <p:cNvSpPr>
              <a:spLocks noChangeShapeType="1"/>
            </p:cNvSpPr>
            <p:nvPr/>
          </p:nvSpPr>
          <p:spPr bwMode="auto">
            <a:xfrm>
              <a:off x="4944" y="384"/>
              <a:ext cx="0" cy="672"/>
            </a:xfrm>
            <a:prstGeom prst="line">
              <a:avLst/>
            </a:prstGeom>
            <a:noFill/>
            <a:ln w="9525" cap="rnd">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077" name="Line 8">
              <a:extLst>
                <a:ext uri="{FF2B5EF4-FFF2-40B4-BE49-F238E27FC236}">
                  <a16:creationId xmlns:a16="http://schemas.microsoft.com/office/drawing/2014/main" id="{2E18E569-7F91-DC78-AEC5-24647DDCC180}"/>
                </a:ext>
              </a:extLst>
            </p:cNvPr>
            <p:cNvSpPr>
              <a:spLocks noChangeShapeType="1"/>
            </p:cNvSpPr>
            <p:nvPr/>
          </p:nvSpPr>
          <p:spPr bwMode="auto">
            <a:xfrm>
              <a:off x="4656" y="384"/>
              <a:ext cx="288" cy="0"/>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pic>
        <p:nvPicPr>
          <p:cNvPr id="88071" name="Picture 9">
            <a:extLst>
              <a:ext uri="{FF2B5EF4-FFF2-40B4-BE49-F238E27FC236}">
                <a16:creationId xmlns:a16="http://schemas.microsoft.com/office/drawing/2014/main" id="{738DFF98-6E84-9337-192A-2189D15DCEF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3325" y="3833813"/>
            <a:ext cx="3638550"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8072" name="Line 10">
            <a:extLst>
              <a:ext uri="{FF2B5EF4-FFF2-40B4-BE49-F238E27FC236}">
                <a16:creationId xmlns:a16="http://schemas.microsoft.com/office/drawing/2014/main" id="{31EDA121-2BFF-CB47-5B6A-064CF01A8045}"/>
              </a:ext>
            </a:extLst>
          </p:cNvPr>
          <p:cNvSpPr>
            <a:spLocks noChangeShapeType="1"/>
          </p:cNvSpPr>
          <p:nvPr/>
        </p:nvSpPr>
        <p:spPr bwMode="auto">
          <a:xfrm flipH="1">
            <a:off x="7908925" y="3276603"/>
            <a:ext cx="1981200" cy="765175"/>
          </a:xfrm>
          <a:prstGeom prst="line">
            <a:avLst/>
          </a:prstGeom>
          <a:noFill/>
          <a:ln w="9525" cap="rnd">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88073" name="Picture 11">
            <a:extLst>
              <a:ext uri="{FF2B5EF4-FFF2-40B4-BE49-F238E27FC236}">
                <a16:creationId xmlns:a16="http://schemas.microsoft.com/office/drawing/2014/main" id="{9B3F8173-D27B-8347-8009-4CEDE4CE6CD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84875" y="5033966"/>
            <a:ext cx="5200650" cy="140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06156" name="Text Box 12">
            <a:extLst>
              <a:ext uri="{FF2B5EF4-FFF2-40B4-BE49-F238E27FC236}">
                <a16:creationId xmlns:a16="http://schemas.microsoft.com/office/drawing/2014/main" id="{23A8D8D1-ABC9-C87B-4CE4-ACA3F6971B50}"/>
              </a:ext>
            </a:extLst>
          </p:cNvPr>
          <p:cNvSpPr txBox="1">
            <a:spLocks noChangeArrowheads="1"/>
          </p:cNvSpPr>
          <p:nvPr/>
        </p:nvSpPr>
        <p:spPr bwMode="auto">
          <a:xfrm>
            <a:off x="5984878" y="6235703"/>
            <a:ext cx="2341563" cy="460375"/>
          </a:xfrm>
          <a:prstGeom prst="rect">
            <a:avLst/>
          </a:prstGeom>
          <a:solidFill>
            <a:schemeClr val="bg1"/>
          </a:solidFill>
          <a:ln>
            <a:noFill/>
          </a:ln>
          <a:effectLst/>
        </p:spPr>
        <p:txBody>
          <a:bodyPr wrap="none">
            <a:spAutoFit/>
          </a:bodyPr>
          <a:lstStyle/>
          <a:p>
            <a:pPr eaLnBrk="1" hangingPunct="1">
              <a:defRPr/>
            </a:pPr>
            <a:r>
              <a:rPr lang="en-US" sz="1200" dirty="0">
                <a:effectLst>
                  <a:outerShdw blurRad="38100" dist="38100" dir="2700000" algn="tl">
                    <a:srgbClr val="C0C0C0"/>
                  </a:outerShdw>
                </a:effectLst>
                <a:latin typeface="Arial" charset="0"/>
              </a:rPr>
              <a:t>Three Bookmarks</a:t>
            </a:r>
          </a:p>
          <a:p>
            <a:pPr eaLnBrk="1" hangingPunct="1">
              <a:defRPr/>
            </a:pPr>
            <a:r>
              <a:rPr lang="en-US" sz="1200" dirty="0">
                <a:effectLst>
                  <a:outerShdw blurRad="38100" dist="38100" dir="2700000" algn="tl">
                    <a:srgbClr val="C0C0C0"/>
                  </a:outerShdw>
                </a:effectLst>
                <a:latin typeface="Arial" charset="0"/>
              </a:rPr>
              <a:t>One has a custom annotation</a:t>
            </a:r>
          </a:p>
        </p:txBody>
      </p:sp>
      <p:sp>
        <p:nvSpPr>
          <p:cNvPr id="88075" name="Rounded Rectangle 1">
            <a:extLst>
              <a:ext uri="{FF2B5EF4-FFF2-40B4-BE49-F238E27FC236}">
                <a16:creationId xmlns:a16="http://schemas.microsoft.com/office/drawing/2014/main" id="{74E2299E-3CA4-ED22-7CA6-07F897EE0CE2}"/>
              </a:ext>
            </a:extLst>
          </p:cNvPr>
          <p:cNvSpPr>
            <a:spLocks noChangeArrowheads="1"/>
          </p:cNvSpPr>
          <p:nvPr/>
        </p:nvSpPr>
        <p:spPr bwMode="auto">
          <a:xfrm>
            <a:off x="6842125" y="5033966"/>
            <a:ext cx="990600" cy="223837"/>
          </a:xfrm>
          <a:prstGeom prst="roundRect">
            <a:avLst>
              <a:gd name="adj" fmla="val 16667"/>
            </a:avLst>
          </a:prstGeom>
          <a:solidFill>
            <a:schemeClr val="accent1">
              <a:alpha val="16862"/>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9024B2E8-99C4-E285-02CB-1D5050344F32}"/>
              </a:ext>
            </a:extLst>
          </p:cNvPr>
          <p:cNvSpPr>
            <a:spLocks noGrp="1" noChangeArrowheads="1"/>
          </p:cNvSpPr>
          <p:nvPr>
            <p:ph type="title"/>
          </p:nvPr>
        </p:nvSpPr>
        <p:spPr>
          <a:xfrm>
            <a:off x="96308" y="242734"/>
            <a:ext cx="11999384" cy="533400"/>
          </a:xfrm>
        </p:spPr>
        <p:txBody>
          <a:bodyPr/>
          <a:lstStyle/>
          <a:p>
            <a:pPr eaLnBrk="1" hangingPunct="1"/>
            <a:r>
              <a:rPr lang="en-US" altLang="en-US" dirty="0"/>
              <a:t>Additional assignment organization features – Tasks</a:t>
            </a:r>
          </a:p>
        </p:txBody>
      </p:sp>
      <p:sp>
        <p:nvSpPr>
          <p:cNvPr id="90115" name="Rectangle 3">
            <a:extLst>
              <a:ext uri="{FF2B5EF4-FFF2-40B4-BE49-F238E27FC236}">
                <a16:creationId xmlns:a16="http://schemas.microsoft.com/office/drawing/2014/main" id="{EB7E1DCC-03A6-C3A5-550B-34F1BC391CF8}"/>
              </a:ext>
            </a:extLst>
          </p:cNvPr>
          <p:cNvSpPr>
            <a:spLocks noGrp="1" noChangeArrowheads="1"/>
          </p:cNvSpPr>
          <p:nvPr>
            <p:ph type="body" sz="half" idx="1"/>
          </p:nvPr>
        </p:nvSpPr>
        <p:spPr>
          <a:xfrm>
            <a:off x="1143000" y="776291"/>
            <a:ext cx="9525000" cy="5621337"/>
          </a:xfrm>
        </p:spPr>
        <p:txBody>
          <a:bodyPr/>
          <a:lstStyle/>
          <a:p>
            <a:pPr eaLnBrk="1" hangingPunct="1"/>
            <a:r>
              <a:rPr lang="en-US" altLang="en-US" sz="1800" b="1" dirty="0"/>
              <a:t>What is an IDz Task?</a:t>
            </a:r>
          </a:p>
          <a:p>
            <a:pPr lvl="1" eaLnBrk="1" hangingPunct="1"/>
            <a:r>
              <a:rPr lang="en-US" altLang="en-US" sz="1600" dirty="0"/>
              <a:t>Tasks are Bookmarks that let you capture additional information.  Besides tagging lines they allow you to:</a:t>
            </a:r>
          </a:p>
          <a:p>
            <a:pPr lvl="2" eaLnBrk="1" hangingPunct="1"/>
            <a:r>
              <a:rPr lang="en-US" altLang="en-US" sz="1400" dirty="0"/>
              <a:t>Set a priority</a:t>
            </a:r>
          </a:p>
          <a:p>
            <a:pPr lvl="2" eaLnBrk="1" hangingPunct="1"/>
            <a:r>
              <a:rPr lang="en-US" altLang="en-US" sz="1400" dirty="0"/>
              <a:t>Specify whether a task has been completed</a:t>
            </a:r>
          </a:p>
          <a:p>
            <a:pPr eaLnBrk="1" hangingPunct="1"/>
            <a:endParaRPr lang="en-US" altLang="en-US" dirty="0"/>
          </a:p>
          <a:p>
            <a:pPr eaLnBrk="1" hangingPunct="1"/>
            <a:r>
              <a:rPr lang="en-US" altLang="en-US" dirty="0"/>
              <a:t>Enable as follows </a:t>
            </a:r>
            <a:r>
              <a:rPr lang="en-US" altLang="en-US" sz="1400" dirty="0"/>
              <a:t>(from an edit session)</a:t>
            </a:r>
          </a:p>
          <a:p>
            <a:pPr lvl="1" eaLnBrk="1" hangingPunct="1"/>
            <a:r>
              <a:rPr lang="en-US" altLang="en-US" sz="1600" dirty="0"/>
              <a:t>Right click in the left-hand border, next to the line you want the Task on</a:t>
            </a:r>
          </a:p>
          <a:p>
            <a:pPr lvl="2" eaLnBrk="1" hangingPunct="1">
              <a:buFont typeface="Wingdings" pitchFamily="2" charset="2"/>
              <a:buNone/>
            </a:pPr>
            <a:r>
              <a:rPr lang="en-US" altLang="en-US" sz="1400" dirty="0"/>
              <a:t>- Select:  Add Task…</a:t>
            </a:r>
          </a:p>
          <a:p>
            <a:pPr lvl="2" eaLnBrk="1" hangingPunct="1">
              <a:buFont typeface="Wingdings" pitchFamily="2" charset="2"/>
              <a:buNone/>
            </a:pPr>
            <a:endParaRPr lang="en-US" altLang="en-US" sz="1400" dirty="0"/>
          </a:p>
          <a:p>
            <a:pPr lvl="2" eaLnBrk="1" hangingPunct="1">
              <a:buFont typeface="Wingdings" pitchFamily="2" charset="2"/>
              <a:buNone/>
            </a:pPr>
            <a:endParaRPr lang="en-US" altLang="en-US" sz="1400" dirty="0"/>
          </a:p>
          <a:p>
            <a:pPr lvl="2" eaLnBrk="1" hangingPunct="1">
              <a:buFont typeface="Wingdings" pitchFamily="2" charset="2"/>
              <a:buNone/>
            </a:pPr>
            <a:endParaRPr lang="en-US" altLang="en-US" sz="1400" dirty="0"/>
          </a:p>
          <a:p>
            <a:pPr lvl="2" eaLnBrk="1" hangingPunct="1">
              <a:buFont typeface="Wingdings" pitchFamily="2" charset="2"/>
              <a:buNone/>
            </a:pPr>
            <a:r>
              <a:rPr lang="en-US" altLang="en-US" sz="1400" dirty="0"/>
              <a:t>- (optionally) Overtype or add text in the Task Description</a:t>
            </a:r>
          </a:p>
          <a:p>
            <a:pPr lvl="2" eaLnBrk="1" hangingPunct="1">
              <a:buFont typeface="Wingdings" pitchFamily="2" charset="2"/>
              <a:buNone/>
            </a:pPr>
            <a:r>
              <a:rPr lang="en-US" altLang="en-US" sz="1400" dirty="0"/>
              <a:t>- Select a task Priority</a:t>
            </a:r>
          </a:p>
          <a:p>
            <a:pPr lvl="2" eaLnBrk="1" hangingPunct="1">
              <a:buFont typeface="Wingdings" pitchFamily="2" charset="2"/>
              <a:buNone/>
            </a:pPr>
            <a:r>
              <a:rPr lang="en-US" altLang="en-US" sz="1400" dirty="0"/>
              <a:t>- Check if the task is complete</a:t>
            </a:r>
          </a:p>
        </p:txBody>
      </p:sp>
      <p:pic>
        <p:nvPicPr>
          <p:cNvPr id="90116" name="Picture 4">
            <a:extLst>
              <a:ext uri="{FF2B5EF4-FFF2-40B4-BE49-F238E27FC236}">
                <a16:creationId xmlns:a16="http://schemas.microsoft.com/office/drawing/2014/main" id="{DC66805D-54E8-F349-7DA3-0EB2BA5109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4900" y="4038603"/>
            <a:ext cx="5753100" cy="240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7" name="Picture 5">
            <a:extLst>
              <a:ext uri="{FF2B5EF4-FFF2-40B4-BE49-F238E27FC236}">
                <a16:creationId xmlns:a16="http://schemas.microsoft.com/office/drawing/2014/main" id="{681B5D54-7D2D-A8B7-8848-70A8E0E122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5578" y="2771778"/>
            <a:ext cx="416242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BA1CB3EF-37B0-C077-FC0C-5B8E3CE64EF4}"/>
              </a:ext>
            </a:extLst>
          </p:cNvPr>
          <p:cNvSpPr>
            <a:spLocks noGrp="1" noChangeArrowheads="1"/>
          </p:cNvSpPr>
          <p:nvPr>
            <p:ph type="title"/>
          </p:nvPr>
        </p:nvSpPr>
        <p:spPr>
          <a:xfrm>
            <a:off x="304800" y="395286"/>
            <a:ext cx="11999384" cy="533400"/>
          </a:xfrm>
        </p:spPr>
        <p:txBody>
          <a:bodyPr/>
          <a:lstStyle/>
          <a:p>
            <a:pPr eaLnBrk="1" hangingPunct="1"/>
            <a:r>
              <a:rPr lang="en-US" altLang="en-US" dirty="0"/>
              <a:t>The Task View</a:t>
            </a:r>
          </a:p>
        </p:txBody>
      </p:sp>
      <p:sp>
        <p:nvSpPr>
          <p:cNvPr id="92163" name="Rectangle 3">
            <a:extLst>
              <a:ext uri="{FF2B5EF4-FFF2-40B4-BE49-F238E27FC236}">
                <a16:creationId xmlns:a16="http://schemas.microsoft.com/office/drawing/2014/main" id="{FD77CD4B-A189-E8F2-0298-BCF1398BDB19}"/>
              </a:ext>
            </a:extLst>
          </p:cNvPr>
          <p:cNvSpPr>
            <a:spLocks noGrp="1" noChangeArrowheads="1"/>
          </p:cNvSpPr>
          <p:nvPr>
            <p:ph type="body" sz="half" idx="1"/>
          </p:nvPr>
        </p:nvSpPr>
        <p:spPr>
          <a:xfrm>
            <a:off x="1614488" y="776291"/>
            <a:ext cx="9053512" cy="5621337"/>
          </a:xfrm>
        </p:spPr>
        <p:txBody>
          <a:bodyPr/>
          <a:lstStyle/>
          <a:p>
            <a:pPr eaLnBrk="1" hangingPunct="1"/>
            <a:r>
              <a:rPr lang="en-US" altLang="en-US" sz="1800"/>
              <a:t>To see your Tasks in the Tasks View</a:t>
            </a:r>
          </a:p>
          <a:p>
            <a:pPr lvl="1" eaLnBrk="1" hangingPunct="1"/>
            <a:r>
              <a:rPr lang="en-US" altLang="en-US" sz="1600"/>
              <a:t>Open the </a:t>
            </a:r>
            <a:r>
              <a:rPr lang="en-US" altLang="en-US" sz="1600" b="1"/>
              <a:t>Windows</a:t>
            </a:r>
            <a:r>
              <a:rPr lang="en-US" altLang="en-US" sz="1600"/>
              <a:t> Menu</a:t>
            </a:r>
          </a:p>
          <a:p>
            <a:pPr lvl="1" eaLnBrk="1" hangingPunct="1"/>
            <a:r>
              <a:rPr lang="en-US" altLang="en-US" sz="1600" b="1"/>
              <a:t>Select Show View</a:t>
            </a:r>
            <a:r>
              <a:rPr lang="en-US" altLang="en-US" sz="1600"/>
              <a:t>   &gt;   </a:t>
            </a:r>
            <a:r>
              <a:rPr lang="en-US" altLang="en-US" sz="1600" b="1"/>
              <a:t>Other</a:t>
            </a:r>
            <a:r>
              <a:rPr lang="en-US" altLang="en-US" sz="1600"/>
              <a:t>   &gt;   (type </a:t>
            </a:r>
            <a:r>
              <a:rPr lang="en-US" altLang="en-US" sz="1600">
                <a:sym typeface="Wingdings" pitchFamily="2" charset="2"/>
              </a:rPr>
              <a:t></a:t>
            </a:r>
            <a:r>
              <a:rPr lang="en-US" altLang="en-US" sz="1600"/>
              <a:t>) </a:t>
            </a:r>
            <a:r>
              <a:rPr lang="en-US" altLang="en-US" sz="1600" b="1"/>
              <a:t>tasks </a:t>
            </a:r>
          </a:p>
          <a:p>
            <a:pPr lvl="1" eaLnBrk="1" hangingPunct="1">
              <a:buFont typeface="Webdings" pitchFamily="2" charset="2"/>
              <a:buNone/>
            </a:pPr>
            <a:endParaRPr lang="en-US" altLang="en-US" sz="1600"/>
          </a:p>
          <a:p>
            <a:pPr lvl="1" eaLnBrk="1" hangingPunct="1"/>
            <a:endParaRPr lang="en-US" altLang="en-US" sz="1600"/>
          </a:p>
          <a:p>
            <a:pPr lvl="1" eaLnBrk="1" hangingPunct="1"/>
            <a:endParaRPr lang="en-US" altLang="en-US" sz="1600"/>
          </a:p>
          <a:p>
            <a:pPr lvl="1" eaLnBrk="1" hangingPunct="1"/>
            <a:endParaRPr lang="en-US" altLang="en-US" sz="1600"/>
          </a:p>
          <a:p>
            <a:pPr lvl="1" eaLnBrk="1" hangingPunct="1"/>
            <a:endParaRPr lang="en-US" altLang="en-US" sz="1600"/>
          </a:p>
          <a:p>
            <a:pPr eaLnBrk="1" hangingPunct="1"/>
            <a:r>
              <a:rPr lang="en-US" altLang="en-US" sz="1800"/>
              <a:t>From this View you can:</a:t>
            </a:r>
          </a:p>
          <a:p>
            <a:pPr lvl="1" eaLnBrk="1" hangingPunct="1">
              <a:buFont typeface="Webdings" pitchFamily="2" charset="2"/>
              <a:buNone/>
            </a:pPr>
            <a:r>
              <a:rPr lang="en-US" altLang="en-US" sz="1600"/>
              <a:t>- Navigate to specific Tasks</a:t>
            </a:r>
          </a:p>
          <a:p>
            <a:pPr lvl="1" eaLnBrk="1" hangingPunct="1">
              <a:buFont typeface="Webdings" pitchFamily="2" charset="2"/>
              <a:buNone/>
            </a:pPr>
            <a:r>
              <a:rPr lang="en-US" altLang="en-US" sz="1600">
                <a:sym typeface="Wingdings" pitchFamily="2" charset="2"/>
              </a:rPr>
              <a:t>- </a:t>
            </a:r>
            <a:r>
              <a:rPr lang="en-US" altLang="en-US" sz="1600"/>
              <a:t>Check/un-Check Task completion</a:t>
            </a:r>
          </a:p>
          <a:p>
            <a:pPr lvl="1" eaLnBrk="1" hangingPunct="1">
              <a:buFont typeface="Webdings" pitchFamily="2" charset="2"/>
              <a:buNone/>
            </a:pPr>
            <a:r>
              <a:rPr lang="en-US" altLang="en-US" sz="1600" b="1"/>
              <a:t>- Sort</a:t>
            </a:r>
            <a:r>
              <a:rPr lang="en-US" altLang="en-US" sz="1600"/>
              <a:t> your Tasks</a:t>
            </a:r>
          </a:p>
          <a:p>
            <a:pPr lvl="1" eaLnBrk="1" hangingPunct="1">
              <a:buFont typeface="Webdings" pitchFamily="2" charset="2"/>
              <a:buNone/>
            </a:pPr>
            <a:r>
              <a:rPr lang="en-US" altLang="en-US" sz="1600"/>
              <a:t>- Select and work with multiple Tasks</a:t>
            </a:r>
          </a:p>
          <a:p>
            <a:pPr lvl="1" eaLnBrk="1" hangingPunct="1"/>
            <a:endParaRPr lang="en-US" altLang="en-US" sz="1600"/>
          </a:p>
          <a:p>
            <a:pPr eaLnBrk="1" hangingPunct="1">
              <a:buFont typeface="Wingdings" pitchFamily="2" charset="2"/>
              <a:buNone/>
            </a:pPr>
            <a:endParaRPr lang="en-US" altLang="en-US" sz="1600"/>
          </a:p>
        </p:txBody>
      </p:sp>
      <p:pic>
        <p:nvPicPr>
          <p:cNvPr id="92164" name="Picture 4">
            <a:extLst>
              <a:ext uri="{FF2B5EF4-FFF2-40B4-BE49-F238E27FC236}">
                <a16:creationId xmlns:a16="http://schemas.microsoft.com/office/drawing/2014/main" id="{1D8EBB01-AC1A-452A-83F7-B3CE878085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399"/>
          <a:stretch>
            <a:fillRect/>
          </a:stretch>
        </p:blipFill>
        <p:spPr bwMode="auto">
          <a:xfrm>
            <a:off x="2938466" y="1676400"/>
            <a:ext cx="7729537"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65" name="Picture 5">
            <a:extLst>
              <a:ext uri="{FF2B5EF4-FFF2-40B4-BE49-F238E27FC236}">
                <a16:creationId xmlns:a16="http://schemas.microsoft.com/office/drawing/2014/main" id="{F5988D6B-E397-AD78-EB0F-63B19FEB6B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11430"/>
          <a:stretch>
            <a:fillRect/>
          </a:stretch>
        </p:blipFill>
        <p:spPr bwMode="auto">
          <a:xfrm>
            <a:off x="6416678" y="3276603"/>
            <a:ext cx="4251325"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66" name="Picture 6">
            <a:extLst>
              <a:ext uri="{FF2B5EF4-FFF2-40B4-BE49-F238E27FC236}">
                <a16:creationId xmlns:a16="http://schemas.microsoft.com/office/drawing/2014/main" id="{82BFBF1B-D618-59E3-3255-2FE4B56A1B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4467228"/>
            <a:ext cx="3600450" cy="239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67" name="Text Box 7">
            <a:extLst>
              <a:ext uri="{FF2B5EF4-FFF2-40B4-BE49-F238E27FC236}">
                <a16:creationId xmlns:a16="http://schemas.microsoft.com/office/drawing/2014/main" id="{401804BF-EAC0-2214-57BC-0200D33C2420}"/>
              </a:ext>
            </a:extLst>
          </p:cNvPr>
          <p:cNvSpPr txBox="1">
            <a:spLocks noChangeArrowheads="1"/>
          </p:cNvSpPr>
          <p:nvPr/>
        </p:nvSpPr>
        <p:spPr bwMode="auto">
          <a:xfrm>
            <a:off x="5494338" y="4832350"/>
            <a:ext cx="2429768" cy="73866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400" b="0"/>
              <a:t>     Select two or more Tasks</a:t>
            </a:r>
          </a:p>
          <a:p>
            <a:pPr eaLnBrk="1" hangingPunct="1">
              <a:lnSpc>
                <a:spcPct val="100000"/>
              </a:lnSpc>
              <a:spcBef>
                <a:spcPct val="0"/>
              </a:spcBef>
              <a:buClrTx/>
              <a:buFontTx/>
              <a:buNone/>
            </a:pPr>
            <a:r>
              <a:rPr lang="en-US" altLang="en-US" sz="1400" b="0"/>
              <a:t>     Right-click</a:t>
            </a:r>
          </a:p>
          <a:p>
            <a:pPr eaLnBrk="1" hangingPunct="1">
              <a:lnSpc>
                <a:spcPct val="100000"/>
              </a:lnSpc>
              <a:spcBef>
                <a:spcPct val="0"/>
              </a:spcBef>
              <a:buClrTx/>
              <a:buFontTx/>
              <a:buNone/>
            </a:pPr>
            <a:r>
              <a:rPr lang="en-US" altLang="en-US" sz="1400" b="0">
                <a:sym typeface="Wingdings" pitchFamily="2" charset="2"/>
              </a:rPr>
              <a:t> </a:t>
            </a:r>
            <a:r>
              <a:rPr lang="en-US" altLang="en-US" sz="1400" b="0"/>
              <a:t>Context Menu options</a:t>
            </a:r>
          </a:p>
        </p:txBody>
      </p:sp>
      <p:sp>
        <p:nvSpPr>
          <p:cNvPr id="92168" name="Rectangle 8">
            <a:extLst>
              <a:ext uri="{FF2B5EF4-FFF2-40B4-BE49-F238E27FC236}">
                <a16:creationId xmlns:a16="http://schemas.microsoft.com/office/drawing/2014/main" id="{CBCC1915-3D1E-4B34-7DBE-C8E06950ADBE}"/>
              </a:ext>
            </a:extLst>
          </p:cNvPr>
          <p:cNvSpPr>
            <a:spLocks noChangeArrowheads="1"/>
          </p:cNvSpPr>
          <p:nvPr/>
        </p:nvSpPr>
        <p:spPr bwMode="auto">
          <a:xfrm>
            <a:off x="6446841" y="3657600"/>
            <a:ext cx="593725" cy="209550"/>
          </a:xfrm>
          <a:prstGeom prst="rect">
            <a:avLst/>
          </a:prstGeom>
          <a:noFill/>
          <a:ln w="19050">
            <a:solidFill>
              <a:srgbClr val="9900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endParaRPr lang="en-US" altLang="en-US" sz="800">
              <a:latin typeface="Verdana" panose="020B0604030504040204" pitchFamily="34" charset="0"/>
            </a:endParaRPr>
          </a:p>
        </p:txBody>
      </p:sp>
      <p:sp>
        <p:nvSpPr>
          <p:cNvPr id="3210249" name="Text Box 9">
            <a:extLst>
              <a:ext uri="{FF2B5EF4-FFF2-40B4-BE49-F238E27FC236}">
                <a16:creationId xmlns:a16="http://schemas.microsoft.com/office/drawing/2014/main" id="{88445179-5394-9407-F156-52C47AE3D423}"/>
              </a:ext>
            </a:extLst>
          </p:cNvPr>
          <p:cNvSpPr txBox="1">
            <a:spLocks noChangeArrowheads="1"/>
          </p:cNvSpPr>
          <p:nvPr/>
        </p:nvSpPr>
        <p:spPr bwMode="auto">
          <a:xfrm>
            <a:off x="5869436" y="3657600"/>
            <a:ext cx="577402" cy="400110"/>
          </a:xfrm>
          <a:prstGeom prst="rect">
            <a:avLst/>
          </a:prstGeom>
          <a:noFill/>
          <a:ln>
            <a:noFill/>
          </a:ln>
          <a:effectLst/>
        </p:spPr>
        <p:txBody>
          <a:bodyPr wrap="none">
            <a:spAutoFit/>
          </a:bodyPr>
          <a:lstStyle/>
          <a:p>
            <a:pPr algn="r" eaLnBrk="1" hangingPunct="1">
              <a:defRPr/>
            </a:pPr>
            <a:r>
              <a:rPr lang="en-US" sz="1000" dirty="0">
                <a:effectLst>
                  <a:outerShdw blurRad="38100" dist="38100" dir="2700000" algn="tl">
                    <a:srgbClr val="C0C0C0"/>
                  </a:outerShdw>
                </a:effectLst>
                <a:latin typeface="Arial" charset="0"/>
              </a:rPr>
              <a:t>SORT</a:t>
            </a:r>
          </a:p>
          <a:p>
            <a:pPr algn="r" eaLnBrk="1" hangingPunct="1">
              <a:defRPr/>
            </a:pPr>
            <a:r>
              <a:rPr lang="en-US" sz="1000" dirty="0">
                <a:effectLst>
                  <a:outerShdw blurRad="38100" dist="38100" dir="2700000" algn="tl">
                    <a:srgbClr val="C0C0C0"/>
                  </a:outerShdw>
                </a:effectLst>
                <a:latin typeface="Arial" charset="0"/>
              </a:rPr>
              <a:t>option</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A8222647-697A-82B7-7BE8-C427848BC26C}"/>
              </a:ext>
            </a:extLst>
          </p:cNvPr>
          <p:cNvSpPr>
            <a:spLocks noGrp="1" noChangeArrowheads="1"/>
          </p:cNvSpPr>
          <p:nvPr>
            <p:ph type="title"/>
          </p:nvPr>
        </p:nvSpPr>
        <p:spPr>
          <a:xfrm>
            <a:off x="1086416" y="193672"/>
            <a:ext cx="8999538" cy="533400"/>
          </a:xfrm>
        </p:spPr>
        <p:txBody>
          <a:bodyPr/>
          <a:lstStyle/>
          <a:p>
            <a:pPr eaLnBrk="1" hangingPunct="1"/>
            <a:r>
              <a:rPr lang="en-US" altLang="en-US" sz="2800" dirty="0"/>
              <a:t>Concept – </a:t>
            </a:r>
            <a:r>
              <a:rPr lang="en-US" altLang="en-US" sz="2800" b="1" dirty="0"/>
              <a:t>Preferences Filters</a:t>
            </a:r>
          </a:p>
        </p:txBody>
      </p:sp>
      <p:sp>
        <p:nvSpPr>
          <p:cNvPr id="94211" name="Rectangle 3">
            <a:extLst>
              <a:ext uri="{FF2B5EF4-FFF2-40B4-BE49-F238E27FC236}">
                <a16:creationId xmlns:a16="http://schemas.microsoft.com/office/drawing/2014/main" id="{2F03DD78-BE2C-96C7-226C-4DC4982E24B7}"/>
              </a:ext>
            </a:extLst>
          </p:cNvPr>
          <p:cNvSpPr>
            <a:spLocks noGrp="1" noChangeArrowheads="1"/>
          </p:cNvSpPr>
          <p:nvPr>
            <p:ph idx="1"/>
          </p:nvPr>
        </p:nvSpPr>
        <p:spPr>
          <a:xfrm>
            <a:off x="1066800" y="776291"/>
            <a:ext cx="6934200" cy="5621337"/>
          </a:xfrm>
        </p:spPr>
        <p:txBody>
          <a:bodyPr/>
          <a:lstStyle/>
          <a:p>
            <a:pPr eaLnBrk="1" hangingPunct="1">
              <a:lnSpc>
                <a:spcPct val="100000"/>
              </a:lnSpc>
              <a:spcBef>
                <a:spcPct val="0"/>
              </a:spcBef>
              <a:buClrTx/>
              <a:buFontTx/>
              <a:buNone/>
            </a:pPr>
            <a:r>
              <a:rPr lang="en-US" altLang="en-US" b="1" dirty="0"/>
              <a:t>You can use the filtering areas of many IDz tools to streamline access to target features</a:t>
            </a:r>
            <a:endParaRPr lang="en-US" altLang="en-US" dirty="0"/>
          </a:p>
          <a:p>
            <a:pPr lvl="1" eaLnBrk="1" hangingPunct="1">
              <a:buFont typeface="Webdings" pitchFamily="2" charset="2"/>
              <a:buNone/>
            </a:pPr>
            <a:r>
              <a:rPr lang="en-US" altLang="en-US" dirty="0"/>
              <a:t>From </a:t>
            </a:r>
            <a:r>
              <a:rPr lang="en-US" altLang="en-US" b="1" dirty="0"/>
              <a:t>Window  &gt; Preferences</a:t>
            </a:r>
            <a:r>
              <a:rPr lang="en-US" altLang="en-US" dirty="0"/>
              <a:t>  type the following into the filter area and press </a:t>
            </a:r>
            <a:r>
              <a:rPr lang="en-US" altLang="en-US" b="1" dirty="0">
                <a:sym typeface="Wingdings 3" pitchFamily="2" charset="2"/>
              </a:rPr>
              <a:t> </a:t>
            </a:r>
            <a:r>
              <a:rPr lang="en-US" altLang="en-US" b="1" dirty="0"/>
              <a:t>Enter</a:t>
            </a:r>
          </a:p>
          <a:p>
            <a:pPr lvl="2" eaLnBrk="1" hangingPunct="1"/>
            <a:r>
              <a:rPr lang="en-US" altLang="en-US" b="1" dirty="0"/>
              <a:t>editor</a:t>
            </a:r>
          </a:p>
          <a:p>
            <a:pPr lvl="2" eaLnBrk="1" hangingPunct="1"/>
            <a:r>
              <a:rPr lang="en-US" altLang="en-US" b="1" dirty="0"/>
              <a:t>HLASM</a:t>
            </a:r>
          </a:p>
          <a:p>
            <a:pPr lvl="2" eaLnBrk="1" hangingPunct="1"/>
            <a:r>
              <a:rPr lang="en-US" altLang="en-US" b="1" dirty="0" err="1"/>
              <a:t>sql</a:t>
            </a:r>
            <a:endParaRPr lang="en-US" altLang="en-US" b="1" dirty="0"/>
          </a:p>
          <a:p>
            <a:pPr lvl="1" eaLnBrk="1" hangingPunct="1">
              <a:buFont typeface="Webdings" pitchFamily="2" charset="2"/>
              <a:buNone/>
            </a:pPr>
            <a:r>
              <a:rPr lang="en-US" altLang="en-US" sz="1600" dirty="0"/>
              <a:t>     … note the effect these filters have on the Preferences shown</a:t>
            </a:r>
          </a:p>
          <a:p>
            <a:pPr lvl="2" eaLnBrk="1" hangingPunct="1"/>
            <a:endParaRPr lang="en-US" altLang="en-US" dirty="0"/>
          </a:p>
          <a:p>
            <a:pPr lvl="2" eaLnBrk="1" hangingPunct="1"/>
            <a:endParaRPr lang="en-US" altLang="en-US" dirty="0"/>
          </a:p>
          <a:p>
            <a:pPr lvl="2" eaLnBrk="1" hangingPunct="1"/>
            <a:endParaRPr lang="en-US" altLang="en-US" dirty="0"/>
          </a:p>
          <a:p>
            <a:pPr lvl="1" eaLnBrk="1" hangingPunct="1">
              <a:buFont typeface="Webdings" pitchFamily="2" charset="2"/>
              <a:buNone/>
            </a:pPr>
            <a:r>
              <a:rPr lang="en-US" altLang="en-US" dirty="0"/>
              <a:t>From </a:t>
            </a:r>
            <a:r>
              <a:rPr lang="en-US" altLang="en-US" b="1" dirty="0"/>
              <a:t>Window  &gt;  Show view  &gt;  Other…</a:t>
            </a:r>
            <a:r>
              <a:rPr lang="en-US" altLang="en-US" dirty="0"/>
              <a:t>                     </a:t>
            </a:r>
          </a:p>
          <a:p>
            <a:pPr lvl="1" eaLnBrk="1" hangingPunct="1">
              <a:buFont typeface="Webdings" pitchFamily="2" charset="2"/>
              <a:buNone/>
            </a:pPr>
            <a:r>
              <a:rPr lang="en-US" altLang="en-US" dirty="0"/>
              <a:t>     Type the following into the filter area and press </a:t>
            </a:r>
            <a:r>
              <a:rPr lang="en-US" altLang="en-US" b="1" dirty="0">
                <a:sym typeface="Wingdings 3" pitchFamily="2" charset="2"/>
              </a:rPr>
              <a:t> </a:t>
            </a:r>
            <a:r>
              <a:rPr lang="en-US" altLang="en-US" b="1" dirty="0"/>
              <a:t>Enter</a:t>
            </a:r>
          </a:p>
          <a:p>
            <a:pPr lvl="2" eaLnBrk="1" hangingPunct="1"/>
            <a:r>
              <a:rPr lang="en-US" altLang="en-US" b="1" dirty="0"/>
              <a:t>rem</a:t>
            </a:r>
          </a:p>
          <a:p>
            <a:pPr lvl="2" eaLnBrk="1" hangingPunct="1"/>
            <a:r>
              <a:rPr lang="en-US" altLang="en-US" b="1" dirty="0"/>
              <a:t>ta</a:t>
            </a:r>
          </a:p>
          <a:p>
            <a:pPr lvl="2" eaLnBrk="1" hangingPunct="1"/>
            <a:r>
              <a:rPr lang="en-US" altLang="en-US" b="1" dirty="0" err="1"/>
              <a:t>cics</a:t>
            </a:r>
            <a:endParaRPr lang="en-US" altLang="en-US" b="1" dirty="0"/>
          </a:p>
          <a:p>
            <a:pPr lvl="2" eaLnBrk="1" hangingPunct="1"/>
            <a:r>
              <a:rPr lang="en-US" altLang="en-US" b="1" dirty="0"/>
              <a:t>z/</a:t>
            </a:r>
          </a:p>
        </p:txBody>
      </p:sp>
      <p:pic>
        <p:nvPicPr>
          <p:cNvPr id="94212" name="Picture 4">
            <a:extLst>
              <a:ext uri="{FF2B5EF4-FFF2-40B4-BE49-F238E27FC236}">
                <a16:creationId xmlns:a16="http://schemas.microsoft.com/office/drawing/2014/main" id="{9B54AC36-9406-D1AE-0A1A-5049CFB3DC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4428" y="3"/>
            <a:ext cx="1933575" cy="313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213" name="Rectangle 5">
            <a:extLst>
              <a:ext uri="{FF2B5EF4-FFF2-40B4-BE49-F238E27FC236}">
                <a16:creationId xmlns:a16="http://schemas.microsoft.com/office/drawing/2014/main" id="{A309E5F8-CF7E-0BC9-11FC-3C7ECA3A804E}"/>
              </a:ext>
            </a:extLst>
          </p:cNvPr>
          <p:cNvSpPr>
            <a:spLocks noChangeArrowheads="1"/>
          </p:cNvSpPr>
          <p:nvPr/>
        </p:nvSpPr>
        <p:spPr bwMode="auto">
          <a:xfrm>
            <a:off x="8763000" y="304800"/>
            <a:ext cx="1752600" cy="274638"/>
          </a:xfrm>
          <a:prstGeom prst="rect">
            <a:avLst/>
          </a:prstGeom>
          <a:noFill/>
          <a:ln w="28575">
            <a:solidFill>
              <a:srgbClr val="9900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endParaRPr lang="en-US" altLang="en-US" sz="800">
              <a:latin typeface="Verdana" panose="020B0604030504040204" pitchFamily="34" charset="0"/>
            </a:endParaRPr>
          </a:p>
        </p:txBody>
      </p:sp>
      <p:sp>
        <p:nvSpPr>
          <p:cNvPr id="94214" name="Text Box 6">
            <a:extLst>
              <a:ext uri="{FF2B5EF4-FFF2-40B4-BE49-F238E27FC236}">
                <a16:creationId xmlns:a16="http://schemas.microsoft.com/office/drawing/2014/main" id="{3BB2F11E-F7B5-1D73-70DF-C96141D975B6}"/>
              </a:ext>
            </a:extLst>
          </p:cNvPr>
          <p:cNvSpPr txBox="1">
            <a:spLocks noChangeArrowheads="1"/>
          </p:cNvSpPr>
          <p:nvPr/>
        </p:nvSpPr>
        <p:spPr bwMode="auto">
          <a:xfrm>
            <a:off x="7696200" y="333217"/>
            <a:ext cx="110318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000" dirty="0">
                <a:solidFill>
                  <a:schemeClr val="accent5"/>
                </a:solidFill>
                <a:latin typeface="Verdana" panose="020B0604030504040204" pitchFamily="34" charset="0"/>
              </a:rPr>
              <a:t>Filter area </a:t>
            </a:r>
            <a:r>
              <a:rPr lang="en-US" altLang="en-US" sz="1000" dirty="0">
                <a:solidFill>
                  <a:schemeClr val="accent5"/>
                </a:solidFill>
                <a:latin typeface="Verdana" panose="020B0604030504040204" pitchFamily="34" charset="0"/>
                <a:sym typeface="Wingdings" pitchFamily="2" charset="2"/>
              </a:rPr>
              <a:t></a:t>
            </a:r>
            <a:endParaRPr lang="en-US" altLang="en-US" sz="1000" dirty="0">
              <a:solidFill>
                <a:schemeClr val="accent5"/>
              </a:solidFill>
              <a:latin typeface="Verdana" panose="020B0604030504040204" pitchFamily="34" charset="0"/>
            </a:endParaRPr>
          </a:p>
        </p:txBody>
      </p:sp>
      <p:pic>
        <p:nvPicPr>
          <p:cNvPr id="94215" name="Picture 7">
            <a:extLst>
              <a:ext uri="{FF2B5EF4-FFF2-40B4-BE49-F238E27FC236}">
                <a16:creationId xmlns:a16="http://schemas.microsoft.com/office/drawing/2014/main" id="{B79706EE-523D-582F-C398-0A6B24978E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3390900"/>
            <a:ext cx="3886200" cy="346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5234" name="Picture 5">
            <a:extLst>
              <a:ext uri="{FF2B5EF4-FFF2-40B4-BE49-F238E27FC236}">
                <a16:creationId xmlns:a16="http://schemas.microsoft.com/office/drawing/2014/main" id="{6F760D1A-1B49-E728-3219-025B0A37166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6588" y="76200"/>
            <a:ext cx="5789612"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5" name="Title 1">
            <a:extLst>
              <a:ext uri="{FF2B5EF4-FFF2-40B4-BE49-F238E27FC236}">
                <a16:creationId xmlns:a16="http://schemas.microsoft.com/office/drawing/2014/main" id="{32ED0760-B55E-62B6-F8DE-1E20679C291E}"/>
              </a:ext>
            </a:extLst>
          </p:cNvPr>
          <p:cNvSpPr>
            <a:spLocks noGrp="1" noChangeArrowheads="1"/>
          </p:cNvSpPr>
          <p:nvPr>
            <p:ph type="title"/>
          </p:nvPr>
        </p:nvSpPr>
        <p:spPr/>
        <p:txBody>
          <a:bodyPr/>
          <a:lstStyle/>
          <a:p>
            <a:r>
              <a:rPr lang="en-US" altLang="en-US"/>
              <a:t>Prompt for Workspace on Startup</a:t>
            </a:r>
          </a:p>
        </p:txBody>
      </p:sp>
      <p:sp>
        <p:nvSpPr>
          <p:cNvPr id="3" name="Content Placeholder 2">
            <a:extLst>
              <a:ext uri="{FF2B5EF4-FFF2-40B4-BE49-F238E27FC236}">
                <a16:creationId xmlns:a16="http://schemas.microsoft.com/office/drawing/2014/main" id="{D29FBD4E-F989-CB0C-F63C-86EC30752E33}"/>
              </a:ext>
            </a:extLst>
          </p:cNvPr>
          <p:cNvSpPr>
            <a:spLocks noGrp="1"/>
          </p:cNvSpPr>
          <p:nvPr>
            <p:ph idx="1"/>
          </p:nvPr>
        </p:nvSpPr>
        <p:spPr>
          <a:xfrm>
            <a:off x="381000" y="1295403"/>
            <a:ext cx="10668000" cy="5027613"/>
          </a:xfrm>
        </p:spPr>
        <p:txBody>
          <a:bodyPr/>
          <a:lstStyle/>
          <a:p>
            <a:pPr>
              <a:defRPr/>
            </a:pPr>
            <a:r>
              <a:rPr lang="en-US" sz="1600" dirty="0"/>
              <a:t>When you launch IDz for the first time you will be prompted for a Workspace</a:t>
            </a:r>
          </a:p>
          <a:p>
            <a:pPr>
              <a:defRPr/>
            </a:pPr>
            <a:endParaRPr lang="en-US" sz="1050" dirty="0"/>
          </a:p>
          <a:p>
            <a:pPr>
              <a:defRPr/>
            </a:pPr>
            <a:r>
              <a:rPr lang="en-US" sz="1600" dirty="0"/>
              <a:t>But – if you checked the box </a:t>
            </a:r>
            <a:r>
              <a:rPr lang="en-US" sz="1600" dirty="0">
                <a:sym typeface="Wingdings" panose="05000000000000000000" pitchFamily="2" charset="2"/>
              </a:rPr>
              <a:t>labelled “</a:t>
            </a:r>
            <a:r>
              <a:rPr lang="en-US" sz="1600" b="1" i="1" dirty="0">
                <a:sym typeface="Wingdings" panose="05000000000000000000" pitchFamily="2" charset="2"/>
              </a:rPr>
              <a:t>Use this as the default and do not ask again</a:t>
            </a:r>
            <a:r>
              <a:rPr lang="en-US" sz="1600" dirty="0">
                <a:sym typeface="Wingdings" panose="05000000000000000000" pitchFamily="2" charset="2"/>
              </a:rPr>
              <a:t>” that’s the last time you’ll be prompted </a:t>
            </a:r>
          </a:p>
          <a:p>
            <a:pPr>
              <a:defRPr/>
            </a:pPr>
            <a:endParaRPr lang="en-US" sz="1600" dirty="0">
              <a:sym typeface="Wingdings" panose="05000000000000000000" pitchFamily="2" charset="2"/>
            </a:endParaRPr>
          </a:p>
          <a:p>
            <a:pPr>
              <a:defRPr/>
            </a:pPr>
            <a:r>
              <a:rPr lang="en-US" sz="1600" dirty="0">
                <a:sym typeface="Wingdings" panose="05000000000000000000" pitchFamily="2" charset="2"/>
              </a:rPr>
              <a:t>If you want the prompts back; From the Window menu, Preferences  navigate to                General &gt; Startup and Shutdown &gt; Workspaces.                                                                                  Check the box: </a:t>
            </a:r>
            <a:r>
              <a:rPr lang="en-US" sz="1600" b="1" dirty="0">
                <a:sym typeface="Wingdings" panose="05000000000000000000" pitchFamily="2" charset="2"/>
              </a:rPr>
              <a:t>Prompt for workspace on startup</a:t>
            </a:r>
            <a:endParaRPr lang="en-US" sz="1600" b="1" dirty="0"/>
          </a:p>
          <a:p>
            <a:pPr>
              <a:defRPr/>
            </a:pPr>
            <a:endParaRPr lang="en-US" sz="1600" dirty="0"/>
          </a:p>
          <a:p>
            <a:pPr>
              <a:defRPr/>
            </a:pPr>
            <a:endParaRPr lang="en-US" sz="1600" dirty="0"/>
          </a:p>
        </p:txBody>
      </p:sp>
      <p:pic>
        <p:nvPicPr>
          <p:cNvPr id="95236" name="Picture 4">
            <a:extLst>
              <a:ext uri="{FF2B5EF4-FFF2-40B4-BE49-F238E27FC236}">
                <a16:creationId xmlns:a16="http://schemas.microsoft.com/office/drawing/2014/main" id="{AB1CB25B-3784-4CE2-90F4-E5D48BFB613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3546475"/>
            <a:ext cx="5867400" cy="309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38" name="Picture 6">
            <a:extLst>
              <a:ext uri="{FF2B5EF4-FFF2-40B4-BE49-F238E27FC236}">
                <a16:creationId xmlns:a16="http://schemas.microsoft.com/office/drawing/2014/main" id="{CF0C6D77-0174-B138-C8EE-37289E56C77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76403" y="3700463"/>
            <a:ext cx="1897063"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9" name="Right Arrow 7">
            <a:extLst>
              <a:ext uri="{FF2B5EF4-FFF2-40B4-BE49-F238E27FC236}">
                <a16:creationId xmlns:a16="http://schemas.microsoft.com/office/drawing/2014/main" id="{A1A5BF59-90CD-F2D2-5750-2908BE57E93E}"/>
              </a:ext>
            </a:extLst>
          </p:cNvPr>
          <p:cNvSpPr>
            <a:spLocks noChangeArrowheads="1"/>
          </p:cNvSpPr>
          <p:nvPr/>
        </p:nvSpPr>
        <p:spPr bwMode="auto">
          <a:xfrm>
            <a:off x="3657600" y="4724400"/>
            <a:ext cx="1055688" cy="304800"/>
          </a:xfrm>
          <a:prstGeom prst="rightArrow">
            <a:avLst>
              <a:gd name="adj1" fmla="val 50000"/>
              <a:gd name="adj2" fmla="val 49997"/>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cxnSp>
        <p:nvCxnSpPr>
          <p:cNvPr id="95240" name="Straight Arrow Connector 9">
            <a:extLst>
              <a:ext uri="{FF2B5EF4-FFF2-40B4-BE49-F238E27FC236}">
                <a16:creationId xmlns:a16="http://schemas.microsoft.com/office/drawing/2014/main" id="{2E7CB1B4-0569-5CB8-7725-EB1475F66879}"/>
              </a:ext>
            </a:extLst>
          </p:cNvPr>
          <p:cNvCxnSpPr>
            <a:cxnSpLocks noChangeShapeType="1"/>
          </p:cNvCxnSpPr>
          <p:nvPr/>
        </p:nvCxnSpPr>
        <p:spPr bwMode="auto">
          <a:xfrm>
            <a:off x="6088066" y="3546478"/>
            <a:ext cx="617537" cy="568325"/>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Rectangle 1">
            <a:extLst>
              <a:ext uri="{FF2B5EF4-FFF2-40B4-BE49-F238E27FC236}">
                <a16:creationId xmlns:a16="http://schemas.microsoft.com/office/drawing/2014/main" id="{E3A63E85-9F6D-AA71-A4AB-6955E2D69240}"/>
              </a:ext>
            </a:extLst>
          </p:cNvPr>
          <p:cNvSpPr/>
          <p:nvPr/>
        </p:nvSpPr>
        <p:spPr bwMode="auto">
          <a:xfrm>
            <a:off x="7620000" y="1219200"/>
            <a:ext cx="1676400" cy="228600"/>
          </a:xfrm>
          <a:prstGeom prst="rect">
            <a:avLst/>
          </a:prstGeom>
          <a:noFill/>
          <a:ln w="22225">
            <a:solidFill>
              <a:srgbClr val="FFC00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D84F2D9A-80AF-DE05-5578-753CEC9855AC}"/>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Product Names and Releases</a:t>
            </a:r>
          </a:p>
        </p:txBody>
      </p:sp>
      <p:sp>
        <p:nvSpPr>
          <p:cNvPr id="10243" name="Rectangle 3">
            <a:extLst>
              <a:ext uri="{FF2B5EF4-FFF2-40B4-BE49-F238E27FC236}">
                <a16:creationId xmlns:a16="http://schemas.microsoft.com/office/drawing/2014/main" id="{58C71C9B-AC70-754B-52C0-F017EE90A61A}"/>
              </a:ext>
            </a:extLst>
          </p:cNvPr>
          <p:cNvSpPr>
            <a:spLocks noGrp="1" noChangeArrowheads="1"/>
          </p:cNvSpPr>
          <p:nvPr>
            <p:ph idx="1"/>
          </p:nvPr>
        </p:nvSpPr>
        <p:spPr>
          <a:xfrm>
            <a:off x="914400" y="1188244"/>
            <a:ext cx="10363200" cy="4481512"/>
          </a:xfrm>
        </p:spPr>
        <p:txBody>
          <a:bodyPr/>
          <a:lstStyle/>
          <a:p>
            <a:pPr>
              <a:defRPr/>
            </a:pPr>
            <a:r>
              <a:rPr lang="en-US" altLang="en-US" sz="2000" dirty="0"/>
              <a:t>There are three separately named products:</a:t>
            </a:r>
          </a:p>
          <a:p>
            <a:pPr marL="344488" lvl="1" indent="0">
              <a:buNone/>
              <a:defRPr/>
            </a:pPr>
            <a:r>
              <a:rPr lang="en-US" altLang="en-US" sz="2400" dirty="0"/>
              <a:t>1. RDz </a:t>
            </a:r>
            <a:r>
              <a:rPr lang="en-US" altLang="en-US" sz="2400" dirty="0">
                <a:sym typeface="Wingdings" panose="05000000000000000000" pitchFamily="2" charset="2"/>
              </a:rPr>
              <a:t> Released 2009</a:t>
            </a:r>
          </a:p>
          <a:p>
            <a:pPr marL="123444" lvl="2" indent="0" eaLnBrk="1" hangingPunct="1">
              <a:buNone/>
              <a:defRPr/>
            </a:pPr>
            <a:r>
              <a:rPr lang="en-US" altLang="en-US" sz="1800" dirty="0">
                <a:sym typeface="Wingdings" panose="05000000000000000000" pitchFamily="2" charset="2"/>
              </a:rPr>
              <a:t>  	RDz’s predecessor solutions </a:t>
            </a:r>
            <a:r>
              <a:rPr lang="en-US" altLang="en-US" sz="1600" b="1" dirty="0">
                <a:sym typeface="Wingdings" panose="05000000000000000000" pitchFamily="2" charset="2"/>
              </a:rPr>
              <a:t>(WSED/WSAD) </a:t>
            </a:r>
            <a:r>
              <a:rPr lang="en-US" altLang="en-US" sz="1800" dirty="0">
                <a:sym typeface="Wingdings" panose="05000000000000000000" pitchFamily="2" charset="2"/>
              </a:rPr>
              <a:t>went G.A. in 2003</a:t>
            </a:r>
          </a:p>
          <a:p>
            <a:pPr marL="123444" lvl="2" indent="0" eaLnBrk="1" hangingPunct="1">
              <a:buNone/>
              <a:defRPr/>
            </a:pPr>
            <a:endParaRPr lang="en-US" altLang="en-US" sz="1800" dirty="0">
              <a:sym typeface="Wingdings" panose="05000000000000000000" pitchFamily="2" charset="2"/>
            </a:endParaRPr>
          </a:p>
          <a:p>
            <a:pPr marL="344488" lvl="1" indent="0">
              <a:buNone/>
              <a:defRPr/>
            </a:pPr>
            <a:r>
              <a:rPr lang="en-US" altLang="en-US" sz="2400" dirty="0">
                <a:sym typeface="Wingdings" panose="05000000000000000000" pitchFamily="2" charset="2"/>
              </a:rPr>
              <a:t>2. IDz  Released 2016</a:t>
            </a:r>
          </a:p>
          <a:p>
            <a:pPr marL="123444" lvl="2" indent="0" eaLnBrk="1" hangingPunct="1">
              <a:buNone/>
              <a:defRPr/>
            </a:pPr>
            <a:r>
              <a:rPr lang="en-US" altLang="en-US" sz="1800" dirty="0">
                <a:sym typeface="Wingdings" panose="05000000000000000000" pitchFamily="2" charset="2"/>
              </a:rPr>
              <a:t>  	Same client &amp; server software with - functional updates to IDz v9.5</a:t>
            </a:r>
          </a:p>
          <a:p>
            <a:pPr marL="123444" lvl="2" indent="0" eaLnBrk="1" hangingPunct="1">
              <a:buNone/>
              <a:defRPr/>
            </a:pPr>
            <a:endParaRPr lang="en-US" altLang="en-US" sz="1800" dirty="0">
              <a:sym typeface="Wingdings" panose="05000000000000000000" pitchFamily="2" charset="2"/>
            </a:endParaRPr>
          </a:p>
          <a:p>
            <a:pPr marL="344488" lvl="1" indent="0">
              <a:buNone/>
              <a:defRPr/>
            </a:pPr>
            <a:r>
              <a:rPr lang="en-US" altLang="en-US" sz="2400" dirty="0">
                <a:sym typeface="Wingdings" panose="05000000000000000000" pitchFamily="2" charset="2"/>
              </a:rPr>
              <a:t>3. ADFz  Released 2016</a:t>
            </a:r>
          </a:p>
          <a:p>
            <a:pPr marL="123444" lvl="2" indent="0" eaLnBrk="1" hangingPunct="1">
              <a:buNone/>
              <a:defRPr/>
            </a:pPr>
            <a:r>
              <a:rPr lang="en-US" altLang="en-US" sz="1800" dirty="0">
                <a:sym typeface="Wingdings" panose="05000000000000000000" pitchFamily="2" charset="2"/>
              </a:rPr>
              <a:t>  	Same client &amp; server software as IDz.  Also contains Problem Determination Tools</a:t>
            </a:r>
          </a:p>
          <a:p>
            <a:pPr marL="246888" lvl="3" indent="0" eaLnBrk="1" hangingPunct="1">
              <a:buNone/>
              <a:defRPr/>
            </a:pPr>
            <a:r>
              <a:rPr lang="en-US" altLang="en-US" sz="1600" dirty="0">
                <a:sym typeface="Wingdings" panose="05000000000000000000" pitchFamily="2" charset="2"/>
              </a:rPr>
              <a:t>  	    Debug Tool, File Manager, Fault Analyzer and Application Performance Analyzer</a:t>
            </a:r>
          </a:p>
          <a:p>
            <a:pPr marL="1023938" lvl="3" indent="0">
              <a:buNone/>
              <a:defRPr/>
            </a:pPr>
            <a:endParaRPr lang="en-US" altLang="en-US" sz="2800" dirty="0">
              <a:sym typeface="Wingdings" panose="05000000000000000000" pitchFamily="2" charset="2"/>
            </a:endParaRPr>
          </a:p>
          <a:p>
            <a:pPr marL="1023938" lvl="3" indent="0">
              <a:buNone/>
              <a:defRPr/>
            </a:pPr>
            <a:endParaRPr lang="en-US" altLang="en-US" sz="2800" dirty="0">
              <a:sym typeface="Wingdings" panose="05000000000000000000" pitchFamily="2" charset="2"/>
            </a:endParaRPr>
          </a:p>
          <a:p>
            <a:pPr eaLnBrk="1" hangingPunct="1">
              <a:defRPr/>
            </a:pPr>
            <a:endParaRPr lang="en-US" altLang="en-US" sz="700" dirty="0">
              <a:sym typeface="Wingdings" panose="05000000000000000000" pitchFamily="2" charset="2"/>
            </a:endParaRPr>
          </a:p>
          <a:p>
            <a:pPr algn="ctr">
              <a:defRPr/>
            </a:pPr>
            <a:r>
              <a:rPr lang="en-US" altLang="en-US" sz="2000" i="1" dirty="0">
                <a:solidFill>
                  <a:srgbClr val="C00000"/>
                </a:solidFill>
                <a:sym typeface="Wingdings" panose="05000000000000000000" pitchFamily="2" charset="2"/>
              </a:rPr>
              <a:t>Note that you can use IDz v14 or ADFz in this course. But the instructor will be demonstrating using the latest release from IBM - and the client menus you see may be slightly different.</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557D4889-6B4A-DD61-A329-78B9F2CB47F2}"/>
              </a:ext>
            </a:extLst>
          </p:cNvPr>
          <p:cNvSpPr>
            <a:spLocks noGrp="1" noChangeArrowheads="1"/>
          </p:cNvSpPr>
          <p:nvPr>
            <p:ph type="title"/>
          </p:nvPr>
        </p:nvSpPr>
        <p:spPr/>
        <p:txBody>
          <a:bodyPr/>
          <a:lstStyle/>
          <a:p>
            <a:pPr eaLnBrk="1" hangingPunct="1"/>
            <a:r>
              <a:rPr lang="en-US" altLang="en-US"/>
              <a:t>Optional Topic – </a:t>
            </a:r>
            <a:r>
              <a:rPr lang="en-US" altLang="en-US" b="0"/>
              <a:t>Named Marks</a:t>
            </a:r>
          </a:p>
        </p:txBody>
      </p:sp>
      <p:sp>
        <p:nvSpPr>
          <p:cNvPr id="96259" name="Rectangle 3">
            <a:extLst>
              <a:ext uri="{FF2B5EF4-FFF2-40B4-BE49-F238E27FC236}">
                <a16:creationId xmlns:a16="http://schemas.microsoft.com/office/drawing/2014/main" id="{B8570A5F-0EB2-FAA9-2C64-A758AAF88C1E}"/>
              </a:ext>
            </a:extLst>
          </p:cNvPr>
          <p:cNvSpPr>
            <a:spLocks noGrp="1" noChangeArrowheads="1"/>
          </p:cNvSpPr>
          <p:nvPr>
            <p:ph idx="1"/>
          </p:nvPr>
        </p:nvSpPr>
        <p:spPr>
          <a:xfrm>
            <a:off x="610409" y="776291"/>
            <a:ext cx="9948057" cy="5621337"/>
          </a:xfrm>
        </p:spPr>
        <p:txBody>
          <a:bodyPr/>
          <a:lstStyle/>
          <a:p>
            <a:pPr eaLnBrk="1" hangingPunct="1"/>
            <a:r>
              <a:rPr lang="en-US" altLang="en-US" sz="1800" dirty="0"/>
              <a:t>Another way of supporting ISPF Labels is through the use of Named Marks</a:t>
            </a:r>
          </a:p>
          <a:p>
            <a:pPr eaLnBrk="1" hangingPunct="1"/>
            <a:r>
              <a:rPr lang="en-US" altLang="en-US" sz="1800" dirty="0"/>
              <a:t>This allows you to:</a:t>
            </a:r>
          </a:p>
          <a:p>
            <a:pPr lvl="1" eaLnBrk="1" hangingPunct="1"/>
            <a:r>
              <a:rPr lang="en-US" altLang="en-US" sz="1600" dirty="0"/>
              <a:t>Set various named marks throughout your source code</a:t>
            </a:r>
          </a:p>
          <a:p>
            <a:pPr lvl="1" eaLnBrk="1" hangingPunct="1"/>
            <a:r>
              <a:rPr lang="en-US" altLang="en-US" sz="1600" dirty="0"/>
              <a:t>Navigate back to the named marks 				                              with minimal effort 							           (like ISPF labels but easier) </a:t>
            </a:r>
          </a:p>
          <a:p>
            <a:pPr lvl="1" eaLnBrk="1" hangingPunct="1"/>
            <a:endParaRPr lang="en-US" altLang="en-US" sz="1600" dirty="0"/>
          </a:p>
          <a:p>
            <a:pPr eaLnBrk="1" hangingPunct="1"/>
            <a:r>
              <a:rPr lang="en-US" altLang="en-US" sz="1800" dirty="0"/>
              <a:t>Marks are a two step process:</a:t>
            </a:r>
          </a:p>
          <a:p>
            <a:pPr eaLnBrk="1" hangingPunct="1">
              <a:buFont typeface="Wingdings" pitchFamily="2" charset="2"/>
              <a:buNone/>
            </a:pPr>
            <a:r>
              <a:rPr lang="en-US" altLang="en-US" sz="1800" dirty="0"/>
              <a:t>    From the editor:</a:t>
            </a:r>
          </a:p>
          <a:p>
            <a:pPr lvl="1" eaLnBrk="1" hangingPunct="1"/>
            <a:r>
              <a:rPr lang="en-US" altLang="en-US" sz="1600" dirty="0"/>
              <a:t>Select a line in which to set a Mark</a:t>
            </a:r>
          </a:p>
          <a:p>
            <a:pPr lvl="1" eaLnBrk="1" hangingPunct="1"/>
            <a:r>
              <a:rPr lang="en-US" altLang="en-US" sz="1600" dirty="0"/>
              <a:t>From the Edit menu</a:t>
            </a:r>
          </a:p>
          <a:p>
            <a:pPr lvl="2" eaLnBrk="1" hangingPunct="1"/>
            <a:r>
              <a:rPr lang="en-US" altLang="en-US" sz="1400" dirty="0"/>
              <a:t>Name a Mark…</a:t>
            </a:r>
          </a:p>
          <a:p>
            <a:pPr lvl="3" eaLnBrk="1" hangingPunct="1"/>
            <a:r>
              <a:rPr lang="en-US" altLang="en-US" sz="1200" dirty="0"/>
              <a:t>Mark      &gt;  Name a Mark…</a:t>
            </a:r>
          </a:p>
          <a:p>
            <a:pPr lvl="3" eaLnBrk="1" hangingPunct="1"/>
            <a:r>
              <a:rPr lang="en-US" altLang="en-US" sz="1200" dirty="0"/>
              <a:t>Find Other  &gt;  Find Mark</a:t>
            </a:r>
          </a:p>
          <a:p>
            <a:pPr lvl="3" eaLnBrk="1" hangingPunct="1"/>
            <a:endParaRPr lang="en-US" altLang="en-US" sz="1200" dirty="0"/>
          </a:p>
          <a:p>
            <a:pPr lvl="3" eaLnBrk="1" hangingPunct="1"/>
            <a:endParaRPr lang="en-US" altLang="en-US" sz="800" dirty="0"/>
          </a:p>
          <a:p>
            <a:pPr eaLnBrk="1" hangingPunct="1"/>
            <a:r>
              <a:rPr lang="en-US" altLang="en-US" sz="1800" dirty="0"/>
              <a:t>Mark names are case-sensitive</a:t>
            </a:r>
          </a:p>
          <a:p>
            <a:pPr lvl="3" eaLnBrk="1" hangingPunct="1"/>
            <a:endParaRPr lang="en-US" altLang="en-US" sz="1200" dirty="0"/>
          </a:p>
          <a:p>
            <a:pPr lvl="3" eaLnBrk="1" hangingPunct="1"/>
            <a:endParaRPr lang="en-US" altLang="en-US" sz="800" dirty="0"/>
          </a:p>
          <a:p>
            <a:pPr eaLnBrk="1" hangingPunct="1"/>
            <a:r>
              <a:rPr lang="en-US" altLang="en-US" sz="1800" dirty="0"/>
              <a:t>Note that Marks do </a:t>
            </a:r>
            <a:r>
              <a:rPr lang="en-US" altLang="en-US" sz="1800" u="sng" dirty="0"/>
              <a:t>not</a:t>
            </a:r>
            <a:r>
              <a:rPr lang="en-US" altLang="en-US" sz="1800" dirty="0"/>
              <a:t>:</a:t>
            </a:r>
          </a:p>
          <a:p>
            <a:pPr lvl="1" eaLnBrk="1" hangingPunct="1"/>
            <a:r>
              <a:rPr lang="en-US" altLang="en-US" sz="1600" dirty="0"/>
              <a:t>Persist after you've closed your 					                         editing session</a:t>
            </a:r>
          </a:p>
          <a:p>
            <a:pPr lvl="1" eaLnBrk="1" hangingPunct="1"/>
            <a:r>
              <a:rPr lang="en-US" altLang="en-US" sz="1600" dirty="0"/>
              <a:t>Become part of your source code</a:t>
            </a:r>
          </a:p>
        </p:txBody>
      </p:sp>
      <p:pic>
        <p:nvPicPr>
          <p:cNvPr id="96260" name="Picture 5">
            <a:extLst>
              <a:ext uri="{FF2B5EF4-FFF2-40B4-BE49-F238E27FC236}">
                <a16:creationId xmlns:a16="http://schemas.microsoft.com/office/drawing/2014/main" id="{9F9FC291-A87C-97AD-A113-8E4F93309A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1863728"/>
            <a:ext cx="5181600" cy="499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E16826F3-B19B-FC15-A8BC-B07544353B6A}"/>
              </a:ext>
            </a:extLst>
          </p:cNvPr>
          <p:cNvSpPr>
            <a:spLocks noGrp="1" noChangeArrowheads="1"/>
          </p:cNvSpPr>
          <p:nvPr>
            <p:ph type="title"/>
          </p:nvPr>
        </p:nvSpPr>
        <p:spPr/>
        <p:txBody>
          <a:bodyPr/>
          <a:lstStyle/>
          <a:p>
            <a:pPr eaLnBrk="1" hangingPunct="1"/>
            <a:r>
              <a:rPr lang="en-US" altLang="en-US" dirty="0"/>
              <a:t>Optional Topic – </a:t>
            </a:r>
            <a:r>
              <a:rPr lang="en-US" altLang="en-US" b="0" dirty="0"/>
              <a:t>Turn off Unreachable Code Warnings </a:t>
            </a:r>
            <a:r>
              <a:rPr lang="en-US" altLang="en-US" sz="2000" dirty="0"/>
              <a:t>(IDz v14.1.6 &amp; Later)</a:t>
            </a:r>
            <a:endParaRPr lang="en-US" altLang="en-US" b="0" dirty="0"/>
          </a:p>
        </p:txBody>
      </p:sp>
      <p:sp>
        <p:nvSpPr>
          <p:cNvPr id="97283" name="Rectangle 3">
            <a:extLst>
              <a:ext uri="{FF2B5EF4-FFF2-40B4-BE49-F238E27FC236}">
                <a16:creationId xmlns:a16="http://schemas.microsoft.com/office/drawing/2014/main" id="{43E0FB85-3853-ADB8-55DB-5733DC46A776}"/>
              </a:ext>
            </a:extLst>
          </p:cNvPr>
          <p:cNvSpPr>
            <a:spLocks noGrp="1" noChangeArrowheads="1"/>
          </p:cNvSpPr>
          <p:nvPr>
            <p:ph idx="1"/>
          </p:nvPr>
        </p:nvSpPr>
        <p:spPr>
          <a:xfrm>
            <a:off x="685801" y="776291"/>
            <a:ext cx="9872666" cy="5621337"/>
          </a:xfrm>
        </p:spPr>
        <p:txBody>
          <a:bodyPr/>
          <a:lstStyle/>
          <a:p>
            <a:pPr eaLnBrk="1" hangingPunct="1"/>
            <a:r>
              <a:rPr lang="en-US" altLang="en-US" sz="1800" dirty="0"/>
              <a:t>IDz can detect Unreachable ("dead") code. Before IDz v14.1.6 Unreachable Code functionality was part of the base menu actions from inside of code edit.</a:t>
            </a:r>
          </a:p>
          <a:p>
            <a:pPr eaLnBrk="1" hangingPunct="1"/>
            <a:r>
              <a:rPr lang="en-US" altLang="en-US" sz="1800" dirty="0"/>
              <a:t>But starting in v14.1.6 IBM moved the feature to Preferences - and left warnings on by default.</a:t>
            </a:r>
          </a:p>
          <a:p>
            <a:pPr eaLnBrk="1" hangingPunct="1"/>
            <a:endParaRPr lang="en-US" altLang="en-US" sz="1800" dirty="0"/>
          </a:p>
          <a:p>
            <a:pPr eaLnBrk="1" hangingPunct="1"/>
            <a:r>
              <a:rPr lang="en-US" altLang="en-US" sz="1800" dirty="0"/>
              <a:t>    To turn off/on the warnings:</a:t>
            </a:r>
          </a:p>
          <a:p>
            <a:pPr lvl="3"/>
            <a:r>
              <a:rPr lang="en-US" altLang="en-US" sz="1400" dirty="0"/>
              <a:t> Window </a:t>
            </a:r>
            <a:r>
              <a:rPr lang="en-US" altLang="en-US" sz="1400" dirty="0">
                <a:sym typeface="Wingdings" pitchFamily="2" charset="2"/>
              </a:rPr>
              <a:t> Preferences</a:t>
            </a:r>
          </a:p>
          <a:p>
            <a:pPr lvl="3"/>
            <a:r>
              <a:rPr lang="en-US" altLang="en-US" sz="1400" dirty="0">
                <a:sym typeface="Wingdings" pitchFamily="2" charset="2"/>
              </a:rPr>
              <a:t> COBOL  Real Time Syntax Check</a:t>
            </a:r>
            <a:r>
              <a:rPr lang="en-US" altLang="en-US" sz="1400" dirty="0"/>
              <a:t>		</a:t>
            </a:r>
          </a:p>
        </p:txBody>
      </p:sp>
      <p:pic>
        <p:nvPicPr>
          <p:cNvPr id="97284" name="Picture 1">
            <a:extLst>
              <a:ext uri="{FF2B5EF4-FFF2-40B4-BE49-F238E27FC236}">
                <a16:creationId xmlns:a16="http://schemas.microsoft.com/office/drawing/2014/main" id="{3AC36EEF-92ED-5E16-8A0B-C816647C4B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4300" y="1981203"/>
            <a:ext cx="5473700" cy="473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8306" name="Title 1">
            <a:extLst>
              <a:ext uri="{FF2B5EF4-FFF2-40B4-BE49-F238E27FC236}">
                <a16:creationId xmlns:a16="http://schemas.microsoft.com/office/drawing/2014/main" id="{E3AF372B-CA84-596F-B829-D75358CCF4DE}"/>
              </a:ext>
            </a:extLst>
          </p:cNvPr>
          <p:cNvSpPr>
            <a:spLocks noGrp="1" noChangeArrowheads="1"/>
          </p:cNvSpPr>
          <p:nvPr>
            <p:ph type="title"/>
          </p:nvPr>
        </p:nvSpPr>
        <p:spPr/>
        <p:txBody>
          <a:bodyPr/>
          <a:lstStyle/>
          <a:p>
            <a:r>
              <a:rPr lang="en-US" altLang="en-US" b="0"/>
              <a:t>Customizing the number of </a:t>
            </a:r>
            <a:r>
              <a:rPr lang="en-US" altLang="en-US"/>
              <a:t>“Most recently opened files”</a:t>
            </a:r>
          </a:p>
        </p:txBody>
      </p:sp>
      <p:sp>
        <p:nvSpPr>
          <p:cNvPr id="98307" name="Content Placeholder 2">
            <a:extLst>
              <a:ext uri="{FF2B5EF4-FFF2-40B4-BE49-F238E27FC236}">
                <a16:creationId xmlns:a16="http://schemas.microsoft.com/office/drawing/2014/main" id="{2F8C9712-25B8-6A77-B218-D15B04CD42D8}"/>
              </a:ext>
            </a:extLst>
          </p:cNvPr>
          <p:cNvSpPr>
            <a:spLocks noGrp="1" noChangeArrowheads="1"/>
          </p:cNvSpPr>
          <p:nvPr>
            <p:ph idx="1"/>
          </p:nvPr>
        </p:nvSpPr>
        <p:spPr>
          <a:xfrm>
            <a:off x="762000" y="3276600"/>
            <a:ext cx="6553200" cy="3074988"/>
          </a:xfrm>
        </p:spPr>
        <p:txBody>
          <a:bodyPr/>
          <a:lstStyle/>
          <a:p>
            <a:r>
              <a:rPr lang="en-US" altLang="en-US" sz="1600" dirty="0"/>
              <a:t>It’s often useful to be able to access a file that you just opened – because:</a:t>
            </a:r>
          </a:p>
          <a:p>
            <a:pPr lvl="1"/>
            <a:r>
              <a:rPr lang="en-US" altLang="en-US" sz="1400" dirty="0"/>
              <a:t>You’re not done working</a:t>
            </a:r>
          </a:p>
          <a:p>
            <a:pPr lvl="1"/>
            <a:r>
              <a:rPr lang="en-US" altLang="en-US" sz="1400" dirty="0"/>
              <a:t>You thought you were done (but you’re really not)</a:t>
            </a:r>
          </a:p>
          <a:p>
            <a:r>
              <a:rPr lang="en-US" altLang="en-US" sz="1600" dirty="0"/>
              <a:t>IDz provides a “most recently opened files” list – accessible from the </a:t>
            </a:r>
            <a:r>
              <a:rPr lang="en-US" altLang="en-US" sz="1600" b="1" dirty="0"/>
              <a:t>File</a:t>
            </a:r>
            <a:r>
              <a:rPr lang="en-US" altLang="en-US" sz="1600" dirty="0"/>
              <a:t> menu at the top of the Workbench</a:t>
            </a:r>
            <a:endParaRPr lang="en-US" altLang="en-US" sz="1600" dirty="0">
              <a:sym typeface="Wingdings" pitchFamily="2" charset="2"/>
            </a:endParaRPr>
          </a:p>
          <a:p>
            <a:r>
              <a:rPr lang="en-US" altLang="en-US" sz="1600" dirty="0">
                <a:sym typeface="Wingdings" pitchFamily="2" charset="2"/>
              </a:rPr>
              <a:t>The default number of files to show is: </a:t>
            </a:r>
            <a:r>
              <a:rPr lang="en-US" altLang="en-US" sz="1600" b="1" dirty="0">
                <a:sym typeface="Wingdings" pitchFamily="2" charset="2"/>
              </a:rPr>
              <a:t>4</a:t>
            </a:r>
          </a:p>
          <a:p>
            <a:r>
              <a:rPr lang="en-US" altLang="en-US" sz="1600" dirty="0">
                <a:sym typeface="Wingdings" pitchFamily="2" charset="2"/>
              </a:rPr>
              <a:t>To raise/lower that number:</a:t>
            </a:r>
          </a:p>
          <a:p>
            <a:pPr lvl="1"/>
            <a:r>
              <a:rPr lang="en-US" altLang="en-US" sz="1400" dirty="0">
                <a:sym typeface="Wingdings" pitchFamily="2" charset="2"/>
              </a:rPr>
              <a:t>From Window   &gt;   Preferences</a:t>
            </a:r>
          </a:p>
          <a:p>
            <a:pPr lvl="1"/>
            <a:r>
              <a:rPr lang="en-US" altLang="en-US" sz="1400" dirty="0">
                <a:sym typeface="Wingdings" pitchFamily="2" charset="2"/>
              </a:rPr>
              <a:t>General    &gt;  Editors</a:t>
            </a:r>
          </a:p>
          <a:p>
            <a:pPr lvl="2"/>
            <a:r>
              <a:rPr lang="en-US" altLang="en-US" sz="1200" dirty="0">
                <a:sym typeface="Wingdings" pitchFamily="2" charset="2"/>
              </a:rPr>
              <a:t>Change the: Size of recently opened files list</a:t>
            </a:r>
          </a:p>
          <a:p>
            <a:pPr lvl="1"/>
            <a:r>
              <a:rPr lang="en-US" altLang="en-US" sz="1400" b="1" dirty="0">
                <a:sym typeface="Wingdings" pitchFamily="2" charset="2"/>
              </a:rPr>
              <a:t>Click Apply  then Okay</a:t>
            </a:r>
          </a:p>
          <a:p>
            <a:r>
              <a:rPr lang="en-US" altLang="en-US" sz="1600" dirty="0">
                <a:sym typeface="Wingdings" pitchFamily="2" charset="2"/>
              </a:rPr>
              <a:t>Note that this list can be used to open both local and Remote (MVS) files</a:t>
            </a:r>
            <a:endParaRPr lang="en-US" altLang="en-US" sz="1600" dirty="0"/>
          </a:p>
        </p:txBody>
      </p:sp>
      <p:pic>
        <p:nvPicPr>
          <p:cNvPr id="98308" name="Picture 4">
            <a:extLst>
              <a:ext uri="{FF2B5EF4-FFF2-40B4-BE49-F238E27FC236}">
                <a16:creationId xmlns:a16="http://schemas.microsoft.com/office/drawing/2014/main" id="{1DE66F62-0CB4-2DC0-0840-FFF0CC80986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0" y="746125"/>
            <a:ext cx="5570538"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09" name="Picture 5">
            <a:extLst>
              <a:ext uri="{FF2B5EF4-FFF2-40B4-BE49-F238E27FC236}">
                <a16:creationId xmlns:a16="http://schemas.microsoft.com/office/drawing/2014/main" id="{330B9392-566C-CB0C-8085-3FD867338DC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39028" y="1371600"/>
            <a:ext cx="3228975" cy="548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3736" name="Straight Arrow Connector 9">
            <a:extLst>
              <a:ext uri="{FF2B5EF4-FFF2-40B4-BE49-F238E27FC236}">
                <a16:creationId xmlns:a16="http://schemas.microsoft.com/office/drawing/2014/main" id="{6699AF59-0C7A-B063-A687-89B2373B27E8}"/>
              </a:ext>
            </a:extLst>
          </p:cNvPr>
          <p:cNvCxnSpPr>
            <a:cxnSpLocks noChangeShapeType="1"/>
          </p:cNvCxnSpPr>
          <p:nvPr/>
        </p:nvCxnSpPr>
        <p:spPr bwMode="auto">
          <a:xfrm>
            <a:off x="5029200" y="2209800"/>
            <a:ext cx="3200400" cy="2971800"/>
          </a:xfrm>
          <a:prstGeom prst="straightConnector1">
            <a:avLst/>
          </a:prstGeom>
          <a:noFill/>
          <a:ln w="31750"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type="triangle" w="med" len="med"/>
          </a:ln>
          <a:effectLst/>
        </p:spPr>
      </p:cxn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9330" name="Slide Number Placeholder 3">
            <a:extLst>
              <a:ext uri="{FF2B5EF4-FFF2-40B4-BE49-F238E27FC236}">
                <a16:creationId xmlns:a16="http://schemas.microsoft.com/office/drawing/2014/main" id="{6235804C-1F14-67ED-D722-6ED85DC93716}"/>
              </a:ext>
            </a:extLst>
          </p:cNvPr>
          <p:cNvSpPr txBox="1">
            <a:spLocks noGrp="1"/>
          </p:cNvSpPr>
          <p:nvPr/>
        </p:nvSpPr>
        <p:spPr bwMode="black">
          <a:xfrm>
            <a:off x="1524003" y="6692900"/>
            <a:ext cx="3667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fld id="{62B55E32-6277-3F42-B1F2-7F3B0533B6C0}" type="slidenum">
              <a:rPr lang="en-US" altLang="en-US" sz="700" b="0">
                <a:cs typeface="Arial" panose="020B0604020202020204" pitchFamily="34" charset="0"/>
              </a:rPr>
              <a:pPr algn="ctr" eaLnBrk="1" hangingPunct="1">
                <a:lnSpc>
                  <a:spcPct val="100000"/>
                </a:lnSpc>
                <a:spcBef>
                  <a:spcPct val="0"/>
                </a:spcBef>
                <a:buClrTx/>
                <a:buFontTx/>
                <a:buNone/>
              </a:pPr>
              <a:t>73</a:t>
            </a:fld>
            <a:endParaRPr lang="en-US" altLang="en-US" sz="700" b="0">
              <a:cs typeface="Arial" panose="020B0604020202020204" pitchFamily="34" charset="0"/>
            </a:endParaRPr>
          </a:p>
        </p:txBody>
      </p:sp>
      <p:sp>
        <p:nvSpPr>
          <p:cNvPr id="99331" name="Rectangle 5">
            <a:extLst>
              <a:ext uri="{FF2B5EF4-FFF2-40B4-BE49-F238E27FC236}">
                <a16:creationId xmlns:a16="http://schemas.microsoft.com/office/drawing/2014/main" id="{F4D52DE7-D1DA-8D29-090F-6C2ACF394910}"/>
              </a:ext>
            </a:extLst>
          </p:cNvPr>
          <p:cNvSpPr>
            <a:spLocks noChangeArrowheads="1"/>
          </p:cNvSpPr>
          <p:nvPr/>
        </p:nvSpPr>
        <p:spPr bwMode="auto">
          <a:xfrm>
            <a:off x="1600203" y="746125"/>
            <a:ext cx="7148513" cy="5181600"/>
          </a:xfrm>
          <a:prstGeom prst="rect">
            <a:avLst/>
          </a:prstGeom>
          <a:noFill/>
          <a:ln w="158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90000"/>
              </a:lnSpc>
              <a:spcBef>
                <a:spcPct val="0"/>
              </a:spcBef>
              <a:buClrTx/>
              <a:buFontTx/>
              <a:buNone/>
            </a:pPr>
            <a:r>
              <a:rPr lang="en-US" altLang="en-US" sz="1800" dirty="0"/>
              <a:t>IDz for z/OS Development, </a:t>
            </a:r>
          </a:p>
          <a:p>
            <a:pPr algn="ctr" eaLnBrk="1" hangingPunct="1">
              <a:lnSpc>
                <a:spcPct val="90000"/>
              </a:lnSpc>
              <a:spcBef>
                <a:spcPct val="0"/>
              </a:spcBef>
              <a:buClrTx/>
              <a:buFontTx/>
              <a:buNone/>
            </a:pPr>
            <a:r>
              <a:rPr lang="en-US" altLang="en-US" sz="1800" dirty="0"/>
              <a:t>Maintenance and Production Application Support</a:t>
            </a:r>
          </a:p>
        </p:txBody>
      </p:sp>
      <p:sp>
        <p:nvSpPr>
          <p:cNvPr id="7" name="Rectangle 6">
            <a:extLst>
              <a:ext uri="{FF2B5EF4-FFF2-40B4-BE49-F238E27FC236}">
                <a16:creationId xmlns:a16="http://schemas.microsoft.com/office/drawing/2014/main" id="{E5609EE6-D18C-2C63-A956-54F8F5847B9B}"/>
              </a:ext>
            </a:extLst>
          </p:cNvPr>
          <p:cNvSpPr/>
          <p:nvPr/>
        </p:nvSpPr>
        <p:spPr bwMode="auto">
          <a:xfrm>
            <a:off x="1679578" y="1431928"/>
            <a:ext cx="7007225" cy="752475"/>
          </a:xfrm>
          <a:prstGeom prst="rect">
            <a:avLst/>
          </a:prstGeom>
          <a:solidFill>
            <a:schemeClr val="accent1">
              <a:lumMod val="20000"/>
              <a:lumOff val="80000"/>
              <a:alpha val="12000"/>
            </a:schemeClr>
          </a:solidFill>
          <a:ln w="9525" cap="flat" cmpd="sng" algn="ctr">
            <a:solidFill>
              <a:schemeClr val="tx1"/>
            </a:solidFill>
            <a:prstDash val="solid"/>
            <a:round/>
            <a:headEnd type="none" w="med" len="med"/>
            <a:tailEnd type="none" w="med" len="med"/>
          </a:ln>
          <a:effectLst/>
        </p:spPr>
        <p:txBody>
          <a:bodyPr/>
          <a:lstStyle/>
          <a:p>
            <a:pPr algn="ctr" eaLnBrk="1" hangingPunct="1">
              <a:lnSpc>
                <a:spcPct val="90000"/>
              </a:lnSpc>
              <a:defRPr/>
            </a:pPr>
            <a:r>
              <a:rPr lang="en-US" sz="1600" dirty="0">
                <a:latin typeface="Arial" pitchFamily="34" charset="0"/>
              </a:rPr>
              <a:t>Access Datasets/Source Files</a:t>
            </a:r>
          </a:p>
        </p:txBody>
      </p:sp>
      <p:sp>
        <p:nvSpPr>
          <p:cNvPr id="8" name="Rectangle 7">
            <a:extLst>
              <a:ext uri="{FF2B5EF4-FFF2-40B4-BE49-F238E27FC236}">
                <a16:creationId xmlns:a16="http://schemas.microsoft.com/office/drawing/2014/main" id="{A27086CA-8587-3FCC-3846-8EE9E32838B1}"/>
              </a:ext>
            </a:extLst>
          </p:cNvPr>
          <p:cNvSpPr/>
          <p:nvPr/>
        </p:nvSpPr>
        <p:spPr bwMode="auto">
          <a:xfrm>
            <a:off x="1676400" y="2214563"/>
            <a:ext cx="7010400" cy="946150"/>
          </a:xfrm>
          <a:prstGeom prst="rect">
            <a:avLst/>
          </a:prstGeom>
          <a:solidFill>
            <a:schemeClr val="accent1">
              <a:lumMod val="20000"/>
              <a:lumOff val="80000"/>
              <a:alpha val="12000"/>
            </a:schemeClr>
          </a:solidFill>
          <a:ln w="9525" cap="flat" cmpd="sng" algn="ctr">
            <a:solidFill>
              <a:schemeClr val="tx1"/>
            </a:solidFill>
            <a:prstDash val="solid"/>
            <a:round/>
            <a:headEnd type="none" w="med" len="med"/>
            <a:tailEnd type="none" w="med" len="med"/>
          </a:ln>
          <a:effectLst/>
        </p:spPr>
        <p:txBody>
          <a:bodyPr/>
          <a:lstStyle/>
          <a:p>
            <a:pPr algn="ctr" eaLnBrk="1" hangingPunct="1">
              <a:lnSpc>
                <a:spcPct val="90000"/>
              </a:lnSpc>
              <a:defRPr/>
            </a:pPr>
            <a:r>
              <a:rPr lang="en-US" sz="1600" dirty="0">
                <a:latin typeface="Arial" pitchFamily="34" charset="0"/>
              </a:rPr>
              <a:t>Program Analysis</a:t>
            </a:r>
          </a:p>
        </p:txBody>
      </p:sp>
      <p:sp>
        <p:nvSpPr>
          <p:cNvPr id="99334" name="Rectangle 9">
            <a:extLst>
              <a:ext uri="{FF2B5EF4-FFF2-40B4-BE49-F238E27FC236}">
                <a16:creationId xmlns:a16="http://schemas.microsoft.com/office/drawing/2014/main" id="{E28A5C74-CE00-1D4D-5A35-F596F2F9EA3A}"/>
              </a:ext>
            </a:extLst>
          </p:cNvPr>
          <p:cNvSpPr>
            <a:spLocks noChangeArrowheads="1"/>
          </p:cNvSpPr>
          <p:nvPr/>
        </p:nvSpPr>
        <p:spPr bwMode="auto">
          <a:xfrm>
            <a:off x="8793163" y="746125"/>
            <a:ext cx="1751012" cy="5181600"/>
          </a:xfrm>
          <a:prstGeom prst="rect">
            <a:avLst/>
          </a:prstGeom>
          <a:noFill/>
          <a:ln w="158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90000"/>
              </a:lnSpc>
              <a:spcBef>
                <a:spcPct val="0"/>
              </a:spcBef>
              <a:buClrTx/>
              <a:buFontTx/>
              <a:buNone/>
            </a:pPr>
            <a:r>
              <a:rPr lang="en-US" altLang="en-US" sz="1800"/>
              <a:t>Enterprise</a:t>
            </a:r>
          </a:p>
          <a:p>
            <a:pPr algn="ctr" eaLnBrk="1" hangingPunct="1">
              <a:lnSpc>
                <a:spcPct val="90000"/>
              </a:lnSpc>
              <a:spcBef>
                <a:spcPct val="0"/>
              </a:spcBef>
              <a:buClrTx/>
              <a:buFontTx/>
              <a:buNone/>
            </a:pPr>
            <a:r>
              <a:rPr lang="en-US" altLang="en-US" sz="1800"/>
              <a:t>Modernization</a:t>
            </a:r>
          </a:p>
        </p:txBody>
      </p:sp>
      <p:sp>
        <p:nvSpPr>
          <p:cNvPr id="17" name="Rectangle 16">
            <a:extLst>
              <a:ext uri="{FF2B5EF4-FFF2-40B4-BE49-F238E27FC236}">
                <a16:creationId xmlns:a16="http://schemas.microsoft.com/office/drawing/2014/main" id="{15A2762B-29C7-6E9B-1DA8-3961AA2F7283}"/>
              </a:ext>
            </a:extLst>
          </p:cNvPr>
          <p:cNvSpPr/>
          <p:nvPr/>
        </p:nvSpPr>
        <p:spPr bwMode="auto">
          <a:xfrm>
            <a:off x="1677988" y="3184525"/>
            <a:ext cx="7008812" cy="1752600"/>
          </a:xfrm>
          <a:prstGeom prst="rect">
            <a:avLst/>
          </a:prstGeom>
          <a:solidFill>
            <a:schemeClr val="accent1">
              <a:lumMod val="20000"/>
              <a:lumOff val="80000"/>
              <a:alpha val="12000"/>
            </a:schemeClr>
          </a:solidFill>
          <a:ln w="9525" cap="flat" cmpd="sng" algn="ctr">
            <a:solidFill>
              <a:schemeClr val="tx1"/>
            </a:solidFill>
            <a:prstDash val="solid"/>
            <a:round/>
            <a:headEnd type="none" w="med" len="med"/>
            <a:tailEnd type="none" w="med" len="med"/>
          </a:ln>
          <a:effectLst/>
        </p:spPr>
        <p:txBody>
          <a:bodyPr/>
          <a:lstStyle/>
          <a:p>
            <a:pPr algn="ctr" eaLnBrk="1" hangingPunct="1">
              <a:lnSpc>
                <a:spcPct val="90000"/>
              </a:lnSpc>
              <a:defRPr/>
            </a:pPr>
            <a:r>
              <a:rPr lang="en-US" sz="1600" dirty="0">
                <a:latin typeface="Arial" pitchFamily="34" charset="0"/>
              </a:rPr>
              <a:t>Source Development</a:t>
            </a:r>
          </a:p>
        </p:txBody>
      </p:sp>
      <p:sp>
        <p:nvSpPr>
          <p:cNvPr id="26" name="Rectangle 25">
            <a:extLst>
              <a:ext uri="{FF2B5EF4-FFF2-40B4-BE49-F238E27FC236}">
                <a16:creationId xmlns:a16="http://schemas.microsoft.com/office/drawing/2014/main" id="{2BE837AB-57AF-7CAE-1B48-C2951C671A84}"/>
              </a:ext>
            </a:extLst>
          </p:cNvPr>
          <p:cNvSpPr/>
          <p:nvPr/>
        </p:nvSpPr>
        <p:spPr bwMode="auto">
          <a:xfrm>
            <a:off x="8839200" y="1431925"/>
            <a:ext cx="1600200" cy="1436688"/>
          </a:xfrm>
          <a:prstGeom prst="rect">
            <a:avLst/>
          </a:prstGeom>
          <a:solidFill>
            <a:schemeClr val="accent1">
              <a:lumMod val="20000"/>
              <a:lumOff val="80000"/>
              <a:alpha val="12000"/>
            </a:schemeClr>
          </a:solidFill>
          <a:ln w="9525" cap="flat" cmpd="sng" algn="ctr">
            <a:solidFill>
              <a:schemeClr val="tx1"/>
            </a:solidFill>
            <a:prstDash val="solid"/>
            <a:round/>
            <a:headEnd type="none" w="med" len="med"/>
            <a:tailEnd type="none" w="med" len="med"/>
          </a:ln>
          <a:effectLst/>
        </p:spPr>
        <p:txBody>
          <a:bodyPr/>
          <a:lstStyle/>
          <a:p>
            <a:pPr algn="ctr" eaLnBrk="1" hangingPunct="1">
              <a:lnSpc>
                <a:spcPct val="90000"/>
              </a:lnSpc>
              <a:defRPr/>
            </a:pPr>
            <a:r>
              <a:rPr lang="en-US" sz="1400">
                <a:latin typeface="Arial" charset="0"/>
              </a:rPr>
              <a:t>CICS</a:t>
            </a:r>
          </a:p>
          <a:p>
            <a:pPr algn="ctr" eaLnBrk="1" hangingPunct="1">
              <a:lnSpc>
                <a:spcPct val="90000"/>
              </a:lnSpc>
              <a:defRPr/>
            </a:pPr>
            <a:r>
              <a:rPr lang="en-US" sz="1400">
                <a:latin typeface="Arial" charset="0"/>
              </a:rPr>
              <a:t>Web Services</a:t>
            </a:r>
          </a:p>
        </p:txBody>
      </p:sp>
      <p:sp>
        <p:nvSpPr>
          <p:cNvPr id="27" name="Rectangle 26">
            <a:extLst>
              <a:ext uri="{FF2B5EF4-FFF2-40B4-BE49-F238E27FC236}">
                <a16:creationId xmlns:a16="http://schemas.microsoft.com/office/drawing/2014/main" id="{26E9F5E9-4A23-4BD8-07ED-AB386A97FB03}"/>
              </a:ext>
            </a:extLst>
          </p:cNvPr>
          <p:cNvSpPr/>
          <p:nvPr/>
        </p:nvSpPr>
        <p:spPr bwMode="auto">
          <a:xfrm>
            <a:off x="8839200" y="2884491"/>
            <a:ext cx="1600200" cy="1366837"/>
          </a:xfrm>
          <a:prstGeom prst="rect">
            <a:avLst/>
          </a:prstGeom>
          <a:solidFill>
            <a:schemeClr val="accent1">
              <a:lumMod val="20000"/>
              <a:lumOff val="80000"/>
              <a:alpha val="12000"/>
            </a:schemeClr>
          </a:solidFill>
          <a:ln w="9525" cap="flat" cmpd="sng" algn="ctr">
            <a:solidFill>
              <a:schemeClr val="tx1"/>
            </a:solidFill>
            <a:prstDash val="solid"/>
            <a:round/>
            <a:headEnd type="none" w="med" len="med"/>
            <a:tailEnd type="none" w="med" len="med"/>
          </a:ln>
          <a:effectLst/>
        </p:spPr>
        <p:txBody>
          <a:bodyPr/>
          <a:lstStyle/>
          <a:p>
            <a:pPr algn="ctr" eaLnBrk="1" hangingPunct="1">
              <a:lnSpc>
                <a:spcPct val="90000"/>
              </a:lnSpc>
              <a:defRPr/>
            </a:pPr>
            <a:r>
              <a:rPr lang="en-US" sz="1400">
                <a:latin typeface="Arial" charset="0"/>
              </a:rPr>
              <a:t>IMS Soap</a:t>
            </a:r>
          </a:p>
          <a:p>
            <a:pPr algn="ctr" eaLnBrk="1" hangingPunct="1">
              <a:lnSpc>
                <a:spcPct val="90000"/>
              </a:lnSpc>
              <a:defRPr/>
            </a:pPr>
            <a:r>
              <a:rPr lang="en-US" sz="1400">
                <a:latin typeface="Arial" charset="0"/>
              </a:rPr>
              <a:t>IMS Web 2.0</a:t>
            </a:r>
          </a:p>
        </p:txBody>
      </p:sp>
      <p:sp>
        <p:nvSpPr>
          <p:cNvPr id="99338" name="Rectangle 27">
            <a:extLst>
              <a:ext uri="{FF2B5EF4-FFF2-40B4-BE49-F238E27FC236}">
                <a16:creationId xmlns:a16="http://schemas.microsoft.com/office/drawing/2014/main" id="{31E32421-FE99-17A4-62FA-214D3C9BF4E2}"/>
              </a:ext>
            </a:extLst>
          </p:cNvPr>
          <p:cNvSpPr>
            <a:spLocks noChangeArrowheads="1"/>
          </p:cNvSpPr>
          <p:nvPr/>
        </p:nvSpPr>
        <p:spPr bwMode="auto">
          <a:xfrm>
            <a:off x="1600203" y="5943603"/>
            <a:ext cx="8943975" cy="898525"/>
          </a:xfrm>
          <a:prstGeom prst="rect">
            <a:avLst/>
          </a:prstGeom>
          <a:solidFill>
            <a:schemeClr val="bg1"/>
          </a:solidFill>
          <a:ln w="15875" algn="ctr">
            <a:solidFill>
              <a:schemeClr val="tx1"/>
            </a:solidFill>
            <a:round/>
            <a:headEnd/>
            <a:tailEnd/>
          </a:ln>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90000"/>
              </a:lnSpc>
              <a:spcBef>
                <a:spcPct val="0"/>
              </a:spcBef>
              <a:buClrTx/>
              <a:buFontTx/>
              <a:buNone/>
            </a:pPr>
            <a:endParaRPr lang="en-US" altLang="en-US" sz="1200"/>
          </a:p>
        </p:txBody>
      </p:sp>
      <p:sp>
        <p:nvSpPr>
          <p:cNvPr id="99339" name="TextBox 29">
            <a:extLst>
              <a:ext uri="{FF2B5EF4-FFF2-40B4-BE49-F238E27FC236}">
                <a16:creationId xmlns:a16="http://schemas.microsoft.com/office/drawing/2014/main" id="{3B638672-C177-9078-E7C0-F07B11F2BF25}"/>
              </a:ext>
            </a:extLst>
          </p:cNvPr>
          <p:cNvSpPr txBox="1">
            <a:spLocks noChangeArrowheads="1"/>
          </p:cNvSpPr>
          <p:nvPr/>
        </p:nvSpPr>
        <p:spPr bwMode="auto">
          <a:xfrm>
            <a:off x="1752603" y="2238375"/>
            <a:ext cx="1985963" cy="895350"/>
          </a:xfrm>
          <a:prstGeom prst="rect">
            <a:avLst/>
          </a:prstGeom>
          <a:solidFill>
            <a:schemeClr val="accent1">
              <a:lumMod val="20000"/>
              <a:lumOff val="80000"/>
              <a:alpha val="12000"/>
            </a:schemeClr>
          </a:solidFill>
          <a:ln>
            <a:noFill/>
          </a:ln>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None/>
            </a:pPr>
            <a:r>
              <a:rPr lang="en-US" altLang="en-US" sz="1000"/>
              <a:t>Source Navigation</a:t>
            </a:r>
          </a:p>
          <a:p>
            <a:pPr eaLnBrk="1" hangingPunct="1">
              <a:lnSpc>
                <a:spcPct val="90000"/>
              </a:lnSpc>
              <a:spcBef>
                <a:spcPct val="0"/>
              </a:spcBef>
              <a:buClrTx/>
              <a:buFont typeface="Arial" panose="020B0604020202020204" pitchFamily="34" charset="0"/>
              <a:buChar char="•"/>
            </a:pPr>
            <a:r>
              <a:rPr lang="en-US" altLang="en-US" sz="800" b="0"/>
              <a:t>    Windows (Standard) Navigation</a:t>
            </a:r>
          </a:p>
          <a:p>
            <a:pPr eaLnBrk="1" hangingPunct="1">
              <a:lnSpc>
                <a:spcPct val="90000"/>
              </a:lnSpc>
              <a:spcBef>
                <a:spcPct val="0"/>
              </a:spcBef>
              <a:buClrTx/>
              <a:buFont typeface="Arial" panose="020B0604020202020204" pitchFamily="34" charset="0"/>
              <a:buChar char="•"/>
            </a:pPr>
            <a:r>
              <a:rPr lang="en-US" altLang="en-US" sz="800" b="0"/>
              <a:t>    ISPF PF-keys + extensible Hot-keys</a:t>
            </a:r>
          </a:p>
          <a:p>
            <a:pPr eaLnBrk="1" hangingPunct="1">
              <a:lnSpc>
                <a:spcPct val="90000"/>
              </a:lnSpc>
              <a:spcBef>
                <a:spcPct val="0"/>
              </a:spcBef>
              <a:buClrTx/>
              <a:buFont typeface="Arial" panose="020B0604020202020204" pitchFamily="34" charset="0"/>
              <a:buChar char="•"/>
            </a:pPr>
            <a:r>
              <a:rPr lang="en-US" altLang="en-US" sz="800" b="0"/>
              <a:t>    Outline View</a:t>
            </a:r>
          </a:p>
          <a:p>
            <a:pPr eaLnBrk="1" hangingPunct="1">
              <a:lnSpc>
                <a:spcPct val="90000"/>
              </a:lnSpc>
              <a:spcBef>
                <a:spcPct val="0"/>
              </a:spcBef>
              <a:buClrTx/>
              <a:buFont typeface="Arial" panose="020B0604020202020204" pitchFamily="34" charset="0"/>
              <a:buChar char="•"/>
            </a:pPr>
            <a:r>
              <a:rPr lang="en-US" altLang="en-US" sz="800" b="0"/>
              <a:t>    Hover</a:t>
            </a:r>
          </a:p>
          <a:p>
            <a:pPr eaLnBrk="1" hangingPunct="1">
              <a:lnSpc>
                <a:spcPct val="90000"/>
              </a:lnSpc>
              <a:spcBef>
                <a:spcPct val="0"/>
              </a:spcBef>
              <a:buClrTx/>
              <a:buFont typeface="Arial" panose="020B0604020202020204" pitchFamily="34" charset="0"/>
              <a:buChar char="•"/>
            </a:pPr>
            <a:r>
              <a:rPr lang="en-US" altLang="en-US" sz="800" b="0"/>
              <a:t>    Open Declaration / Arrow keys</a:t>
            </a:r>
          </a:p>
          <a:p>
            <a:pPr eaLnBrk="1" hangingPunct="1">
              <a:lnSpc>
                <a:spcPct val="90000"/>
              </a:lnSpc>
              <a:spcBef>
                <a:spcPct val="0"/>
              </a:spcBef>
              <a:buClrTx/>
              <a:buFont typeface="Arial" panose="020B0604020202020204" pitchFamily="34" charset="0"/>
              <a:buChar char="•"/>
            </a:pPr>
            <a:r>
              <a:rPr lang="en-US" altLang="en-US" sz="800" b="0"/>
              <a:t>    Open copybooks</a:t>
            </a:r>
          </a:p>
        </p:txBody>
      </p:sp>
      <p:sp>
        <p:nvSpPr>
          <p:cNvPr id="99340" name="TextBox 30">
            <a:extLst>
              <a:ext uri="{FF2B5EF4-FFF2-40B4-BE49-F238E27FC236}">
                <a16:creationId xmlns:a16="http://schemas.microsoft.com/office/drawing/2014/main" id="{D9A2C9D4-3850-6783-E415-73B34A2C0890}"/>
              </a:ext>
            </a:extLst>
          </p:cNvPr>
          <p:cNvSpPr txBox="1">
            <a:spLocks noChangeArrowheads="1"/>
          </p:cNvSpPr>
          <p:nvPr/>
        </p:nvSpPr>
        <p:spPr bwMode="auto">
          <a:xfrm>
            <a:off x="4572003" y="1758950"/>
            <a:ext cx="1858963" cy="420688"/>
          </a:xfrm>
          <a:prstGeom prst="rect">
            <a:avLst/>
          </a:prstGeom>
          <a:solidFill>
            <a:schemeClr val="accent1">
              <a:lumMod val="20000"/>
              <a:lumOff val="80000"/>
              <a:alpha val="12000"/>
            </a:schemeClr>
          </a:solidFill>
          <a:ln>
            <a:noFill/>
          </a:ln>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Char char="•"/>
            </a:pPr>
            <a:r>
              <a:rPr lang="en-US" altLang="en-US" sz="800" b="0"/>
              <a:t>  Windows/Distributed metaphor</a:t>
            </a:r>
          </a:p>
          <a:p>
            <a:pPr eaLnBrk="1" hangingPunct="1">
              <a:lnSpc>
                <a:spcPct val="90000"/>
              </a:lnSpc>
              <a:spcBef>
                <a:spcPct val="0"/>
              </a:spcBef>
              <a:buClrTx/>
              <a:buFont typeface="Arial" panose="020B0604020202020204" pitchFamily="34" charset="0"/>
              <a:buChar char="•"/>
            </a:pPr>
            <a:r>
              <a:rPr lang="en-US" altLang="en-US" sz="800" b="0"/>
              <a:t>  Edit/Browse/View</a:t>
            </a:r>
          </a:p>
          <a:p>
            <a:pPr eaLnBrk="1" hangingPunct="1">
              <a:lnSpc>
                <a:spcPct val="90000"/>
              </a:lnSpc>
              <a:spcBef>
                <a:spcPct val="0"/>
              </a:spcBef>
              <a:buClrTx/>
              <a:buFont typeface="Arial" panose="020B0604020202020204" pitchFamily="34" charset="0"/>
              <a:buChar char="•"/>
            </a:pPr>
            <a:r>
              <a:rPr lang="en-US" altLang="en-US" sz="800" b="0"/>
              <a:t> “Favorites” – “Most recently used”</a:t>
            </a:r>
          </a:p>
        </p:txBody>
      </p:sp>
      <p:sp>
        <p:nvSpPr>
          <p:cNvPr id="99341" name="TextBox 33">
            <a:extLst>
              <a:ext uri="{FF2B5EF4-FFF2-40B4-BE49-F238E27FC236}">
                <a16:creationId xmlns:a16="http://schemas.microsoft.com/office/drawing/2014/main" id="{5C8316F2-6A77-9F89-B03D-7F70EAB1271D}"/>
              </a:ext>
            </a:extLst>
          </p:cNvPr>
          <p:cNvSpPr txBox="1">
            <a:spLocks noChangeArrowheads="1"/>
          </p:cNvSpPr>
          <p:nvPr/>
        </p:nvSpPr>
        <p:spPr bwMode="auto">
          <a:xfrm>
            <a:off x="1736728" y="3240091"/>
            <a:ext cx="2606675" cy="1671637"/>
          </a:xfrm>
          <a:prstGeom prst="rect">
            <a:avLst/>
          </a:prstGeom>
          <a:solidFill>
            <a:schemeClr val="accent1">
              <a:lumMod val="20000"/>
              <a:lumOff val="80000"/>
              <a:alpha val="12000"/>
            </a:schemeClr>
          </a:solidFill>
          <a:ln>
            <a:noFill/>
          </a:ln>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None/>
            </a:pPr>
            <a:r>
              <a:rPr lang="en-US" altLang="en-US" sz="1000" dirty="0"/>
              <a:t>ISPF and IDz Source Editing</a:t>
            </a:r>
          </a:p>
          <a:p>
            <a:pPr eaLnBrk="1" hangingPunct="1">
              <a:lnSpc>
                <a:spcPct val="90000"/>
              </a:lnSpc>
              <a:spcBef>
                <a:spcPct val="0"/>
              </a:spcBef>
              <a:buClrTx/>
              <a:buFont typeface="Arial" panose="020B0604020202020204" pitchFamily="34" charset="0"/>
              <a:buChar char="•"/>
            </a:pPr>
            <a:r>
              <a:rPr lang="en-US" altLang="en-US" sz="800" b="0" dirty="0"/>
              <a:t>    PF-Keys</a:t>
            </a:r>
          </a:p>
          <a:p>
            <a:pPr eaLnBrk="1" hangingPunct="1">
              <a:lnSpc>
                <a:spcPct val="90000"/>
              </a:lnSpc>
              <a:spcBef>
                <a:spcPct val="0"/>
              </a:spcBef>
              <a:buClrTx/>
              <a:buFont typeface="Arial" panose="020B0604020202020204" pitchFamily="34" charset="0"/>
              <a:buChar char="•"/>
            </a:pPr>
            <a:r>
              <a:rPr lang="en-US" altLang="en-US" sz="800" b="0" dirty="0"/>
              <a:t>    </a:t>
            </a:r>
            <a:r>
              <a:rPr lang="en-US" altLang="en-US" sz="800" b="0" dirty="0" err="1"/>
              <a:t>Hexedit</a:t>
            </a:r>
            <a:endParaRPr lang="en-US" altLang="en-US" sz="800" b="0" dirty="0"/>
          </a:p>
          <a:p>
            <a:pPr eaLnBrk="1" hangingPunct="1">
              <a:lnSpc>
                <a:spcPct val="90000"/>
              </a:lnSpc>
              <a:spcBef>
                <a:spcPct val="0"/>
              </a:spcBef>
              <a:buClrTx/>
              <a:buFont typeface="Arial" panose="020B0604020202020204" pitchFamily="34" charset="0"/>
              <a:buChar char="•"/>
            </a:pPr>
            <a:r>
              <a:rPr lang="en-US" altLang="en-US" sz="800" b="0" dirty="0"/>
              <a:t>    Prefix Area Commands</a:t>
            </a:r>
          </a:p>
          <a:p>
            <a:pPr eaLnBrk="1" hangingPunct="1">
              <a:lnSpc>
                <a:spcPct val="90000"/>
              </a:lnSpc>
              <a:spcBef>
                <a:spcPct val="0"/>
              </a:spcBef>
              <a:buClrTx/>
              <a:buFont typeface="Arial" panose="020B0604020202020204" pitchFamily="34" charset="0"/>
              <a:buChar char="•"/>
            </a:pPr>
            <a:r>
              <a:rPr lang="en-US" altLang="en-US" sz="800" b="0" dirty="0"/>
              <a:t>    Command Line Commands</a:t>
            </a:r>
          </a:p>
          <a:p>
            <a:pPr eaLnBrk="1" hangingPunct="1">
              <a:lnSpc>
                <a:spcPct val="90000"/>
              </a:lnSpc>
              <a:spcBef>
                <a:spcPct val="0"/>
              </a:spcBef>
              <a:buClrTx/>
              <a:buFont typeface="Arial" panose="020B0604020202020204" pitchFamily="34" charset="0"/>
              <a:buChar char="•"/>
            </a:pPr>
            <a:r>
              <a:rPr lang="en-US" altLang="en-US" sz="800" b="0" dirty="0"/>
              <a:t>    Colorized statement support</a:t>
            </a:r>
          </a:p>
          <a:p>
            <a:pPr eaLnBrk="1" hangingPunct="1">
              <a:lnSpc>
                <a:spcPct val="90000"/>
              </a:lnSpc>
              <a:spcBef>
                <a:spcPct val="0"/>
              </a:spcBef>
              <a:buClrTx/>
              <a:buFont typeface="Arial" panose="020B0604020202020204" pitchFamily="34" charset="0"/>
              <a:buChar char="•"/>
            </a:pPr>
            <a:r>
              <a:rPr lang="en-US" altLang="en-US" sz="800" b="0" dirty="0"/>
              <a:t>    Local History</a:t>
            </a:r>
          </a:p>
          <a:p>
            <a:pPr eaLnBrk="1" hangingPunct="1">
              <a:lnSpc>
                <a:spcPct val="90000"/>
              </a:lnSpc>
              <a:spcBef>
                <a:spcPct val="0"/>
              </a:spcBef>
              <a:buClrTx/>
              <a:buFont typeface="Arial" panose="020B0604020202020204" pitchFamily="34" charset="0"/>
              <a:buChar char="•"/>
            </a:pPr>
            <a:r>
              <a:rPr lang="en-US" altLang="en-US" sz="800" b="0" dirty="0"/>
              <a:t>    PC Source editing functionality</a:t>
            </a:r>
          </a:p>
          <a:p>
            <a:pPr eaLnBrk="1" hangingPunct="1">
              <a:lnSpc>
                <a:spcPct val="90000"/>
              </a:lnSpc>
              <a:spcBef>
                <a:spcPct val="0"/>
              </a:spcBef>
              <a:buClrTx/>
              <a:buFont typeface="Arial" panose="020B0604020202020204" pitchFamily="34" charset="0"/>
              <a:buChar char="•"/>
            </a:pPr>
            <a:r>
              <a:rPr lang="en-US" altLang="en-US" sz="800" b="0" dirty="0"/>
              <a:t>    Java/Eclipse style editors for: COBOL, PL/I JCL</a:t>
            </a:r>
          </a:p>
          <a:p>
            <a:pPr eaLnBrk="1" hangingPunct="1">
              <a:lnSpc>
                <a:spcPct val="90000"/>
              </a:lnSpc>
              <a:spcBef>
                <a:spcPct val="0"/>
              </a:spcBef>
              <a:buClrTx/>
              <a:buFont typeface="Arial" panose="020B0604020202020204" pitchFamily="34" charset="0"/>
              <a:buChar char="•"/>
            </a:pPr>
            <a:r>
              <a:rPr lang="en-US" altLang="en-US" sz="800" b="0" dirty="0"/>
              <a:t>    Code refactoring</a:t>
            </a:r>
          </a:p>
          <a:p>
            <a:pPr eaLnBrk="1" hangingPunct="1">
              <a:lnSpc>
                <a:spcPct val="90000"/>
              </a:lnSpc>
              <a:spcBef>
                <a:spcPct val="0"/>
              </a:spcBef>
              <a:buClrTx/>
              <a:buFont typeface="Arial" panose="020B0604020202020204" pitchFamily="34" charset="0"/>
              <a:buChar char="•"/>
            </a:pPr>
            <a:r>
              <a:rPr lang="en-US" altLang="en-US" sz="800" b="0" dirty="0"/>
              <a:t>    Wizard-driven DB2 Stored Procedure generation</a:t>
            </a:r>
          </a:p>
          <a:p>
            <a:pPr eaLnBrk="1" hangingPunct="1">
              <a:lnSpc>
                <a:spcPct val="90000"/>
              </a:lnSpc>
              <a:spcBef>
                <a:spcPct val="0"/>
              </a:spcBef>
              <a:buClrTx/>
              <a:buFont typeface="Arial" panose="020B0604020202020204" pitchFamily="34" charset="0"/>
              <a:buChar char="•"/>
            </a:pPr>
            <a:r>
              <a:rPr lang="en-US" altLang="en-US" sz="800" b="0" dirty="0"/>
              <a:t>    Comment/Un-comment multiple lines</a:t>
            </a:r>
          </a:p>
          <a:p>
            <a:pPr eaLnBrk="1" hangingPunct="1">
              <a:lnSpc>
                <a:spcPct val="90000"/>
              </a:lnSpc>
              <a:spcBef>
                <a:spcPct val="0"/>
              </a:spcBef>
              <a:buClrTx/>
              <a:buFont typeface="Arial" panose="020B0604020202020204" pitchFamily="34" charset="0"/>
              <a:buChar char="•"/>
            </a:pPr>
            <a:r>
              <a:rPr lang="en-US" altLang="en-US" sz="800" b="0" dirty="0"/>
              <a:t>    Access to 3270 Emulation within Eclipse</a:t>
            </a:r>
          </a:p>
          <a:p>
            <a:pPr eaLnBrk="1" hangingPunct="1">
              <a:lnSpc>
                <a:spcPct val="90000"/>
              </a:lnSpc>
              <a:spcBef>
                <a:spcPct val="0"/>
              </a:spcBef>
              <a:buClrTx/>
              <a:buFont typeface="Arial" panose="020B0604020202020204" pitchFamily="34" charset="0"/>
              <a:buChar char="•"/>
            </a:pPr>
            <a:r>
              <a:rPr lang="en-US" altLang="en-US" sz="800" b="0" dirty="0"/>
              <a:t>    All development options “preference-enabled”</a:t>
            </a:r>
          </a:p>
        </p:txBody>
      </p:sp>
      <p:sp>
        <p:nvSpPr>
          <p:cNvPr id="99342" name="TextBox 34">
            <a:extLst>
              <a:ext uri="{FF2B5EF4-FFF2-40B4-BE49-F238E27FC236}">
                <a16:creationId xmlns:a16="http://schemas.microsoft.com/office/drawing/2014/main" id="{7D425314-E3C0-6766-6491-A6225CD0BD83}"/>
              </a:ext>
            </a:extLst>
          </p:cNvPr>
          <p:cNvSpPr txBox="1">
            <a:spLocks noChangeArrowheads="1"/>
          </p:cNvSpPr>
          <p:nvPr/>
        </p:nvSpPr>
        <p:spPr bwMode="auto">
          <a:xfrm>
            <a:off x="8915403" y="1889125"/>
            <a:ext cx="1431925" cy="979488"/>
          </a:xfrm>
          <a:prstGeom prst="rect">
            <a:avLst/>
          </a:prstGeom>
          <a:solidFill>
            <a:schemeClr val="accent1">
              <a:lumMod val="20000"/>
              <a:lumOff val="80000"/>
              <a:alpha val="12000"/>
            </a:schemeClr>
          </a:solidFill>
          <a:ln>
            <a:noFill/>
          </a:ln>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None/>
            </a:pPr>
            <a:r>
              <a:rPr lang="en-US" altLang="en-US" sz="800"/>
              <a:t>Generate:</a:t>
            </a:r>
          </a:p>
          <a:p>
            <a:pPr eaLnBrk="1" hangingPunct="1">
              <a:lnSpc>
                <a:spcPct val="90000"/>
              </a:lnSpc>
              <a:spcBef>
                <a:spcPct val="0"/>
              </a:spcBef>
              <a:buClrTx/>
              <a:buFont typeface="Arial" panose="020B0604020202020204" pitchFamily="34" charset="0"/>
              <a:buChar char="•"/>
            </a:pPr>
            <a:r>
              <a:rPr lang="en-US" altLang="en-US" sz="800" b="0"/>
              <a:t>    WSDL, WSBIND, XSD</a:t>
            </a:r>
          </a:p>
          <a:p>
            <a:pPr eaLnBrk="1" hangingPunct="1">
              <a:lnSpc>
                <a:spcPct val="90000"/>
              </a:lnSpc>
              <a:spcBef>
                <a:spcPct val="0"/>
              </a:spcBef>
              <a:buClrTx/>
              <a:buFont typeface="Arial" panose="020B0604020202020204" pitchFamily="34" charset="0"/>
              <a:buChar char="•"/>
            </a:pPr>
            <a:r>
              <a:rPr lang="en-US" altLang="en-US" sz="800" b="0"/>
              <a:t>    Deployment manifest</a:t>
            </a:r>
          </a:p>
          <a:p>
            <a:pPr eaLnBrk="1" hangingPunct="1">
              <a:lnSpc>
                <a:spcPct val="90000"/>
              </a:lnSpc>
              <a:spcBef>
                <a:spcPct val="0"/>
              </a:spcBef>
              <a:buClrTx/>
              <a:buFont typeface="Arial" panose="020B0604020202020204" pitchFamily="34" charset="0"/>
              <a:buChar char="•"/>
            </a:pPr>
            <a:r>
              <a:rPr lang="en-US" altLang="en-US" sz="800" b="0"/>
              <a:t>    Stub modules</a:t>
            </a:r>
          </a:p>
          <a:p>
            <a:pPr eaLnBrk="1" hangingPunct="1">
              <a:lnSpc>
                <a:spcPct val="90000"/>
              </a:lnSpc>
              <a:spcBef>
                <a:spcPct val="0"/>
              </a:spcBef>
              <a:buClrTx/>
              <a:buFont typeface="Arial" panose="020B0604020202020204" pitchFamily="34" charset="0"/>
              <a:buChar char="•"/>
            </a:pPr>
            <a:r>
              <a:rPr lang="en-US" altLang="en-US" sz="800" b="0"/>
              <a:t> </a:t>
            </a:r>
            <a:r>
              <a:rPr lang="en-US" altLang="en-US" sz="800"/>
              <a:t>Test and Deploy WSDL</a:t>
            </a:r>
          </a:p>
          <a:p>
            <a:pPr eaLnBrk="1" hangingPunct="1">
              <a:lnSpc>
                <a:spcPct val="90000"/>
              </a:lnSpc>
              <a:spcBef>
                <a:spcPct val="0"/>
              </a:spcBef>
              <a:buClrTx/>
              <a:buFont typeface="Arial" panose="020B0604020202020204" pitchFamily="34" charset="0"/>
              <a:buChar char="•"/>
            </a:pPr>
            <a:r>
              <a:rPr lang="en-US" altLang="en-US" sz="800"/>
              <a:t> Use Cases:</a:t>
            </a:r>
          </a:p>
          <a:p>
            <a:pPr eaLnBrk="1" hangingPunct="1">
              <a:lnSpc>
                <a:spcPct val="90000"/>
              </a:lnSpc>
              <a:spcBef>
                <a:spcPct val="0"/>
              </a:spcBef>
              <a:buClrTx/>
              <a:buFont typeface="Arial" panose="020B0604020202020204" pitchFamily="34" charset="0"/>
              <a:buChar char="•"/>
            </a:pPr>
            <a:r>
              <a:rPr lang="en-US" altLang="en-US" sz="800" b="0"/>
              <a:t>   Bottom Up, Top Down</a:t>
            </a:r>
          </a:p>
          <a:p>
            <a:pPr eaLnBrk="1" hangingPunct="1">
              <a:lnSpc>
                <a:spcPct val="90000"/>
              </a:lnSpc>
              <a:spcBef>
                <a:spcPct val="0"/>
              </a:spcBef>
              <a:buClrTx/>
              <a:buFont typeface="Arial" panose="020B0604020202020204" pitchFamily="34" charset="0"/>
              <a:buChar char="•"/>
            </a:pPr>
            <a:r>
              <a:rPr lang="en-US" altLang="en-US" sz="800" b="0"/>
              <a:t>   Meet in the middle</a:t>
            </a:r>
          </a:p>
        </p:txBody>
      </p:sp>
      <p:sp>
        <p:nvSpPr>
          <p:cNvPr id="99343" name="TextBox 35">
            <a:extLst>
              <a:ext uri="{FF2B5EF4-FFF2-40B4-BE49-F238E27FC236}">
                <a16:creationId xmlns:a16="http://schemas.microsoft.com/office/drawing/2014/main" id="{A7CDA135-7406-AF69-3D5E-FDA7C58833C4}"/>
              </a:ext>
            </a:extLst>
          </p:cNvPr>
          <p:cNvSpPr txBox="1">
            <a:spLocks noChangeArrowheads="1"/>
          </p:cNvSpPr>
          <p:nvPr/>
        </p:nvSpPr>
        <p:spPr bwMode="auto">
          <a:xfrm>
            <a:off x="8920166" y="3297241"/>
            <a:ext cx="1519237" cy="954087"/>
          </a:xfrm>
          <a:prstGeom prst="rect">
            <a:avLst/>
          </a:prstGeom>
          <a:solidFill>
            <a:schemeClr val="accent1">
              <a:lumMod val="20000"/>
              <a:lumOff val="80000"/>
              <a:alpha val="12000"/>
            </a:schemeClr>
          </a:solidFill>
          <a:ln>
            <a:noFill/>
          </a:ln>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Font typeface="Arial" panose="020B0604020202020204" pitchFamily="34" charset="0"/>
              <a:buNone/>
            </a:pPr>
            <a:r>
              <a:rPr lang="en-US" altLang="en-US" sz="800"/>
              <a:t>Generate</a:t>
            </a:r>
            <a:r>
              <a:rPr lang="en-US" altLang="en-US" sz="800" b="0"/>
              <a:t>:</a:t>
            </a:r>
          </a:p>
          <a:p>
            <a:pPr eaLnBrk="1" hangingPunct="1">
              <a:lnSpc>
                <a:spcPct val="100000"/>
              </a:lnSpc>
              <a:spcBef>
                <a:spcPct val="0"/>
              </a:spcBef>
              <a:buFont typeface="Arial" panose="020B0604020202020204" pitchFamily="34" charset="0"/>
              <a:buChar char="•"/>
            </a:pPr>
            <a:r>
              <a:rPr lang="en-US" altLang="en-US" sz="800" b="0"/>
              <a:t>    XML/WSDL</a:t>
            </a:r>
          </a:p>
          <a:p>
            <a:pPr eaLnBrk="1" hangingPunct="1">
              <a:lnSpc>
                <a:spcPct val="100000"/>
              </a:lnSpc>
              <a:spcBef>
                <a:spcPct val="0"/>
              </a:spcBef>
              <a:buFont typeface="Arial" panose="020B0604020202020204" pitchFamily="34" charset="0"/>
              <a:buChar char="•"/>
            </a:pPr>
            <a:r>
              <a:rPr lang="en-US" altLang="en-US" sz="800" b="0"/>
              <a:t>    COBOL/PLI converters</a:t>
            </a:r>
          </a:p>
          <a:p>
            <a:pPr eaLnBrk="1" hangingPunct="1">
              <a:lnSpc>
                <a:spcPct val="100000"/>
              </a:lnSpc>
              <a:spcBef>
                <a:spcPct val="0"/>
              </a:spcBef>
              <a:buFont typeface="Arial" panose="020B0604020202020204" pitchFamily="34" charset="0"/>
              <a:buChar char="•"/>
            </a:pPr>
            <a:r>
              <a:rPr lang="en-US" altLang="en-US" sz="800" b="0"/>
              <a:t>    Manifest files</a:t>
            </a:r>
          </a:p>
          <a:p>
            <a:pPr eaLnBrk="1" hangingPunct="1">
              <a:lnSpc>
                <a:spcPct val="100000"/>
              </a:lnSpc>
              <a:spcBef>
                <a:spcPct val="0"/>
              </a:spcBef>
              <a:buFont typeface="Arial" panose="020B0604020202020204" pitchFamily="34" charset="0"/>
              <a:buNone/>
            </a:pPr>
            <a:r>
              <a:rPr lang="en-US" altLang="en-US" sz="800"/>
              <a:t>Use Cases:</a:t>
            </a:r>
          </a:p>
          <a:p>
            <a:pPr eaLnBrk="1" hangingPunct="1">
              <a:lnSpc>
                <a:spcPct val="100000"/>
              </a:lnSpc>
              <a:spcBef>
                <a:spcPct val="0"/>
              </a:spcBef>
              <a:buFont typeface="Arial" panose="020B0604020202020204" pitchFamily="34" charset="0"/>
              <a:buChar char="•"/>
            </a:pPr>
            <a:r>
              <a:rPr lang="en-US" altLang="en-US" sz="800" b="0"/>
              <a:t>   Bottom Up, Top down </a:t>
            </a:r>
          </a:p>
          <a:p>
            <a:pPr eaLnBrk="1" hangingPunct="1">
              <a:lnSpc>
                <a:spcPct val="100000"/>
              </a:lnSpc>
              <a:spcBef>
                <a:spcPct val="0"/>
              </a:spcBef>
              <a:buFont typeface="Arial" panose="020B0604020202020204" pitchFamily="34" charset="0"/>
              <a:buChar char="•"/>
            </a:pPr>
            <a:r>
              <a:rPr lang="en-US" altLang="en-US" sz="800" b="0"/>
              <a:t>   Meet in the middle</a:t>
            </a:r>
          </a:p>
        </p:txBody>
      </p:sp>
      <p:sp>
        <p:nvSpPr>
          <p:cNvPr id="99344" name="TextBox 37">
            <a:extLst>
              <a:ext uri="{FF2B5EF4-FFF2-40B4-BE49-F238E27FC236}">
                <a16:creationId xmlns:a16="http://schemas.microsoft.com/office/drawing/2014/main" id="{F18D67EB-01E8-5567-D92F-EFE78456C60C}"/>
              </a:ext>
            </a:extLst>
          </p:cNvPr>
          <p:cNvSpPr txBox="1">
            <a:spLocks noChangeArrowheads="1"/>
          </p:cNvSpPr>
          <p:nvPr/>
        </p:nvSpPr>
        <p:spPr bwMode="auto">
          <a:xfrm>
            <a:off x="1730378" y="5946775"/>
            <a:ext cx="2436813"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None/>
            </a:pPr>
            <a:r>
              <a:rPr lang="en-US" altLang="en-US" sz="1200"/>
              <a:t>Source Control Management:</a:t>
            </a:r>
          </a:p>
          <a:p>
            <a:pPr eaLnBrk="1" hangingPunct="1">
              <a:lnSpc>
                <a:spcPct val="90000"/>
              </a:lnSpc>
              <a:spcBef>
                <a:spcPct val="0"/>
              </a:spcBef>
              <a:buClrTx/>
              <a:buFont typeface="Arial" panose="020B0604020202020204" pitchFamily="34" charset="0"/>
              <a:buChar char="•"/>
            </a:pPr>
            <a:r>
              <a:rPr lang="en-US" altLang="en-US" sz="900" b="0"/>
              <a:t>   </a:t>
            </a:r>
            <a:r>
              <a:rPr lang="en-US" altLang="en-US" sz="900"/>
              <a:t>IBM: </a:t>
            </a:r>
            <a:r>
              <a:rPr lang="en-US" altLang="en-US" sz="900" b="0"/>
              <a:t>Team Concert, SCLM, ClearCase</a:t>
            </a:r>
          </a:p>
          <a:p>
            <a:pPr eaLnBrk="1" hangingPunct="1">
              <a:lnSpc>
                <a:spcPct val="90000"/>
              </a:lnSpc>
              <a:spcBef>
                <a:spcPct val="0"/>
              </a:spcBef>
              <a:buClrTx/>
              <a:buFont typeface="Arial" panose="020B0604020202020204" pitchFamily="34" charset="0"/>
              <a:buChar char="•"/>
            </a:pPr>
            <a:r>
              <a:rPr lang="en-US" altLang="en-US" sz="900" b="0"/>
              <a:t>   </a:t>
            </a:r>
            <a:r>
              <a:rPr lang="en-US" altLang="en-US" sz="900"/>
              <a:t>CA: </a:t>
            </a:r>
            <a:r>
              <a:rPr lang="en-US" altLang="en-US" sz="900" b="0"/>
              <a:t>Endevor, Panvalet, Librarian,</a:t>
            </a:r>
          </a:p>
          <a:p>
            <a:pPr eaLnBrk="1" hangingPunct="1">
              <a:lnSpc>
                <a:spcPct val="90000"/>
              </a:lnSpc>
              <a:spcBef>
                <a:spcPct val="0"/>
              </a:spcBef>
              <a:buClrTx/>
              <a:buFont typeface="Arial" panose="020B0604020202020204" pitchFamily="34" charset="0"/>
              <a:buChar char="•"/>
            </a:pPr>
            <a:r>
              <a:rPr lang="en-US" altLang="en-US" sz="900"/>
              <a:t>   Serena: </a:t>
            </a:r>
            <a:r>
              <a:rPr lang="en-US" altLang="en-US" sz="900" b="0"/>
              <a:t>Changeman, Homegrown SCMs</a:t>
            </a:r>
          </a:p>
          <a:p>
            <a:pPr eaLnBrk="1" hangingPunct="1">
              <a:lnSpc>
                <a:spcPct val="90000"/>
              </a:lnSpc>
              <a:spcBef>
                <a:spcPct val="0"/>
              </a:spcBef>
              <a:buClrTx/>
              <a:buFont typeface="Arial" panose="020B0604020202020204" pitchFamily="34" charset="0"/>
              <a:buChar char="•"/>
            </a:pPr>
            <a:r>
              <a:rPr lang="en-US" altLang="en-US" sz="900" b="0"/>
              <a:t>   </a:t>
            </a:r>
            <a:r>
              <a:rPr lang="en-US" altLang="en-US" sz="1000"/>
              <a:t>Git</a:t>
            </a:r>
          </a:p>
          <a:p>
            <a:pPr eaLnBrk="1" hangingPunct="1">
              <a:lnSpc>
                <a:spcPct val="90000"/>
              </a:lnSpc>
              <a:spcBef>
                <a:spcPct val="0"/>
              </a:spcBef>
              <a:buClrTx/>
              <a:buFont typeface="Arial" panose="020B0604020202020204" pitchFamily="34" charset="0"/>
              <a:buChar char="•"/>
            </a:pPr>
            <a:r>
              <a:rPr lang="en-US" altLang="en-US" sz="900" b="0"/>
              <a:t>   Subversion</a:t>
            </a:r>
          </a:p>
        </p:txBody>
      </p:sp>
      <p:sp>
        <p:nvSpPr>
          <p:cNvPr id="99345" name="Title 37">
            <a:extLst>
              <a:ext uri="{FF2B5EF4-FFF2-40B4-BE49-F238E27FC236}">
                <a16:creationId xmlns:a16="http://schemas.microsoft.com/office/drawing/2014/main" id="{536EF48F-7109-7491-2EE9-7F7EA7E88F63}"/>
              </a:ext>
            </a:extLst>
          </p:cNvPr>
          <p:cNvSpPr>
            <a:spLocks noGrp="1" noChangeArrowheads="1"/>
          </p:cNvSpPr>
          <p:nvPr>
            <p:ph type="title" idx="4294967295"/>
          </p:nvPr>
        </p:nvSpPr>
        <p:spPr>
          <a:xfrm>
            <a:off x="0" y="152400"/>
            <a:ext cx="8686800" cy="639763"/>
          </a:xfrm>
        </p:spPr>
        <p:txBody>
          <a:bodyPr lIns="91440" tIns="45720" rIns="91440" bIns="45720" anchor="t"/>
          <a:lstStyle/>
          <a:p>
            <a:pPr eaLnBrk="1" hangingPunct="1"/>
            <a:r>
              <a:rPr lang="en-US" altLang="en-US" dirty="0"/>
              <a:t>Partial List of IDz Feature/Function</a:t>
            </a:r>
          </a:p>
        </p:txBody>
      </p:sp>
      <p:sp>
        <p:nvSpPr>
          <p:cNvPr id="37" name="Rectangle 36">
            <a:extLst>
              <a:ext uri="{FF2B5EF4-FFF2-40B4-BE49-F238E27FC236}">
                <a16:creationId xmlns:a16="http://schemas.microsoft.com/office/drawing/2014/main" id="{D932EA06-F2E8-255D-0508-44874A2545DA}"/>
              </a:ext>
            </a:extLst>
          </p:cNvPr>
          <p:cNvSpPr/>
          <p:nvPr/>
        </p:nvSpPr>
        <p:spPr bwMode="auto">
          <a:xfrm>
            <a:off x="1676403" y="4972050"/>
            <a:ext cx="2638425" cy="928688"/>
          </a:xfrm>
          <a:prstGeom prst="rect">
            <a:avLst/>
          </a:prstGeom>
          <a:solidFill>
            <a:schemeClr val="accent1">
              <a:lumMod val="20000"/>
              <a:lumOff val="80000"/>
              <a:alpha val="12000"/>
            </a:schemeClr>
          </a:solidFill>
          <a:ln w="9525" cap="flat" cmpd="sng" algn="ctr">
            <a:solidFill>
              <a:schemeClr val="tx1"/>
            </a:solidFill>
            <a:prstDash val="solid"/>
            <a:round/>
            <a:headEnd type="none" w="med" len="med"/>
            <a:tailEnd type="none" w="med" len="med"/>
          </a:ln>
          <a:effectLst/>
        </p:spPr>
        <p:txBody>
          <a:bodyPr/>
          <a:lstStyle/>
          <a:p>
            <a:pPr algn="ctr" eaLnBrk="1" hangingPunct="1">
              <a:lnSpc>
                <a:spcPct val="90000"/>
              </a:lnSpc>
              <a:defRPr/>
            </a:pPr>
            <a:r>
              <a:rPr lang="en-US" sz="1400" dirty="0">
                <a:latin typeface="Arial" pitchFamily="34" charset="0"/>
              </a:rPr>
              <a:t>Submitting/Managing Jobs</a:t>
            </a:r>
          </a:p>
        </p:txBody>
      </p:sp>
      <p:sp>
        <p:nvSpPr>
          <p:cNvPr id="99347" name="TextBox 33">
            <a:extLst>
              <a:ext uri="{FF2B5EF4-FFF2-40B4-BE49-F238E27FC236}">
                <a16:creationId xmlns:a16="http://schemas.microsoft.com/office/drawing/2014/main" id="{EA9EB814-E85A-E829-E07C-4133BF6588B8}"/>
              </a:ext>
            </a:extLst>
          </p:cNvPr>
          <p:cNvSpPr txBox="1">
            <a:spLocks noChangeArrowheads="1"/>
          </p:cNvSpPr>
          <p:nvPr/>
        </p:nvSpPr>
        <p:spPr bwMode="auto">
          <a:xfrm>
            <a:off x="1749428" y="5253038"/>
            <a:ext cx="2365375" cy="646112"/>
          </a:xfrm>
          <a:prstGeom prst="rect">
            <a:avLst/>
          </a:prstGeom>
          <a:solidFill>
            <a:schemeClr val="accent1">
              <a:lumMod val="20000"/>
              <a:lumOff val="80000"/>
              <a:alpha val="12000"/>
            </a:schemeClr>
          </a:solidFill>
          <a:ln>
            <a:noFill/>
          </a:ln>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Char char="•"/>
            </a:pPr>
            <a:r>
              <a:rPr lang="en-US" altLang="en-US" sz="800" b="0"/>
              <a:t> Submit and Locate Job</a:t>
            </a:r>
          </a:p>
          <a:p>
            <a:pPr eaLnBrk="1" hangingPunct="1">
              <a:lnSpc>
                <a:spcPct val="90000"/>
              </a:lnSpc>
              <a:spcBef>
                <a:spcPct val="0"/>
              </a:spcBef>
              <a:buClrTx/>
              <a:buFont typeface="Arial" panose="020B0604020202020204" pitchFamily="34" charset="0"/>
              <a:buChar char="•"/>
            </a:pPr>
            <a:r>
              <a:rPr lang="en-US" altLang="en-US" sz="800" b="0"/>
              <a:t> Job Organization options (Filters)</a:t>
            </a:r>
          </a:p>
          <a:p>
            <a:pPr eaLnBrk="1" hangingPunct="1">
              <a:lnSpc>
                <a:spcPct val="90000"/>
              </a:lnSpc>
              <a:spcBef>
                <a:spcPct val="0"/>
              </a:spcBef>
              <a:buClrTx/>
              <a:buFont typeface="Arial" panose="020B0604020202020204" pitchFamily="34" charset="0"/>
              <a:buChar char="•"/>
            </a:pPr>
            <a:r>
              <a:rPr lang="en-US" altLang="en-US" sz="800" b="0"/>
              <a:t> Show JCL</a:t>
            </a:r>
          </a:p>
          <a:p>
            <a:pPr eaLnBrk="1" hangingPunct="1">
              <a:lnSpc>
                <a:spcPct val="90000"/>
              </a:lnSpc>
              <a:spcBef>
                <a:spcPct val="0"/>
              </a:spcBef>
              <a:buClrTx/>
              <a:buFont typeface="Arial" panose="020B0604020202020204" pitchFamily="34" charset="0"/>
              <a:buChar char="•"/>
            </a:pPr>
            <a:r>
              <a:rPr lang="en-US" altLang="en-US" sz="800" b="0"/>
              <a:t> Cancel/Purge/Change job class or priority</a:t>
            </a:r>
          </a:p>
          <a:p>
            <a:pPr eaLnBrk="1" hangingPunct="1">
              <a:lnSpc>
                <a:spcPct val="90000"/>
              </a:lnSpc>
              <a:spcBef>
                <a:spcPct val="0"/>
              </a:spcBef>
              <a:buClrTx/>
              <a:buFont typeface="Arial" panose="020B0604020202020204" pitchFamily="34" charset="0"/>
              <a:buChar char="•"/>
            </a:pPr>
            <a:r>
              <a:rPr lang="en-US" altLang="en-US" sz="800" b="0"/>
              <a:t> XDC Functionality</a:t>
            </a:r>
          </a:p>
        </p:txBody>
      </p:sp>
      <p:sp>
        <p:nvSpPr>
          <p:cNvPr id="99348" name="TextBox 29">
            <a:extLst>
              <a:ext uri="{FF2B5EF4-FFF2-40B4-BE49-F238E27FC236}">
                <a16:creationId xmlns:a16="http://schemas.microsoft.com/office/drawing/2014/main" id="{FD9C4008-E7C8-90A5-1784-84CB61A3F892}"/>
              </a:ext>
            </a:extLst>
          </p:cNvPr>
          <p:cNvSpPr txBox="1">
            <a:spLocks noChangeArrowheads="1"/>
          </p:cNvSpPr>
          <p:nvPr/>
        </p:nvSpPr>
        <p:spPr bwMode="auto">
          <a:xfrm>
            <a:off x="6496053" y="2249488"/>
            <a:ext cx="2074863" cy="785812"/>
          </a:xfrm>
          <a:prstGeom prst="rect">
            <a:avLst/>
          </a:prstGeom>
          <a:solidFill>
            <a:schemeClr val="accent1">
              <a:lumMod val="20000"/>
              <a:lumOff val="80000"/>
              <a:alpha val="12000"/>
            </a:schemeClr>
          </a:solidFill>
          <a:ln>
            <a:noFill/>
          </a:ln>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None/>
            </a:pPr>
            <a:r>
              <a:rPr lang="en-US" altLang="en-US" sz="1000"/>
              <a:t>Windows Screen Real Estate</a:t>
            </a:r>
          </a:p>
          <a:p>
            <a:pPr eaLnBrk="1" hangingPunct="1">
              <a:lnSpc>
                <a:spcPct val="90000"/>
              </a:lnSpc>
              <a:spcBef>
                <a:spcPct val="0"/>
              </a:spcBef>
              <a:buClrTx/>
              <a:buFont typeface="Arial" panose="020B0604020202020204" pitchFamily="34" charset="0"/>
              <a:buChar char="•"/>
            </a:pPr>
            <a:r>
              <a:rPr lang="en-US" altLang="en-US" sz="800" b="0"/>
              <a:t>    Size-able, dock-able views</a:t>
            </a:r>
          </a:p>
          <a:p>
            <a:pPr eaLnBrk="1" hangingPunct="1">
              <a:lnSpc>
                <a:spcPct val="90000"/>
              </a:lnSpc>
              <a:spcBef>
                <a:spcPct val="0"/>
              </a:spcBef>
              <a:buClrTx/>
              <a:buFont typeface="Arial" panose="020B0604020202020204" pitchFamily="34" charset="0"/>
              <a:buChar char="•"/>
            </a:pPr>
            <a:r>
              <a:rPr lang="en-US" altLang="en-US" sz="800" b="0"/>
              <a:t>    Multi-window development</a:t>
            </a:r>
          </a:p>
          <a:p>
            <a:pPr eaLnBrk="1" hangingPunct="1">
              <a:lnSpc>
                <a:spcPct val="90000"/>
              </a:lnSpc>
              <a:spcBef>
                <a:spcPct val="0"/>
              </a:spcBef>
              <a:buClrTx/>
              <a:buFont typeface="Arial" panose="020B0604020202020204" pitchFamily="34" charset="0"/>
              <a:buChar char="•"/>
            </a:pPr>
            <a:r>
              <a:rPr lang="en-US" altLang="en-US" sz="800" b="0"/>
              <a:t>    Source Filters</a:t>
            </a:r>
          </a:p>
          <a:p>
            <a:pPr eaLnBrk="1" hangingPunct="1">
              <a:lnSpc>
                <a:spcPct val="90000"/>
              </a:lnSpc>
              <a:spcBef>
                <a:spcPct val="0"/>
              </a:spcBef>
              <a:buClrTx/>
              <a:buFont typeface="Arial" panose="020B0604020202020204" pitchFamily="34" charset="0"/>
              <a:buChar char="•"/>
            </a:pPr>
            <a:r>
              <a:rPr lang="en-US" altLang="en-US" sz="800" b="0"/>
              <a:t>    Collapse/Expand paragraphs/sections</a:t>
            </a:r>
          </a:p>
          <a:p>
            <a:pPr eaLnBrk="1" hangingPunct="1">
              <a:lnSpc>
                <a:spcPct val="90000"/>
              </a:lnSpc>
              <a:spcBef>
                <a:spcPct val="0"/>
              </a:spcBef>
              <a:buClrTx/>
              <a:buFont typeface="Arial" panose="020B0604020202020204" pitchFamily="34" charset="0"/>
              <a:buChar char="•"/>
            </a:pPr>
            <a:r>
              <a:rPr lang="en-US" altLang="en-US" sz="800" b="0"/>
              <a:t>    Clone editors</a:t>
            </a:r>
          </a:p>
        </p:txBody>
      </p:sp>
      <p:sp>
        <p:nvSpPr>
          <p:cNvPr id="99349" name="TextBox 30">
            <a:extLst>
              <a:ext uri="{FF2B5EF4-FFF2-40B4-BE49-F238E27FC236}">
                <a16:creationId xmlns:a16="http://schemas.microsoft.com/office/drawing/2014/main" id="{87A63EC3-441C-9C40-23D3-5F065728EDD3}"/>
              </a:ext>
            </a:extLst>
          </p:cNvPr>
          <p:cNvSpPr txBox="1">
            <a:spLocks noChangeArrowheads="1"/>
          </p:cNvSpPr>
          <p:nvPr/>
        </p:nvSpPr>
        <p:spPr bwMode="auto">
          <a:xfrm>
            <a:off x="1752600" y="1508128"/>
            <a:ext cx="2590800" cy="646113"/>
          </a:xfrm>
          <a:prstGeom prst="rect">
            <a:avLst/>
          </a:prstGeom>
          <a:solidFill>
            <a:schemeClr val="accent1">
              <a:lumMod val="20000"/>
              <a:lumOff val="80000"/>
              <a:alpha val="12000"/>
            </a:schemeClr>
          </a:solidFill>
          <a:ln>
            <a:noFill/>
          </a:ln>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Char char="•"/>
            </a:pPr>
            <a:r>
              <a:rPr lang="en-US" altLang="en-US" sz="800" b="0"/>
              <a:t> SCM functional integration</a:t>
            </a:r>
          </a:p>
          <a:p>
            <a:pPr eaLnBrk="1" hangingPunct="1">
              <a:lnSpc>
                <a:spcPct val="90000"/>
              </a:lnSpc>
              <a:spcBef>
                <a:spcPct val="0"/>
              </a:spcBef>
              <a:buClrTx/>
              <a:buFont typeface="Arial" panose="020B0604020202020204" pitchFamily="34" charset="0"/>
              <a:buChar char="•"/>
            </a:pPr>
            <a:r>
              <a:rPr lang="en-US" altLang="en-US" sz="800" b="0"/>
              <a:t> PDS Support</a:t>
            </a:r>
          </a:p>
          <a:p>
            <a:pPr eaLnBrk="1" hangingPunct="1">
              <a:lnSpc>
                <a:spcPct val="90000"/>
              </a:lnSpc>
              <a:spcBef>
                <a:spcPct val="0"/>
              </a:spcBef>
              <a:buClrTx/>
              <a:buFont typeface="Arial" panose="020B0604020202020204" pitchFamily="34" charset="0"/>
              <a:buChar char="•"/>
            </a:pPr>
            <a:r>
              <a:rPr lang="en-US" altLang="en-US" sz="800" b="0"/>
              <a:t> Migrate/Recall Support</a:t>
            </a:r>
          </a:p>
          <a:p>
            <a:pPr eaLnBrk="1" hangingPunct="1">
              <a:lnSpc>
                <a:spcPct val="90000"/>
              </a:lnSpc>
              <a:spcBef>
                <a:spcPct val="0"/>
              </a:spcBef>
              <a:buClrTx/>
              <a:buFont typeface="Arial" panose="020B0604020202020204" pitchFamily="34" charset="0"/>
              <a:buChar char="•"/>
            </a:pPr>
            <a:r>
              <a:rPr lang="en-US" altLang="en-US" sz="800" b="0"/>
              <a:t> Local and Remote file support</a:t>
            </a:r>
          </a:p>
          <a:p>
            <a:pPr eaLnBrk="1" hangingPunct="1">
              <a:lnSpc>
                <a:spcPct val="90000"/>
              </a:lnSpc>
              <a:spcBef>
                <a:spcPct val="0"/>
              </a:spcBef>
              <a:buClrTx/>
              <a:buFont typeface="Arial" panose="020B0604020202020204" pitchFamily="34" charset="0"/>
              <a:buChar char="•"/>
            </a:pPr>
            <a:r>
              <a:rPr lang="en-US" altLang="en-US" sz="800" b="0"/>
              <a:t> Tooling support in single or across multiple LPARs</a:t>
            </a:r>
          </a:p>
        </p:txBody>
      </p:sp>
      <p:sp>
        <p:nvSpPr>
          <p:cNvPr id="99350" name="TextBox 30">
            <a:extLst>
              <a:ext uri="{FF2B5EF4-FFF2-40B4-BE49-F238E27FC236}">
                <a16:creationId xmlns:a16="http://schemas.microsoft.com/office/drawing/2014/main" id="{79962FC8-2B82-89F1-0EB0-51A8370E786A}"/>
              </a:ext>
            </a:extLst>
          </p:cNvPr>
          <p:cNvSpPr txBox="1">
            <a:spLocks noChangeArrowheads="1"/>
          </p:cNvSpPr>
          <p:nvPr/>
        </p:nvSpPr>
        <p:spPr bwMode="auto">
          <a:xfrm>
            <a:off x="7010403" y="1508128"/>
            <a:ext cx="1660525" cy="646113"/>
          </a:xfrm>
          <a:prstGeom prst="rect">
            <a:avLst/>
          </a:prstGeom>
          <a:solidFill>
            <a:schemeClr val="accent1">
              <a:lumMod val="20000"/>
              <a:lumOff val="80000"/>
              <a:alpha val="12000"/>
            </a:schemeClr>
          </a:solidFill>
          <a:ln>
            <a:noFill/>
          </a:ln>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Char char="•"/>
            </a:pPr>
            <a:r>
              <a:rPr lang="en-US" altLang="en-US" sz="800" b="0"/>
              <a:t> Source and PDS Search</a:t>
            </a:r>
          </a:p>
          <a:p>
            <a:pPr eaLnBrk="1" hangingPunct="1">
              <a:lnSpc>
                <a:spcPct val="90000"/>
              </a:lnSpc>
              <a:spcBef>
                <a:spcPct val="0"/>
              </a:spcBef>
              <a:buClrTx/>
              <a:buFont typeface="Arial" panose="020B0604020202020204" pitchFamily="34" charset="0"/>
              <a:buChar char="•"/>
            </a:pPr>
            <a:r>
              <a:rPr lang="en-US" altLang="en-US" sz="800" b="0"/>
              <a:t> QSAM Data File Search</a:t>
            </a:r>
          </a:p>
          <a:p>
            <a:pPr eaLnBrk="1" hangingPunct="1">
              <a:lnSpc>
                <a:spcPct val="90000"/>
              </a:lnSpc>
              <a:spcBef>
                <a:spcPct val="0"/>
              </a:spcBef>
              <a:buClrTx/>
              <a:buFont typeface="Arial" panose="020B0604020202020204" pitchFamily="34" charset="0"/>
              <a:buChar char="•"/>
            </a:pPr>
            <a:r>
              <a:rPr lang="en-US" altLang="en-US" sz="800" b="0"/>
              <a:t> Browse Load Module</a:t>
            </a:r>
          </a:p>
          <a:p>
            <a:pPr eaLnBrk="1" hangingPunct="1">
              <a:lnSpc>
                <a:spcPct val="90000"/>
              </a:lnSpc>
              <a:spcBef>
                <a:spcPct val="0"/>
              </a:spcBef>
              <a:buClrTx/>
              <a:buFont typeface="Arial" panose="020B0604020202020204" pitchFamily="34" charset="0"/>
              <a:buChar char="•"/>
            </a:pPr>
            <a:r>
              <a:rPr lang="en-US" altLang="en-US" sz="800" b="0"/>
              <a:t> Search Load Library</a:t>
            </a:r>
          </a:p>
          <a:p>
            <a:pPr eaLnBrk="1" hangingPunct="1">
              <a:lnSpc>
                <a:spcPct val="90000"/>
              </a:lnSpc>
              <a:spcBef>
                <a:spcPct val="0"/>
              </a:spcBef>
              <a:buClrTx/>
              <a:buFont typeface="Arial" panose="020B0604020202020204" pitchFamily="34" charset="0"/>
              <a:buChar char="•"/>
            </a:pPr>
            <a:r>
              <a:rPr lang="en-US" altLang="en-US" sz="800" b="0"/>
              <a:t> Use of Regular Expressions</a:t>
            </a:r>
          </a:p>
        </p:txBody>
      </p:sp>
      <p:sp>
        <p:nvSpPr>
          <p:cNvPr id="99351" name="TextBox 29">
            <a:extLst>
              <a:ext uri="{FF2B5EF4-FFF2-40B4-BE49-F238E27FC236}">
                <a16:creationId xmlns:a16="http://schemas.microsoft.com/office/drawing/2014/main" id="{69C26775-D880-D88A-7552-FAD8749AC174}"/>
              </a:ext>
            </a:extLst>
          </p:cNvPr>
          <p:cNvSpPr txBox="1">
            <a:spLocks noChangeArrowheads="1"/>
          </p:cNvSpPr>
          <p:nvPr/>
        </p:nvSpPr>
        <p:spPr bwMode="auto">
          <a:xfrm>
            <a:off x="4267200" y="2574928"/>
            <a:ext cx="1785938" cy="563563"/>
          </a:xfrm>
          <a:prstGeom prst="rect">
            <a:avLst/>
          </a:prstGeom>
          <a:solidFill>
            <a:schemeClr val="accent1">
              <a:lumMod val="20000"/>
              <a:lumOff val="80000"/>
              <a:alpha val="12000"/>
            </a:schemeClr>
          </a:solidFill>
          <a:ln>
            <a:noFill/>
          </a:ln>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None/>
            </a:pPr>
            <a:r>
              <a:rPr lang="en-US" altLang="en-US" sz="1000"/>
              <a:t>Program Logic tools </a:t>
            </a:r>
          </a:p>
          <a:p>
            <a:pPr eaLnBrk="1" hangingPunct="1">
              <a:lnSpc>
                <a:spcPct val="90000"/>
              </a:lnSpc>
              <a:spcBef>
                <a:spcPct val="0"/>
              </a:spcBef>
              <a:buClrTx/>
              <a:buFont typeface="Arial" panose="020B0604020202020204" pitchFamily="34" charset="0"/>
              <a:buChar char="•"/>
            </a:pPr>
            <a:r>
              <a:rPr lang="en-US" altLang="en-US" sz="800" b="0"/>
              <a:t>    Control Flow Analysis</a:t>
            </a:r>
          </a:p>
          <a:p>
            <a:pPr eaLnBrk="1" hangingPunct="1">
              <a:lnSpc>
                <a:spcPct val="90000"/>
              </a:lnSpc>
              <a:spcBef>
                <a:spcPct val="0"/>
              </a:spcBef>
              <a:buClrTx/>
              <a:buFont typeface="Arial" panose="020B0604020202020204" pitchFamily="34" charset="0"/>
              <a:buChar char="•"/>
            </a:pPr>
            <a:r>
              <a:rPr lang="en-US" altLang="en-US" sz="800" b="0"/>
              <a:t>    Data Flow Analysis</a:t>
            </a:r>
          </a:p>
          <a:p>
            <a:pPr eaLnBrk="1" hangingPunct="1">
              <a:lnSpc>
                <a:spcPct val="90000"/>
              </a:lnSpc>
              <a:spcBef>
                <a:spcPct val="0"/>
              </a:spcBef>
              <a:buClrTx/>
              <a:buFont typeface="Arial" panose="020B0604020202020204" pitchFamily="34" charset="0"/>
              <a:buChar char="•"/>
            </a:pPr>
            <a:r>
              <a:rPr lang="en-US" altLang="en-US" sz="800" b="0"/>
              <a:t>    Where used/Where Referenced</a:t>
            </a:r>
          </a:p>
        </p:txBody>
      </p:sp>
      <p:sp>
        <p:nvSpPr>
          <p:cNvPr id="99352" name="TextBox 33">
            <a:extLst>
              <a:ext uri="{FF2B5EF4-FFF2-40B4-BE49-F238E27FC236}">
                <a16:creationId xmlns:a16="http://schemas.microsoft.com/office/drawing/2014/main" id="{AFA6EC57-C937-2C1A-BE44-BE02321742D2}"/>
              </a:ext>
            </a:extLst>
          </p:cNvPr>
          <p:cNvSpPr txBox="1">
            <a:spLocks noChangeArrowheads="1"/>
          </p:cNvSpPr>
          <p:nvPr/>
        </p:nvSpPr>
        <p:spPr bwMode="auto">
          <a:xfrm>
            <a:off x="6400800" y="4343403"/>
            <a:ext cx="2249488" cy="563563"/>
          </a:xfrm>
          <a:prstGeom prst="rect">
            <a:avLst/>
          </a:prstGeom>
          <a:solidFill>
            <a:schemeClr val="accent1">
              <a:lumMod val="20000"/>
              <a:lumOff val="80000"/>
              <a:alpha val="12000"/>
            </a:schemeClr>
          </a:solidFill>
          <a:ln>
            <a:noFill/>
          </a:ln>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None/>
            </a:pPr>
            <a:r>
              <a:rPr lang="en-US" altLang="en-US" sz="1000"/>
              <a:t>Content Assist</a:t>
            </a:r>
          </a:p>
          <a:p>
            <a:pPr eaLnBrk="1" hangingPunct="1">
              <a:lnSpc>
                <a:spcPct val="90000"/>
              </a:lnSpc>
              <a:spcBef>
                <a:spcPct val="0"/>
              </a:spcBef>
              <a:buClrTx/>
              <a:buFont typeface="Arial" panose="020B0604020202020204" pitchFamily="34" charset="0"/>
              <a:buChar char="•"/>
            </a:pPr>
            <a:r>
              <a:rPr lang="en-US" altLang="en-US" sz="800" b="0"/>
              <a:t>    COBOL, PL/I, Assembler</a:t>
            </a:r>
          </a:p>
          <a:p>
            <a:pPr eaLnBrk="1" hangingPunct="1">
              <a:lnSpc>
                <a:spcPct val="90000"/>
              </a:lnSpc>
              <a:spcBef>
                <a:spcPct val="0"/>
              </a:spcBef>
              <a:buClrTx/>
              <a:buFont typeface="Arial" panose="020B0604020202020204" pitchFamily="34" charset="0"/>
              <a:buChar char="•"/>
            </a:pPr>
            <a:r>
              <a:rPr lang="en-US" altLang="en-US" sz="800" b="0"/>
              <a:t>    SQL: Embedded, Interactive, Graphical</a:t>
            </a:r>
          </a:p>
          <a:p>
            <a:pPr eaLnBrk="1" hangingPunct="1">
              <a:lnSpc>
                <a:spcPct val="90000"/>
              </a:lnSpc>
              <a:spcBef>
                <a:spcPct val="0"/>
              </a:spcBef>
              <a:buClrTx/>
              <a:buFont typeface="Arial" panose="020B0604020202020204" pitchFamily="34" charset="0"/>
              <a:buChar char="•"/>
            </a:pPr>
            <a:r>
              <a:rPr lang="en-US" altLang="en-US" sz="800" b="0"/>
              <a:t>    CICS statements</a:t>
            </a:r>
          </a:p>
        </p:txBody>
      </p:sp>
      <p:sp>
        <p:nvSpPr>
          <p:cNvPr id="28" name="Rectangle 27">
            <a:extLst>
              <a:ext uri="{FF2B5EF4-FFF2-40B4-BE49-F238E27FC236}">
                <a16:creationId xmlns:a16="http://schemas.microsoft.com/office/drawing/2014/main" id="{439A0F37-E0F7-FF01-18CA-5C8FC215388D}"/>
              </a:ext>
            </a:extLst>
          </p:cNvPr>
          <p:cNvSpPr/>
          <p:nvPr/>
        </p:nvSpPr>
        <p:spPr bwMode="auto">
          <a:xfrm>
            <a:off x="4337050" y="4972050"/>
            <a:ext cx="2597150" cy="928688"/>
          </a:xfrm>
          <a:prstGeom prst="rect">
            <a:avLst/>
          </a:prstGeom>
          <a:solidFill>
            <a:schemeClr val="accent1">
              <a:lumMod val="20000"/>
              <a:lumOff val="80000"/>
              <a:alpha val="12000"/>
            </a:schemeClr>
          </a:solidFill>
          <a:ln w="9525" cap="flat" cmpd="sng" algn="ctr">
            <a:solidFill>
              <a:schemeClr val="tx1"/>
            </a:solidFill>
            <a:prstDash val="solid"/>
            <a:round/>
            <a:headEnd type="none" w="med" len="med"/>
            <a:tailEnd type="none" w="med" len="med"/>
          </a:ln>
          <a:effectLst/>
        </p:spPr>
        <p:txBody>
          <a:bodyPr/>
          <a:lstStyle/>
          <a:p>
            <a:pPr algn="ctr" eaLnBrk="1" hangingPunct="1">
              <a:lnSpc>
                <a:spcPct val="90000"/>
              </a:lnSpc>
              <a:defRPr/>
            </a:pPr>
            <a:r>
              <a:rPr lang="en-US" sz="1400" dirty="0">
                <a:latin typeface="Arial" pitchFamily="34" charset="0"/>
              </a:rPr>
              <a:t>Dataset Management</a:t>
            </a:r>
          </a:p>
        </p:txBody>
      </p:sp>
      <p:sp>
        <p:nvSpPr>
          <p:cNvPr id="29" name="Rectangle 28">
            <a:extLst>
              <a:ext uri="{FF2B5EF4-FFF2-40B4-BE49-F238E27FC236}">
                <a16:creationId xmlns:a16="http://schemas.microsoft.com/office/drawing/2014/main" id="{3FD22B17-3067-8FF5-DE05-15C79226D439}"/>
              </a:ext>
            </a:extLst>
          </p:cNvPr>
          <p:cNvSpPr/>
          <p:nvPr/>
        </p:nvSpPr>
        <p:spPr bwMode="auto">
          <a:xfrm>
            <a:off x="8847138" y="4267203"/>
            <a:ext cx="1600200" cy="944563"/>
          </a:xfrm>
          <a:prstGeom prst="rect">
            <a:avLst/>
          </a:prstGeom>
          <a:solidFill>
            <a:schemeClr val="accent1">
              <a:lumMod val="20000"/>
              <a:lumOff val="80000"/>
              <a:alpha val="12000"/>
            </a:schemeClr>
          </a:solidFill>
          <a:ln w="9525" cap="flat" cmpd="sng" algn="ctr">
            <a:solidFill>
              <a:schemeClr val="tx1"/>
            </a:solidFill>
            <a:prstDash val="solid"/>
            <a:round/>
            <a:headEnd type="none" w="med" len="med"/>
            <a:tailEnd type="none" w="med" len="med"/>
          </a:ln>
          <a:effectLst/>
        </p:spPr>
        <p:txBody>
          <a:bodyPr/>
          <a:lstStyle/>
          <a:p>
            <a:pPr algn="ctr" eaLnBrk="1" hangingPunct="1">
              <a:lnSpc>
                <a:spcPct val="90000"/>
              </a:lnSpc>
              <a:defRPr/>
            </a:pPr>
            <a:r>
              <a:rPr lang="en-US" sz="1400" dirty="0">
                <a:latin typeface="Arial" charset="0"/>
              </a:rPr>
              <a:t>CICS</a:t>
            </a:r>
          </a:p>
          <a:p>
            <a:pPr algn="ctr" eaLnBrk="1" hangingPunct="1">
              <a:lnSpc>
                <a:spcPct val="90000"/>
              </a:lnSpc>
              <a:defRPr/>
            </a:pPr>
            <a:r>
              <a:rPr lang="en-US" sz="1400" dirty="0">
                <a:latin typeface="Arial" charset="0"/>
              </a:rPr>
              <a:t>Service Flows</a:t>
            </a:r>
          </a:p>
        </p:txBody>
      </p:sp>
      <p:sp>
        <p:nvSpPr>
          <p:cNvPr id="99355" name="TextBox 35">
            <a:extLst>
              <a:ext uri="{FF2B5EF4-FFF2-40B4-BE49-F238E27FC236}">
                <a16:creationId xmlns:a16="http://schemas.microsoft.com/office/drawing/2014/main" id="{CEE01A56-A441-A1B5-A398-6C83F58F6E5C}"/>
              </a:ext>
            </a:extLst>
          </p:cNvPr>
          <p:cNvSpPr txBox="1">
            <a:spLocks noChangeArrowheads="1"/>
          </p:cNvSpPr>
          <p:nvPr/>
        </p:nvSpPr>
        <p:spPr bwMode="auto">
          <a:xfrm>
            <a:off x="9002716" y="4691066"/>
            <a:ext cx="1398587" cy="534987"/>
          </a:xfrm>
          <a:prstGeom prst="rect">
            <a:avLst/>
          </a:prstGeom>
          <a:solidFill>
            <a:schemeClr val="accent1">
              <a:lumMod val="20000"/>
              <a:lumOff val="80000"/>
              <a:alpha val="12000"/>
            </a:schemeClr>
          </a:solidFill>
          <a:ln>
            <a:noFill/>
          </a:ln>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Char char="•"/>
            </a:pPr>
            <a:r>
              <a:rPr lang="en-US" altLang="en-US" sz="800" b="0"/>
              <a:t> 3270 "screen scraping"</a:t>
            </a:r>
          </a:p>
          <a:p>
            <a:pPr eaLnBrk="1" hangingPunct="1">
              <a:lnSpc>
                <a:spcPct val="90000"/>
              </a:lnSpc>
              <a:spcBef>
                <a:spcPct val="0"/>
              </a:spcBef>
              <a:buClrTx/>
              <a:buFont typeface="Arial" panose="020B0604020202020204" pitchFamily="34" charset="0"/>
              <a:buChar char="•"/>
            </a:pPr>
            <a:r>
              <a:rPr lang="en-US" altLang="en-US" sz="800" b="0"/>
              <a:t> Aggregate transactions</a:t>
            </a:r>
          </a:p>
          <a:p>
            <a:pPr eaLnBrk="1" hangingPunct="1">
              <a:lnSpc>
                <a:spcPct val="90000"/>
              </a:lnSpc>
              <a:spcBef>
                <a:spcPct val="0"/>
              </a:spcBef>
              <a:buClrTx/>
              <a:buFont typeface="Arial" panose="020B0604020202020204" pitchFamily="34" charset="0"/>
              <a:buChar char="•"/>
            </a:pPr>
            <a:r>
              <a:rPr lang="en-US" altLang="en-US" sz="800" b="0"/>
              <a:t> Automate processes</a:t>
            </a:r>
          </a:p>
          <a:p>
            <a:pPr eaLnBrk="1" hangingPunct="1">
              <a:lnSpc>
                <a:spcPct val="90000"/>
              </a:lnSpc>
              <a:spcBef>
                <a:spcPct val="0"/>
              </a:spcBef>
              <a:buClrTx/>
              <a:buFont typeface="Arial" panose="020B0604020202020204" pitchFamily="34" charset="0"/>
              <a:buChar char="•"/>
            </a:pPr>
            <a:r>
              <a:rPr lang="en-US" altLang="en-US" sz="800" b="0"/>
              <a:t> Expose as web services</a:t>
            </a:r>
          </a:p>
        </p:txBody>
      </p:sp>
      <p:sp>
        <p:nvSpPr>
          <p:cNvPr id="99356" name="TextBox 33">
            <a:extLst>
              <a:ext uri="{FF2B5EF4-FFF2-40B4-BE49-F238E27FC236}">
                <a16:creationId xmlns:a16="http://schemas.microsoft.com/office/drawing/2014/main" id="{77C5576E-3E29-C7CE-A579-FA101B1FDDA7}"/>
              </a:ext>
            </a:extLst>
          </p:cNvPr>
          <p:cNvSpPr txBox="1">
            <a:spLocks noChangeArrowheads="1"/>
          </p:cNvSpPr>
          <p:nvPr/>
        </p:nvSpPr>
        <p:spPr bwMode="auto">
          <a:xfrm>
            <a:off x="4305303" y="4365628"/>
            <a:ext cx="2066925" cy="563563"/>
          </a:xfrm>
          <a:prstGeom prst="rect">
            <a:avLst/>
          </a:prstGeom>
          <a:solidFill>
            <a:schemeClr val="accent1">
              <a:lumMod val="20000"/>
              <a:lumOff val="80000"/>
              <a:alpha val="12000"/>
            </a:schemeClr>
          </a:solidFill>
          <a:ln>
            <a:noFill/>
          </a:ln>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None/>
            </a:pPr>
            <a:r>
              <a:rPr lang="en-US" altLang="en-US" sz="1000"/>
              <a:t>Syntax Check and Build</a:t>
            </a:r>
          </a:p>
          <a:p>
            <a:pPr eaLnBrk="1" hangingPunct="1">
              <a:lnSpc>
                <a:spcPct val="90000"/>
              </a:lnSpc>
              <a:spcBef>
                <a:spcPct val="0"/>
              </a:spcBef>
              <a:buClrTx/>
              <a:buFont typeface="Arial" panose="020B0604020202020204" pitchFamily="34" charset="0"/>
              <a:buChar char="•"/>
            </a:pPr>
            <a:r>
              <a:rPr lang="en-US" altLang="en-US" sz="800" b="0"/>
              <a:t>    Real-time validation</a:t>
            </a:r>
          </a:p>
          <a:p>
            <a:pPr eaLnBrk="1" hangingPunct="1">
              <a:lnSpc>
                <a:spcPct val="90000"/>
              </a:lnSpc>
              <a:spcBef>
                <a:spcPct val="0"/>
              </a:spcBef>
              <a:buClrTx/>
              <a:buFont typeface="Arial" panose="020B0604020202020204" pitchFamily="34" charset="0"/>
              <a:buChar char="•"/>
            </a:pPr>
            <a:r>
              <a:rPr lang="en-US" altLang="en-US" sz="800" b="0"/>
              <a:t>    Local and Remote Syntax Checking</a:t>
            </a:r>
          </a:p>
          <a:p>
            <a:pPr eaLnBrk="1" hangingPunct="1">
              <a:lnSpc>
                <a:spcPct val="90000"/>
              </a:lnSpc>
              <a:spcBef>
                <a:spcPct val="0"/>
              </a:spcBef>
              <a:buClrTx/>
              <a:buFont typeface="Arial" panose="020B0604020202020204" pitchFamily="34" charset="0"/>
              <a:buChar char="•"/>
            </a:pPr>
            <a:r>
              <a:rPr lang="en-US" altLang="en-US" sz="800" b="0"/>
              <a:t>    Integration with z/OS Build Process</a:t>
            </a:r>
          </a:p>
        </p:txBody>
      </p:sp>
      <p:sp>
        <p:nvSpPr>
          <p:cNvPr id="99357" name="TextBox 33">
            <a:extLst>
              <a:ext uri="{FF2B5EF4-FFF2-40B4-BE49-F238E27FC236}">
                <a16:creationId xmlns:a16="http://schemas.microsoft.com/office/drawing/2014/main" id="{A02615C0-95D7-7376-E76C-3CA4AC60E1F2}"/>
              </a:ext>
            </a:extLst>
          </p:cNvPr>
          <p:cNvSpPr txBox="1">
            <a:spLocks noChangeArrowheads="1"/>
          </p:cNvSpPr>
          <p:nvPr/>
        </p:nvSpPr>
        <p:spPr bwMode="auto">
          <a:xfrm>
            <a:off x="6400800" y="3895725"/>
            <a:ext cx="2362200" cy="452438"/>
          </a:xfrm>
          <a:prstGeom prst="rect">
            <a:avLst/>
          </a:prstGeom>
          <a:solidFill>
            <a:schemeClr val="accent1">
              <a:lumMod val="20000"/>
              <a:lumOff val="80000"/>
              <a:alpha val="12000"/>
            </a:schemeClr>
          </a:solidFill>
          <a:ln>
            <a:noFill/>
          </a:ln>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None/>
            </a:pPr>
            <a:r>
              <a:rPr lang="en-US" altLang="en-US" sz="1000"/>
              <a:t>Test and Debug</a:t>
            </a:r>
          </a:p>
          <a:p>
            <a:pPr eaLnBrk="1" hangingPunct="1">
              <a:lnSpc>
                <a:spcPct val="90000"/>
              </a:lnSpc>
              <a:spcBef>
                <a:spcPct val="0"/>
              </a:spcBef>
              <a:buClrTx/>
              <a:buFont typeface="Arial" panose="020B0604020202020204" pitchFamily="34" charset="0"/>
              <a:buChar char="•"/>
            </a:pPr>
            <a:r>
              <a:rPr lang="en-US" altLang="en-US" sz="800" b="0"/>
              <a:t>     Integration with PD Tools/Debug Tool</a:t>
            </a:r>
          </a:p>
          <a:p>
            <a:pPr eaLnBrk="1" hangingPunct="1">
              <a:lnSpc>
                <a:spcPct val="90000"/>
              </a:lnSpc>
              <a:spcBef>
                <a:spcPct val="0"/>
              </a:spcBef>
              <a:buClrTx/>
              <a:buFont typeface="Arial" panose="020B0604020202020204" pitchFamily="34" charset="0"/>
              <a:buChar char="•"/>
            </a:pPr>
            <a:r>
              <a:rPr lang="en-US" altLang="en-US" sz="800" b="0"/>
              <a:t>     Integration with Xpeditor and CA-Intertest</a:t>
            </a:r>
          </a:p>
        </p:txBody>
      </p:sp>
      <p:sp>
        <p:nvSpPr>
          <p:cNvPr id="99358" name="TextBox 33">
            <a:extLst>
              <a:ext uri="{FF2B5EF4-FFF2-40B4-BE49-F238E27FC236}">
                <a16:creationId xmlns:a16="http://schemas.microsoft.com/office/drawing/2014/main" id="{A21F9A61-8648-7200-0BD0-82F8E826249B}"/>
              </a:ext>
            </a:extLst>
          </p:cNvPr>
          <p:cNvSpPr txBox="1">
            <a:spLocks noChangeArrowheads="1"/>
          </p:cNvSpPr>
          <p:nvPr/>
        </p:nvSpPr>
        <p:spPr bwMode="auto">
          <a:xfrm>
            <a:off x="6400803" y="3186116"/>
            <a:ext cx="2117725" cy="784225"/>
          </a:xfrm>
          <a:prstGeom prst="rect">
            <a:avLst/>
          </a:prstGeom>
          <a:solidFill>
            <a:schemeClr val="accent1">
              <a:lumMod val="20000"/>
              <a:lumOff val="80000"/>
              <a:alpha val="12000"/>
            </a:schemeClr>
          </a:solidFill>
          <a:ln>
            <a:noFill/>
          </a:ln>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None/>
            </a:pPr>
            <a:r>
              <a:rPr lang="en-US" altLang="en-US" sz="1000"/>
              <a:t>Editing Data Sources</a:t>
            </a:r>
          </a:p>
          <a:p>
            <a:pPr eaLnBrk="1" hangingPunct="1">
              <a:lnSpc>
                <a:spcPct val="90000"/>
              </a:lnSpc>
              <a:spcBef>
                <a:spcPct val="0"/>
              </a:spcBef>
              <a:buClrTx/>
              <a:buFont typeface="Arial" panose="020B0604020202020204" pitchFamily="34" charset="0"/>
              <a:buChar char="•"/>
            </a:pPr>
            <a:r>
              <a:rPr lang="en-US" altLang="en-US" sz="800" b="0"/>
              <a:t>    QSAM File Editor</a:t>
            </a:r>
          </a:p>
          <a:p>
            <a:pPr eaLnBrk="1" hangingPunct="1">
              <a:lnSpc>
                <a:spcPct val="90000"/>
              </a:lnSpc>
              <a:spcBef>
                <a:spcPct val="0"/>
              </a:spcBef>
              <a:buClrTx/>
              <a:buFont typeface="Arial" panose="020B0604020202020204" pitchFamily="34" charset="0"/>
              <a:buChar char="•"/>
            </a:pPr>
            <a:r>
              <a:rPr lang="en-US" altLang="en-US" sz="800" b="0"/>
              <a:t>    DB2 Table Editor</a:t>
            </a:r>
          </a:p>
          <a:p>
            <a:pPr eaLnBrk="1" hangingPunct="1">
              <a:lnSpc>
                <a:spcPct val="90000"/>
              </a:lnSpc>
              <a:spcBef>
                <a:spcPct val="0"/>
              </a:spcBef>
              <a:buClrTx/>
              <a:buFont typeface="Arial" panose="020B0604020202020204" pitchFamily="34" charset="0"/>
              <a:buChar char="•"/>
            </a:pPr>
            <a:r>
              <a:rPr lang="en-US" altLang="en-US" sz="800" b="0"/>
              <a:t>    IMS Segment Editor</a:t>
            </a:r>
          </a:p>
          <a:p>
            <a:pPr eaLnBrk="1" hangingPunct="1">
              <a:lnSpc>
                <a:spcPct val="90000"/>
              </a:lnSpc>
              <a:spcBef>
                <a:spcPct val="0"/>
              </a:spcBef>
              <a:buClrTx/>
              <a:buFont typeface="Arial" panose="020B0604020202020204" pitchFamily="34" charset="0"/>
              <a:buChar char="•"/>
            </a:pPr>
            <a:r>
              <a:rPr lang="en-US" altLang="en-US" sz="800" b="0"/>
              <a:t>    VSAM File Editing with File Manager</a:t>
            </a:r>
          </a:p>
          <a:p>
            <a:pPr eaLnBrk="1" hangingPunct="1">
              <a:lnSpc>
                <a:spcPct val="90000"/>
              </a:lnSpc>
              <a:spcBef>
                <a:spcPct val="0"/>
              </a:spcBef>
              <a:buClrTx/>
              <a:buFont typeface="Arial" panose="020B0604020202020204" pitchFamily="34" charset="0"/>
              <a:buChar char="•"/>
            </a:pPr>
            <a:r>
              <a:rPr lang="en-US" altLang="en-US" sz="800" b="0"/>
              <a:t>    Integration with File-Aid Plug-ins</a:t>
            </a:r>
          </a:p>
        </p:txBody>
      </p:sp>
      <p:sp>
        <p:nvSpPr>
          <p:cNvPr id="99359" name="TextBox 33">
            <a:extLst>
              <a:ext uri="{FF2B5EF4-FFF2-40B4-BE49-F238E27FC236}">
                <a16:creationId xmlns:a16="http://schemas.microsoft.com/office/drawing/2014/main" id="{5D8EEFE9-D890-785F-B398-7C6B46C11EC8}"/>
              </a:ext>
            </a:extLst>
          </p:cNvPr>
          <p:cNvSpPr txBox="1">
            <a:spLocks noChangeArrowheads="1"/>
          </p:cNvSpPr>
          <p:nvPr/>
        </p:nvSpPr>
        <p:spPr bwMode="auto">
          <a:xfrm>
            <a:off x="4376738" y="5281613"/>
            <a:ext cx="1414462" cy="646112"/>
          </a:xfrm>
          <a:prstGeom prst="rect">
            <a:avLst/>
          </a:prstGeom>
          <a:solidFill>
            <a:schemeClr val="accent1">
              <a:lumMod val="20000"/>
              <a:lumOff val="80000"/>
              <a:alpha val="12000"/>
            </a:schemeClr>
          </a:solidFill>
          <a:ln>
            <a:noFill/>
          </a:ln>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Char char="•"/>
            </a:pPr>
            <a:r>
              <a:rPr lang="en-US" altLang="en-US" sz="800" b="0"/>
              <a:t> Allocate/ Rename/Delete</a:t>
            </a:r>
          </a:p>
          <a:p>
            <a:pPr eaLnBrk="1" hangingPunct="1">
              <a:lnSpc>
                <a:spcPct val="90000"/>
              </a:lnSpc>
              <a:spcBef>
                <a:spcPct val="0"/>
              </a:spcBef>
              <a:buClrTx/>
              <a:buFont typeface="Arial" panose="020B0604020202020204" pitchFamily="34" charset="0"/>
              <a:buChar char="•"/>
            </a:pPr>
            <a:r>
              <a:rPr lang="en-US" altLang="en-US" sz="800" b="0"/>
              <a:t> Create GDG Model</a:t>
            </a:r>
          </a:p>
          <a:p>
            <a:pPr eaLnBrk="1" hangingPunct="1">
              <a:lnSpc>
                <a:spcPct val="90000"/>
              </a:lnSpc>
              <a:spcBef>
                <a:spcPct val="0"/>
              </a:spcBef>
              <a:buClrTx/>
              <a:buFont typeface="Arial" panose="020B0604020202020204" pitchFamily="34" charset="0"/>
              <a:buChar char="•"/>
            </a:pPr>
            <a:r>
              <a:rPr lang="en-US" altLang="en-US" sz="800" b="0"/>
              <a:t> Create VSAM Dataset</a:t>
            </a:r>
          </a:p>
          <a:p>
            <a:pPr eaLnBrk="1" hangingPunct="1">
              <a:lnSpc>
                <a:spcPct val="90000"/>
              </a:lnSpc>
              <a:spcBef>
                <a:spcPct val="0"/>
              </a:spcBef>
              <a:buClrTx/>
              <a:buFont typeface="Arial" panose="020B0604020202020204" pitchFamily="34" charset="0"/>
              <a:buChar char="•"/>
            </a:pPr>
            <a:r>
              <a:rPr lang="en-US" altLang="en-US" sz="800" b="0"/>
              <a:t> Remote z/OS Search</a:t>
            </a:r>
          </a:p>
          <a:p>
            <a:pPr eaLnBrk="1" hangingPunct="1">
              <a:lnSpc>
                <a:spcPct val="90000"/>
              </a:lnSpc>
              <a:spcBef>
                <a:spcPct val="0"/>
              </a:spcBef>
              <a:buClrTx/>
              <a:buFont typeface="Arial" panose="020B0604020202020204" pitchFamily="34" charset="0"/>
              <a:buChar char="•"/>
            </a:pPr>
            <a:r>
              <a:rPr lang="en-US" altLang="en-US" sz="800" b="0"/>
              <a:t> Compress</a:t>
            </a:r>
          </a:p>
        </p:txBody>
      </p:sp>
      <p:sp>
        <p:nvSpPr>
          <p:cNvPr id="35" name="Rectangle 34">
            <a:extLst>
              <a:ext uri="{FF2B5EF4-FFF2-40B4-BE49-F238E27FC236}">
                <a16:creationId xmlns:a16="http://schemas.microsoft.com/office/drawing/2014/main" id="{01B0E2D9-F536-22F9-2EA5-28A853DCF1E2}"/>
              </a:ext>
            </a:extLst>
          </p:cNvPr>
          <p:cNvSpPr/>
          <p:nvPr/>
        </p:nvSpPr>
        <p:spPr bwMode="auto">
          <a:xfrm>
            <a:off x="6956428" y="4972050"/>
            <a:ext cx="1730375" cy="928688"/>
          </a:xfrm>
          <a:prstGeom prst="rect">
            <a:avLst/>
          </a:prstGeom>
          <a:solidFill>
            <a:schemeClr val="accent1">
              <a:lumMod val="20000"/>
              <a:lumOff val="80000"/>
              <a:alpha val="12000"/>
            </a:schemeClr>
          </a:solidFill>
          <a:ln w="9525" cap="flat" cmpd="sng" algn="ctr">
            <a:solidFill>
              <a:schemeClr val="tx1"/>
            </a:solidFill>
            <a:prstDash val="solid"/>
            <a:round/>
            <a:headEnd type="none" w="med" len="med"/>
            <a:tailEnd type="none" w="med" len="med"/>
          </a:ln>
          <a:effectLst/>
        </p:spPr>
        <p:txBody>
          <a:bodyPr/>
          <a:lstStyle/>
          <a:p>
            <a:pPr algn="ctr" eaLnBrk="1" hangingPunct="1">
              <a:lnSpc>
                <a:spcPct val="90000"/>
              </a:lnSpc>
              <a:defRPr/>
            </a:pPr>
            <a:r>
              <a:rPr lang="en-US" sz="1400" dirty="0">
                <a:latin typeface="Arial" pitchFamily="34" charset="0"/>
              </a:rPr>
              <a:t>Code Quality</a:t>
            </a:r>
          </a:p>
        </p:txBody>
      </p:sp>
      <p:sp>
        <p:nvSpPr>
          <p:cNvPr id="99361" name="TextBox 35">
            <a:extLst>
              <a:ext uri="{FF2B5EF4-FFF2-40B4-BE49-F238E27FC236}">
                <a16:creationId xmlns:a16="http://schemas.microsoft.com/office/drawing/2014/main" id="{B1A7D4A8-7259-5812-4FCD-8F32712430E8}"/>
              </a:ext>
            </a:extLst>
          </p:cNvPr>
          <p:cNvSpPr txBox="1">
            <a:spLocks noChangeArrowheads="1"/>
          </p:cNvSpPr>
          <p:nvPr/>
        </p:nvSpPr>
        <p:spPr bwMode="auto">
          <a:xfrm>
            <a:off x="7023100" y="5221288"/>
            <a:ext cx="1663700" cy="646112"/>
          </a:xfrm>
          <a:prstGeom prst="rect">
            <a:avLst/>
          </a:prstGeom>
          <a:solidFill>
            <a:schemeClr val="accent1">
              <a:lumMod val="20000"/>
              <a:lumOff val="80000"/>
              <a:alpha val="12000"/>
            </a:schemeClr>
          </a:solidFill>
          <a:ln>
            <a:noFill/>
          </a:ln>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Char char="•"/>
            </a:pPr>
            <a:r>
              <a:rPr lang="en-US" altLang="en-US" sz="800" b="0"/>
              <a:t> Code Review/Baselines</a:t>
            </a:r>
          </a:p>
          <a:p>
            <a:pPr eaLnBrk="1" hangingPunct="1">
              <a:lnSpc>
                <a:spcPct val="90000"/>
              </a:lnSpc>
              <a:spcBef>
                <a:spcPct val="0"/>
              </a:spcBef>
              <a:buClrTx/>
              <a:buFont typeface="Arial" panose="020B0604020202020204" pitchFamily="34" charset="0"/>
              <a:buChar char="•"/>
            </a:pPr>
            <a:r>
              <a:rPr lang="en-US" altLang="en-US" sz="800" b="0"/>
              <a:t> Source Format</a:t>
            </a:r>
          </a:p>
          <a:p>
            <a:pPr eaLnBrk="1" hangingPunct="1">
              <a:lnSpc>
                <a:spcPct val="90000"/>
              </a:lnSpc>
              <a:spcBef>
                <a:spcPct val="0"/>
              </a:spcBef>
              <a:buClrTx/>
              <a:buFont typeface="Arial" panose="020B0604020202020204" pitchFamily="34" charset="0"/>
              <a:buChar char="•"/>
            </a:pPr>
            <a:r>
              <a:rPr lang="en-US" altLang="en-US" sz="800" b="0"/>
              <a:t> File Compare</a:t>
            </a:r>
          </a:p>
          <a:p>
            <a:pPr eaLnBrk="1" hangingPunct="1">
              <a:lnSpc>
                <a:spcPct val="90000"/>
              </a:lnSpc>
              <a:spcBef>
                <a:spcPct val="0"/>
              </a:spcBef>
              <a:buClrTx/>
              <a:buFont typeface="Arial" panose="020B0604020202020204" pitchFamily="34" charset="0"/>
              <a:buChar char="•"/>
            </a:pPr>
            <a:r>
              <a:rPr lang="en-US" altLang="en-US" sz="800" b="0"/>
              <a:t> Automated Unit Test</a:t>
            </a:r>
          </a:p>
          <a:p>
            <a:pPr eaLnBrk="1" hangingPunct="1">
              <a:lnSpc>
                <a:spcPct val="90000"/>
              </a:lnSpc>
              <a:spcBef>
                <a:spcPct val="0"/>
              </a:spcBef>
              <a:buClrTx/>
              <a:buFont typeface="Arial" panose="020B0604020202020204" pitchFamily="34" charset="0"/>
              <a:buChar char="•"/>
            </a:pPr>
            <a:r>
              <a:rPr lang="en-US" altLang="en-US" sz="800" b="0"/>
              <a:t> Identify unused code/variables</a:t>
            </a:r>
          </a:p>
        </p:txBody>
      </p:sp>
      <p:sp>
        <p:nvSpPr>
          <p:cNvPr id="99362" name="TextBox 37">
            <a:extLst>
              <a:ext uri="{FF2B5EF4-FFF2-40B4-BE49-F238E27FC236}">
                <a16:creationId xmlns:a16="http://schemas.microsoft.com/office/drawing/2014/main" id="{68F4D31D-B070-4BD0-3EE0-53B85D0DE11C}"/>
              </a:ext>
            </a:extLst>
          </p:cNvPr>
          <p:cNvSpPr txBox="1">
            <a:spLocks noChangeArrowheads="1"/>
          </p:cNvSpPr>
          <p:nvPr/>
        </p:nvSpPr>
        <p:spPr bwMode="auto">
          <a:xfrm>
            <a:off x="5791200" y="5334000"/>
            <a:ext cx="1125538" cy="534988"/>
          </a:xfrm>
          <a:prstGeom prst="rect">
            <a:avLst/>
          </a:prstGeom>
          <a:solidFill>
            <a:schemeClr val="accent1">
              <a:lumMod val="20000"/>
              <a:lumOff val="80000"/>
              <a:alpha val="12000"/>
            </a:schemeClr>
          </a:solidFill>
          <a:ln>
            <a:noFill/>
          </a:ln>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None/>
            </a:pPr>
            <a:r>
              <a:rPr lang="en-US" altLang="en-US" sz="800"/>
              <a:t>Copy Files</a:t>
            </a:r>
          </a:p>
          <a:p>
            <a:pPr eaLnBrk="1" hangingPunct="1">
              <a:lnSpc>
                <a:spcPct val="90000"/>
              </a:lnSpc>
              <a:spcBef>
                <a:spcPct val="0"/>
              </a:spcBef>
              <a:buClrTx/>
              <a:buFont typeface="Arial" panose="020B0604020202020204" pitchFamily="34" charset="0"/>
              <a:buChar char="•"/>
            </a:pPr>
            <a:r>
              <a:rPr lang="en-US" altLang="en-US" sz="800" b="0"/>
              <a:t>    Within an LPAR</a:t>
            </a:r>
          </a:p>
          <a:p>
            <a:pPr eaLnBrk="1" hangingPunct="1">
              <a:lnSpc>
                <a:spcPct val="90000"/>
              </a:lnSpc>
              <a:spcBef>
                <a:spcPct val="0"/>
              </a:spcBef>
              <a:buClrTx/>
              <a:buFont typeface="Arial" panose="020B0604020202020204" pitchFamily="34" charset="0"/>
              <a:buChar char="•"/>
            </a:pPr>
            <a:r>
              <a:rPr lang="en-US" altLang="en-US" sz="800" b="0"/>
              <a:t>    Across LPARs</a:t>
            </a:r>
          </a:p>
          <a:p>
            <a:pPr eaLnBrk="1" hangingPunct="1">
              <a:lnSpc>
                <a:spcPct val="90000"/>
              </a:lnSpc>
              <a:spcBef>
                <a:spcPct val="0"/>
              </a:spcBef>
              <a:buClrTx/>
              <a:buFont typeface="Arial" panose="020B0604020202020204" pitchFamily="34" charset="0"/>
              <a:buChar char="•"/>
            </a:pPr>
            <a:r>
              <a:rPr lang="en-US" altLang="en-US" sz="800" b="0"/>
              <a:t>    LPAR </a:t>
            </a:r>
            <a:r>
              <a:rPr lang="en-US" altLang="en-US" sz="800" b="0">
                <a:sym typeface="Wingdings" pitchFamily="2" charset="2"/>
              </a:rPr>
              <a:t> PC</a:t>
            </a:r>
            <a:endParaRPr lang="en-US" altLang="en-US" sz="800" b="0"/>
          </a:p>
        </p:txBody>
      </p:sp>
      <p:sp>
        <p:nvSpPr>
          <p:cNvPr id="99363" name="TextBox 37">
            <a:extLst>
              <a:ext uri="{FF2B5EF4-FFF2-40B4-BE49-F238E27FC236}">
                <a16:creationId xmlns:a16="http://schemas.microsoft.com/office/drawing/2014/main" id="{69807F8E-E95B-E82F-189D-92CB0EDF9FDD}"/>
              </a:ext>
            </a:extLst>
          </p:cNvPr>
          <p:cNvSpPr txBox="1">
            <a:spLocks noChangeArrowheads="1"/>
          </p:cNvSpPr>
          <p:nvPr/>
        </p:nvSpPr>
        <p:spPr bwMode="auto">
          <a:xfrm>
            <a:off x="4337050" y="5943603"/>
            <a:ext cx="6110288"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None/>
            </a:pPr>
            <a:r>
              <a:rPr lang="en-US" altLang="en-US" sz="1200"/>
              <a:t>Extensibility and Integration with z/OS REXX/CLIST/3</a:t>
            </a:r>
            <a:r>
              <a:rPr lang="en-US" altLang="en-US" sz="1200" baseline="30000"/>
              <a:t>rd</a:t>
            </a:r>
            <a:r>
              <a:rPr lang="en-US" altLang="en-US" sz="1200"/>
              <a:t> Party ISPF Tooling:</a:t>
            </a:r>
          </a:p>
          <a:p>
            <a:pPr lvl="1" eaLnBrk="1" hangingPunct="1">
              <a:lnSpc>
                <a:spcPct val="90000"/>
              </a:lnSpc>
              <a:spcBef>
                <a:spcPct val="0"/>
              </a:spcBef>
              <a:buClrTx/>
              <a:buFont typeface="Arial" panose="020B0604020202020204" pitchFamily="34" charset="0"/>
              <a:buChar char="•"/>
            </a:pPr>
            <a:r>
              <a:rPr lang="en-US" altLang="en-US" sz="900" b="0">
                <a:solidFill>
                  <a:schemeClr val="tx1"/>
                </a:solidFill>
              </a:rPr>
              <a:t>Menu Manager - HATS/RCP</a:t>
            </a:r>
          </a:p>
          <a:p>
            <a:pPr lvl="1" eaLnBrk="1" hangingPunct="1">
              <a:lnSpc>
                <a:spcPct val="90000"/>
              </a:lnSpc>
              <a:spcBef>
                <a:spcPct val="0"/>
              </a:spcBef>
              <a:buClrTx/>
              <a:buFont typeface="Arial" panose="020B0604020202020204" pitchFamily="34" charset="0"/>
              <a:buChar char="•"/>
            </a:pPr>
            <a:r>
              <a:rPr lang="en-US" altLang="en-US" sz="900" b="0">
                <a:solidFill>
                  <a:schemeClr val="tx1"/>
                </a:solidFill>
              </a:rPr>
              <a:t>Java/Eclipse Plug-in Integration</a:t>
            </a:r>
          </a:p>
          <a:p>
            <a:pPr lvl="1" eaLnBrk="1" hangingPunct="1">
              <a:lnSpc>
                <a:spcPct val="90000"/>
              </a:lnSpc>
              <a:spcBef>
                <a:spcPct val="0"/>
              </a:spcBef>
              <a:buClrTx/>
              <a:buFont typeface="Arial" panose="020B0604020202020204" pitchFamily="34" charset="0"/>
              <a:buChar char="•"/>
            </a:pPr>
            <a:r>
              <a:rPr lang="en-US" altLang="en-US" sz="900" b="0">
                <a:solidFill>
                  <a:schemeClr val="tx1"/>
                </a:solidFill>
              </a:rPr>
              <a:t>Host Emulator included</a:t>
            </a:r>
          </a:p>
          <a:p>
            <a:pPr lvl="1" eaLnBrk="1" hangingPunct="1">
              <a:lnSpc>
                <a:spcPct val="90000"/>
              </a:lnSpc>
              <a:spcBef>
                <a:spcPct val="0"/>
              </a:spcBef>
              <a:buClrTx/>
              <a:buFont typeface="Arial" panose="020B0604020202020204" pitchFamily="34" charset="0"/>
              <a:buChar char="•"/>
            </a:pPr>
            <a:r>
              <a:rPr lang="en-US" altLang="en-US" sz="900" b="0">
                <a:solidFill>
                  <a:schemeClr val="tx1"/>
                </a:solidFill>
              </a:rPr>
              <a:t>Jenkins/Gira</a:t>
            </a:r>
          </a:p>
          <a:p>
            <a:pPr lvl="1" eaLnBrk="1" hangingPunct="1">
              <a:lnSpc>
                <a:spcPct val="90000"/>
              </a:lnSpc>
              <a:spcBef>
                <a:spcPct val="0"/>
              </a:spcBef>
              <a:buClrTx/>
              <a:buFont typeface="Arial" panose="020B0604020202020204" pitchFamily="34" charset="0"/>
              <a:buChar char="•"/>
            </a:pPr>
            <a:r>
              <a:rPr lang="en-US" altLang="en-US" sz="900" b="0">
                <a:solidFill>
                  <a:schemeClr val="tx1"/>
                </a:solidFill>
              </a:rPr>
              <a:t>Sonar</a:t>
            </a:r>
          </a:p>
        </p:txBody>
      </p:sp>
      <p:sp>
        <p:nvSpPr>
          <p:cNvPr id="99364" name="TextBox 1">
            <a:extLst>
              <a:ext uri="{FF2B5EF4-FFF2-40B4-BE49-F238E27FC236}">
                <a16:creationId xmlns:a16="http://schemas.microsoft.com/office/drawing/2014/main" id="{31D4B24A-6142-BF56-4374-3696561BEC04}"/>
              </a:ext>
            </a:extLst>
          </p:cNvPr>
          <p:cNvSpPr txBox="1">
            <a:spLocks noChangeArrowheads="1"/>
          </p:cNvSpPr>
          <p:nvPr/>
        </p:nvSpPr>
        <p:spPr bwMode="auto">
          <a:xfrm>
            <a:off x="7048500" y="6519866"/>
            <a:ext cx="35639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Font typeface="Arial" panose="020B0604020202020204" pitchFamily="34" charset="0"/>
              <a:buNone/>
            </a:pPr>
            <a:r>
              <a:rPr lang="en-US" altLang="en-US" sz="1800" dirty="0"/>
              <a:t>IDz </a:t>
            </a:r>
            <a:r>
              <a:rPr lang="en-US" altLang="en-US" sz="1800" dirty="0">
                <a:sym typeface="Wingdings" pitchFamily="2" charset="2"/>
              </a:rPr>
              <a:t> TSO/ISPF </a:t>
            </a:r>
            <a:r>
              <a:rPr lang="en-US" altLang="en-US" sz="1800" dirty="0"/>
              <a:t>Integration</a:t>
            </a:r>
          </a:p>
        </p:txBody>
      </p:sp>
      <p:sp>
        <p:nvSpPr>
          <p:cNvPr id="99365" name="TextBox 33">
            <a:extLst>
              <a:ext uri="{FF2B5EF4-FFF2-40B4-BE49-F238E27FC236}">
                <a16:creationId xmlns:a16="http://schemas.microsoft.com/office/drawing/2014/main" id="{DAC1F865-68FD-FC5E-4037-7BD95075A498}"/>
              </a:ext>
            </a:extLst>
          </p:cNvPr>
          <p:cNvSpPr txBox="1">
            <a:spLocks noChangeArrowheads="1"/>
          </p:cNvSpPr>
          <p:nvPr/>
        </p:nvSpPr>
        <p:spPr bwMode="auto">
          <a:xfrm>
            <a:off x="4314828" y="3489325"/>
            <a:ext cx="2162175" cy="909638"/>
          </a:xfrm>
          <a:prstGeom prst="rect">
            <a:avLst/>
          </a:prstGeom>
          <a:solidFill>
            <a:schemeClr val="accent1">
              <a:lumMod val="20000"/>
              <a:lumOff val="80000"/>
              <a:alpha val="12000"/>
            </a:schemeClr>
          </a:solidFill>
          <a:ln>
            <a:noFill/>
          </a:ln>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None/>
            </a:pPr>
            <a:r>
              <a:rPr lang="en-US" altLang="en-US" sz="1000"/>
              <a:t>Languages</a:t>
            </a:r>
          </a:p>
          <a:p>
            <a:pPr eaLnBrk="1" hangingPunct="1">
              <a:lnSpc>
                <a:spcPct val="90000"/>
              </a:lnSpc>
              <a:spcBef>
                <a:spcPct val="0"/>
              </a:spcBef>
              <a:buClrTx/>
              <a:buFont typeface="Arial" panose="020B0604020202020204" pitchFamily="34" charset="0"/>
              <a:buChar char="•"/>
            </a:pPr>
            <a:r>
              <a:rPr lang="en-US" altLang="en-US" sz="800" b="0"/>
              <a:t>    COBOL, PL/I, Assembler, Java, C/C++</a:t>
            </a:r>
          </a:p>
          <a:p>
            <a:pPr eaLnBrk="1" hangingPunct="1">
              <a:lnSpc>
                <a:spcPct val="90000"/>
              </a:lnSpc>
              <a:spcBef>
                <a:spcPct val="0"/>
              </a:spcBef>
              <a:buClrTx/>
              <a:buFont typeface="Arial" panose="020B0604020202020204" pitchFamily="34" charset="0"/>
              <a:buChar char="•"/>
            </a:pPr>
            <a:r>
              <a:rPr lang="en-US" altLang="en-US" sz="800" b="0"/>
              <a:t>    JCL, CLIST, REXX, SQL</a:t>
            </a:r>
          </a:p>
          <a:p>
            <a:pPr eaLnBrk="1" hangingPunct="1">
              <a:lnSpc>
                <a:spcPct val="90000"/>
              </a:lnSpc>
              <a:spcBef>
                <a:spcPct val="0"/>
              </a:spcBef>
              <a:buClrTx/>
              <a:buFont typeface="Arial" panose="020B0604020202020204" pitchFamily="34" charset="0"/>
              <a:buChar char="•"/>
            </a:pPr>
            <a:r>
              <a:rPr lang="en-US" altLang="en-US" sz="800" b="0"/>
              <a:t>    BMS/MFS</a:t>
            </a:r>
          </a:p>
          <a:p>
            <a:pPr eaLnBrk="1" hangingPunct="1">
              <a:lnSpc>
                <a:spcPct val="90000"/>
              </a:lnSpc>
              <a:spcBef>
                <a:spcPct val="0"/>
              </a:spcBef>
              <a:buClrTx/>
              <a:buFont typeface="Arial" panose="020B0604020202020204" pitchFamily="34" charset="0"/>
              <a:buChar char="•"/>
            </a:pPr>
            <a:r>
              <a:rPr lang="en-US" altLang="en-US" sz="800" b="0"/>
              <a:t>    WSDL, HTML, XML</a:t>
            </a:r>
          </a:p>
          <a:p>
            <a:pPr eaLnBrk="1" hangingPunct="1">
              <a:lnSpc>
                <a:spcPct val="90000"/>
              </a:lnSpc>
              <a:spcBef>
                <a:spcPct val="0"/>
              </a:spcBef>
              <a:buClrTx/>
              <a:buFont typeface="Arial" panose="020B0604020202020204" pitchFamily="34" charset="0"/>
              <a:buChar char="•"/>
            </a:pPr>
            <a:r>
              <a:rPr lang="en-US" altLang="en-US" sz="800" b="0"/>
              <a:t>    4GLs supported through pre-processing</a:t>
            </a:r>
          </a:p>
          <a:p>
            <a:pPr eaLnBrk="1" hangingPunct="1">
              <a:lnSpc>
                <a:spcPct val="90000"/>
              </a:lnSpc>
              <a:spcBef>
                <a:spcPct val="0"/>
              </a:spcBef>
              <a:buClrTx/>
              <a:buFont typeface="Wingdings" pitchFamily="2" charset="2"/>
              <a:buNone/>
            </a:pPr>
            <a:r>
              <a:rPr lang="en-US" altLang="en-US" sz="800" b="0"/>
              <a:t>     </a:t>
            </a:r>
            <a:r>
              <a:rPr lang="en-US" altLang="en-US" sz="900"/>
              <a:t>-</a:t>
            </a:r>
            <a:r>
              <a:rPr lang="en-US" altLang="en-US" sz="800" b="0"/>
              <a:t>  Report Writer, IDMS/DB, Telon, etc.</a:t>
            </a:r>
          </a:p>
        </p:txBody>
      </p:sp>
      <p:sp>
        <p:nvSpPr>
          <p:cNvPr id="99366" name="Rectangle 38">
            <a:extLst>
              <a:ext uri="{FF2B5EF4-FFF2-40B4-BE49-F238E27FC236}">
                <a16:creationId xmlns:a16="http://schemas.microsoft.com/office/drawing/2014/main" id="{E1E366F4-30F0-A09F-916A-9E412B63AFFA}"/>
              </a:ext>
            </a:extLst>
          </p:cNvPr>
          <p:cNvSpPr>
            <a:spLocks noChangeArrowheads="1"/>
          </p:cNvSpPr>
          <p:nvPr/>
        </p:nvSpPr>
        <p:spPr bwMode="auto">
          <a:xfrm>
            <a:off x="1676400" y="2209800"/>
            <a:ext cx="7010400" cy="960438"/>
          </a:xfrm>
          <a:prstGeom prst="rect">
            <a:avLst/>
          </a:prstGeom>
          <a:solidFill>
            <a:schemeClr val="accent1">
              <a:lumMod val="20000"/>
              <a:lumOff val="80000"/>
              <a:alpha val="12000"/>
            </a:schemeClr>
          </a:solidFill>
          <a:ln w="25400">
            <a:solidFill>
              <a:schemeClr val="tx1"/>
            </a:solidFill>
            <a:miter lim="800000"/>
            <a:headEnd/>
            <a:tailEnd/>
          </a:ln>
          <a:effec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endParaRPr lang="en-US" altLang="en-US" sz="800">
              <a:latin typeface="Verdana" panose="020B0604030504040204" pitchFamily="34" charset="0"/>
            </a:endParaRPr>
          </a:p>
        </p:txBody>
      </p:sp>
      <p:sp>
        <p:nvSpPr>
          <p:cNvPr id="99367" name="Rectangle 40">
            <a:extLst>
              <a:ext uri="{FF2B5EF4-FFF2-40B4-BE49-F238E27FC236}">
                <a16:creationId xmlns:a16="http://schemas.microsoft.com/office/drawing/2014/main" id="{59E40E33-AD86-A02C-B0F0-3C7F7B5027B2}"/>
              </a:ext>
            </a:extLst>
          </p:cNvPr>
          <p:cNvSpPr>
            <a:spLocks noChangeArrowheads="1"/>
          </p:cNvSpPr>
          <p:nvPr/>
        </p:nvSpPr>
        <p:spPr bwMode="auto">
          <a:xfrm>
            <a:off x="1676400" y="3154366"/>
            <a:ext cx="7010400" cy="1798637"/>
          </a:xfrm>
          <a:prstGeom prst="rect">
            <a:avLst/>
          </a:prstGeom>
          <a:solidFill>
            <a:schemeClr val="accent1">
              <a:lumMod val="20000"/>
              <a:lumOff val="80000"/>
              <a:alpha val="12000"/>
            </a:schemeClr>
          </a:solidFill>
          <a:ln w="25400">
            <a:solidFill>
              <a:schemeClr val="tx1"/>
            </a:solidFill>
            <a:miter lim="800000"/>
            <a:headEnd/>
            <a:tailEnd/>
          </a:ln>
          <a:effec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endParaRPr lang="en-US" altLang="en-US" sz="800">
              <a:latin typeface="Verdana" panose="020B0604030504040204" pitchFamily="34" charset="0"/>
            </a:endParaRPr>
          </a:p>
        </p:txBody>
      </p:sp>
      <p:sp>
        <p:nvSpPr>
          <p:cNvPr id="40" name="Rectangle 39">
            <a:extLst>
              <a:ext uri="{FF2B5EF4-FFF2-40B4-BE49-F238E27FC236}">
                <a16:creationId xmlns:a16="http://schemas.microsoft.com/office/drawing/2014/main" id="{8B05B53E-5047-5013-74B9-0C9A84A3E025}"/>
              </a:ext>
            </a:extLst>
          </p:cNvPr>
          <p:cNvSpPr/>
          <p:nvPr/>
        </p:nvSpPr>
        <p:spPr bwMode="auto">
          <a:xfrm>
            <a:off x="8839200" y="5226050"/>
            <a:ext cx="1600200" cy="700088"/>
          </a:xfrm>
          <a:prstGeom prst="rect">
            <a:avLst/>
          </a:prstGeom>
          <a:solidFill>
            <a:schemeClr val="accent1">
              <a:lumMod val="20000"/>
              <a:lumOff val="80000"/>
              <a:alpha val="12000"/>
            </a:schemeClr>
          </a:solidFill>
          <a:ln w="9525" cap="flat" cmpd="sng" algn="ctr">
            <a:solidFill>
              <a:schemeClr val="tx1"/>
            </a:solidFill>
            <a:prstDash val="solid"/>
            <a:round/>
            <a:headEnd type="none" w="med" len="med"/>
            <a:tailEnd type="none" w="med" len="med"/>
          </a:ln>
          <a:effectLst/>
        </p:spPr>
        <p:txBody>
          <a:bodyPr/>
          <a:lstStyle/>
          <a:p>
            <a:pPr algn="ctr" eaLnBrk="1" hangingPunct="1">
              <a:lnSpc>
                <a:spcPct val="90000"/>
              </a:lnSpc>
              <a:defRPr/>
            </a:pPr>
            <a:r>
              <a:rPr lang="en-US" sz="1400" dirty="0">
                <a:latin typeface="Arial" charset="0"/>
              </a:rPr>
              <a:t>Java for z/OS</a:t>
            </a:r>
          </a:p>
        </p:txBody>
      </p:sp>
      <p:sp>
        <p:nvSpPr>
          <p:cNvPr id="99369" name="TextBox 35">
            <a:extLst>
              <a:ext uri="{FF2B5EF4-FFF2-40B4-BE49-F238E27FC236}">
                <a16:creationId xmlns:a16="http://schemas.microsoft.com/office/drawing/2014/main" id="{114EB15E-5C20-E5D4-7B76-E89D7EF3DAB5}"/>
              </a:ext>
            </a:extLst>
          </p:cNvPr>
          <p:cNvSpPr txBox="1">
            <a:spLocks noChangeArrowheads="1"/>
          </p:cNvSpPr>
          <p:nvPr/>
        </p:nvSpPr>
        <p:spPr bwMode="auto">
          <a:xfrm>
            <a:off x="9018588" y="5465763"/>
            <a:ext cx="1073150" cy="423862"/>
          </a:xfrm>
          <a:prstGeom prst="rect">
            <a:avLst/>
          </a:prstGeom>
          <a:solidFill>
            <a:schemeClr val="accent1">
              <a:lumMod val="20000"/>
              <a:lumOff val="80000"/>
              <a:alpha val="12000"/>
            </a:schemeClr>
          </a:solidFill>
          <a:ln>
            <a:noFill/>
          </a:ln>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90000"/>
              </a:lnSpc>
              <a:spcBef>
                <a:spcPct val="0"/>
              </a:spcBef>
              <a:buClrTx/>
              <a:buFont typeface="Arial" panose="020B0604020202020204" pitchFamily="34" charset="0"/>
              <a:buChar char="•"/>
            </a:pPr>
            <a:r>
              <a:rPr lang="en-US" altLang="en-US" sz="800" b="0"/>
              <a:t> Code/Test/Deploy</a:t>
            </a:r>
          </a:p>
          <a:p>
            <a:pPr eaLnBrk="1" hangingPunct="1">
              <a:lnSpc>
                <a:spcPct val="90000"/>
              </a:lnSpc>
              <a:spcBef>
                <a:spcPct val="0"/>
              </a:spcBef>
              <a:buClrTx/>
              <a:buFont typeface="Arial" panose="020B0604020202020204" pitchFamily="34" charset="0"/>
              <a:buChar char="•"/>
            </a:pPr>
            <a:r>
              <a:rPr lang="en-US" altLang="en-US" sz="800" b="0"/>
              <a:t> J2EE Tooling</a:t>
            </a:r>
          </a:p>
          <a:p>
            <a:pPr eaLnBrk="1" hangingPunct="1">
              <a:lnSpc>
                <a:spcPct val="90000"/>
              </a:lnSpc>
              <a:spcBef>
                <a:spcPct val="0"/>
              </a:spcBef>
              <a:buClrTx/>
              <a:buFont typeface="Arial" panose="020B0604020202020204" pitchFamily="34" charset="0"/>
              <a:buChar char="•"/>
            </a:pPr>
            <a:r>
              <a:rPr lang="en-US" altLang="en-US" sz="800" b="0"/>
              <a:t> JZOS Integration</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0354" name="Rectangle 2">
            <a:extLst>
              <a:ext uri="{FF2B5EF4-FFF2-40B4-BE49-F238E27FC236}">
                <a16:creationId xmlns:a16="http://schemas.microsoft.com/office/drawing/2014/main" id="{5F3D36B2-EAF8-3C5D-C9EA-FE5432A65C75}"/>
              </a:ext>
            </a:extLst>
          </p:cNvPr>
          <p:cNvSpPr>
            <a:spLocks noGrp="1" noChangeArrowheads="1"/>
          </p:cNvSpPr>
          <p:nvPr>
            <p:ph type="title"/>
          </p:nvPr>
        </p:nvSpPr>
        <p:spPr/>
        <p:txBody>
          <a:bodyPr/>
          <a:lstStyle/>
          <a:p>
            <a:pPr eaLnBrk="1" hangingPunct="1"/>
            <a:r>
              <a:rPr lang="en-US" altLang="en-US" sz="2800" dirty="0"/>
              <a:t>IDz as a "GUI File Transfer" Tool</a:t>
            </a:r>
          </a:p>
        </p:txBody>
      </p:sp>
      <p:sp>
        <p:nvSpPr>
          <p:cNvPr id="100355" name="Rectangle 3">
            <a:extLst>
              <a:ext uri="{FF2B5EF4-FFF2-40B4-BE49-F238E27FC236}">
                <a16:creationId xmlns:a16="http://schemas.microsoft.com/office/drawing/2014/main" id="{BE6C745A-BEE1-2733-97CE-AE4E9CFDAD5E}"/>
              </a:ext>
            </a:extLst>
          </p:cNvPr>
          <p:cNvSpPr>
            <a:spLocks noGrp="1" noChangeArrowheads="1"/>
          </p:cNvSpPr>
          <p:nvPr>
            <p:ph idx="1"/>
          </p:nvPr>
        </p:nvSpPr>
        <p:spPr>
          <a:xfrm>
            <a:off x="533400" y="762000"/>
            <a:ext cx="8915400" cy="5621338"/>
          </a:xfrm>
        </p:spPr>
        <p:txBody>
          <a:bodyPr/>
          <a:lstStyle/>
          <a:p>
            <a:pPr eaLnBrk="1" hangingPunct="1"/>
            <a:r>
              <a:rPr lang="en-US" altLang="en-US" dirty="0"/>
              <a:t>When IDz is installed and working in your shop, you can drag &amp; drop source datasets and files between:</a:t>
            </a:r>
          </a:p>
          <a:p>
            <a:pPr lvl="1" eaLnBrk="1" hangingPunct="1"/>
            <a:r>
              <a:rPr lang="en-US" altLang="en-US" sz="1600" dirty="0"/>
              <a:t>PC and mainframe</a:t>
            </a:r>
          </a:p>
          <a:p>
            <a:pPr lvl="1" eaLnBrk="1" hangingPunct="1"/>
            <a:r>
              <a:rPr lang="en-US" altLang="en-US" sz="1600" dirty="0"/>
              <a:t>Mainframe and PC</a:t>
            </a:r>
          </a:p>
          <a:p>
            <a:pPr lvl="1" eaLnBrk="1" hangingPunct="1"/>
            <a:r>
              <a:rPr lang="en-US" altLang="en-US" sz="1600" dirty="0"/>
              <a:t>Mainframe and mainframe (from one LPAR to another)</a:t>
            </a:r>
          </a:p>
          <a:p>
            <a:pPr lvl="1" eaLnBrk="1" hangingPunct="1"/>
            <a:r>
              <a:rPr lang="en-US" altLang="en-US" sz="1600" dirty="0"/>
              <a:t>PC and PC</a:t>
            </a:r>
          </a:p>
          <a:p>
            <a:pPr lvl="2" eaLnBrk="1" hangingPunct="1"/>
            <a:r>
              <a:rPr lang="en-US" altLang="en-US" sz="1400" dirty="0"/>
              <a:t>Note that by "your PC" we mean "any networked drive"</a:t>
            </a:r>
          </a:p>
          <a:p>
            <a:pPr lvl="1" eaLnBrk="1" hangingPunct="1"/>
            <a:endParaRPr lang="en-US" altLang="en-US" sz="800" dirty="0"/>
          </a:p>
          <a:p>
            <a:pPr eaLnBrk="1" hangingPunct="1">
              <a:buFont typeface="Wingdings" pitchFamily="2" charset="2"/>
              <a:buNone/>
            </a:pPr>
            <a:endParaRPr lang="en-US" altLang="en-US" dirty="0"/>
          </a:p>
          <a:p>
            <a:pPr eaLnBrk="1" hangingPunct="1">
              <a:buFont typeface="Wingdings" pitchFamily="2" charset="2"/>
              <a:buNone/>
            </a:pPr>
            <a:r>
              <a:rPr lang="en-US" altLang="en-US" dirty="0"/>
              <a:t>Steps </a:t>
            </a:r>
            <a:r>
              <a:rPr lang="en-US" altLang="en-US" sz="1600" dirty="0">
                <a:solidFill>
                  <a:schemeClr val="hlink"/>
                </a:solidFill>
              </a:rPr>
              <a:t>- assuming the IDz mainframe components have been successfully installed and configured on your host system:</a:t>
            </a:r>
          </a:p>
          <a:p>
            <a:pPr lvl="1" eaLnBrk="1" hangingPunct="1"/>
            <a:r>
              <a:rPr lang="en-US" altLang="en-US" dirty="0"/>
              <a:t>Connect to a mainframe </a:t>
            </a:r>
            <a:r>
              <a:rPr lang="en-US" altLang="en-US" sz="1600" dirty="0"/>
              <a:t>(see next section for how to)</a:t>
            </a:r>
          </a:p>
          <a:p>
            <a:pPr lvl="1" eaLnBrk="1" hangingPunct="1"/>
            <a:r>
              <a:rPr lang="en-US" altLang="en-US" dirty="0"/>
              <a:t>From your PC drag &amp; drop files to a mainframe source library               </a:t>
            </a:r>
            <a:r>
              <a:rPr lang="en-US" altLang="en-US" sz="1600" dirty="0"/>
              <a:t>(see next section for how to)</a:t>
            </a:r>
          </a:p>
          <a:p>
            <a:pPr lvl="1" eaLnBrk="1" hangingPunct="1"/>
            <a:r>
              <a:rPr lang="en-US" altLang="en-US" dirty="0"/>
              <a:t>From the mainframe:</a:t>
            </a:r>
          </a:p>
          <a:p>
            <a:pPr lvl="2" eaLnBrk="1" hangingPunct="1"/>
            <a:r>
              <a:rPr lang="en-US" altLang="en-US" sz="1400" dirty="0"/>
              <a:t>Open a library</a:t>
            </a:r>
          </a:p>
          <a:p>
            <a:pPr lvl="2" eaLnBrk="1" hangingPunct="1"/>
            <a:r>
              <a:rPr lang="en-US" altLang="en-US" sz="1400" dirty="0"/>
              <a:t>Select a few PDS members</a:t>
            </a:r>
          </a:p>
          <a:p>
            <a:pPr lvl="2" eaLnBrk="1" hangingPunct="1"/>
            <a:r>
              <a:rPr lang="en-US" altLang="en-US" sz="1400" dirty="0"/>
              <a:t>Drag &amp; Drop them to one of your </a:t>
            </a:r>
            <a:r>
              <a:rPr lang="en-US" altLang="en-US" sz="1400" dirty="0" err="1"/>
              <a:t>IDzClass</a:t>
            </a:r>
            <a:r>
              <a:rPr lang="en-US" altLang="en-US" sz="1400" dirty="0"/>
              <a:t> folders</a:t>
            </a:r>
          </a:p>
          <a:p>
            <a:pPr lvl="2" eaLnBrk="1" hangingPunct="1"/>
            <a:r>
              <a:rPr lang="en-US" altLang="en-US" sz="1400" dirty="0"/>
              <a:t>Select an entire PDS (library)</a:t>
            </a:r>
          </a:p>
          <a:p>
            <a:pPr lvl="2" eaLnBrk="1" hangingPunct="1"/>
            <a:r>
              <a:rPr lang="en-US" altLang="en-US" sz="1400" dirty="0"/>
              <a:t>Drag &amp; Drop the library to the </a:t>
            </a:r>
            <a:r>
              <a:rPr lang="en-US" altLang="en-US" sz="1400" dirty="0" err="1"/>
              <a:t>IDzClass</a:t>
            </a:r>
            <a:r>
              <a:rPr lang="en-US" altLang="en-US" sz="1400" dirty="0"/>
              <a:t> folder</a:t>
            </a:r>
          </a:p>
          <a:p>
            <a:pPr lvl="3" eaLnBrk="1" hangingPunct="1"/>
            <a:r>
              <a:rPr lang="en-US" altLang="en-US" b="1" dirty="0"/>
              <a:t>What happened?</a:t>
            </a:r>
          </a:p>
        </p:txBody>
      </p:sp>
      <p:pic>
        <p:nvPicPr>
          <p:cNvPr id="100356" name="Picture 4" descr="IBMSystemz10mainframe">
            <a:hlinkClick r:id="rId2"/>
            <a:extLst>
              <a:ext uri="{FF2B5EF4-FFF2-40B4-BE49-F238E27FC236}">
                <a16:creationId xmlns:a16="http://schemas.microsoft.com/office/drawing/2014/main" id="{8996C814-2FB7-164C-A6B4-2440121EC7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9025" y="4419600"/>
            <a:ext cx="1450975"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7" name="computr3">
            <a:extLst>
              <a:ext uri="{FF2B5EF4-FFF2-40B4-BE49-F238E27FC236}">
                <a16:creationId xmlns:a16="http://schemas.microsoft.com/office/drawing/2014/main" id="{CB577676-38DF-E3B6-5532-116DDA848491}"/>
              </a:ext>
            </a:extLst>
          </p:cNvPr>
          <p:cNvSpPr>
            <a:spLocks noEditPoints="1" noChangeArrowheads="1"/>
          </p:cNvSpPr>
          <p:nvPr/>
        </p:nvSpPr>
        <p:spPr bwMode="auto">
          <a:xfrm>
            <a:off x="9010647" y="685800"/>
            <a:ext cx="2266950" cy="1695450"/>
          </a:xfrm>
          <a:custGeom>
            <a:avLst/>
            <a:gdLst>
              <a:gd name="T0" fmla="*/ 0 w 21600"/>
              <a:gd name="T1" fmla="*/ 2147483646 h 21600"/>
              <a:gd name="T2" fmla="*/ 2147483646 w 21600"/>
              <a:gd name="T3" fmla="*/ 0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7811 w 21600"/>
              <a:gd name="T13" fmla="*/ 2584 h 21600"/>
              <a:gd name="T14" fmla="*/ 16359 w 21600"/>
              <a:gd name="T15" fmla="*/ 11764 h 21600"/>
            </a:gdLst>
            <a:ahLst/>
            <a:cxnLst>
              <a:cxn ang="T8">
                <a:pos x="T0" y="T1"/>
              </a:cxn>
              <a:cxn ang="T9">
                <a:pos x="T2" y="T3"/>
              </a:cxn>
              <a:cxn ang="T10">
                <a:pos x="T4" y="T5"/>
              </a:cxn>
              <a:cxn ang="T11">
                <a:pos x="T6" y="T7"/>
              </a:cxn>
            </a:cxnLst>
            <a:rect l="T12" t="T13" r="T14" b="T15"/>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lnTo>
                  <a:pt x="16402" y="2314"/>
                </a:lnTo>
                <a:close/>
              </a:path>
              <a:path w="21600" h="21600" extrusionOk="0">
                <a:moveTo>
                  <a:pt x="578" y="4011"/>
                </a:moveTo>
                <a:moveTo>
                  <a:pt x="4043" y="4011"/>
                </a:moveTo>
                <a:lnTo>
                  <a:pt x="4043" y="4320"/>
                </a:lnTo>
                <a:lnTo>
                  <a:pt x="578" y="4320"/>
                </a:lnTo>
                <a:lnTo>
                  <a:pt x="578" y="4011"/>
                </a:lnTo>
                <a:lnTo>
                  <a:pt x="4043" y="4011"/>
                </a:lnTo>
                <a:close/>
                <a:moveTo>
                  <a:pt x="7624" y="14194"/>
                </a:moveTo>
                <a:lnTo>
                  <a:pt x="16402" y="14194"/>
                </a:lnTo>
                <a:lnTo>
                  <a:pt x="16402" y="16200"/>
                </a:lnTo>
                <a:lnTo>
                  <a:pt x="7624" y="16200"/>
                </a:lnTo>
              </a:path>
            </a:pathLst>
          </a:custGeom>
          <a:solidFill>
            <a:srgbClr val="FFFFCC"/>
          </a:solidFill>
          <a:ln w="9525">
            <a:solidFill>
              <a:srgbClr val="000000"/>
            </a:solidFill>
            <a:miter lim="800000"/>
            <a:headEnd/>
            <a:tailEnd/>
          </a:ln>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000">
                <a:latin typeface="Verdana" panose="020B0604030504040204" pitchFamily="34" charset="0"/>
              </a:rPr>
              <a:t>Local</a:t>
            </a:r>
          </a:p>
          <a:p>
            <a:pPr algn="ctr" eaLnBrk="1" hangingPunct="1">
              <a:lnSpc>
                <a:spcPct val="100000"/>
              </a:lnSpc>
              <a:spcBef>
                <a:spcPct val="0"/>
              </a:spcBef>
              <a:buClrTx/>
              <a:buFontTx/>
              <a:buNone/>
            </a:pPr>
            <a:r>
              <a:rPr lang="en-US" altLang="en-US" sz="1000">
                <a:latin typeface="Verdana" panose="020B0604030504040204" pitchFamily="34" charset="0"/>
              </a:rPr>
              <a:t>Files</a:t>
            </a:r>
          </a:p>
          <a:p>
            <a:pPr algn="ctr" eaLnBrk="1" hangingPunct="1">
              <a:lnSpc>
                <a:spcPct val="100000"/>
              </a:lnSpc>
              <a:spcBef>
                <a:spcPct val="0"/>
              </a:spcBef>
              <a:buClrTx/>
              <a:buFontTx/>
              <a:buNone/>
            </a:pPr>
            <a:r>
              <a:rPr lang="en-US" altLang="en-US" sz="1000">
                <a:latin typeface="Verdana" panose="020B0604030504040204" pitchFamily="34" charset="0"/>
              </a:rPr>
              <a:t>And</a:t>
            </a:r>
          </a:p>
          <a:p>
            <a:pPr algn="ctr" eaLnBrk="1" hangingPunct="1">
              <a:lnSpc>
                <a:spcPct val="100000"/>
              </a:lnSpc>
              <a:spcBef>
                <a:spcPct val="0"/>
              </a:spcBef>
              <a:buClrTx/>
              <a:buFontTx/>
              <a:buNone/>
            </a:pPr>
            <a:r>
              <a:rPr lang="en-US" altLang="en-US" sz="1000">
                <a:latin typeface="Verdana" panose="020B0604030504040204" pitchFamily="34" charset="0"/>
              </a:rPr>
              <a:t>Datasets</a:t>
            </a:r>
          </a:p>
        </p:txBody>
      </p:sp>
      <p:grpSp>
        <p:nvGrpSpPr>
          <p:cNvPr id="100358" name="Group 6">
            <a:extLst>
              <a:ext uri="{FF2B5EF4-FFF2-40B4-BE49-F238E27FC236}">
                <a16:creationId xmlns:a16="http://schemas.microsoft.com/office/drawing/2014/main" id="{61B537C1-EB13-4695-5C8E-975D10EADB60}"/>
              </a:ext>
            </a:extLst>
          </p:cNvPr>
          <p:cNvGrpSpPr>
            <a:grpSpLocks/>
          </p:cNvGrpSpPr>
          <p:nvPr/>
        </p:nvGrpSpPr>
        <p:grpSpPr bwMode="auto">
          <a:xfrm>
            <a:off x="10515597" y="2438400"/>
            <a:ext cx="533400" cy="2057400"/>
            <a:chOff x="2400" y="1632"/>
            <a:chExt cx="384" cy="2064"/>
          </a:xfrm>
        </p:grpSpPr>
        <p:sp>
          <p:nvSpPr>
            <p:cNvPr id="100361" name="AutoShape 7">
              <a:extLst>
                <a:ext uri="{FF2B5EF4-FFF2-40B4-BE49-F238E27FC236}">
                  <a16:creationId xmlns:a16="http://schemas.microsoft.com/office/drawing/2014/main" id="{97684937-E056-EEC6-F27C-1383AFA2FA97}"/>
                </a:ext>
              </a:extLst>
            </p:cNvPr>
            <p:cNvSpPr>
              <a:spLocks noChangeArrowheads="1"/>
            </p:cNvSpPr>
            <p:nvPr/>
          </p:nvSpPr>
          <p:spPr bwMode="auto">
            <a:xfrm rot="5400000">
              <a:off x="1776" y="2688"/>
              <a:ext cx="1632" cy="384"/>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1">
              <a:gsLst>
                <a:gs pos="0">
                  <a:srgbClr val="6C6C6C"/>
                </a:gs>
                <a:gs pos="50000">
                  <a:srgbClr val="E9E9E9"/>
                </a:gs>
                <a:gs pos="100000">
                  <a:srgbClr val="6C6C6C"/>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362" name="AutoShape 8">
              <a:extLst>
                <a:ext uri="{FF2B5EF4-FFF2-40B4-BE49-F238E27FC236}">
                  <a16:creationId xmlns:a16="http://schemas.microsoft.com/office/drawing/2014/main" id="{43BF61A0-B419-69F4-0A80-49F0E2945E19}"/>
                </a:ext>
              </a:extLst>
            </p:cNvPr>
            <p:cNvSpPr>
              <a:spLocks noChangeArrowheads="1"/>
            </p:cNvSpPr>
            <p:nvPr/>
          </p:nvSpPr>
          <p:spPr bwMode="auto">
            <a:xfrm rot="-5400000">
              <a:off x="1776" y="2256"/>
              <a:ext cx="1632" cy="384"/>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1">
              <a:gsLst>
                <a:gs pos="0">
                  <a:srgbClr val="6C6C6C"/>
                </a:gs>
                <a:gs pos="50000">
                  <a:srgbClr val="E9E9E9"/>
                </a:gs>
                <a:gs pos="100000">
                  <a:srgbClr val="6C6C6C"/>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061769" name="Text Box 9">
            <a:extLst>
              <a:ext uri="{FF2B5EF4-FFF2-40B4-BE49-F238E27FC236}">
                <a16:creationId xmlns:a16="http://schemas.microsoft.com/office/drawing/2014/main" id="{27B9D811-ADE8-C4C9-B0FE-74167245A25A}"/>
              </a:ext>
            </a:extLst>
          </p:cNvPr>
          <p:cNvSpPr txBox="1">
            <a:spLocks noChangeArrowheads="1"/>
          </p:cNvSpPr>
          <p:nvPr/>
        </p:nvSpPr>
        <p:spPr bwMode="auto">
          <a:xfrm>
            <a:off x="10058397" y="3048000"/>
            <a:ext cx="1371600" cy="825500"/>
          </a:xfrm>
          <a:prstGeom prst="rect">
            <a:avLst/>
          </a:prstGeom>
          <a:gradFill rotWithShape="1">
            <a:gsLst>
              <a:gs pos="0">
                <a:schemeClr val="bg1">
                  <a:alpha val="28999"/>
                </a:schemeClr>
              </a:gs>
              <a:gs pos="100000">
                <a:schemeClr val="bg1">
                  <a:gamma/>
                  <a:shade val="46275"/>
                  <a:invGamma/>
                  <a:alpha val="33000"/>
                </a:schemeClr>
              </a:gs>
            </a:gsLst>
            <a:lin ang="5400000" scaled="1"/>
          </a:gradFill>
          <a:ln>
            <a:noFill/>
          </a:ln>
          <a:effectLst/>
        </p:spPr>
        <p:txBody>
          <a:bodyPr>
            <a:spAutoFit/>
          </a:bodyPr>
          <a:lstStyle/>
          <a:p>
            <a:pPr algn="ctr" eaLnBrk="1" hangingPunct="1">
              <a:defRPr/>
            </a:pPr>
            <a:r>
              <a:rPr lang="en-US" sz="1600">
                <a:effectLst>
                  <a:outerShdw blurRad="38100" dist="38100" dir="2700000" algn="tl">
                    <a:srgbClr val="C0C0C0"/>
                  </a:outerShdw>
                </a:effectLst>
              </a:rPr>
              <a:t>Transfer</a:t>
            </a:r>
          </a:p>
          <a:p>
            <a:pPr algn="ctr" eaLnBrk="1" hangingPunct="1">
              <a:defRPr/>
            </a:pPr>
            <a:r>
              <a:rPr lang="en-US" sz="1600">
                <a:effectLst>
                  <a:outerShdw blurRad="38100" dist="38100" dir="2700000" algn="tl">
                    <a:srgbClr val="C0C0C0"/>
                  </a:outerShdw>
                </a:effectLst>
              </a:rPr>
              <a:t>Source</a:t>
            </a:r>
          </a:p>
          <a:p>
            <a:pPr algn="ctr" eaLnBrk="1" hangingPunct="1">
              <a:defRPr/>
            </a:pPr>
            <a:r>
              <a:rPr lang="en-US" sz="1600">
                <a:effectLst>
                  <a:outerShdw blurRad="38100" dist="38100" dir="2700000" algn="tl">
                    <a:srgbClr val="C0C0C0"/>
                  </a:outerShdw>
                </a:effectLst>
              </a:rPr>
              <a:t>Files</a:t>
            </a:r>
          </a:p>
        </p:txBody>
      </p:sp>
      <p:pic>
        <p:nvPicPr>
          <p:cNvPr id="100360" name="Picture 10">
            <a:extLst>
              <a:ext uri="{FF2B5EF4-FFF2-40B4-BE49-F238E27FC236}">
                <a16:creationId xmlns:a16="http://schemas.microsoft.com/office/drawing/2014/main" id="{7F27B403-7F58-6CB2-489A-0EBCD398E6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3" y="5867400"/>
            <a:ext cx="3190875"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1378" name="Picture 9">
            <a:extLst>
              <a:ext uri="{FF2B5EF4-FFF2-40B4-BE49-F238E27FC236}">
                <a16:creationId xmlns:a16="http://schemas.microsoft.com/office/drawing/2014/main" id="{60C857B6-C07A-E97D-7DB3-5F01B16BD1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209800"/>
            <a:ext cx="4819650" cy="4495800"/>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24578" name="Rectangle 2">
            <a:extLst>
              <a:ext uri="{FF2B5EF4-FFF2-40B4-BE49-F238E27FC236}">
                <a16:creationId xmlns:a16="http://schemas.microsoft.com/office/drawing/2014/main" id="{70F8E308-FEF1-57F3-3751-2F06BB13C0F0}"/>
              </a:ext>
            </a:extLst>
          </p:cNvPr>
          <p:cNvSpPr>
            <a:spLocks noGrp="1" noChangeArrowheads="1"/>
          </p:cNvSpPr>
          <p:nvPr>
            <p:ph type="title"/>
          </p:nvPr>
        </p:nvSpPr>
        <p:spPr/>
        <p:txBody>
          <a:bodyPr/>
          <a:lstStyle/>
          <a:p>
            <a:pPr eaLnBrk="1" hangingPunct="1">
              <a:defRPr/>
            </a:pPr>
            <a:r>
              <a:rPr lang="en-US">
                <a:effectLst>
                  <a:outerShdw blurRad="38100" dist="38100" dir="2700000" algn="tl">
                    <a:srgbClr val="C0C0C0"/>
                  </a:outerShdw>
                </a:effectLst>
              </a:rPr>
              <a:t>Working With Copybooks – 1 of 2 </a:t>
            </a:r>
          </a:p>
        </p:txBody>
      </p:sp>
      <p:sp>
        <p:nvSpPr>
          <p:cNvPr id="3224579" name="Rectangle 3">
            <a:extLst>
              <a:ext uri="{FF2B5EF4-FFF2-40B4-BE49-F238E27FC236}">
                <a16:creationId xmlns:a16="http://schemas.microsoft.com/office/drawing/2014/main" id="{A1F87FA7-41D6-9A3D-B514-0D9C16436A2A}"/>
              </a:ext>
            </a:extLst>
          </p:cNvPr>
          <p:cNvSpPr>
            <a:spLocks noGrp="1" noChangeArrowheads="1"/>
          </p:cNvSpPr>
          <p:nvPr>
            <p:ph idx="1"/>
          </p:nvPr>
        </p:nvSpPr>
        <p:spPr>
          <a:xfrm>
            <a:off x="1524000" y="685800"/>
            <a:ext cx="5867400" cy="1524000"/>
          </a:xfrm>
        </p:spPr>
        <p:txBody>
          <a:bodyPr/>
          <a:lstStyle/>
          <a:p>
            <a:pPr eaLnBrk="1" hangingPunct="1">
              <a:buFont typeface="Wingdings" pitchFamily="2" charset="2"/>
              <a:buNone/>
              <a:defRPr/>
            </a:pPr>
            <a:r>
              <a:rPr lang="en-US" sz="1800" dirty="0"/>
              <a:t>Most of your programs contain copybook or Include files.  To open them using IDz:</a:t>
            </a:r>
            <a:endParaRPr lang="en-US" sz="500" dirty="0"/>
          </a:p>
          <a:p>
            <a:pPr eaLnBrk="1" hangingPunct="1">
              <a:buFont typeface="Wingdings" pitchFamily="2" charset="2"/>
              <a:buNone/>
              <a:defRPr/>
            </a:pPr>
            <a:r>
              <a:rPr lang="en-US" sz="1800" b="1" dirty="0"/>
              <a:t>   1. Double-click</a:t>
            </a:r>
            <a:r>
              <a:rPr lang="en-US" sz="1800" dirty="0"/>
              <a:t> to select a copybook name:</a:t>
            </a:r>
          </a:p>
          <a:p>
            <a:pPr marL="344488" lvl="1" indent="0">
              <a:buNone/>
              <a:defRPr/>
            </a:pPr>
            <a:r>
              <a:rPr lang="en-US" sz="1600" b="1" dirty="0">
                <a:effectLst>
                  <a:outerShdw blurRad="38100" dist="38100" dir="2700000" algn="tl">
                    <a:srgbClr val="C0C0C0"/>
                  </a:outerShdw>
                </a:effectLst>
              </a:rPr>
              <a:t>2. Right-Click</a:t>
            </a:r>
          </a:p>
          <a:p>
            <a:pPr marL="344488" lvl="1" indent="0">
              <a:buNone/>
              <a:defRPr/>
            </a:pPr>
            <a:r>
              <a:rPr lang="en-US" sz="1600" dirty="0"/>
              <a:t>3. Select:  </a:t>
            </a:r>
            <a:r>
              <a:rPr lang="en-US" sz="1600" b="1" dirty="0">
                <a:effectLst>
                  <a:outerShdw blurRad="38100" dist="38100" dir="2700000" algn="tl">
                    <a:srgbClr val="C0C0C0"/>
                  </a:outerShdw>
                </a:effectLst>
              </a:rPr>
              <a:t>Open Copy Member</a:t>
            </a:r>
          </a:p>
        </p:txBody>
      </p:sp>
      <p:pic>
        <p:nvPicPr>
          <p:cNvPr id="101381" name="Picture 8">
            <a:extLst>
              <a:ext uri="{FF2B5EF4-FFF2-40B4-BE49-F238E27FC236}">
                <a16:creationId xmlns:a16="http://schemas.microsoft.com/office/drawing/2014/main" id="{41F3DCBB-AB05-EC27-592D-6E74BAE446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9028" y="638178"/>
            <a:ext cx="3228975" cy="6143625"/>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1382" name="Oval 7">
            <a:extLst>
              <a:ext uri="{FF2B5EF4-FFF2-40B4-BE49-F238E27FC236}">
                <a16:creationId xmlns:a16="http://schemas.microsoft.com/office/drawing/2014/main" id="{D060D03D-96FB-D8CF-FDD0-F5F6777AE8DD}"/>
              </a:ext>
            </a:extLst>
          </p:cNvPr>
          <p:cNvSpPr>
            <a:spLocks noChangeArrowheads="1"/>
          </p:cNvSpPr>
          <p:nvPr/>
        </p:nvSpPr>
        <p:spPr bwMode="auto">
          <a:xfrm>
            <a:off x="7543800" y="533400"/>
            <a:ext cx="1295400" cy="381000"/>
          </a:xfrm>
          <a:prstGeom prst="ellipse">
            <a:avLst/>
          </a:prstGeom>
          <a:noFill/>
          <a:ln w="28575">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endParaRPr lang="en-US" altLang="en-US" sz="800">
              <a:latin typeface="Verdana" panose="020B0604030504040204" pitchFamily="34" charset="0"/>
            </a:endParaRPr>
          </a:p>
        </p:txBody>
      </p:sp>
      <p:sp>
        <p:nvSpPr>
          <p:cNvPr id="101383" name="Line 6">
            <a:extLst>
              <a:ext uri="{FF2B5EF4-FFF2-40B4-BE49-F238E27FC236}">
                <a16:creationId xmlns:a16="http://schemas.microsoft.com/office/drawing/2014/main" id="{92CB4910-2D2F-AD4F-A0F9-A3BA2C951F02}"/>
              </a:ext>
            </a:extLst>
          </p:cNvPr>
          <p:cNvSpPr>
            <a:spLocks noChangeShapeType="1"/>
          </p:cNvSpPr>
          <p:nvPr/>
        </p:nvSpPr>
        <p:spPr bwMode="auto">
          <a:xfrm flipH="1">
            <a:off x="5867400" y="6553200"/>
            <a:ext cx="2133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47107" name="Rectangle 3">
            <a:extLst>
              <a:ext uri="{FF2B5EF4-FFF2-40B4-BE49-F238E27FC236}">
                <a16:creationId xmlns:a16="http://schemas.microsoft.com/office/drawing/2014/main" id="{91DEC090-D372-E033-7720-73752A1FDC16}"/>
              </a:ext>
            </a:extLst>
          </p:cNvPr>
          <p:cNvSpPr>
            <a:spLocks noGrp="1" noChangeArrowheads="1"/>
          </p:cNvSpPr>
          <p:nvPr>
            <p:ph type="title"/>
          </p:nvPr>
        </p:nvSpPr>
        <p:spPr/>
        <p:txBody>
          <a:bodyPr/>
          <a:lstStyle/>
          <a:p>
            <a:pPr eaLnBrk="1" hangingPunct="1">
              <a:defRPr/>
            </a:pPr>
            <a:r>
              <a:rPr lang="en-US">
                <a:effectLst>
                  <a:outerShdw blurRad="38100" dist="38100" dir="2700000" algn="tl">
                    <a:srgbClr val="C0C0C0"/>
                  </a:outerShdw>
                </a:effectLst>
              </a:rPr>
              <a:t>Working With Copybooks – 2 of 2 </a:t>
            </a:r>
          </a:p>
        </p:txBody>
      </p:sp>
      <p:sp>
        <p:nvSpPr>
          <p:cNvPr id="3247108" name="Rectangle 4">
            <a:extLst>
              <a:ext uri="{FF2B5EF4-FFF2-40B4-BE49-F238E27FC236}">
                <a16:creationId xmlns:a16="http://schemas.microsoft.com/office/drawing/2014/main" id="{596B8A88-F39F-A804-7307-606058726693}"/>
              </a:ext>
            </a:extLst>
          </p:cNvPr>
          <p:cNvSpPr>
            <a:spLocks noGrp="1" noChangeArrowheads="1"/>
          </p:cNvSpPr>
          <p:nvPr>
            <p:ph idx="1"/>
          </p:nvPr>
        </p:nvSpPr>
        <p:spPr>
          <a:xfrm>
            <a:off x="838200" y="762000"/>
            <a:ext cx="2362200" cy="4191000"/>
          </a:xfrm>
        </p:spPr>
        <p:txBody>
          <a:bodyPr/>
          <a:lstStyle/>
          <a:p>
            <a:pPr eaLnBrk="1" hangingPunct="1">
              <a:buFont typeface="Wingdings" pitchFamily="2" charset="2"/>
              <a:buNone/>
              <a:defRPr/>
            </a:pPr>
            <a:r>
              <a:rPr lang="en-US" sz="1400" dirty="0"/>
              <a:t>You can make seriously  good use of IDz's multiple window development paradigm using this technique.</a:t>
            </a:r>
          </a:p>
          <a:p>
            <a:pPr eaLnBrk="1" hangingPunct="1">
              <a:buFont typeface="Wingdings" pitchFamily="2" charset="2"/>
              <a:buNone/>
              <a:defRPr/>
            </a:pPr>
            <a:endParaRPr lang="en-US" sz="1400" dirty="0"/>
          </a:p>
          <a:p>
            <a:pPr eaLnBrk="1" hangingPunct="1">
              <a:buFont typeface="Wingdings" pitchFamily="2" charset="2"/>
              <a:buNone/>
              <a:defRPr/>
            </a:pPr>
            <a:endParaRPr lang="en-US" sz="1400" dirty="0"/>
          </a:p>
          <a:p>
            <a:pPr eaLnBrk="1" hangingPunct="1">
              <a:buFont typeface="Wingdings" pitchFamily="2" charset="2"/>
              <a:buNone/>
              <a:defRPr/>
            </a:pPr>
            <a:r>
              <a:rPr lang="en-US" sz="1400" b="1" dirty="0"/>
              <a:t>Precisely </a:t>
            </a:r>
            <a:r>
              <a:rPr lang="en-US" sz="1400" b="1" u="sng" dirty="0"/>
              <a:t>how</a:t>
            </a:r>
            <a:r>
              <a:rPr lang="en-US" sz="1400" b="1" dirty="0"/>
              <a:t> IDz locates  your copybooks is a topic that will be covered in the  course module: "</a:t>
            </a:r>
            <a:r>
              <a:rPr lang="en-US" sz="1200" dirty="0"/>
              <a:t>IDz Workbench – Using Remote Systems Explorer"</a:t>
            </a:r>
          </a:p>
          <a:p>
            <a:pPr eaLnBrk="1" hangingPunct="1">
              <a:buFont typeface="Wingdings" pitchFamily="2" charset="2"/>
              <a:buNone/>
              <a:defRPr/>
            </a:pPr>
            <a:endParaRPr lang="en-US" sz="1200" dirty="0"/>
          </a:p>
          <a:p>
            <a:pPr eaLnBrk="1" hangingPunct="1">
              <a:buFont typeface="Wingdings" pitchFamily="2" charset="2"/>
              <a:buNone/>
              <a:defRPr/>
            </a:pPr>
            <a:endParaRPr lang="en-US" sz="1200" dirty="0">
              <a:solidFill>
                <a:schemeClr val="accent1"/>
              </a:solidFill>
            </a:endParaRPr>
          </a:p>
          <a:p>
            <a:pPr eaLnBrk="1" hangingPunct="1">
              <a:buFont typeface="Wingdings" pitchFamily="2" charset="2"/>
              <a:buNone/>
              <a:defRPr/>
            </a:pPr>
            <a:r>
              <a:rPr lang="en-US" sz="1400" dirty="0">
                <a:solidFill>
                  <a:schemeClr val="accent1"/>
                </a:solidFill>
              </a:rPr>
              <a:t>The actual feature is called a </a:t>
            </a:r>
            <a:r>
              <a:rPr lang="en-US" sz="1800" b="1" i="1" dirty="0">
                <a:solidFill>
                  <a:schemeClr val="accent1"/>
                </a:solidFill>
                <a:effectLst>
                  <a:outerShdw blurRad="38100" dist="38100" dir="2700000" algn="tl">
                    <a:srgbClr val="C0C0C0"/>
                  </a:outerShdw>
                </a:effectLst>
              </a:rPr>
              <a:t>Property Group</a:t>
            </a:r>
          </a:p>
        </p:txBody>
      </p:sp>
      <p:pic>
        <p:nvPicPr>
          <p:cNvPr id="103428" name="Picture 8">
            <a:extLst>
              <a:ext uri="{FF2B5EF4-FFF2-40B4-BE49-F238E27FC236}">
                <a16:creationId xmlns:a16="http://schemas.microsoft.com/office/drawing/2014/main" id="{C823EB86-BF50-4D6F-2355-3E7D3A0952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4216" y="685803"/>
            <a:ext cx="7443787" cy="605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a:extLst>
              <a:ext uri="{FF2B5EF4-FFF2-40B4-BE49-F238E27FC236}">
                <a16:creationId xmlns:a16="http://schemas.microsoft.com/office/drawing/2014/main" id="{0CD7AF4A-6714-4551-2E7A-413BAD1A033E}"/>
              </a:ext>
            </a:extLst>
          </p:cNvPr>
          <p:cNvSpPr txBox="1"/>
          <p:nvPr/>
        </p:nvSpPr>
        <p:spPr>
          <a:xfrm>
            <a:off x="8289925" y="5688016"/>
            <a:ext cx="2362200" cy="1169987"/>
          </a:xfrm>
          <a:prstGeom prst="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p:spPr>
        <p:txBody>
          <a:bodyPr>
            <a:spAutoFit/>
          </a:bodyPr>
          <a:lstStyle/>
          <a:p>
            <a:pPr eaLnBrk="1" hangingPunct="1">
              <a:defRPr/>
            </a:pPr>
            <a:r>
              <a:rPr lang="en-US" sz="1400" b="0" dirty="0">
                <a:latin typeface="Arial Black" pitchFamily="34" charset="0"/>
              </a:rPr>
              <a:t>Recall that using Version 9 you will drag multiple windows outside of the IDz Workbench</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7420741B-21FE-14F8-FC3B-B5A9047D6E15}"/>
              </a:ext>
            </a:extLst>
          </p:cNvPr>
          <p:cNvSpPr>
            <a:spLocks noGrp="1" noChangeArrowheads="1"/>
          </p:cNvSpPr>
          <p:nvPr>
            <p:ph type="title"/>
          </p:nvPr>
        </p:nvSpPr>
        <p:spPr>
          <a:xfrm>
            <a:off x="609600" y="168274"/>
            <a:ext cx="9080500" cy="612775"/>
          </a:xfrm>
        </p:spPr>
        <p:txBody>
          <a:bodyPr/>
          <a:lstStyle/>
          <a:p>
            <a:pPr eaLnBrk="1" hangingPunct="1"/>
            <a:r>
              <a:rPr lang="en-US" altLang="en-US" dirty="0"/>
              <a:t>Open a Program From a Static CALL Statement – 1 of 2</a:t>
            </a:r>
          </a:p>
        </p:txBody>
      </p:sp>
      <p:sp>
        <p:nvSpPr>
          <p:cNvPr id="105475" name="Rectangle 3">
            <a:extLst>
              <a:ext uri="{FF2B5EF4-FFF2-40B4-BE49-F238E27FC236}">
                <a16:creationId xmlns:a16="http://schemas.microsoft.com/office/drawing/2014/main" id="{71CFC7EB-004C-7B88-59E1-9A39F50C9B02}"/>
              </a:ext>
            </a:extLst>
          </p:cNvPr>
          <p:cNvSpPr>
            <a:spLocks noGrp="1" noChangeArrowheads="1"/>
          </p:cNvSpPr>
          <p:nvPr>
            <p:ph idx="1"/>
          </p:nvPr>
        </p:nvSpPr>
        <p:spPr>
          <a:xfrm>
            <a:off x="609600" y="762000"/>
            <a:ext cx="10058400" cy="5621338"/>
          </a:xfrm>
        </p:spPr>
        <p:txBody>
          <a:bodyPr/>
          <a:lstStyle/>
          <a:p>
            <a:pPr marL="381000" indent="-381000"/>
            <a:r>
              <a:rPr lang="en-US" altLang="en-US" sz="1800" b="1" dirty="0"/>
              <a:t>You can do the following </a:t>
            </a:r>
            <a:r>
              <a:rPr lang="en-US" altLang="en-US" sz="1600" i="1" dirty="0"/>
              <a:t>(When your "Property Groups" are setup correctly):</a:t>
            </a:r>
            <a:endParaRPr lang="en-US" altLang="en-US" sz="1600" dirty="0"/>
          </a:p>
          <a:p>
            <a:pPr marL="687388" lvl="1" indent="-342900"/>
            <a:r>
              <a:rPr lang="en-US" altLang="en-US" sz="1600" dirty="0"/>
              <a:t>Select a CALL statement:</a:t>
            </a:r>
          </a:p>
          <a:p>
            <a:pPr marL="687388" lvl="1" indent="-342900"/>
            <a:r>
              <a:rPr lang="en-US" altLang="en-US" sz="1600" dirty="0"/>
              <a:t>Right-click on the program name</a:t>
            </a:r>
          </a:p>
          <a:p>
            <a:pPr marL="687388" lvl="1" indent="-342900"/>
            <a:r>
              <a:rPr lang="en-US" altLang="en-US" sz="1600" dirty="0"/>
              <a:t>Select: Open, View or Browse Program &lt;"program name"&gt;</a:t>
            </a:r>
          </a:p>
          <a:p>
            <a:pPr marL="995363" lvl="2" indent="-304800"/>
            <a:endParaRPr lang="en-US" altLang="en-US" sz="1400" i="1" dirty="0"/>
          </a:p>
        </p:txBody>
      </p:sp>
      <p:pic>
        <p:nvPicPr>
          <p:cNvPr id="105476" name="Picture 7">
            <a:extLst>
              <a:ext uri="{FF2B5EF4-FFF2-40B4-BE49-F238E27FC236}">
                <a16:creationId xmlns:a16="http://schemas.microsoft.com/office/drawing/2014/main" id="{7ADE307D-4E96-C047-715B-C13138C7D1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1650" y="1905000"/>
            <a:ext cx="866775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5477" name="Line 8">
            <a:extLst>
              <a:ext uri="{FF2B5EF4-FFF2-40B4-BE49-F238E27FC236}">
                <a16:creationId xmlns:a16="http://schemas.microsoft.com/office/drawing/2014/main" id="{D77B789A-FBD9-3238-78DB-4DC322E941B3}"/>
              </a:ext>
            </a:extLst>
          </p:cNvPr>
          <p:cNvSpPr>
            <a:spLocks noChangeShapeType="1"/>
          </p:cNvSpPr>
          <p:nvPr/>
        </p:nvSpPr>
        <p:spPr bwMode="auto">
          <a:xfrm flipV="1">
            <a:off x="6400800" y="2133600"/>
            <a:ext cx="762000" cy="3657600"/>
          </a:xfrm>
          <a:prstGeom prst="line">
            <a:avLst/>
          </a:prstGeom>
          <a:noFill/>
          <a:ln w="9525">
            <a:solidFill>
              <a:srgbClr val="9900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6498" name="Picture 7">
            <a:extLst>
              <a:ext uri="{FF2B5EF4-FFF2-40B4-BE49-F238E27FC236}">
                <a16:creationId xmlns:a16="http://schemas.microsoft.com/office/drawing/2014/main" id="{D6D5E2EE-3EFB-492A-6C7D-2648227EF4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2150" y="2057403"/>
            <a:ext cx="8705850" cy="4181475"/>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6499" name="Rectangle 2">
            <a:extLst>
              <a:ext uri="{FF2B5EF4-FFF2-40B4-BE49-F238E27FC236}">
                <a16:creationId xmlns:a16="http://schemas.microsoft.com/office/drawing/2014/main" id="{DF197E92-C95E-C402-F2F3-D12FFA1D31F9}"/>
              </a:ext>
            </a:extLst>
          </p:cNvPr>
          <p:cNvSpPr>
            <a:spLocks noGrp="1" noChangeArrowheads="1"/>
          </p:cNvSpPr>
          <p:nvPr>
            <p:ph type="title"/>
          </p:nvPr>
        </p:nvSpPr>
        <p:spPr>
          <a:xfrm>
            <a:off x="914400" y="163516"/>
            <a:ext cx="9080500" cy="612775"/>
          </a:xfrm>
        </p:spPr>
        <p:txBody>
          <a:bodyPr/>
          <a:lstStyle/>
          <a:p>
            <a:pPr eaLnBrk="1" hangingPunct="1"/>
            <a:r>
              <a:rPr lang="en-US" altLang="en-US" dirty="0"/>
              <a:t>Open a Program From a CALL Statement – 2 of 2</a:t>
            </a:r>
          </a:p>
        </p:txBody>
      </p:sp>
      <p:sp>
        <p:nvSpPr>
          <p:cNvPr id="3253251" name="Rectangle 3">
            <a:extLst>
              <a:ext uri="{FF2B5EF4-FFF2-40B4-BE49-F238E27FC236}">
                <a16:creationId xmlns:a16="http://schemas.microsoft.com/office/drawing/2014/main" id="{DE676838-A515-C69C-42D0-837560766C96}"/>
              </a:ext>
            </a:extLst>
          </p:cNvPr>
          <p:cNvSpPr>
            <a:spLocks noGrp="1" noChangeArrowheads="1"/>
          </p:cNvSpPr>
          <p:nvPr>
            <p:ph idx="1"/>
          </p:nvPr>
        </p:nvSpPr>
        <p:spPr>
          <a:xfrm>
            <a:off x="1614488" y="776291"/>
            <a:ext cx="9053512" cy="5621337"/>
          </a:xfrm>
        </p:spPr>
        <p:txBody>
          <a:bodyPr/>
          <a:lstStyle/>
          <a:p>
            <a:pPr marL="381000" indent="-381000">
              <a:defRPr/>
            </a:pPr>
            <a:r>
              <a:rPr lang="en-US" b="1" dirty="0"/>
              <a:t>The same thing holds true for opening:</a:t>
            </a:r>
            <a:endParaRPr lang="en-US" sz="1800" dirty="0"/>
          </a:p>
          <a:p>
            <a:pPr marL="687388" lvl="1" indent="-342900">
              <a:buFont typeface="Webdings" panose="05030102010509060703" pitchFamily="18" charset="2"/>
              <a:buChar char="4"/>
              <a:defRPr/>
            </a:pPr>
            <a:r>
              <a:rPr lang="en-US" dirty="0"/>
              <a:t>A dynamically called program – when a variable in Working Storage has a hard-coded COBOL </a:t>
            </a:r>
            <a:r>
              <a:rPr lang="en-US" b="1" dirty="0"/>
              <a:t>VALUE</a:t>
            </a:r>
            <a:r>
              <a:rPr lang="en-US" dirty="0"/>
              <a:t> clause with the program name</a:t>
            </a:r>
          </a:p>
          <a:p>
            <a:pPr marL="687388" lvl="1" indent="-342900">
              <a:buFont typeface="Webdings" panose="05030102010509060703" pitchFamily="18" charset="2"/>
              <a:buChar char="4"/>
              <a:defRPr/>
            </a:pPr>
            <a:r>
              <a:rPr lang="en-US" dirty="0"/>
              <a:t>A program referenced in CICS </a:t>
            </a:r>
            <a:r>
              <a:rPr lang="en-US" b="1" dirty="0">
                <a:effectLst>
                  <a:outerShdw blurRad="38100" dist="38100" dir="2700000" algn="tl">
                    <a:srgbClr val="C0C0C0"/>
                  </a:outerShdw>
                </a:effectLst>
              </a:rPr>
              <a:t>XCTL </a:t>
            </a:r>
            <a:r>
              <a:rPr lang="en-US" sz="1600" dirty="0"/>
              <a:t>and</a:t>
            </a:r>
            <a:r>
              <a:rPr lang="en-US" b="1" dirty="0">
                <a:effectLst>
                  <a:outerShdw blurRad="38100" dist="38100" dir="2700000" algn="tl">
                    <a:srgbClr val="C0C0C0"/>
                  </a:outerShdw>
                </a:effectLst>
              </a:rPr>
              <a:t> LINK</a:t>
            </a:r>
            <a:r>
              <a:rPr lang="en-US" dirty="0"/>
              <a:t> commands</a:t>
            </a:r>
          </a:p>
          <a:p>
            <a:pPr marL="995363" lvl="2" indent="-304800">
              <a:defRPr/>
            </a:pPr>
            <a:endParaRPr lang="en-US" i="1" dirty="0"/>
          </a:p>
        </p:txBody>
      </p:sp>
      <p:sp>
        <p:nvSpPr>
          <p:cNvPr id="106501" name="Line 5">
            <a:extLst>
              <a:ext uri="{FF2B5EF4-FFF2-40B4-BE49-F238E27FC236}">
                <a16:creationId xmlns:a16="http://schemas.microsoft.com/office/drawing/2014/main" id="{CF7B928A-E787-2E37-D2DC-EC1A17E04581}"/>
              </a:ext>
            </a:extLst>
          </p:cNvPr>
          <p:cNvSpPr>
            <a:spLocks noChangeShapeType="1"/>
          </p:cNvSpPr>
          <p:nvPr/>
        </p:nvSpPr>
        <p:spPr bwMode="auto">
          <a:xfrm flipV="1">
            <a:off x="5715000" y="2286000"/>
            <a:ext cx="2438400" cy="3276600"/>
          </a:xfrm>
          <a:prstGeom prst="line">
            <a:avLst/>
          </a:prstGeom>
          <a:noFill/>
          <a:ln w="9525">
            <a:solidFill>
              <a:srgbClr val="9900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7522" name="Rectangle 3">
            <a:extLst>
              <a:ext uri="{FF2B5EF4-FFF2-40B4-BE49-F238E27FC236}">
                <a16:creationId xmlns:a16="http://schemas.microsoft.com/office/drawing/2014/main" id="{91D80D60-1A20-94EE-749D-2BEBE37E7754}"/>
              </a:ext>
            </a:extLst>
          </p:cNvPr>
          <p:cNvSpPr>
            <a:spLocks noGrp="1" noChangeArrowheads="1"/>
          </p:cNvSpPr>
          <p:nvPr>
            <p:ph type="title"/>
          </p:nvPr>
        </p:nvSpPr>
        <p:spPr/>
        <p:txBody>
          <a:bodyPr/>
          <a:lstStyle/>
          <a:p>
            <a:pPr eaLnBrk="1" hangingPunct="1"/>
            <a:r>
              <a:rPr lang="en-US" altLang="en-US"/>
              <a:t>Optimizing your use of Full Screen editing – 1 of 2</a:t>
            </a:r>
          </a:p>
        </p:txBody>
      </p:sp>
      <p:sp>
        <p:nvSpPr>
          <p:cNvPr id="71684" name="Rectangle 4">
            <a:extLst>
              <a:ext uri="{FF2B5EF4-FFF2-40B4-BE49-F238E27FC236}">
                <a16:creationId xmlns:a16="http://schemas.microsoft.com/office/drawing/2014/main" id="{C8036590-BC37-C07A-69A2-B92AAEFE6B35}"/>
              </a:ext>
            </a:extLst>
          </p:cNvPr>
          <p:cNvSpPr>
            <a:spLocks noGrp="1" noChangeArrowheads="1"/>
          </p:cNvSpPr>
          <p:nvPr>
            <p:ph idx="1"/>
          </p:nvPr>
        </p:nvSpPr>
        <p:spPr>
          <a:xfrm>
            <a:off x="1587500" y="762000"/>
            <a:ext cx="8999538" cy="4876800"/>
          </a:xfrm>
        </p:spPr>
        <p:txBody>
          <a:bodyPr/>
          <a:lstStyle/>
          <a:p>
            <a:pPr eaLnBrk="1" hangingPunct="1">
              <a:defRPr/>
            </a:pPr>
            <a:r>
              <a:rPr lang="en-US" altLang="en-US" sz="1400" dirty="0"/>
              <a:t>After you get comfortable with the Eclipse tooling, you may wish to stay in Full Screen (Maximized) edit mode as much as possible in order to take advantage of the significantly larger edit and browse presentation.</a:t>
            </a:r>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a:defRPr/>
            </a:pPr>
            <a:endParaRPr lang="en-US" altLang="en-US" sz="1400" dirty="0"/>
          </a:p>
          <a:p>
            <a:pPr>
              <a:defRPr/>
            </a:pPr>
            <a:endParaRPr lang="en-US" altLang="en-US" sz="1400" dirty="0"/>
          </a:p>
          <a:p>
            <a:pPr>
              <a:defRPr/>
            </a:pPr>
            <a:endParaRPr lang="en-US" altLang="en-US" sz="1400" dirty="0"/>
          </a:p>
          <a:p>
            <a:pPr>
              <a:defRPr/>
            </a:pPr>
            <a:endParaRPr lang="en-US" altLang="en-US" sz="1400" dirty="0"/>
          </a:p>
          <a:p>
            <a:pPr>
              <a:defRPr/>
            </a:pPr>
            <a:endParaRPr lang="en-US" altLang="en-US" sz="1400" dirty="0"/>
          </a:p>
          <a:p>
            <a:pPr>
              <a:defRPr/>
            </a:pPr>
            <a:endParaRPr lang="en-US" altLang="en-US" sz="1400" dirty="0"/>
          </a:p>
          <a:p>
            <a:pPr>
              <a:defRPr/>
            </a:pPr>
            <a:endParaRPr lang="en-US" altLang="en-US" sz="1400" dirty="0"/>
          </a:p>
          <a:p>
            <a:pPr>
              <a:defRPr/>
            </a:pPr>
            <a:endParaRPr lang="en-US" altLang="en-US" sz="1400" dirty="0"/>
          </a:p>
          <a:p>
            <a:pPr>
              <a:defRPr/>
            </a:pPr>
            <a:endParaRPr lang="en-US" altLang="en-US" sz="800" dirty="0"/>
          </a:p>
          <a:p>
            <a:pPr>
              <a:defRPr/>
            </a:pPr>
            <a:endParaRPr lang="en-US" altLang="en-US" sz="1400" dirty="0"/>
          </a:p>
          <a:p>
            <a:pPr eaLnBrk="1" hangingPunct="1">
              <a:defRPr/>
            </a:pPr>
            <a:r>
              <a:rPr lang="en-US" altLang="en-US" sz="1400" dirty="0"/>
              <a:t>However – while in Full Screen you will (very quickly) want to gain access to other IDz functionality:</a:t>
            </a:r>
          </a:p>
          <a:p>
            <a:pPr lvl="1" eaLnBrk="1" hangingPunct="1">
              <a:buFont typeface="Webdings" panose="05030102010509060703" pitchFamily="18" charset="2"/>
              <a:buChar char="4"/>
              <a:defRPr/>
            </a:pPr>
            <a:r>
              <a:rPr lang="en-US" altLang="en-US" sz="1200" dirty="0"/>
              <a:t>Open other programs</a:t>
            </a:r>
          </a:p>
          <a:p>
            <a:pPr lvl="1" eaLnBrk="1" hangingPunct="1">
              <a:buFont typeface="Webdings" panose="05030102010509060703" pitchFamily="18" charset="2"/>
              <a:buChar char="4"/>
              <a:defRPr/>
            </a:pPr>
            <a:r>
              <a:rPr lang="en-US" altLang="en-US" sz="1200" dirty="0"/>
              <a:t>Access Views (Outline, Properties, etc.)</a:t>
            </a:r>
          </a:p>
        </p:txBody>
      </p:sp>
      <p:pic>
        <p:nvPicPr>
          <p:cNvPr id="107524" name="Picture 1">
            <a:extLst>
              <a:ext uri="{FF2B5EF4-FFF2-40B4-BE49-F238E27FC236}">
                <a16:creationId xmlns:a16="http://schemas.microsoft.com/office/drawing/2014/main" id="{44CA9691-0F2E-6D18-3903-220F27368D4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0" y="1249366"/>
            <a:ext cx="9132888"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B78B1764-1A5E-F3C3-BCF6-C0546E804482}"/>
              </a:ext>
            </a:extLst>
          </p:cNvPr>
          <p:cNvSpPr>
            <a:spLocks noChangeArrowheads="1"/>
          </p:cNvSpPr>
          <p:nvPr/>
        </p:nvSpPr>
        <p:spPr bwMode="auto">
          <a:xfrm>
            <a:off x="9601200" y="6324600"/>
            <a:ext cx="971550" cy="53340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sp>
        <p:nvSpPr>
          <p:cNvPr id="16387" name="Rectangle 2">
            <a:extLst>
              <a:ext uri="{FF2B5EF4-FFF2-40B4-BE49-F238E27FC236}">
                <a16:creationId xmlns:a16="http://schemas.microsoft.com/office/drawing/2014/main" id="{78A692AB-4488-8903-A8A0-FE0AB8308A2D}"/>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sym typeface="Webdings" pitchFamily="2" charset="2"/>
              </a:rPr>
              <a:t>Installing the Education Workspace</a:t>
            </a:r>
            <a:br>
              <a:rPr lang="en-US" altLang="en-US" sz="3600" dirty="0">
                <a:sym typeface="Webdings" pitchFamily="2" charset="2"/>
              </a:rPr>
            </a:br>
            <a:r>
              <a:rPr lang="en-US" altLang="en-US" sz="2800" dirty="0">
                <a:solidFill>
                  <a:schemeClr val="tx1">
                    <a:lumMod val="50000"/>
                    <a:lumOff val="50000"/>
                  </a:schemeClr>
                </a:solidFill>
                <a:sym typeface="Webdings" pitchFamily="2" charset="2"/>
              </a:rPr>
              <a:t>Needed for the hands-on labs/workshops</a:t>
            </a:r>
            <a:endParaRPr lang="en-US" altLang="en-US" sz="3600" dirty="0">
              <a:solidFill>
                <a:schemeClr val="tx1">
                  <a:lumMod val="50000"/>
                  <a:lumOff val="50000"/>
                </a:schemeClr>
              </a:solidFill>
            </a:endParaRPr>
          </a:p>
        </p:txBody>
      </p:sp>
      <p:sp>
        <p:nvSpPr>
          <p:cNvPr id="3448835" name="Rectangle 3">
            <a:extLst>
              <a:ext uri="{FF2B5EF4-FFF2-40B4-BE49-F238E27FC236}">
                <a16:creationId xmlns:a16="http://schemas.microsoft.com/office/drawing/2014/main" id="{1E3C7199-6C11-CB10-1B5A-E199A7498B73}"/>
              </a:ext>
            </a:extLst>
          </p:cNvPr>
          <p:cNvSpPr>
            <a:spLocks noGrp="1" noChangeArrowheads="1"/>
          </p:cNvSpPr>
          <p:nvPr>
            <p:ph idx="1"/>
          </p:nvPr>
        </p:nvSpPr>
        <p:spPr>
          <a:xfrm>
            <a:off x="425849" y="1371600"/>
            <a:ext cx="6660751" cy="5867400"/>
          </a:xfrm>
        </p:spPr>
        <p:txBody>
          <a:bodyPr/>
          <a:lstStyle/>
          <a:p>
            <a:pPr marL="457200" indent="-457200">
              <a:buFont typeface="Wingdings" pitchFamily="2" charset="2"/>
              <a:buAutoNum type="arabicPeriod"/>
              <a:defRPr/>
            </a:pPr>
            <a:r>
              <a:rPr lang="en-US" b="1" dirty="0"/>
              <a:t>Download the Education Workspace</a:t>
            </a:r>
          </a:p>
          <a:p>
            <a:pPr marL="457200" indent="-457200">
              <a:buFont typeface="Wingdings" pitchFamily="2" charset="2"/>
              <a:buAutoNum type="arabicPeriod"/>
              <a:defRPr/>
            </a:pPr>
            <a:endParaRPr lang="en-US" b="1" dirty="0"/>
          </a:p>
          <a:p>
            <a:pPr marL="457200" indent="-457200">
              <a:buFont typeface="Wingdings" pitchFamily="2" charset="2"/>
              <a:buAutoNum type="arabicPeriod"/>
              <a:defRPr/>
            </a:pPr>
            <a:r>
              <a:rPr lang="en-US" b="1" dirty="0"/>
              <a:t>Unzip the workspace to your PC: </a:t>
            </a:r>
          </a:p>
          <a:p>
            <a:pPr marL="827532" lvl="3" indent="-457200">
              <a:defRPr/>
            </a:pPr>
            <a:r>
              <a:rPr lang="en-US" dirty="0"/>
              <a:t>In the screen shots, the workspace is being unzipped directly on the C drive. This requires write-access  to C: and may not be suitable for your install. </a:t>
            </a:r>
          </a:p>
          <a:p>
            <a:pPr marL="827532" lvl="3" indent="-457200">
              <a:defRPr/>
            </a:pPr>
            <a:r>
              <a:rPr lang="en-US" dirty="0"/>
              <a:t>Note that many file compression/zip products will create a folder named the same as the zip file.</a:t>
            </a:r>
            <a:endParaRPr lang="en-US" sz="1800" i="1" dirty="0"/>
          </a:p>
          <a:p>
            <a:pPr marL="690563" lvl="2" indent="0">
              <a:buNone/>
              <a:defRPr/>
            </a:pPr>
            <a:endParaRPr lang="en-US" sz="800" dirty="0"/>
          </a:p>
          <a:p>
            <a:pPr>
              <a:defRPr/>
            </a:pPr>
            <a:r>
              <a:rPr lang="en-US" dirty="0"/>
              <a:t>3. When the unzip completes, use Windows to find the </a:t>
            </a:r>
            <a:r>
              <a:rPr lang="en-US" b="1" dirty="0"/>
              <a:t>education_workspace</a:t>
            </a:r>
            <a:r>
              <a:rPr lang="en-US" dirty="0"/>
              <a:t> folder that contains the </a:t>
            </a:r>
            <a:r>
              <a:rPr lang="en-US" b="1" dirty="0"/>
              <a:t>.metadata subfolder </a:t>
            </a:r>
            <a:r>
              <a:rPr lang="en-US" b="1" dirty="0">
                <a:sym typeface="Wingdings" panose="05000000000000000000" pitchFamily="2" charset="2"/>
              </a:rPr>
              <a:t>  </a:t>
            </a:r>
            <a:r>
              <a:rPr lang="en-US" b="1" i="1" dirty="0">
                <a:sym typeface="Wingdings" panose="05000000000000000000" pitchFamily="2" charset="2"/>
              </a:rPr>
              <a:t> </a:t>
            </a:r>
            <a:r>
              <a:rPr lang="en-US" i="1" dirty="0">
                <a:sym typeface="Wingdings" panose="05000000000000000000" pitchFamily="2" charset="2"/>
              </a:rPr>
              <a:t>Remember this directory/location.</a:t>
            </a:r>
          </a:p>
          <a:p>
            <a:pPr>
              <a:defRPr/>
            </a:pPr>
            <a:r>
              <a:rPr lang="en-US" dirty="0">
                <a:sym typeface="Wingdings" panose="05000000000000000000" pitchFamily="2" charset="2"/>
              </a:rPr>
              <a:t>The </a:t>
            </a:r>
            <a:r>
              <a:rPr lang="en-US" b="1" dirty="0"/>
              <a:t>.metadata subfolder </a:t>
            </a:r>
            <a:r>
              <a:rPr lang="en-US" dirty="0"/>
              <a:t>is your marker to let you                          know you are in your workspace directory. </a:t>
            </a:r>
            <a:endParaRPr lang="en-US"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2400" b="1" dirty="0">
              <a:sym typeface="Wingdings" panose="05000000000000000000" pitchFamily="2" charset="2"/>
            </a:endParaRPr>
          </a:p>
          <a:p>
            <a:pPr>
              <a:defRPr/>
            </a:pPr>
            <a:endParaRPr lang="en-US" sz="2800" b="1" dirty="0">
              <a:sym typeface="Wingdings" panose="05000000000000000000" pitchFamily="2" charset="2"/>
            </a:endParaRPr>
          </a:p>
          <a:p>
            <a:pPr>
              <a:defRPr/>
            </a:pPr>
            <a:endParaRPr lang="en-US" sz="800" b="1" dirty="0">
              <a:sym typeface="Wingdings" panose="05000000000000000000" pitchFamily="2" charset="2"/>
            </a:endParaRPr>
          </a:p>
          <a:p>
            <a:pPr>
              <a:defRPr/>
            </a:pPr>
            <a:endParaRPr lang="en-US" b="1" dirty="0">
              <a:sym typeface="Wingdings" panose="05000000000000000000" pitchFamily="2" charset="2"/>
            </a:endParaRPr>
          </a:p>
          <a:p>
            <a:pPr>
              <a:defRPr/>
            </a:pPr>
            <a:endParaRPr lang="en-US" sz="800" b="1" dirty="0">
              <a:sym typeface="Wingdings" panose="05000000000000000000" pitchFamily="2" charset="2"/>
            </a:endParaRPr>
          </a:p>
          <a:p>
            <a:pPr>
              <a:defRPr/>
            </a:pPr>
            <a:r>
              <a:rPr lang="en-US" dirty="0">
                <a:solidFill>
                  <a:srgbClr val="FF0000"/>
                </a:solidFill>
                <a:sym typeface="Wingdings" panose="05000000000000000000" pitchFamily="2" charset="2"/>
              </a:rPr>
              <a:t>When you launch ADFz/IDz you will be prompted for a Workspace location.   Browse to your folder: </a:t>
            </a:r>
            <a:r>
              <a:rPr lang="en-US" b="1" dirty="0">
                <a:solidFill>
                  <a:srgbClr val="FF0000"/>
                </a:solidFill>
                <a:sym typeface="Wingdings" panose="05000000000000000000" pitchFamily="2" charset="2"/>
              </a:rPr>
              <a:t>education_workspace </a:t>
            </a:r>
            <a:r>
              <a:rPr lang="en-US" dirty="0">
                <a:solidFill>
                  <a:srgbClr val="FF0000"/>
                </a:solidFill>
                <a:sym typeface="Wingdings" panose="05000000000000000000" pitchFamily="2" charset="2"/>
              </a:rPr>
              <a:t>– </a:t>
            </a:r>
            <a:r>
              <a:rPr lang="en-US" b="1" dirty="0">
                <a:solidFill>
                  <a:srgbClr val="FF0000"/>
                </a:solidFill>
                <a:sym typeface="Wingdings" panose="05000000000000000000" pitchFamily="2" charset="2"/>
              </a:rPr>
              <a:t>the parent folder of .metada</a:t>
            </a:r>
            <a:endParaRPr lang="en-US" b="1" dirty="0">
              <a:solidFill>
                <a:srgbClr val="FF0000"/>
              </a:solidFill>
            </a:endParaRPr>
          </a:p>
          <a:p>
            <a:pPr eaLnBrk="1" hangingPunct="1">
              <a:defRPr/>
            </a:pPr>
            <a:endParaRPr lang="en-US" sz="2200" dirty="0"/>
          </a:p>
          <a:p>
            <a:pPr eaLnBrk="1" hangingPunct="1">
              <a:defRPr/>
            </a:pPr>
            <a:endParaRPr lang="en-US" sz="2400" dirty="0"/>
          </a:p>
        </p:txBody>
      </p:sp>
      <p:pic>
        <p:nvPicPr>
          <p:cNvPr id="16389" name="Picture 1">
            <a:extLst>
              <a:ext uri="{FF2B5EF4-FFF2-40B4-BE49-F238E27FC236}">
                <a16:creationId xmlns:a16="http://schemas.microsoft.com/office/drawing/2014/main" id="{D4C206FE-A571-CA9D-E737-8D1411BA88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1219200"/>
            <a:ext cx="4070350" cy="1493838"/>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grpSp>
        <p:nvGrpSpPr>
          <p:cNvPr id="16390" name="Group 3">
            <a:extLst>
              <a:ext uri="{FF2B5EF4-FFF2-40B4-BE49-F238E27FC236}">
                <a16:creationId xmlns:a16="http://schemas.microsoft.com/office/drawing/2014/main" id="{FA9153A7-3BBE-E5AD-5AB5-9C23EA45928A}"/>
              </a:ext>
            </a:extLst>
          </p:cNvPr>
          <p:cNvGrpSpPr>
            <a:grpSpLocks/>
          </p:cNvGrpSpPr>
          <p:nvPr/>
        </p:nvGrpSpPr>
        <p:grpSpPr bwMode="auto">
          <a:xfrm>
            <a:off x="5562600" y="4906963"/>
            <a:ext cx="6591300" cy="1951037"/>
            <a:chOff x="2552700" y="3992563"/>
            <a:chExt cx="6591300" cy="1951037"/>
          </a:xfrm>
        </p:grpSpPr>
        <p:pic>
          <p:nvPicPr>
            <p:cNvPr id="16391" name="Picture 3">
              <a:extLst>
                <a:ext uri="{FF2B5EF4-FFF2-40B4-BE49-F238E27FC236}">
                  <a16:creationId xmlns:a16="http://schemas.microsoft.com/office/drawing/2014/main" id="{563FC913-BAFD-51BB-15DA-46466A35CF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2700" y="3992563"/>
              <a:ext cx="6591300" cy="1951037"/>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
          <p:nvSpPr>
            <p:cNvPr id="16392" name="Rectangle 1">
              <a:extLst>
                <a:ext uri="{FF2B5EF4-FFF2-40B4-BE49-F238E27FC236}">
                  <a16:creationId xmlns:a16="http://schemas.microsoft.com/office/drawing/2014/main" id="{5758E0E0-7D52-6551-42E9-E5E3FE076F0B}"/>
                </a:ext>
              </a:extLst>
            </p:cNvPr>
            <p:cNvSpPr>
              <a:spLocks noChangeArrowheads="1"/>
            </p:cNvSpPr>
            <p:nvPr/>
          </p:nvSpPr>
          <p:spPr bwMode="auto">
            <a:xfrm>
              <a:off x="3810000" y="4572000"/>
              <a:ext cx="4267200" cy="228600"/>
            </a:xfrm>
            <a:prstGeom prst="rect">
              <a:avLst/>
            </a:prstGeom>
            <a:solidFill>
              <a:srgbClr val="C00000">
                <a:alpha val="7843"/>
              </a:srgbClr>
            </a:solidFill>
            <a:ln w="952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a:ln>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gr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8546" name="Rectangle 3">
            <a:extLst>
              <a:ext uri="{FF2B5EF4-FFF2-40B4-BE49-F238E27FC236}">
                <a16:creationId xmlns:a16="http://schemas.microsoft.com/office/drawing/2014/main" id="{473544B5-9358-42CF-532A-0A8688CDDA9F}"/>
              </a:ext>
            </a:extLst>
          </p:cNvPr>
          <p:cNvSpPr>
            <a:spLocks noGrp="1" noChangeArrowheads="1"/>
          </p:cNvSpPr>
          <p:nvPr>
            <p:ph type="title"/>
          </p:nvPr>
        </p:nvSpPr>
        <p:spPr/>
        <p:txBody>
          <a:bodyPr/>
          <a:lstStyle/>
          <a:p>
            <a:pPr eaLnBrk="1" hangingPunct="1"/>
            <a:r>
              <a:rPr lang="en-US" altLang="en-US"/>
              <a:t>Optimizing your use of Full Screen editing – 2 of 2</a:t>
            </a:r>
          </a:p>
        </p:txBody>
      </p:sp>
      <p:sp>
        <p:nvSpPr>
          <p:cNvPr id="71684" name="Rectangle 4">
            <a:extLst>
              <a:ext uri="{FF2B5EF4-FFF2-40B4-BE49-F238E27FC236}">
                <a16:creationId xmlns:a16="http://schemas.microsoft.com/office/drawing/2014/main" id="{20D67FE5-1E5E-8F09-F2E4-E81041C9712F}"/>
              </a:ext>
            </a:extLst>
          </p:cNvPr>
          <p:cNvSpPr>
            <a:spLocks noGrp="1" noChangeArrowheads="1"/>
          </p:cNvSpPr>
          <p:nvPr>
            <p:ph idx="1"/>
          </p:nvPr>
        </p:nvSpPr>
        <p:spPr>
          <a:xfrm>
            <a:off x="1587500" y="762000"/>
            <a:ext cx="8999538" cy="4876800"/>
          </a:xfrm>
        </p:spPr>
        <p:txBody>
          <a:bodyPr/>
          <a:lstStyle/>
          <a:p>
            <a:pPr eaLnBrk="1" hangingPunct="1">
              <a:defRPr/>
            </a:pPr>
            <a:r>
              <a:rPr lang="en-US" altLang="en-US" sz="1400" dirty="0"/>
              <a:t>This is no problem – because all of the Views you can access in “normal” workbench mode,                                  are available as minimized icons on the extreme left and right-hand toolbar areas</a:t>
            </a:r>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eaLnBrk="1" hangingPunct="1">
              <a:defRPr/>
            </a:pPr>
            <a:endParaRPr lang="en-US" altLang="en-US" sz="1400" dirty="0"/>
          </a:p>
          <a:p>
            <a:pPr>
              <a:defRPr/>
            </a:pPr>
            <a:endParaRPr lang="en-US" altLang="en-US" sz="1400" dirty="0"/>
          </a:p>
          <a:p>
            <a:pPr eaLnBrk="1" hangingPunct="1">
              <a:defRPr/>
            </a:pPr>
            <a:r>
              <a:rPr lang="en-US" altLang="en-US" sz="1400" dirty="0"/>
              <a:t>By clicking an icon you activate                                                                                                                           the View </a:t>
            </a:r>
          </a:p>
          <a:p>
            <a:pPr eaLnBrk="1" hangingPunct="1">
              <a:defRPr/>
            </a:pPr>
            <a:endParaRPr lang="en-US" altLang="en-US" sz="800" dirty="0"/>
          </a:p>
          <a:p>
            <a:pPr eaLnBrk="1" hangingPunct="1">
              <a:defRPr/>
            </a:pPr>
            <a:r>
              <a:rPr lang="en-US" altLang="en-US" sz="1400" dirty="0"/>
              <a:t>To minimize the View click                                                                                                                                           anywhere in the (maximized)                                                                                                                                        source files</a:t>
            </a:r>
          </a:p>
          <a:p>
            <a:pPr eaLnBrk="1" hangingPunct="1">
              <a:defRPr/>
            </a:pPr>
            <a:endParaRPr lang="en-US" altLang="en-US" sz="800" dirty="0"/>
          </a:p>
          <a:p>
            <a:pPr eaLnBrk="1" hangingPunct="1">
              <a:defRPr/>
            </a:pPr>
            <a:r>
              <a:rPr lang="en-US" altLang="en-US" sz="1400" dirty="0"/>
              <a:t>You can hover your mouse over the                                                                                                                             minimized icons to find determine the                                                                                                                              View that the icon represents</a:t>
            </a:r>
          </a:p>
        </p:txBody>
      </p:sp>
      <p:pic>
        <p:nvPicPr>
          <p:cNvPr id="108548" name="Picture 2">
            <a:extLst>
              <a:ext uri="{FF2B5EF4-FFF2-40B4-BE49-F238E27FC236}">
                <a16:creationId xmlns:a16="http://schemas.microsoft.com/office/drawing/2014/main" id="{E5214B55-7A69-1A37-DC83-7AD9E087A0F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607550" y="0"/>
            <a:ext cx="9525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49" name="Picture 3">
            <a:extLst>
              <a:ext uri="{FF2B5EF4-FFF2-40B4-BE49-F238E27FC236}">
                <a16:creationId xmlns:a16="http://schemas.microsoft.com/office/drawing/2014/main" id="{08182E44-5966-EFA9-A6AA-429D84E32A5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944100" y="2438403"/>
            <a:ext cx="5715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50" name="TextBox 4">
            <a:extLst>
              <a:ext uri="{FF2B5EF4-FFF2-40B4-BE49-F238E27FC236}">
                <a16:creationId xmlns:a16="http://schemas.microsoft.com/office/drawing/2014/main" id="{87B2CDBD-838C-F783-E770-D0D133E82CCB}"/>
              </a:ext>
            </a:extLst>
          </p:cNvPr>
          <p:cNvSpPr txBox="1">
            <a:spLocks noChangeArrowheads="1"/>
          </p:cNvSpPr>
          <p:nvPr/>
        </p:nvSpPr>
        <p:spPr bwMode="auto">
          <a:xfrm>
            <a:off x="9944103" y="3111503"/>
            <a:ext cx="93006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r>
              <a:rPr lang="en-US" altLang="en-US" sz="6000">
                <a:sym typeface="Wingdings" pitchFamily="2" charset="2"/>
              </a:rPr>
              <a:t></a:t>
            </a:r>
            <a:endParaRPr lang="en-US" altLang="en-US" sz="6000"/>
          </a:p>
        </p:txBody>
      </p:sp>
      <p:sp>
        <p:nvSpPr>
          <p:cNvPr id="108551" name="TextBox 5">
            <a:extLst>
              <a:ext uri="{FF2B5EF4-FFF2-40B4-BE49-F238E27FC236}">
                <a16:creationId xmlns:a16="http://schemas.microsoft.com/office/drawing/2014/main" id="{A04CC2E8-4ADD-7F9C-D295-D5BD4C82A510}"/>
              </a:ext>
            </a:extLst>
          </p:cNvPr>
          <p:cNvSpPr txBox="1">
            <a:spLocks noChangeArrowheads="1"/>
          </p:cNvSpPr>
          <p:nvPr/>
        </p:nvSpPr>
        <p:spPr bwMode="auto">
          <a:xfrm>
            <a:off x="9440863" y="1905000"/>
            <a:ext cx="128111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r>
              <a:rPr lang="en-US" altLang="en-US"/>
              <a:t>Right-hand toolbar</a:t>
            </a:r>
          </a:p>
        </p:txBody>
      </p:sp>
      <p:sp>
        <p:nvSpPr>
          <p:cNvPr id="108552" name="TextBox 8">
            <a:extLst>
              <a:ext uri="{FF2B5EF4-FFF2-40B4-BE49-F238E27FC236}">
                <a16:creationId xmlns:a16="http://schemas.microsoft.com/office/drawing/2014/main" id="{79C3080A-39E9-9A2F-62B0-592385F87E8B}"/>
              </a:ext>
            </a:extLst>
          </p:cNvPr>
          <p:cNvSpPr txBox="1">
            <a:spLocks noChangeArrowheads="1"/>
          </p:cNvSpPr>
          <p:nvPr/>
        </p:nvSpPr>
        <p:spPr bwMode="auto">
          <a:xfrm>
            <a:off x="9442453" y="3984628"/>
            <a:ext cx="119697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r>
              <a:rPr lang="en-US" altLang="en-US"/>
              <a:t>Left-hand toolbar</a:t>
            </a:r>
          </a:p>
        </p:txBody>
      </p:sp>
      <p:sp>
        <p:nvSpPr>
          <p:cNvPr id="108553" name="TextBox 6">
            <a:extLst>
              <a:ext uri="{FF2B5EF4-FFF2-40B4-BE49-F238E27FC236}">
                <a16:creationId xmlns:a16="http://schemas.microsoft.com/office/drawing/2014/main" id="{038E1BD6-32FF-6D7E-19E7-DC902CDF1779}"/>
              </a:ext>
            </a:extLst>
          </p:cNvPr>
          <p:cNvSpPr txBox="1">
            <a:spLocks noChangeArrowheads="1"/>
          </p:cNvSpPr>
          <p:nvPr/>
        </p:nvSpPr>
        <p:spPr bwMode="auto">
          <a:xfrm rot="16200000">
            <a:off x="9259890" y="1146176"/>
            <a:ext cx="11525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r>
              <a:rPr lang="en-US" altLang="en-US"/>
              <a:t>Minimized Views</a:t>
            </a:r>
          </a:p>
        </p:txBody>
      </p:sp>
      <p:cxnSp>
        <p:nvCxnSpPr>
          <p:cNvPr id="108554" name="Straight Arrow Connector 9">
            <a:extLst>
              <a:ext uri="{FF2B5EF4-FFF2-40B4-BE49-F238E27FC236}">
                <a16:creationId xmlns:a16="http://schemas.microsoft.com/office/drawing/2014/main" id="{F9E62209-2C40-6068-19FD-D9C9B3CED537}"/>
              </a:ext>
            </a:extLst>
          </p:cNvPr>
          <p:cNvCxnSpPr>
            <a:cxnSpLocks noChangeShapeType="1"/>
          </p:cNvCxnSpPr>
          <p:nvPr/>
        </p:nvCxnSpPr>
        <p:spPr bwMode="auto">
          <a:xfrm flipV="1">
            <a:off x="9944100" y="376238"/>
            <a:ext cx="457200" cy="874712"/>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555" name="Straight Arrow Connector 11">
            <a:extLst>
              <a:ext uri="{FF2B5EF4-FFF2-40B4-BE49-F238E27FC236}">
                <a16:creationId xmlns:a16="http://schemas.microsoft.com/office/drawing/2014/main" id="{57988113-0822-DF98-9E5F-8C3770B6E2DD}"/>
              </a:ext>
            </a:extLst>
          </p:cNvPr>
          <p:cNvCxnSpPr>
            <a:cxnSpLocks noChangeShapeType="1"/>
            <a:stCxn id="108553" idx="2"/>
          </p:cNvCxnSpPr>
          <p:nvPr/>
        </p:nvCxnSpPr>
        <p:spPr bwMode="auto">
          <a:xfrm>
            <a:off x="9944100" y="1254125"/>
            <a:ext cx="400050" cy="49530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556" name="Straight Arrow Connector 14">
            <a:extLst>
              <a:ext uri="{FF2B5EF4-FFF2-40B4-BE49-F238E27FC236}">
                <a16:creationId xmlns:a16="http://schemas.microsoft.com/office/drawing/2014/main" id="{1561342B-9AAD-DF4F-8EA8-AE4E3E82466A}"/>
              </a:ext>
            </a:extLst>
          </p:cNvPr>
          <p:cNvCxnSpPr>
            <a:cxnSpLocks noChangeShapeType="1"/>
          </p:cNvCxnSpPr>
          <p:nvPr/>
        </p:nvCxnSpPr>
        <p:spPr bwMode="auto">
          <a:xfrm flipV="1">
            <a:off x="9972675" y="812800"/>
            <a:ext cx="412750" cy="43815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557" name="Straight Arrow Connector 16">
            <a:extLst>
              <a:ext uri="{FF2B5EF4-FFF2-40B4-BE49-F238E27FC236}">
                <a16:creationId xmlns:a16="http://schemas.microsoft.com/office/drawing/2014/main" id="{C817220A-3C08-5886-160C-5BEE8D539CE1}"/>
              </a:ext>
            </a:extLst>
          </p:cNvPr>
          <p:cNvCxnSpPr>
            <a:cxnSpLocks noChangeShapeType="1"/>
          </p:cNvCxnSpPr>
          <p:nvPr/>
        </p:nvCxnSpPr>
        <p:spPr bwMode="auto">
          <a:xfrm>
            <a:off x="9966325" y="1250953"/>
            <a:ext cx="363538" cy="155575"/>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558" name="Straight Arrow Connector 18">
            <a:extLst>
              <a:ext uri="{FF2B5EF4-FFF2-40B4-BE49-F238E27FC236}">
                <a16:creationId xmlns:a16="http://schemas.microsoft.com/office/drawing/2014/main" id="{23C9B69D-890D-B0A7-F612-47FEDDE08C90}"/>
              </a:ext>
            </a:extLst>
          </p:cNvPr>
          <p:cNvCxnSpPr>
            <a:cxnSpLocks noChangeShapeType="1"/>
          </p:cNvCxnSpPr>
          <p:nvPr/>
        </p:nvCxnSpPr>
        <p:spPr bwMode="auto">
          <a:xfrm flipV="1">
            <a:off x="9972675" y="1138238"/>
            <a:ext cx="400050" cy="112712"/>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8559" name="Picture 19">
            <a:extLst>
              <a:ext uri="{FF2B5EF4-FFF2-40B4-BE49-F238E27FC236}">
                <a16:creationId xmlns:a16="http://schemas.microsoft.com/office/drawing/2014/main" id="{9E74AC5E-F14D-056C-910D-57141AE7D3F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24003" y="1244600"/>
            <a:ext cx="5457825" cy="326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60" name="Picture 20">
            <a:extLst>
              <a:ext uri="{FF2B5EF4-FFF2-40B4-BE49-F238E27FC236}">
                <a16:creationId xmlns:a16="http://schemas.microsoft.com/office/drawing/2014/main" id="{CB3AA818-7E65-ED83-3C1D-23847C70053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2932113"/>
            <a:ext cx="4700588" cy="375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9570" name="Picture 2">
            <a:extLst>
              <a:ext uri="{FF2B5EF4-FFF2-40B4-BE49-F238E27FC236}">
                <a16:creationId xmlns:a16="http://schemas.microsoft.com/office/drawing/2014/main" id="{004F048D-C704-D930-E9B9-ACE902C9BD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7141" y="1143003"/>
            <a:ext cx="8162925" cy="518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1" name="Rectangle 2">
            <a:extLst>
              <a:ext uri="{FF2B5EF4-FFF2-40B4-BE49-F238E27FC236}">
                <a16:creationId xmlns:a16="http://schemas.microsoft.com/office/drawing/2014/main" id="{EBB91044-9303-22C9-4429-D056355672C8}"/>
              </a:ext>
            </a:extLst>
          </p:cNvPr>
          <p:cNvSpPr>
            <a:spLocks noGrp="1" noChangeArrowheads="1"/>
          </p:cNvSpPr>
          <p:nvPr>
            <p:ph type="title"/>
          </p:nvPr>
        </p:nvSpPr>
        <p:spPr/>
        <p:txBody>
          <a:bodyPr/>
          <a:lstStyle/>
          <a:p>
            <a:pPr eaLnBrk="1" hangingPunct="1"/>
            <a:r>
              <a:rPr lang="en-US" altLang="en-US"/>
              <a:t>F1 on a COBOL Keyword</a:t>
            </a:r>
            <a:r>
              <a:rPr lang="en-US" altLang="en-US" sz="2800"/>
              <a:t> – </a:t>
            </a:r>
            <a:r>
              <a:rPr lang="en-US" altLang="en-US" sz="2000"/>
              <a:t>Language Reference Manual Context Sensitive Help</a:t>
            </a:r>
            <a:endParaRPr lang="en-US" altLang="en-US" sz="2800" i="1"/>
          </a:p>
        </p:txBody>
      </p:sp>
      <p:sp>
        <p:nvSpPr>
          <p:cNvPr id="109572" name="Rectangle 3">
            <a:extLst>
              <a:ext uri="{FF2B5EF4-FFF2-40B4-BE49-F238E27FC236}">
                <a16:creationId xmlns:a16="http://schemas.microsoft.com/office/drawing/2014/main" id="{ADB911C3-AFFC-8806-D549-5996CCAFA9E8}"/>
              </a:ext>
            </a:extLst>
          </p:cNvPr>
          <p:cNvSpPr>
            <a:spLocks noGrp="1" noChangeArrowheads="1"/>
          </p:cNvSpPr>
          <p:nvPr>
            <p:ph idx="1"/>
          </p:nvPr>
        </p:nvSpPr>
        <p:spPr>
          <a:xfrm>
            <a:off x="1614488" y="776288"/>
            <a:ext cx="8972550" cy="2279650"/>
          </a:xfrm>
        </p:spPr>
        <p:txBody>
          <a:bodyPr/>
          <a:lstStyle/>
          <a:p>
            <a:r>
              <a:rPr lang="en-US" altLang="en-US" sz="1600">
                <a:latin typeface="Abadi" panose="020F0502020204030204" pitchFamily="34" charset="0"/>
                <a:cs typeface="Aharoni" panose="02010803020104030203" pitchFamily="2" charset="-79"/>
              </a:rPr>
              <a:t>If you are new to COBOL try setting context in a COBOL keyword and hitting F1</a:t>
            </a:r>
          </a:p>
        </p:txBody>
      </p:sp>
      <p:cxnSp>
        <p:nvCxnSpPr>
          <p:cNvPr id="109574" name="Straight Arrow Connector 3">
            <a:extLst>
              <a:ext uri="{FF2B5EF4-FFF2-40B4-BE49-F238E27FC236}">
                <a16:creationId xmlns:a16="http://schemas.microsoft.com/office/drawing/2014/main" id="{F35F4059-FDE8-5E3D-83E5-2C8AC6F8710D}"/>
              </a:ext>
            </a:extLst>
          </p:cNvPr>
          <p:cNvCxnSpPr>
            <a:cxnSpLocks noChangeShapeType="1"/>
          </p:cNvCxnSpPr>
          <p:nvPr/>
        </p:nvCxnSpPr>
        <p:spPr bwMode="auto">
          <a:xfrm>
            <a:off x="3581400" y="3581400"/>
            <a:ext cx="990600" cy="2209800"/>
          </a:xfrm>
          <a:prstGeom prst="straightConnector1">
            <a:avLst/>
          </a:prstGeom>
          <a:noFill/>
          <a:ln w="9525" algn="ctr">
            <a:solidFill>
              <a:srgbClr val="C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EEE4C973-F1F9-44B3-A4B1-A68333433146}"/>
              </a:ext>
            </a:extLst>
          </p:cNvPr>
          <p:cNvSpPr>
            <a:spLocks noGrp="1" noChangeArrowheads="1"/>
          </p:cNvSpPr>
          <p:nvPr>
            <p:ph type="title"/>
          </p:nvPr>
        </p:nvSpPr>
        <p:spPr/>
        <p:txBody>
          <a:bodyPr/>
          <a:lstStyle/>
          <a:p>
            <a:pPr eaLnBrk="1" hangingPunct="1"/>
            <a:r>
              <a:rPr lang="en-US" altLang="en-US" dirty="0"/>
              <a:t>Terms and Concepts: “Properties” – IDz </a:t>
            </a:r>
          </a:p>
        </p:txBody>
      </p:sp>
      <p:sp>
        <p:nvSpPr>
          <p:cNvPr id="110595" name="Rectangle 3">
            <a:extLst>
              <a:ext uri="{FF2B5EF4-FFF2-40B4-BE49-F238E27FC236}">
                <a16:creationId xmlns:a16="http://schemas.microsoft.com/office/drawing/2014/main" id="{B615B911-EB8D-CE08-9D43-07CE976C3E46}"/>
              </a:ext>
            </a:extLst>
          </p:cNvPr>
          <p:cNvSpPr>
            <a:spLocks noGrp="1" noChangeArrowheads="1"/>
          </p:cNvSpPr>
          <p:nvPr>
            <p:ph idx="1"/>
          </p:nvPr>
        </p:nvSpPr>
        <p:spPr>
          <a:xfrm>
            <a:off x="1600200" y="762000"/>
            <a:ext cx="9067800" cy="5545138"/>
          </a:xfrm>
        </p:spPr>
        <p:txBody>
          <a:bodyPr/>
          <a:lstStyle/>
          <a:p>
            <a:pPr eaLnBrk="1" hangingPunct="1"/>
            <a:r>
              <a:rPr lang="en-US" altLang="en-US" dirty="0"/>
              <a:t>In IDz the Properties of a program, JCL file, batch job, connection, etc. have properties that are consistently accessed from the Right-mouse (Context) menu:</a:t>
            </a:r>
            <a:endParaRPr lang="en-US" altLang="en-US" sz="1400" b="1" dirty="0"/>
          </a:p>
        </p:txBody>
      </p:sp>
      <p:pic>
        <p:nvPicPr>
          <p:cNvPr id="576516" name="Picture 4">
            <a:extLst>
              <a:ext uri="{FF2B5EF4-FFF2-40B4-BE49-F238E27FC236}">
                <a16:creationId xmlns:a16="http://schemas.microsoft.com/office/drawing/2014/main" id="{6E91F431-CEC5-A43E-542F-3E7B9A7D699F}"/>
              </a:ext>
            </a:extLst>
          </p:cNvPr>
          <p:cNvPicPr>
            <a:picLocks noChangeAspect="1" noChangeArrowheads="1"/>
          </p:cNvPicPr>
          <p:nvPr/>
        </p:nvPicPr>
        <p:blipFill>
          <a:blip r:embed="rId2"/>
          <a:srcRect/>
          <a:stretch>
            <a:fillRect/>
          </a:stretch>
        </p:blipFill>
        <p:spPr bwMode="auto">
          <a:xfrm>
            <a:off x="6735766" y="1419228"/>
            <a:ext cx="3932237" cy="1044575"/>
          </a:xfrm>
          <a:prstGeom prst="rect">
            <a:avLst/>
          </a:prstGeom>
          <a:noFill/>
          <a:ln>
            <a:noFill/>
          </a:ln>
          <a:effectLst>
            <a:prstShdw prst="shdw18" dist="17961" dir="13500000">
              <a:schemeClr val="accent1">
                <a:gamma/>
                <a:shade val="60000"/>
                <a:invGamma/>
              </a:schemeClr>
            </a:prstShdw>
          </a:effectLst>
        </p:spPr>
      </p:pic>
      <p:pic>
        <p:nvPicPr>
          <p:cNvPr id="576517" name="Picture 5">
            <a:extLst>
              <a:ext uri="{FF2B5EF4-FFF2-40B4-BE49-F238E27FC236}">
                <a16:creationId xmlns:a16="http://schemas.microsoft.com/office/drawing/2014/main" id="{DEF748B9-F1D5-6207-DB9D-5C7D80E73E06}"/>
              </a:ext>
            </a:extLst>
          </p:cNvPr>
          <p:cNvPicPr>
            <a:picLocks noChangeAspect="1" noChangeArrowheads="1"/>
          </p:cNvPicPr>
          <p:nvPr/>
        </p:nvPicPr>
        <p:blipFill>
          <a:blip r:embed="rId3"/>
          <a:srcRect/>
          <a:stretch>
            <a:fillRect/>
          </a:stretch>
        </p:blipFill>
        <p:spPr bwMode="auto">
          <a:xfrm>
            <a:off x="8077200" y="2819400"/>
            <a:ext cx="2598738" cy="4038600"/>
          </a:xfrm>
          <a:prstGeom prst="rect">
            <a:avLst/>
          </a:prstGeom>
          <a:noFill/>
          <a:ln>
            <a:noFill/>
          </a:ln>
          <a:effectLst>
            <a:prstShdw prst="shdw18" dist="17961" dir="13500000">
              <a:schemeClr val="accent1">
                <a:gamma/>
                <a:shade val="60000"/>
                <a:invGamma/>
              </a:schemeClr>
            </a:prstShdw>
          </a:effectLst>
        </p:spPr>
      </p:pic>
      <p:sp>
        <p:nvSpPr>
          <p:cNvPr id="110598" name="Text Box 4">
            <a:extLst>
              <a:ext uri="{FF2B5EF4-FFF2-40B4-BE49-F238E27FC236}">
                <a16:creationId xmlns:a16="http://schemas.microsoft.com/office/drawing/2014/main" id="{E3569C6F-0AC1-1BE3-127E-05E6B4F48F85}"/>
              </a:ext>
            </a:extLst>
          </p:cNvPr>
          <p:cNvSpPr txBox="1">
            <a:spLocks noChangeArrowheads="1"/>
          </p:cNvSpPr>
          <p:nvPr/>
        </p:nvSpPr>
        <p:spPr bwMode="auto">
          <a:xfrm>
            <a:off x="2819400" y="2667003"/>
            <a:ext cx="4572000"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i="1">
                <a:latin typeface="Verdana" panose="020B0604030504040204" pitchFamily="34" charset="0"/>
              </a:rPr>
              <a:t>Right-mouse</a:t>
            </a:r>
            <a:r>
              <a:rPr lang="en-US" altLang="en-US" b="0">
                <a:latin typeface="Verdana" panose="020B0604030504040204" pitchFamily="34" charset="0"/>
              </a:rPr>
              <a:t> </a:t>
            </a:r>
            <a:r>
              <a:rPr lang="en-US" altLang="en-US">
                <a:latin typeface="Verdana" panose="020B0604030504040204" pitchFamily="34" charset="0"/>
              </a:rPr>
              <a:t>"Context" </a:t>
            </a:r>
            <a:r>
              <a:rPr lang="en-US" altLang="en-US" b="0">
                <a:latin typeface="Verdana" panose="020B0604030504040204" pitchFamily="34" charset="0"/>
              </a:rPr>
              <a:t>menu access to Properties</a:t>
            </a:r>
          </a:p>
        </p:txBody>
      </p:sp>
      <p:sp>
        <p:nvSpPr>
          <p:cNvPr id="110599" name="Text Box 7">
            <a:extLst>
              <a:ext uri="{FF2B5EF4-FFF2-40B4-BE49-F238E27FC236}">
                <a16:creationId xmlns:a16="http://schemas.microsoft.com/office/drawing/2014/main" id="{6704D608-9B26-8433-EEED-83E9F7AF49FD}"/>
              </a:ext>
            </a:extLst>
          </p:cNvPr>
          <p:cNvSpPr txBox="1">
            <a:spLocks noChangeArrowheads="1"/>
          </p:cNvSpPr>
          <p:nvPr/>
        </p:nvSpPr>
        <p:spPr bwMode="auto">
          <a:xfrm flipH="1">
            <a:off x="4572000" y="1492250"/>
            <a:ext cx="163195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9600" b="0">
                <a:solidFill>
                  <a:srgbClr val="333333"/>
                </a:solidFill>
                <a:latin typeface="Arial Black" panose="020B0604020202020204" pitchFamily="34" charset="0"/>
                <a:sym typeface="Wingdings" pitchFamily="2" charset="2"/>
              </a:rPr>
              <a:t></a:t>
            </a:r>
          </a:p>
        </p:txBody>
      </p:sp>
      <p:sp>
        <p:nvSpPr>
          <p:cNvPr id="110600" name="Line 8">
            <a:extLst>
              <a:ext uri="{FF2B5EF4-FFF2-40B4-BE49-F238E27FC236}">
                <a16:creationId xmlns:a16="http://schemas.microsoft.com/office/drawing/2014/main" id="{3CBB45B6-F914-B1CD-AC38-DDDC5AD26B80}"/>
              </a:ext>
            </a:extLst>
          </p:cNvPr>
          <p:cNvSpPr>
            <a:spLocks noChangeShapeType="1"/>
          </p:cNvSpPr>
          <p:nvPr/>
        </p:nvSpPr>
        <p:spPr bwMode="auto">
          <a:xfrm>
            <a:off x="5821363" y="2057400"/>
            <a:ext cx="914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01" name="Text Box 4">
            <a:extLst>
              <a:ext uri="{FF2B5EF4-FFF2-40B4-BE49-F238E27FC236}">
                <a16:creationId xmlns:a16="http://schemas.microsoft.com/office/drawing/2014/main" id="{29C3A1E3-3681-5853-DD0B-B63EBA187353}"/>
              </a:ext>
            </a:extLst>
          </p:cNvPr>
          <p:cNvSpPr txBox="1">
            <a:spLocks noChangeArrowheads="1"/>
          </p:cNvSpPr>
          <p:nvPr/>
        </p:nvSpPr>
        <p:spPr bwMode="auto">
          <a:xfrm>
            <a:off x="2819400" y="4022725"/>
            <a:ext cx="51816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b="0" dirty="0">
                <a:latin typeface="Verdana" panose="020B0604030504040204" pitchFamily="34" charset="0"/>
              </a:rPr>
              <a:t>The Properties of anything you’ve selected (left-clicked on) is pervasive in a </a:t>
            </a:r>
            <a:r>
              <a:rPr lang="en-US" altLang="en-US" dirty="0">
                <a:latin typeface="Verdana" panose="020B0604030504040204" pitchFamily="34" charset="0"/>
              </a:rPr>
              <a:t>Properties View</a:t>
            </a:r>
          </a:p>
        </p:txBody>
      </p:sp>
      <p:sp>
        <p:nvSpPr>
          <p:cNvPr id="2" name="TextBox 1">
            <a:extLst>
              <a:ext uri="{FF2B5EF4-FFF2-40B4-BE49-F238E27FC236}">
                <a16:creationId xmlns:a16="http://schemas.microsoft.com/office/drawing/2014/main" id="{7A5531A4-9AE8-E9E4-407E-9D5244933B24}"/>
              </a:ext>
            </a:extLst>
          </p:cNvPr>
          <p:cNvSpPr txBox="1"/>
          <p:nvPr/>
        </p:nvSpPr>
        <p:spPr>
          <a:xfrm>
            <a:off x="8066244" y="5867400"/>
            <a:ext cx="2598738" cy="228600"/>
          </a:xfrm>
          <a:prstGeom prst="rect">
            <a:avLst/>
          </a:prstGeom>
          <a:solidFill>
            <a:schemeClr val="bg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rtlCol="0">
            <a:noAutofit/>
          </a:bodyPr>
          <a:lstStyle/>
          <a:p>
            <a:pPr algn="l" defTabSz="2438400">
              <a:spcBef>
                <a:spcPts val="2900"/>
              </a:spcBef>
              <a:buSzPct val="100000"/>
            </a:pPr>
            <a:r>
              <a:rPr lang="en-US" sz="1100" kern="0" dirty="0">
                <a:solidFill>
                  <a:srgbClr val="000000"/>
                </a:solidFill>
                <a:ea typeface="+mj-ea"/>
                <a:cs typeface="+mj-cs"/>
                <a:sym typeface="IBM Plex Sans Light"/>
              </a:rPr>
              <a:t>The properties of a JCL source file</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1618" name="Picture 2">
            <a:extLst>
              <a:ext uri="{FF2B5EF4-FFF2-40B4-BE49-F238E27FC236}">
                <a16:creationId xmlns:a16="http://schemas.microsoft.com/office/drawing/2014/main" id="{1FA1587A-65B9-2EA0-980C-8677A3A330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3" y="609600"/>
            <a:ext cx="3971925" cy="624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1619" name="Rectangle 3">
            <a:extLst>
              <a:ext uri="{FF2B5EF4-FFF2-40B4-BE49-F238E27FC236}">
                <a16:creationId xmlns:a16="http://schemas.microsoft.com/office/drawing/2014/main" id="{87980220-258A-A19A-E877-955457C9A57D}"/>
              </a:ext>
            </a:extLst>
          </p:cNvPr>
          <p:cNvSpPr>
            <a:spLocks noGrp="1" noChangeArrowheads="1"/>
          </p:cNvSpPr>
          <p:nvPr>
            <p:ph type="title"/>
          </p:nvPr>
        </p:nvSpPr>
        <p:spPr>
          <a:xfrm>
            <a:off x="265054" y="167481"/>
            <a:ext cx="11293592" cy="1325563"/>
          </a:xfrm>
        </p:spPr>
        <p:txBody>
          <a:bodyPr/>
          <a:lstStyle/>
          <a:p>
            <a:pPr eaLnBrk="1" hangingPunct="1"/>
            <a:r>
              <a:rPr lang="en-US" altLang="en-US" sz="3200"/>
              <a:t>Concept</a:t>
            </a:r>
            <a:r>
              <a:rPr lang="en-US" altLang="en-US"/>
              <a:t> – Right-Mouse (Context Menu) as "What's available help"</a:t>
            </a:r>
          </a:p>
        </p:txBody>
      </p:sp>
      <p:sp>
        <p:nvSpPr>
          <p:cNvPr id="111620" name="Rectangle 4">
            <a:extLst>
              <a:ext uri="{FF2B5EF4-FFF2-40B4-BE49-F238E27FC236}">
                <a16:creationId xmlns:a16="http://schemas.microsoft.com/office/drawing/2014/main" id="{C7C90E07-D780-C303-E12B-36E3376AB76B}"/>
              </a:ext>
            </a:extLst>
          </p:cNvPr>
          <p:cNvSpPr>
            <a:spLocks noGrp="1" noChangeArrowheads="1"/>
          </p:cNvSpPr>
          <p:nvPr>
            <p:ph idx="1"/>
          </p:nvPr>
        </p:nvSpPr>
        <p:spPr>
          <a:xfrm>
            <a:off x="5486400" y="1447800"/>
            <a:ext cx="5181600" cy="4876800"/>
          </a:xfrm>
        </p:spPr>
        <p:txBody>
          <a:bodyPr/>
          <a:lstStyle/>
          <a:p>
            <a:pPr eaLnBrk="1" hangingPunct="1"/>
            <a:r>
              <a:rPr lang="en-US" altLang="en-US" dirty="0"/>
              <a:t>As you begin your work with IDz, you may wonder how to do something, where to find an option, etc.</a:t>
            </a:r>
            <a:endParaRPr lang="en-US" altLang="en-US" sz="1600" dirty="0"/>
          </a:p>
        </p:txBody>
      </p:sp>
      <p:sp>
        <p:nvSpPr>
          <p:cNvPr id="111621" name="Text Box 5">
            <a:extLst>
              <a:ext uri="{FF2B5EF4-FFF2-40B4-BE49-F238E27FC236}">
                <a16:creationId xmlns:a16="http://schemas.microsoft.com/office/drawing/2014/main" id="{D3892ADF-0013-03F8-9812-68632ACE49F6}"/>
              </a:ext>
            </a:extLst>
          </p:cNvPr>
          <p:cNvSpPr txBox="1">
            <a:spLocks noChangeArrowheads="1"/>
          </p:cNvSpPr>
          <p:nvPr/>
        </p:nvSpPr>
        <p:spPr bwMode="auto">
          <a:xfrm>
            <a:off x="5867400" y="3276600"/>
            <a:ext cx="4572000" cy="186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3600" b="0" dirty="0">
                <a:latin typeface="Verdana" panose="020B0604030504040204" pitchFamily="34" charset="0"/>
                <a:sym typeface="Webdings" pitchFamily="2" charset="2"/>
              </a:rPr>
              <a:t></a:t>
            </a:r>
            <a:r>
              <a:rPr lang="en-US" altLang="en-US" b="0" dirty="0">
                <a:latin typeface="Verdana" panose="020B0604030504040204" pitchFamily="34" charset="0"/>
              </a:rPr>
              <a:t>By pressing the </a:t>
            </a:r>
            <a:r>
              <a:rPr lang="en-US" altLang="en-US" dirty="0">
                <a:latin typeface="Verdana" panose="020B0604030504040204" pitchFamily="34" charset="0"/>
              </a:rPr>
              <a:t>Right</a:t>
            </a:r>
            <a:r>
              <a:rPr lang="en-US" altLang="en-US" b="0" dirty="0">
                <a:latin typeface="Verdana" panose="020B0604030504040204" pitchFamily="34" charset="0"/>
              </a:rPr>
              <a:t>-mouse button, IDz will show you           </a:t>
            </a:r>
            <a:r>
              <a:rPr lang="en-US" altLang="en-US" sz="1600" b="0" dirty="0">
                <a:latin typeface="Verdana" panose="020B0604030504040204" pitchFamily="34" charset="0"/>
              </a:rPr>
              <a:t>– in the context of what's selected –</a:t>
            </a:r>
            <a:r>
              <a:rPr lang="en-US" altLang="en-US" b="0" dirty="0">
                <a:latin typeface="Verdana" panose="020B0604030504040204" pitchFamily="34" charset="0"/>
              </a:rPr>
              <a:t>   what functionality or operations are available</a:t>
            </a:r>
          </a:p>
        </p:txBody>
      </p:sp>
      <p:sp>
        <p:nvSpPr>
          <p:cNvPr id="111622" name="Text Box 6">
            <a:extLst>
              <a:ext uri="{FF2B5EF4-FFF2-40B4-BE49-F238E27FC236}">
                <a16:creationId xmlns:a16="http://schemas.microsoft.com/office/drawing/2014/main" id="{17BD8B8F-82BF-532A-993F-559B54B78CF6}"/>
              </a:ext>
            </a:extLst>
          </p:cNvPr>
          <p:cNvSpPr txBox="1">
            <a:spLocks noChangeArrowheads="1"/>
          </p:cNvSpPr>
          <p:nvPr/>
        </p:nvSpPr>
        <p:spPr bwMode="auto">
          <a:xfrm>
            <a:off x="4572000" y="2863850"/>
            <a:ext cx="133985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9600" b="0">
                <a:solidFill>
                  <a:srgbClr val="333333"/>
                </a:solidFill>
                <a:latin typeface="Arial Black" panose="020B0604020202020204" pitchFamily="34" charset="0"/>
                <a:sym typeface="Wingdings" pitchFamily="2" charset="2"/>
              </a:rPr>
              <a:t></a:t>
            </a:r>
          </a:p>
        </p:txBody>
      </p:sp>
      <p:sp>
        <p:nvSpPr>
          <p:cNvPr id="111623" name="Line 7">
            <a:extLst>
              <a:ext uri="{FF2B5EF4-FFF2-40B4-BE49-F238E27FC236}">
                <a16:creationId xmlns:a16="http://schemas.microsoft.com/office/drawing/2014/main" id="{225F9114-6AB2-6BE6-671B-72D9CBE9B35A}"/>
              </a:ext>
            </a:extLst>
          </p:cNvPr>
          <p:cNvSpPr>
            <a:spLocks noChangeShapeType="1"/>
          </p:cNvSpPr>
          <p:nvPr/>
        </p:nvSpPr>
        <p:spPr bwMode="auto">
          <a:xfrm flipH="1">
            <a:off x="5638800" y="3200400"/>
            <a:ext cx="1143000" cy="19685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24" name="Text Box 10">
            <a:extLst>
              <a:ext uri="{FF2B5EF4-FFF2-40B4-BE49-F238E27FC236}">
                <a16:creationId xmlns:a16="http://schemas.microsoft.com/office/drawing/2014/main" id="{37B1783E-8D7F-D8EE-72BA-E645867972F9}"/>
              </a:ext>
            </a:extLst>
          </p:cNvPr>
          <p:cNvSpPr txBox="1">
            <a:spLocks noChangeArrowheads="1"/>
          </p:cNvSpPr>
          <p:nvPr/>
        </p:nvSpPr>
        <p:spPr bwMode="auto">
          <a:xfrm>
            <a:off x="4343400" y="4816478"/>
            <a:ext cx="1447800" cy="830997"/>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200">
                <a:solidFill>
                  <a:schemeClr val="bg1"/>
                </a:solidFill>
              </a:rPr>
              <a:t>Context Menu options available when you've selected a PDS</a:t>
            </a:r>
          </a:p>
        </p:txBody>
      </p:sp>
      <p:sp>
        <p:nvSpPr>
          <p:cNvPr id="111625" name="AutoShape 9">
            <a:extLst>
              <a:ext uri="{FF2B5EF4-FFF2-40B4-BE49-F238E27FC236}">
                <a16:creationId xmlns:a16="http://schemas.microsoft.com/office/drawing/2014/main" id="{77978350-C26C-F9DA-1C19-A2CC748DCAC1}"/>
              </a:ext>
            </a:extLst>
          </p:cNvPr>
          <p:cNvSpPr>
            <a:spLocks/>
          </p:cNvSpPr>
          <p:nvPr/>
        </p:nvSpPr>
        <p:spPr bwMode="auto">
          <a:xfrm>
            <a:off x="3581400" y="3505200"/>
            <a:ext cx="762000" cy="3352800"/>
          </a:xfrm>
          <a:prstGeom prst="rightBrace">
            <a:avLst>
              <a:gd name="adj1" fmla="val 3666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18434" name="Rectangle 2">
            <a:extLst>
              <a:ext uri="{FF2B5EF4-FFF2-40B4-BE49-F238E27FC236}">
                <a16:creationId xmlns:a16="http://schemas.microsoft.com/office/drawing/2014/main" id="{CD99CFFE-9C52-2659-4249-49DE41401AEB}"/>
              </a:ext>
            </a:extLst>
          </p:cNvPr>
          <p:cNvSpPr>
            <a:spLocks noGrp="1" noChangeArrowheads="1"/>
          </p:cNvSpPr>
          <p:nvPr>
            <p:ph type="title"/>
          </p:nvPr>
        </p:nvSpPr>
        <p:spPr/>
        <p:txBody>
          <a:bodyPr/>
          <a:lstStyle/>
          <a:p>
            <a:pPr eaLnBrk="1" hangingPunct="1">
              <a:defRPr/>
            </a:pPr>
            <a:r>
              <a:rPr lang="en-US" b="0" dirty="0">
                <a:effectLst>
                  <a:outerShdw blurRad="38100" dist="38100" dir="2700000" algn="tl">
                    <a:srgbClr val="C0C0C0"/>
                  </a:outerShdw>
                </a:effectLst>
                <a:sym typeface="Wingdings" pitchFamily="2" charset="2"/>
              </a:rPr>
              <a:t>Advanced Topic – </a:t>
            </a:r>
            <a:r>
              <a:rPr lang="en-US" dirty="0"/>
              <a:t>File Compare </a:t>
            </a:r>
            <a:r>
              <a:rPr lang="en-US" sz="2000" dirty="0"/>
              <a:t>(Setting Defaults to ignore Columns 1-6 and 73-80)</a:t>
            </a:r>
          </a:p>
        </p:txBody>
      </p:sp>
      <p:sp>
        <p:nvSpPr>
          <p:cNvPr id="98307" name="Rectangle 3">
            <a:extLst>
              <a:ext uri="{FF2B5EF4-FFF2-40B4-BE49-F238E27FC236}">
                <a16:creationId xmlns:a16="http://schemas.microsoft.com/office/drawing/2014/main" id="{BCE77686-406A-01AF-B39A-6FDBFD94FC40}"/>
              </a:ext>
            </a:extLst>
          </p:cNvPr>
          <p:cNvSpPr>
            <a:spLocks noGrp="1" noChangeArrowheads="1"/>
          </p:cNvSpPr>
          <p:nvPr>
            <p:ph idx="1"/>
          </p:nvPr>
        </p:nvSpPr>
        <p:spPr>
          <a:xfrm>
            <a:off x="1614488" y="703266"/>
            <a:ext cx="9053512" cy="5621337"/>
          </a:xfrm>
        </p:spPr>
        <p:txBody>
          <a:bodyPr/>
          <a:lstStyle/>
          <a:p>
            <a:pPr>
              <a:defRPr/>
            </a:pPr>
            <a:r>
              <a:rPr lang="en-US" sz="1400" dirty="0"/>
              <a:t>The preferences for the Compare Editor are under </a:t>
            </a:r>
            <a:r>
              <a:rPr lang="en-US" sz="1400" b="1" dirty="0"/>
              <a:t>Window  &gt;  Preferences  &gt; COBOL &gt; Compare/Patch</a:t>
            </a:r>
            <a:r>
              <a:rPr lang="en-US" sz="1400" dirty="0"/>
              <a:t>. </a:t>
            </a:r>
          </a:p>
          <a:p>
            <a:pPr lvl="1">
              <a:buFont typeface="Webdings" panose="05030102010509060703" pitchFamily="18" charset="2"/>
              <a:buChar char="4"/>
              <a:defRPr/>
            </a:pPr>
            <a:endParaRPr lang="en-US" sz="1200" dirty="0"/>
          </a:p>
          <a:p>
            <a:pPr lvl="1">
              <a:buFont typeface="Webdings" panose="05030102010509060703" pitchFamily="18" charset="2"/>
              <a:buChar char="4"/>
              <a:defRPr/>
            </a:pPr>
            <a:r>
              <a:rPr lang="en-US" sz="1200" dirty="0"/>
              <a:t>They include a link to change the initial 					                                    setting of the Ignore Whitespace action:</a:t>
            </a:r>
          </a:p>
          <a:p>
            <a:pPr>
              <a:defRPr/>
            </a:pPr>
            <a:endParaRPr lang="en-US" sz="1400" dirty="0"/>
          </a:p>
        </p:txBody>
      </p:sp>
      <p:pic>
        <p:nvPicPr>
          <p:cNvPr id="573442" name="Picture 2">
            <a:extLst>
              <a:ext uri="{FF2B5EF4-FFF2-40B4-BE49-F238E27FC236}">
                <a16:creationId xmlns:a16="http://schemas.microsoft.com/office/drawing/2014/main" id="{1243A2E1-9B84-B21B-B268-10A3FE4F26E5}"/>
              </a:ext>
            </a:extLst>
          </p:cNvPr>
          <p:cNvPicPr>
            <a:picLocks noChangeAspect="1" noChangeArrowheads="1"/>
          </p:cNvPicPr>
          <p:nvPr/>
        </p:nvPicPr>
        <p:blipFill>
          <a:blip r:embed="rId2"/>
          <a:srcRect/>
          <a:stretch>
            <a:fillRect/>
          </a:stretch>
        </p:blipFill>
        <p:spPr bwMode="auto">
          <a:xfrm>
            <a:off x="5334000" y="990603"/>
            <a:ext cx="5334000" cy="1882775"/>
          </a:xfrm>
          <a:prstGeom prst="rect">
            <a:avLst/>
          </a:prstGeom>
          <a:noFill/>
          <a:ln>
            <a:noFill/>
          </a:ln>
          <a:effectLst>
            <a:prstShdw prst="shdw18" dist="17961" dir="13500000">
              <a:schemeClr val="accent1">
                <a:gamma/>
                <a:shade val="60000"/>
                <a:invGamma/>
              </a:schemeClr>
            </a:prstShdw>
          </a:effectLst>
        </p:spPr>
      </p:pic>
      <p:pic>
        <p:nvPicPr>
          <p:cNvPr id="573443" name="Picture 3">
            <a:extLst>
              <a:ext uri="{FF2B5EF4-FFF2-40B4-BE49-F238E27FC236}">
                <a16:creationId xmlns:a16="http://schemas.microsoft.com/office/drawing/2014/main" id="{5B6641C5-8ACF-49B5-B5C1-CE2DD8E44215}"/>
              </a:ext>
            </a:extLst>
          </p:cNvPr>
          <p:cNvPicPr>
            <a:picLocks noChangeAspect="1" noChangeArrowheads="1"/>
          </p:cNvPicPr>
          <p:nvPr/>
        </p:nvPicPr>
        <p:blipFill>
          <a:blip r:embed="rId3"/>
          <a:srcRect/>
          <a:stretch>
            <a:fillRect/>
          </a:stretch>
        </p:blipFill>
        <p:spPr bwMode="auto">
          <a:xfrm>
            <a:off x="3762378" y="3090866"/>
            <a:ext cx="6924675" cy="3767137"/>
          </a:xfrm>
          <a:prstGeom prst="rect">
            <a:avLst/>
          </a:prstGeom>
          <a:noFill/>
          <a:ln>
            <a:noFill/>
          </a:ln>
          <a:effectLst>
            <a:prstShdw prst="shdw18" dist="17961" dir="13500000">
              <a:schemeClr val="accent1">
                <a:gamma/>
                <a:shade val="60000"/>
                <a:invGamma/>
              </a:schemeClr>
            </a:prstShdw>
          </a:effectLst>
        </p:spPr>
      </p:pic>
      <p:sp>
        <p:nvSpPr>
          <p:cNvPr id="112646" name="Rectangle 3">
            <a:extLst>
              <a:ext uri="{FF2B5EF4-FFF2-40B4-BE49-F238E27FC236}">
                <a16:creationId xmlns:a16="http://schemas.microsoft.com/office/drawing/2014/main" id="{BBF8B71B-AF49-A683-A9F6-BA3AC4905EC8}"/>
              </a:ext>
            </a:extLst>
          </p:cNvPr>
          <p:cNvSpPr txBox="1">
            <a:spLocks noChangeArrowheads="1"/>
          </p:cNvSpPr>
          <p:nvPr/>
        </p:nvSpPr>
        <p:spPr bwMode="auto">
          <a:xfrm>
            <a:off x="1524003" y="3352800"/>
            <a:ext cx="2238375"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30188" indent="-230188">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r>
              <a:rPr lang="en-US" altLang="en-US" sz="1600"/>
              <a:t>These preferences control the settings when a new compare editor is opened.  </a:t>
            </a:r>
          </a:p>
          <a:p>
            <a:endParaRPr lang="en-US" altLang="en-US" sz="1600"/>
          </a:p>
          <a:p>
            <a:endParaRPr lang="en-US" altLang="en-US" sz="1600"/>
          </a:p>
          <a:p>
            <a:r>
              <a:rPr lang="en-US" altLang="en-US" sz="1600"/>
              <a:t>Each can be toggled on and off for the individual compare sessions using either the context menu or toolbar button.</a:t>
            </a:r>
          </a:p>
          <a:p>
            <a:pPr eaLnBrk="1" hangingPunct="1"/>
            <a:endParaRPr lang="en-US" altLang="en-US" sz="160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3E842FE-CC0E-CA50-8365-1E762D1AAA64}"/>
              </a:ext>
            </a:extLst>
          </p:cNvPr>
          <p:cNvSpPr txBox="1"/>
          <p:nvPr/>
        </p:nvSpPr>
        <p:spPr>
          <a:xfrm>
            <a:off x="6980241" y="596900"/>
            <a:ext cx="1889125" cy="577850"/>
          </a:xfrm>
          <a:prstGeom prst="rect">
            <a:avLst/>
          </a:prstGeom>
          <a:solidFill>
            <a:schemeClr val="bg1"/>
          </a:solidFill>
        </p:spPr>
        <p:txBody>
          <a:bodyPr wrap="none">
            <a:spAutoFit/>
          </a:bodyPr>
          <a:lstStyle/>
          <a:p>
            <a:pPr algn="r">
              <a:defRPr/>
            </a:pPr>
            <a:r>
              <a:rPr lang="en-US" sz="1050" dirty="0"/>
              <a:t>From Remote Systems</a:t>
            </a:r>
          </a:p>
          <a:p>
            <a:pPr algn="r">
              <a:defRPr/>
            </a:pPr>
            <a:endParaRPr lang="en-US" sz="1050" dirty="0"/>
          </a:p>
          <a:p>
            <a:pPr algn="r">
              <a:defRPr/>
            </a:pPr>
            <a:r>
              <a:rPr lang="en-US" sz="1050" dirty="0"/>
              <a:t>Local…</a:t>
            </a:r>
          </a:p>
        </p:txBody>
      </p:sp>
      <p:sp>
        <p:nvSpPr>
          <p:cNvPr id="113667" name="Title 1">
            <a:extLst>
              <a:ext uri="{FF2B5EF4-FFF2-40B4-BE49-F238E27FC236}">
                <a16:creationId xmlns:a16="http://schemas.microsoft.com/office/drawing/2014/main" id="{6A4AD19E-5C88-869F-3579-4813C29DCDC6}"/>
              </a:ext>
            </a:extLst>
          </p:cNvPr>
          <p:cNvSpPr>
            <a:spLocks noGrp="1" noChangeArrowheads="1"/>
          </p:cNvSpPr>
          <p:nvPr>
            <p:ph type="title"/>
          </p:nvPr>
        </p:nvSpPr>
        <p:spPr/>
        <p:txBody>
          <a:bodyPr/>
          <a:lstStyle/>
          <a:p>
            <a:r>
              <a:rPr lang="en-US" altLang="en-US" dirty="0"/>
              <a:t>Opening Local (MS-Windows) PC Files From IDz</a:t>
            </a:r>
          </a:p>
        </p:txBody>
      </p:sp>
      <p:pic>
        <p:nvPicPr>
          <p:cNvPr id="113668" name="Picture 3">
            <a:extLst>
              <a:ext uri="{FF2B5EF4-FFF2-40B4-BE49-F238E27FC236}">
                <a16:creationId xmlns:a16="http://schemas.microsoft.com/office/drawing/2014/main" id="{39FEABE9-4FF3-3FEB-7287-E4CD8DC04E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5113" y="1917700"/>
            <a:ext cx="824865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0476EE3-E3C1-9639-5734-0892CBD78979}"/>
              </a:ext>
            </a:extLst>
          </p:cNvPr>
          <p:cNvSpPr txBox="1"/>
          <p:nvPr/>
        </p:nvSpPr>
        <p:spPr>
          <a:xfrm>
            <a:off x="2133600" y="2057403"/>
            <a:ext cx="5334000" cy="830997"/>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1600" dirty="0"/>
              <a:t>You can Double-Click an MS-Windows PowerPoint, Excel Spreadsheet, Word-doc, etc. and it will open in IDz</a:t>
            </a:r>
          </a:p>
        </p:txBody>
      </p:sp>
      <p:pic>
        <p:nvPicPr>
          <p:cNvPr id="6" name="Picture 5">
            <a:extLst>
              <a:ext uri="{FF2B5EF4-FFF2-40B4-BE49-F238E27FC236}">
                <a16:creationId xmlns:a16="http://schemas.microsoft.com/office/drawing/2014/main" id="{1E46FB95-3AD7-6C94-9273-86D5D740E077}"/>
              </a:ext>
            </a:extLst>
          </p:cNvPr>
          <p:cNvPicPr>
            <a:picLocks noChangeAspect="1"/>
          </p:cNvPicPr>
          <p:nvPr/>
        </p:nvPicPr>
        <p:blipFill>
          <a:blip r:embed="rId3"/>
          <a:stretch>
            <a:fillRect/>
          </a:stretch>
        </p:blipFill>
        <p:spPr>
          <a:xfrm>
            <a:off x="8869206" y="0"/>
            <a:ext cx="1828958" cy="185182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4690" name="Picture 5">
            <a:extLst>
              <a:ext uri="{FF2B5EF4-FFF2-40B4-BE49-F238E27FC236}">
                <a16:creationId xmlns:a16="http://schemas.microsoft.com/office/drawing/2014/main" id="{99450FB9-D785-F96F-5A8F-3DD016F56D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3" y="2620966"/>
            <a:ext cx="5491163" cy="4160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4691" name="Rectangle 2">
            <a:extLst>
              <a:ext uri="{FF2B5EF4-FFF2-40B4-BE49-F238E27FC236}">
                <a16:creationId xmlns:a16="http://schemas.microsoft.com/office/drawing/2014/main" id="{7B32EFD7-9BDC-738C-49CD-74D62A0A4F58}"/>
              </a:ext>
            </a:extLst>
          </p:cNvPr>
          <p:cNvSpPr>
            <a:spLocks noGrp="1" noChangeArrowheads="1"/>
          </p:cNvSpPr>
          <p:nvPr>
            <p:ph type="title"/>
          </p:nvPr>
        </p:nvSpPr>
        <p:spPr/>
        <p:txBody>
          <a:bodyPr/>
          <a:lstStyle/>
          <a:p>
            <a:pPr eaLnBrk="1" hangingPunct="1"/>
            <a:r>
              <a:rPr lang="en-US" altLang="en-US" dirty="0"/>
              <a:t>The IDz Product Help and Documentation</a:t>
            </a:r>
          </a:p>
        </p:txBody>
      </p:sp>
      <p:sp>
        <p:nvSpPr>
          <p:cNvPr id="114692" name="Rectangle 3">
            <a:extLst>
              <a:ext uri="{FF2B5EF4-FFF2-40B4-BE49-F238E27FC236}">
                <a16:creationId xmlns:a16="http://schemas.microsoft.com/office/drawing/2014/main" id="{9062C623-7A5F-4D84-C7FD-A584FFCE1A8C}"/>
              </a:ext>
            </a:extLst>
          </p:cNvPr>
          <p:cNvSpPr>
            <a:spLocks noGrp="1" noChangeArrowheads="1"/>
          </p:cNvSpPr>
          <p:nvPr>
            <p:ph idx="1"/>
          </p:nvPr>
        </p:nvSpPr>
        <p:spPr>
          <a:xfrm>
            <a:off x="838200" y="683422"/>
            <a:ext cx="5624512" cy="5700712"/>
          </a:xfrm>
        </p:spPr>
        <p:txBody>
          <a:bodyPr/>
          <a:lstStyle/>
          <a:p>
            <a:pPr eaLnBrk="1" hangingPunct="1"/>
            <a:r>
              <a:rPr lang="en-US" altLang="en-US" dirty="0"/>
              <a:t>IDz has a rich and easy-to-use help system, with:</a:t>
            </a:r>
          </a:p>
          <a:p>
            <a:pPr lvl="1" eaLnBrk="1" hangingPunct="1"/>
            <a:r>
              <a:rPr lang="en-US" altLang="en-US" dirty="0"/>
              <a:t>A global encyclopedia of topics (Help Contents)</a:t>
            </a:r>
          </a:p>
          <a:p>
            <a:pPr lvl="1" eaLnBrk="1" hangingPunct="1"/>
            <a:r>
              <a:rPr lang="en-US" altLang="en-US" dirty="0"/>
              <a:t>Search</a:t>
            </a:r>
          </a:p>
          <a:p>
            <a:pPr lvl="1" eaLnBrk="1" hangingPunct="1"/>
            <a:r>
              <a:rPr lang="en-US" altLang="en-US" dirty="0"/>
              <a:t>Index</a:t>
            </a:r>
          </a:p>
          <a:p>
            <a:pPr lvl="1" eaLnBrk="1" hangingPunct="1"/>
            <a:r>
              <a:rPr lang="en-US" altLang="en-US" dirty="0"/>
              <a:t>List of hot-keys (Key Assist…)</a:t>
            </a:r>
          </a:p>
          <a:p>
            <a:pPr lvl="1" eaLnBrk="1" hangingPunct="1"/>
            <a:r>
              <a:rPr lang="en-US" altLang="en-US" dirty="0"/>
              <a:t>List of web resources</a:t>
            </a:r>
          </a:p>
          <a:p>
            <a:pPr lvl="1" eaLnBrk="1" hangingPunct="1"/>
            <a:r>
              <a:rPr lang="en-US" altLang="en-US" dirty="0"/>
              <a:t>Links to product and help update processes</a:t>
            </a:r>
          </a:p>
          <a:p>
            <a:pPr lvl="1" eaLnBrk="1" hangingPunct="1"/>
            <a:r>
              <a:rPr lang="en-US" altLang="en-US" dirty="0"/>
              <a:t>About (shows installed version and release levels                                   along with information on eclipse plug-ins)</a:t>
            </a:r>
          </a:p>
          <a:p>
            <a:pPr eaLnBrk="1" hangingPunct="1">
              <a:buFont typeface="Wingdings" pitchFamily="2" charset="2"/>
              <a:buNone/>
            </a:pPr>
            <a:endParaRPr lang="en-US" altLang="en-US" dirty="0"/>
          </a:p>
        </p:txBody>
      </p:sp>
      <p:pic>
        <p:nvPicPr>
          <p:cNvPr id="114693" name="Picture 4">
            <a:extLst>
              <a:ext uri="{FF2B5EF4-FFF2-40B4-BE49-F238E27FC236}">
                <a16:creationId xmlns:a16="http://schemas.microsoft.com/office/drawing/2014/main" id="{80971437-654C-B3B5-CC6C-502867BD66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9950" y="3"/>
            <a:ext cx="3448050" cy="353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5714" name="Picture 6">
            <a:extLst>
              <a:ext uri="{FF2B5EF4-FFF2-40B4-BE49-F238E27FC236}">
                <a16:creationId xmlns:a16="http://schemas.microsoft.com/office/drawing/2014/main" id="{B394764D-FFC0-BBC5-ACCF-5BF11B02DA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1319216"/>
            <a:ext cx="7772400" cy="5538787"/>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5715" name="Rectangle 2">
            <a:extLst>
              <a:ext uri="{FF2B5EF4-FFF2-40B4-BE49-F238E27FC236}">
                <a16:creationId xmlns:a16="http://schemas.microsoft.com/office/drawing/2014/main" id="{38BBBEBB-2094-663F-A517-3BC10AD6A2BA}"/>
              </a:ext>
            </a:extLst>
          </p:cNvPr>
          <p:cNvSpPr>
            <a:spLocks noGrp="1" noChangeArrowheads="1"/>
          </p:cNvSpPr>
          <p:nvPr>
            <p:ph type="title"/>
          </p:nvPr>
        </p:nvSpPr>
        <p:spPr/>
        <p:txBody>
          <a:bodyPr/>
          <a:lstStyle/>
          <a:p>
            <a:pPr eaLnBrk="1" hangingPunct="1"/>
            <a:r>
              <a:rPr lang="en-US" altLang="en-US" dirty="0"/>
              <a:t>IDz Context-Sensitive Help</a:t>
            </a:r>
          </a:p>
        </p:txBody>
      </p:sp>
      <p:sp>
        <p:nvSpPr>
          <p:cNvPr id="115716" name="Rectangle 3">
            <a:extLst>
              <a:ext uri="{FF2B5EF4-FFF2-40B4-BE49-F238E27FC236}">
                <a16:creationId xmlns:a16="http://schemas.microsoft.com/office/drawing/2014/main" id="{B9113943-EE34-6DFD-B275-C948188DA55C}"/>
              </a:ext>
            </a:extLst>
          </p:cNvPr>
          <p:cNvSpPr>
            <a:spLocks noGrp="1" noChangeArrowheads="1"/>
          </p:cNvSpPr>
          <p:nvPr>
            <p:ph idx="1"/>
          </p:nvPr>
        </p:nvSpPr>
        <p:spPr>
          <a:xfrm>
            <a:off x="1614488" y="703266"/>
            <a:ext cx="8958262" cy="5621337"/>
          </a:xfrm>
        </p:spPr>
        <p:txBody>
          <a:bodyPr/>
          <a:lstStyle/>
          <a:p>
            <a:pPr eaLnBrk="1" hangingPunct="1"/>
            <a:r>
              <a:rPr lang="en-US" altLang="en-US" sz="1600"/>
              <a:t>Any time you are presented with a wizard that contains a question mark in the bottom left-hand corner you can click it, and learn about the topic that is "in context"</a:t>
            </a:r>
          </a:p>
        </p:txBody>
      </p:sp>
      <p:sp>
        <p:nvSpPr>
          <p:cNvPr id="115717" name="Text Box 5">
            <a:extLst>
              <a:ext uri="{FF2B5EF4-FFF2-40B4-BE49-F238E27FC236}">
                <a16:creationId xmlns:a16="http://schemas.microsoft.com/office/drawing/2014/main" id="{56B89828-B482-BB56-3285-58D6F78E90C2}"/>
              </a:ext>
            </a:extLst>
          </p:cNvPr>
          <p:cNvSpPr txBox="1">
            <a:spLocks noChangeArrowheads="1"/>
          </p:cNvSpPr>
          <p:nvPr/>
        </p:nvSpPr>
        <p:spPr bwMode="auto">
          <a:xfrm>
            <a:off x="5257803" y="4937128"/>
            <a:ext cx="93006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6000">
                <a:latin typeface="Verdana" panose="020B0604030504040204" pitchFamily="34" charset="0"/>
                <a:sym typeface="Wingdings" pitchFamily="2" charset="2"/>
              </a:rPr>
              <a:t></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6738" name="Rectangle 2">
            <a:extLst>
              <a:ext uri="{FF2B5EF4-FFF2-40B4-BE49-F238E27FC236}">
                <a16:creationId xmlns:a16="http://schemas.microsoft.com/office/drawing/2014/main" id="{CDA42B1D-A8EB-8DE9-D783-20791E379591}"/>
              </a:ext>
            </a:extLst>
          </p:cNvPr>
          <p:cNvSpPr>
            <a:spLocks noGrp="1" noChangeArrowheads="1"/>
          </p:cNvSpPr>
          <p:nvPr>
            <p:ph type="title"/>
          </p:nvPr>
        </p:nvSpPr>
        <p:spPr/>
        <p:txBody>
          <a:bodyPr/>
          <a:lstStyle/>
          <a:p>
            <a:pPr eaLnBrk="1" hangingPunct="1"/>
            <a:r>
              <a:rPr lang="en-US" altLang="en-US"/>
              <a:t>The Product Help – Tips &amp; Techniques</a:t>
            </a:r>
          </a:p>
        </p:txBody>
      </p:sp>
      <p:sp>
        <p:nvSpPr>
          <p:cNvPr id="2919427" name="Rectangle 3">
            <a:extLst>
              <a:ext uri="{FF2B5EF4-FFF2-40B4-BE49-F238E27FC236}">
                <a16:creationId xmlns:a16="http://schemas.microsoft.com/office/drawing/2014/main" id="{587FFE12-EE0F-D56D-9AF9-F74B1D666AE9}"/>
              </a:ext>
            </a:extLst>
          </p:cNvPr>
          <p:cNvSpPr>
            <a:spLocks noGrp="1" noChangeArrowheads="1"/>
          </p:cNvSpPr>
          <p:nvPr>
            <p:ph idx="1"/>
          </p:nvPr>
        </p:nvSpPr>
        <p:spPr>
          <a:xfrm>
            <a:off x="1614488" y="762000"/>
            <a:ext cx="8958262" cy="5621338"/>
          </a:xfrm>
        </p:spPr>
        <p:txBody>
          <a:bodyPr/>
          <a:lstStyle/>
          <a:p>
            <a:pPr eaLnBrk="1" hangingPunct="1">
              <a:defRPr/>
            </a:pPr>
            <a:r>
              <a:rPr lang="en-US"/>
              <a:t>From:  </a:t>
            </a:r>
            <a:r>
              <a:rPr lang="en-US" b="1">
                <a:effectLst>
                  <a:outerShdw blurRad="38100" dist="38100" dir="2700000" algn="tl">
                    <a:srgbClr val="C0C0C0"/>
                  </a:outerShdw>
                </a:effectLst>
              </a:rPr>
              <a:t>Help  &gt;  Welcome</a:t>
            </a:r>
            <a:r>
              <a:rPr lang="en-US"/>
              <a:t> – access recorded scripts 		                        for learning specific technical topics</a:t>
            </a:r>
          </a:p>
        </p:txBody>
      </p:sp>
      <p:pic>
        <p:nvPicPr>
          <p:cNvPr id="116740" name="Picture 4">
            <a:extLst>
              <a:ext uri="{FF2B5EF4-FFF2-40B4-BE49-F238E27FC236}">
                <a16:creationId xmlns:a16="http://schemas.microsoft.com/office/drawing/2014/main" id="{B09315CD-047F-C994-9FD1-8B66E37247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333500"/>
            <a:ext cx="8382000" cy="5372100"/>
          </a:xfrm>
          <a:prstGeom prst="rect">
            <a:avLst/>
          </a:prstGeom>
          <a:noFill/>
          <a:ln w="9525">
            <a:solidFill>
              <a:srgbClr val="E9E9E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741" name="Picture 5">
            <a:extLst>
              <a:ext uri="{FF2B5EF4-FFF2-40B4-BE49-F238E27FC236}">
                <a16:creationId xmlns:a16="http://schemas.microsoft.com/office/drawing/2014/main" id="{FFAFBC4B-EAC9-967C-5BFF-344C457A8E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96278" y="0"/>
            <a:ext cx="237172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6742" name="Line 6">
            <a:extLst>
              <a:ext uri="{FF2B5EF4-FFF2-40B4-BE49-F238E27FC236}">
                <a16:creationId xmlns:a16="http://schemas.microsoft.com/office/drawing/2014/main" id="{132B6A72-8C3D-5AAE-E5C7-F00410312564}"/>
              </a:ext>
            </a:extLst>
          </p:cNvPr>
          <p:cNvSpPr>
            <a:spLocks noChangeShapeType="1"/>
          </p:cNvSpPr>
          <p:nvPr/>
        </p:nvSpPr>
        <p:spPr bwMode="auto">
          <a:xfrm>
            <a:off x="9372600" y="457200"/>
            <a:ext cx="0" cy="914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7762" name="AutoShape 2">
            <a:extLst>
              <a:ext uri="{FF2B5EF4-FFF2-40B4-BE49-F238E27FC236}">
                <a16:creationId xmlns:a16="http://schemas.microsoft.com/office/drawing/2014/main" id="{891026BF-091A-1C6C-0E25-EE76B2137A74}"/>
              </a:ext>
            </a:extLst>
          </p:cNvPr>
          <p:cNvSpPr>
            <a:spLocks noChangeArrowheads="1"/>
          </p:cNvSpPr>
          <p:nvPr/>
        </p:nvSpPr>
        <p:spPr bwMode="auto">
          <a:xfrm>
            <a:off x="7778750" y="4378325"/>
            <a:ext cx="2941638" cy="2438400"/>
          </a:xfrm>
          <a:prstGeom prst="can">
            <a:avLst>
              <a:gd name="adj" fmla="val 22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pPr>
            <a:endParaRPr lang="en-US" altLang="en-US" sz="1800" b="0">
              <a:solidFill>
                <a:srgbClr val="000000"/>
              </a:solidFill>
            </a:endParaRPr>
          </a:p>
        </p:txBody>
      </p:sp>
      <p:sp>
        <p:nvSpPr>
          <p:cNvPr id="252931" name="Text Box 3">
            <a:extLst>
              <a:ext uri="{FF2B5EF4-FFF2-40B4-BE49-F238E27FC236}">
                <a16:creationId xmlns:a16="http://schemas.microsoft.com/office/drawing/2014/main" id="{5CFE4567-B744-9334-8E8D-5ECFB0590327}"/>
              </a:ext>
            </a:extLst>
          </p:cNvPr>
          <p:cNvSpPr txBox="1">
            <a:spLocks noChangeArrowheads="1"/>
          </p:cNvSpPr>
          <p:nvPr/>
        </p:nvSpPr>
        <p:spPr bwMode="auto">
          <a:xfrm>
            <a:off x="7916866" y="4429128"/>
            <a:ext cx="2803525" cy="2308225"/>
          </a:xfrm>
          <a:prstGeom prst="rect">
            <a:avLst/>
          </a:prstGeom>
          <a:noFill/>
          <a:ln>
            <a:noFill/>
          </a:ln>
          <a:effectLst/>
        </p:spPr>
        <p:txBody>
          <a:bodyPr>
            <a:spAutoFit/>
          </a:bodyPr>
          <a:lstStyle>
            <a:lvl1pPr defTabSz="457200">
              <a:defRPr>
                <a:solidFill>
                  <a:schemeClr val="tx1"/>
                </a:solidFill>
                <a:latin typeface="Arial" charset="0"/>
              </a:defRPr>
            </a:lvl1pPr>
            <a:lvl2pPr marL="742950" indent="-285750" defTabSz="457200">
              <a:defRPr>
                <a:solidFill>
                  <a:schemeClr val="tx1"/>
                </a:solidFill>
                <a:latin typeface="Arial" charset="0"/>
              </a:defRPr>
            </a:lvl2pPr>
            <a:lvl3pPr marL="1143000" indent="-228600" defTabSz="457200">
              <a:defRPr>
                <a:solidFill>
                  <a:schemeClr val="tx1"/>
                </a:solidFill>
                <a:latin typeface="Arial" charset="0"/>
              </a:defRPr>
            </a:lvl3pPr>
            <a:lvl4pPr marL="1600200" indent="-228600" defTabSz="457200">
              <a:defRPr>
                <a:solidFill>
                  <a:schemeClr val="tx1"/>
                </a:solidFill>
                <a:latin typeface="Arial" charset="0"/>
              </a:defRPr>
            </a:lvl4pPr>
            <a:lvl5pPr marL="2057400" indent="-228600" defTabSz="4572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lgn="ctr" eaLnBrk="1" hangingPunct="1">
              <a:defRPr/>
            </a:pPr>
            <a:r>
              <a:rPr lang="en-US" sz="1800" dirty="0">
                <a:effectLst>
                  <a:outerShdw blurRad="38100" dist="38100" dir="2700000" algn="tl">
                    <a:srgbClr val="C0C0C0"/>
                  </a:outerShdw>
                </a:effectLst>
              </a:rPr>
              <a:t>MVS Resources</a:t>
            </a:r>
          </a:p>
          <a:p>
            <a:pPr algn="ctr" eaLnBrk="1" hangingPunct="1">
              <a:defRPr/>
            </a:pPr>
            <a:endParaRPr lang="en-US" sz="1200" dirty="0">
              <a:effectLst>
                <a:outerShdw blurRad="38100" dist="38100" dir="2700000" algn="tl">
                  <a:srgbClr val="C0C0C0"/>
                </a:outerShdw>
              </a:effectLst>
            </a:endParaRPr>
          </a:p>
          <a:p>
            <a:pPr eaLnBrk="1" hangingPunct="1">
              <a:defRPr/>
            </a:pPr>
            <a:r>
              <a:rPr lang="en-US" sz="1600" dirty="0">
                <a:effectLst>
                  <a:outerShdw blurRad="38100" dist="38100" dir="2700000" algn="tl">
                    <a:srgbClr val="C0C0C0"/>
                  </a:outerShdw>
                </a:effectLst>
              </a:rPr>
              <a:t>z/OS Datasets + access to:</a:t>
            </a:r>
            <a:endParaRPr lang="en-US" sz="1200" dirty="0">
              <a:effectLst>
                <a:outerShdw blurRad="38100" dist="38100" dir="2700000" algn="tl">
                  <a:srgbClr val="C0C0C0"/>
                </a:outerShdw>
              </a:effectLst>
            </a:endParaRPr>
          </a:p>
          <a:p>
            <a:pPr eaLnBrk="1" hangingPunct="1">
              <a:buFontTx/>
              <a:buChar char="•"/>
              <a:defRPr/>
            </a:pPr>
            <a:r>
              <a:rPr lang="en-US" sz="1400" dirty="0">
                <a:effectLst>
                  <a:outerShdw blurRad="38100" dist="38100" dir="2700000" algn="tl">
                    <a:srgbClr val="C0C0C0"/>
                  </a:outerShdw>
                </a:effectLst>
              </a:rPr>
              <a:t> TSO</a:t>
            </a:r>
          </a:p>
          <a:p>
            <a:pPr eaLnBrk="1" hangingPunct="1">
              <a:buFontTx/>
              <a:buChar char="•"/>
              <a:defRPr/>
            </a:pPr>
            <a:r>
              <a:rPr lang="en-US" sz="1400" dirty="0">
                <a:effectLst>
                  <a:outerShdw blurRad="38100" dist="38100" dir="2700000" algn="tl">
                    <a:srgbClr val="C0C0C0"/>
                  </a:outerShdw>
                </a:effectLst>
              </a:rPr>
              <a:t>  CICS and IMS Test Regions</a:t>
            </a:r>
          </a:p>
          <a:p>
            <a:pPr eaLnBrk="1" hangingPunct="1">
              <a:buFontTx/>
              <a:buChar char="•"/>
              <a:defRPr/>
            </a:pPr>
            <a:r>
              <a:rPr lang="en-US" sz="1400" dirty="0">
                <a:effectLst>
                  <a:outerShdw blurRad="38100" dist="38100" dir="2700000" algn="tl">
                    <a:srgbClr val="C0C0C0"/>
                  </a:outerShdw>
                </a:effectLst>
              </a:rPr>
              <a:t>  Endevor</a:t>
            </a:r>
          </a:p>
          <a:p>
            <a:pPr eaLnBrk="1" hangingPunct="1">
              <a:buFontTx/>
              <a:buChar char="•"/>
              <a:defRPr/>
            </a:pPr>
            <a:r>
              <a:rPr lang="en-US" sz="1400" dirty="0">
                <a:effectLst>
                  <a:outerShdw blurRad="38100" dist="38100" dir="2700000" algn="tl">
                    <a:srgbClr val="C0C0C0"/>
                  </a:outerShdw>
                </a:effectLst>
              </a:rPr>
              <a:t>  SCLM</a:t>
            </a:r>
          </a:p>
          <a:p>
            <a:pPr eaLnBrk="1" hangingPunct="1">
              <a:buFontTx/>
              <a:buChar char="•"/>
              <a:defRPr/>
            </a:pPr>
            <a:r>
              <a:rPr lang="en-US" sz="1400" dirty="0">
                <a:effectLst>
                  <a:outerShdw blurRad="38100" dist="38100" dir="2700000" algn="tl">
                    <a:srgbClr val="C0C0C0"/>
                  </a:outerShdw>
                </a:effectLst>
              </a:rPr>
              <a:t>  Changeman</a:t>
            </a:r>
          </a:p>
          <a:p>
            <a:pPr eaLnBrk="1" hangingPunct="1">
              <a:buFontTx/>
              <a:buChar char="•"/>
              <a:defRPr/>
            </a:pPr>
            <a:r>
              <a:rPr lang="en-US" sz="1400" dirty="0">
                <a:effectLst>
                  <a:outerShdw blurRad="38100" dist="38100" dir="2700000" algn="tl">
                    <a:srgbClr val="C0C0C0"/>
                  </a:outerShdw>
                </a:effectLst>
              </a:rPr>
              <a:t>  Panvalet/Librarian/Alchemist</a:t>
            </a:r>
          </a:p>
          <a:p>
            <a:pPr eaLnBrk="1" hangingPunct="1">
              <a:buFontTx/>
              <a:buChar char="•"/>
              <a:defRPr/>
            </a:pPr>
            <a:r>
              <a:rPr lang="en-US" sz="1400" dirty="0">
                <a:effectLst>
                  <a:outerShdw blurRad="38100" dist="38100" dir="2700000" algn="tl">
                    <a:srgbClr val="C0C0C0"/>
                  </a:outerShdw>
                </a:effectLst>
              </a:rPr>
              <a:t>  CLISTs/REXX Execs</a:t>
            </a:r>
          </a:p>
        </p:txBody>
      </p:sp>
      <p:sp>
        <p:nvSpPr>
          <p:cNvPr id="117764" name="Rectangle 4">
            <a:extLst>
              <a:ext uri="{FF2B5EF4-FFF2-40B4-BE49-F238E27FC236}">
                <a16:creationId xmlns:a16="http://schemas.microsoft.com/office/drawing/2014/main" id="{CC595610-2545-A40D-526F-BE9BFE662366}"/>
              </a:ext>
            </a:extLst>
          </p:cNvPr>
          <p:cNvSpPr>
            <a:spLocks noGrp="1" noChangeArrowheads="1"/>
          </p:cNvSpPr>
          <p:nvPr>
            <p:ph type="title" idx="4294967295"/>
          </p:nvPr>
        </p:nvSpPr>
        <p:spPr>
          <a:xfrm>
            <a:off x="0" y="152400"/>
            <a:ext cx="8474075" cy="622300"/>
          </a:xfrm>
          <a:extLst>
            <a:ext uri="{909E8E84-426E-40DD-AFC4-6F175D3DCCD1}">
              <a14:hiddenFill xmlns:a14="http://schemas.microsoft.com/office/drawing/2010/main">
                <a:solidFill>
                  <a:srgbClr val="7889FB"/>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sz="2800"/>
              <a:t>z/OS Access With IDz  - a deeper dive</a:t>
            </a:r>
          </a:p>
        </p:txBody>
      </p:sp>
      <p:sp>
        <p:nvSpPr>
          <p:cNvPr id="16390" name="mainfrm">
            <a:extLst>
              <a:ext uri="{FF2B5EF4-FFF2-40B4-BE49-F238E27FC236}">
                <a16:creationId xmlns:a16="http://schemas.microsoft.com/office/drawing/2014/main" id="{F8830DD1-A904-5D75-A4D5-CD722817AF53}"/>
              </a:ext>
            </a:extLst>
          </p:cNvPr>
          <p:cNvSpPr>
            <a:spLocks noEditPoints="1" noChangeArrowheads="1"/>
          </p:cNvSpPr>
          <p:nvPr/>
        </p:nvSpPr>
        <p:spPr bwMode="auto">
          <a:xfrm>
            <a:off x="3822700" y="4114800"/>
            <a:ext cx="3505200" cy="2590800"/>
          </a:xfrm>
          <a:custGeom>
            <a:avLst/>
            <a:gdLst>
              <a:gd name="T0" fmla="*/ 0 w 21600"/>
              <a:gd name="T1" fmla="*/ 0 h 21600"/>
              <a:gd name="T2" fmla="*/ 2147483646 w 21600"/>
              <a:gd name="T3" fmla="*/ 0 h 21600"/>
              <a:gd name="T4" fmla="*/ 2147483646 w 21600"/>
              <a:gd name="T5" fmla="*/ 0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0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32 w 21600"/>
              <a:gd name="T25" fmla="*/ 22174 h 21600"/>
              <a:gd name="T26" fmla="*/ 21579 w 21600"/>
              <a:gd name="T27" fmla="*/ 279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21600" y="10885"/>
                </a:moveTo>
                <a:lnTo>
                  <a:pt x="21600" y="0"/>
                </a:lnTo>
                <a:lnTo>
                  <a:pt x="10634" y="0"/>
                </a:lnTo>
                <a:lnTo>
                  <a:pt x="0" y="0"/>
                </a:lnTo>
                <a:lnTo>
                  <a:pt x="0" y="10885"/>
                </a:lnTo>
                <a:lnTo>
                  <a:pt x="0" y="19729"/>
                </a:lnTo>
                <a:lnTo>
                  <a:pt x="1163" y="19729"/>
                </a:lnTo>
                <a:lnTo>
                  <a:pt x="1163" y="21600"/>
                </a:lnTo>
                <a:lnTo>
                  <a:pt x="10800" y="21600"/>
                </a:lnTo>
                <a:lnTo>
                  <a:pt x="20603" y="21600"/>
                </a:lnTo>
                <a:lnTo>
                  <a:pt x="20603" y="19729"/>
                </a:lnTo>
                <a:lnTo>
                  <a:pt x="21600" y="19729"/>
                </a:lnTo>
                <a:lnTo>
                  <a:pt x="21600" y="10885"/>
                </a:lnTo>
                <a:close/>
              </a:path>
              <a:path w="21600" h="21600" extrusionOk="0">
                <a:moveTo>
                  <a:pt x="1163" y="19729"/>
                </a:moveTo>
                <a:lnTo>
                  <a:pt x="4320" y="19729"/>
                </a:lnTo>
                <a:lnTo>
                  <a:pt x="16449" y="19729"/>
                </a:lnTo>
                <a:lnTo>
                  <a:pt x="20603" y="19729"/>
                </a:lnTo>
                <a:lnTo>
                  <a:pt x="1163" y="19729"/>
                </a:lnTo>
                <a:moveTo>
                  <a:pt x="1495" y="2381"/>
                </a:moveTo>
                <a:lnTo>
                  <a:pt x="2160" y="2381"/>
                </a:lnTo>
                <a:lnTo>
                  <a:pt x="4985" y="2381"/>
                </a:lnTo>
                <a:lnTo>
                  <a:pt x="5982" y="2381"/>
                </a:lnTo>
                <a:lnTo>
                  <a:pt x="1495" y="2381"/>
                </a:lnTo>
                <a:lnTo>
                  <a:pt x="1495" y="3402"/>
                </a:lnTo>
                <a:lnTo>
                  <a:pt x="2160" y="3402"/>
                </a:lnTo>
                <a:lnTo>
                  <a:pt x="4985" y="3402"/>
                </a:lnTo>
                <a:lnTo>
                  <a:pt x="5982" y="3402"/>
                </a:lnTo>
                <a:lnTo>
                  <a:pt x="1495" y="3402"/>
                </a:lnTo>
                <a:lnTo>
                  <a:pt x="1495" y="4422"/>
                </a:lnTo>
                <a:lnTo>
                  <a:pt x="2160" y="4422"/>
                </a:lnTo>
                <a:lnTo>
                  <a:pt x="4985" y="4422"/>
                </a:lnTo>
                <a:lnTo>
                  <a:pt x="5982" y="4422"/>
                </a:lnTo>
                <a:lnTo>
                  <a:pt x="1495" y="4422"/>
                </a:lnTo>
                <a:lnTo>
                  <a:pt x="1495" y="5443"/>
                </a:lnTo>
                <a:lnTo>
                  <a:pt x="2160" y="5443"/>
                </a:lnTo>
                <a:lnTo>
                  <a:pt x="4985" y="5443"/>
                </a:lnTo>
                <a:lnTo>
                  <a:pt x="5982" y="5443"/>
                </a:lnTo>
                <a:lnTo>
                  <a:pt x="1495" y="5443"/>
                </a:lnTo>
                <a:lnTo>
                  <a:pt x="1495" y="6463"/>
                </a:lnTo>
                <a:lnTo>
                  <a:pt x="2160" y="6463"/>
                </a:lnTo>
                <a:lnTo>
                  <a:pt x="4985" y="6463"/>
                </a:lnTo>
                <a:lnTo>
                  <a:pt x="5982" y="6463"/>
                </a:lnTo>
                <a:lnTo>
                  <a:pt x="1495" y="6463"/>
                </a:lnTo>
                <a:lnTo>
                  <a:pt x="1495" y="7483"/>
                </a:lnTo>
                <a:lnTo>
                  <a:pt x="2160" y="7483"/>
                </a:lnTo>
                <a:lnTo>
                  <a:pt x="4985" y="7483"/>
                </a:lnTo>
                <a:lnTo>
                  <a:pt x="5982" y="7483"/>
                </a:lnTo>
                <a:lnTo>
                  <a:pt x="1495" y="7483"/>
                </a:lnTo>
                <a:lnTo>
                  <a:pt x="1495" y="8504"/>
                </a:lnTo>
                <a:lnTo>
                  <a:pt x="2160" y="8504"/>
                </a:lnTo>
                <a:lnTo>
                  <a:pt x="4985" y="8504"/>
                </a:lnTo>
                <a:lnTo>
                  <a:pt x="5982" y="8504"/>
                </a:lnTo>
                <a:lnTo>
                  <a:pt x="1495" y="8504"/>
                </a:lnTo>
                <a:lnTo>
                  <a:pt x="1495" y="9524"/>
                </a:lnTo>
                <a:lnTo>
                  <a:pt x="2160" y="9524"/>
                </a:lnTo>
                <a:lnTo>
                  <a:pt x="4985" y="9524"/>
                </a:lnTo>
                <a:lnTo>
                  <a:pt x="5982" y="9524"/>
                </a:lnTo>
                <a:lnTo>
                  <a:pt x="1495" y="9524"/>
                </a:lnTo>
                <a:lnTo>
                  <a:pt x="1495" y="10545"/>
                </a:lnTo>
                <a:lnTo>
                  <a:pt x="2160" y="10545"/>
                </a:lnTo>
                <a:lnTo>
                  <a:pt x="4985" y="10545"/>
                </a:lnTo>
                <a:lnTo>
                  <a:pt x="5982" y="10545"/>
                </a:lnTo>
                <a:lnTo>
                  <a:pt x="1495" y="10545"/>
                </a:lnTo>
                <a:lnTo>
                  <a:pt x="1495" y="11565"/>
                </a:lnTo>
                <a:lnTo>
                  <a:pt x="2160" y="11565"/>
                </a:lnTo>
                <a:lnTo>
                  <a:pt x="4985" y="11565"/>
                </a:lnTo>
                <a:lnTo>
                  <a:pt x="5982" y="11565"/>
                </a:lnTo>
                <a:lnTo>
                  <a:pt x="1495" y="11565"/>
                </a:lnTo>
                <a:lnTo>
                  <a:pt x="1495" y="12586"/>
                </a:lnTo>
                <a:lnTo>
                  <a:pt x="2160" y="12586"/>
                </a:lnTo>
                <a:lnTo>
                  <a:pt x="4985" y="12586"/>
                </a:lnTo>
                <a:lnTo>
                  <a:pt x="5982" y="12586"/>
                </a:lnTo>
                <a:lnTo>
                  <a:pt x="1495" y="12586"/>
                </a:lnTo>
                <a:lnTo>
                  <a:pt x="1495" y="13606"/>
                </a:lnTo>
                <a:lnTo>
                  <a:pt x="2160" y="13606"/>
                </a:lnTo>
                <a:lnTo>
                  <a:pt x="4985" y="13606"/>
                </a:lnTo>
                <a:lnTo>
                  <a:pt x="5982" y="13606"/>
                </a:lnTo>
                <a:lnTo>
                  <a:pt x="1495" y="13606"/>
                </a:lnTo>
                <a:lnTo>
                  <a:pt x="1495" y="14627"/>
                </a:lnTo>
                <a:lnTo>
                  <a:pt x="2160" y="14627"/>
                </a:lnTo>
                <a:lnTo>
                  <a:pt x="4985" y="14627"/>
                </a:lnTo>
                <a:lnTo>
                  <a:pt x="5982" y="14627"/>
                </a:lnTo>
                <a:lnTo>
                  <a:pt x="1495" y="14627"/>
                </a:lnTo>
                <a:lnTo>
                  <a:pt x="1495" y="15647"/>
                </a:lnTo>
                <a:lnTo>
                  <a:pt x="2160" y="15647"/>
                </a:lnTo>
                <a:lnTo>
                  <a:pt x="4985" y="15647"/>
                </a:lnTo>
                <a:lnTo>
                  <a:pt x="5982" y="15647"/>
                </a:lnTo>
                <a:lnTo>
                  <a:pt x="1495" y="15647"/>
                </a:lnTo>
                <a:lnTo>
                  <a:pt x="1495" y="16668"/>
                </a:lnTo>
                <a:lnTo>
                  <a:pt x="2160" y="16668"/>
                </a:lnTo>
                <a:lnTo>
                  <a:pt x="4985" y="16668"/>
                </a:lnTo>
                <a:lnTo>
                  <a:pt x="5982" y="16668"/>
                </a:lnTo>
                <a:lnTo>
                  <a:pt x="1495" y="16668"/>
                </a:lnTo>
                <a:lnTo>
                  <a:pt x="1495" y="17688"/>
                </a:lnTo>
                <a:lnTo>
                  <a:pt x="2160" y="17688"/>
                </a:lnTo>
                <a:lnTo>
                  <a:pt x="4985" y="17688"/>
                </a:lnTo>
                <a:lnTo>
                  <a:pt x="5982" y="17688"/>
                </a:lnTo>
                <a:lnTo>
                  <a:pt x="1495" y="17688"/>
                </a:lnTo>
                <a:moveTo>
                  <a:pt x="1994" y="19729"/>
                </a:moveTo>
                <a:lnTo>
                  <a:pt x="1994" y="20069"/>
                </a:lnTo>
                <a:lnTo>
                  <a:pt x="1994" y="21260"/>
                </a:lnTo>
                <a:lnTo>
                  <a:pt x="1994" y="21600"/>
                </a:lnTo>
                <a:lnTo>
                  <a:pt x="1994" y="19729"/>
                </a:lnTo>
                <a:lnTo>
                  <a:pt x="2658" y="19729"/>
                </a:lnTo>
                <a:lnTo>
                  <a:pt x="2658" y="20069"/>
                </a:lnTo>
                <a:lnTo>
                  <a:pt x="2658" y="21260"/>
                </a:lnTo>
                <a:lnTo>
                  <a:pt x="2658" y="21600"/>
                </a:lnTo>
                <a:lnTo>
                  <a:pt x="2658" y="19729"/>
                </a:lnTo>
                <a:lnTo>
                  <a:pt x="3489" y="19729"/>
                </a:lnTo>
                <a:lnTo>
                  <a:pt x="3489" y="20069"/>
                </a:lnTo>
                <a:lnTo>
                  <a:pt x="3489" y="21260"/>
                </a:lnTo>
                <a:lnTo>
                  <a:pt x="3489" y="21600"/>
                </a:lnTo>
                <a:lnTo>
                  <a:pt x="3489" y="19729"/>
                </a:lnTo>
                <a:lnTo>
                  <a:pt x="4320" y="19729"/>
                </a:lnTo>
                <a:lnTo>
                  <a:pt x="4320" y="20069"/>
                </a:lnTo>
                <a:lnTo>
                  <a:pt x="4320" y="21260"/>
                </a:lnTo>
                <a:lnTo>
                  <a:pt x="4320" y="21600"/>
                </a:lnTo>
                <a:lnTo>
                  <a:pt x="4320" y="19729"/>
                </a:lnTo>
                <a:lnTo>
                  <a:pt x="5151" y="19729"/>
                </a:lnTo>
                <a:lnTo>
                  <a:pt x="5151" y="20069"/>
                </a:lnTo>
                <a:lnTo>
                  <a:pt x="5151" y="21260"/>
                </a:lnTo>
                <a:lnTo>
                  <a:pt x="5151" y="21600"/>
                </a:lnTo>
                <a:lnTo>
                  <a:pt x="5151" y="19729"/>
                </a:lnTo>
                <a:lnTo>
                  <a:pt x="5982" y="19729"/>
                </a:lnTo>
                <a:lnTo>
                  <a:pt x="5982" y="20069"/>
                </a:lnTo>
                <a:lnTo>
                  <a:pt x="5982" y="21260"/>
                </a:lnTo>
                <a:lnTo>
                  <a:pt x="5982" y="21600"/>
                </a:lnTo>
                <a:lnTo>
                  <a:pt x="5982" y="19729"/>
                </a:lnTo>
                <a:lnTo>
                  <a:pt x="6812" y="19729"/>
                </a:lnTo>
                <a:lnTo>
                  <a:pt x="6812" y="20069"/>
                </a:lnTo>
                <a:lnTo>
                  <a:pt x="6812" y="21260"/>
                </a:lnTo>
                <a:lnTo>
                  <a:pt x="6812" y="21600"/>
                </a:lnTo>
                <a:lnTo>
                  <a:pt x="6812" y="19729"/>
                </a:lnTo>
                <a:lnTo>
                  <a:pt x="7643" y="19729"/>
                </a:lnTo>
                <a:lnTo>
                  <a:pt x="7643" y="20069"/>
                </a:lnTo>
                <a:lnTo>
                  <a:pt x="7643" y="21260"/>
                </a:lnTo>
                <a:lnTo>
                  <a:pt x="7643" y="21600"/>
                </a:lnTo>
                <a:lnTo>
                  <a:pt x="7643" y="19729"/>
                </a:lnTo>
                <a:lnTo>
                  <a:pt x="8474" y="19729"/>
                </a:lnTo>
                <a:lnTo>
                  <a:pt x="8474" y="20069"/>
                </a:lnTo>
                <a:lnTo>
                  <a:pt x="8474" y="21260"/>
                </a:lnTo>
                <a:lnTo>
                  <a:pt x="8474" y="21600"/>
                </a:lnTo>
                <a:lnTo>
                  <a:pt x="8474" y="19729"/>
                </a:lnTo>
                <a:lnTo>
                  <a:pt x="9305" y="19729"/>
                </a:lnTo>
                <a:lnTo>
                  <a:pt x="9305" y="20069"/>
                </a:lnTo>
                <a:lnTo>
                  <a:pt x="9305" y="21260"/>
                </a:lnTo>
                <a:lnTo>
                  <a:pt x="9305" y="21600"/>
                </a:lnTo>
                <a:lnTo>
                  <a:pt x="9305" y="19729"/>
                </a:lnTo>
                <a:lnTo>
                  <a:pt x="10135" y="19729"/>
                </a:lnTo>
                <a:lnTo>
                  <a:pt x="10135" y="20069"/>
                </a:lnTo>
                <a:lnTo>
                  <a:pt x="10135" y="21260"/>
                </a:lnTo>
                <a:lnTo>
                  <a:pt x="10135" y="21600"/>
                </a:lnTo>
                <a:lnTo>
                  <a:pt x="10135" y="19729"/>
                </a:lnTo>
                <a:lnTo>
                  <a:pt x="10966" y="19729"/>
                </a:lnTo>
                <a:lnTo>
                  <a:pt x="10966" y="20069"/>
                </a:lnTo>
                <a:lnTo>
                  <a:pt x="10966" y="21260"/>
                </a:lnTo>
                <a:lnTo>
                  <a:pt x="10966" y="21600"/>
                </a:lnTo>
                <a:lnTo>
                  <a:pt x="10966" y="19729"/>
                </a:lnTo>
                <a:lnTo>
                  <a:pt x="11797" y="19729"/>
                </a:lnTo>
                <a:lnTo>
                  <a:pt x="11797" y="20069"/>
                </a:lnTo>
                <a:lnTo>
                  <a:pt x="11797" y="21260"/>
                </a:lnTo>
                <a:lnTo>
                  <a:pt x="11797" y="21600"/>
                </a:lnTo>
                <a:lnTo>
                  <a:pt x="11797" y="19729"/>
                </a:lnTo>
                <a:lnTo>
                  <a:pt x="12462" y="19729"/>
                </a:lnTo>
                <a:lnTo>
                  <a:pt x="12462" y="20069"/>
                </a:lnTo>
                <a:lnTo>
                  <a:pt x="12462" y="21260"/>
                </a:lnTo>
                <a:lnTo>
                  <a:pt x="12462" y="21600"/>
                </a:lnTo>
                <a:lnTo>
                  <a:pt x="12462" y="19729"/>
                </a:lnTo>
                <a:lnTo>
                  <a:pt x="13292" y="19729"/>
                </a:lnTo>
                <a:lnTo>
                  <a:pt x="13292" y="20069"/>
                </a:lnTo>
                <a:lnTo>
                  <a:pt x="13292" y="21260"/>
                </a:lnTo>
                <a:lnTo>
                  <a:pt x="13292" y="21600"/>
                </a:lnTo>
                <a:lnTo>
                  <a:pt x="13292" y="19729"/>
                </a:lnTo>
                <a:lnTo>
                  <a:pt x="14123" y="19729"/>
                </a:lnTo>
                <a:lnTo>
                  <a:pt x="14123" y="20069"/>
                </a:lnTo>
                <a:lnTo>
                  <a:pt x="14123" y="21260"/>
                </a:lnTo>
                <a:lnTo>
                  <a:pt x="14123" y="21600"/>
                </a:lnTo>
                <a:lnTo>
                  <a:pt x="14123" y="19729"/>
                </a:lnTo>
                <a:lnTo>
                  <a:pt x="14954" y="19729"/>
                </a:lnTo>
                <a:lnTo>
                  <a:pt x="14954" y="20069"/>
                </a:lnTo>
                <a:lnTo>
                  <a:pt x="14954" y="21260"/>
                </a:lnTo>
                <a:lnTo>
                  <a:pt x="14954" y="21600"/>
                </a:lnTo>
                <a:lnTo>
                  <a:pt x="14954" y="19729"/>
                </a:lnTo>
                <a:lnTo>
                  <a:pt x="15785" y="19729"/>
                </a:lnTo>
                <a:lnTo>
                  <a:pt x="15785" y="20069"/>
                </a:lnTo>
                <a:lnTo>
                  <a:pt x="15785" y="21260"/>
                </a:lnTo>
                <a:lnTo>
                  <a:pt x="15785" y="21600"/>
                </a:lnTo>
                <a:lnTo>
                  <a:pt x="15785" y="19729"/>
                </a:lnTo>
                <a:lnTo>
                  <a:pt x="16615" y="19729"/>
                </a:lnTo>
                <a:lnTo>
                  <a:pt x="16615" y="20069"/>
                </a:lnTo>
                <a:lnTo>
                  <a:pt x="16615" y="21260"/>
                </a:lnTo>
                <a:lnTo>
                  <a:pt x="16615" y="21600"/>
                </a:lnTo>
                <a:lnTo>
                  <a:pt x="16615" y="19729"/>
                </a:lnTo>
                <a:lnTo>
                  <a:pt x="17446" y="19729"/>
                </a:lnTo>
                <a:lnTo>
                  <a:pt x="17446" y="20069"/>
                </a:lnTo>
                <a:lnTo>
                  <a:pt x="17446" y="21260"/>
                </a:lnTo>
                <a:lnTo>
                  <a:pt x="17446" y="21600"/>
                </a:lnTo>
                <a:lnTo>
                  <a:pt x="17446" y="19729"/>
                </a:lnTo>
                <a:lnTo>
                  <a:pt x="18277" y="19729"/>
                </a:lnTo>
                <a:lnTo>
                  <a:pt x="18277" y="20069"/>
                </a:lnTo>
                <a:lnTo>
                  <a:pt x="18277" y="21260"/>
                </a:lnTo>
                <a:lnTo>
                  <a:pt x="18277" y="21600"/>
                </a:lnTo>
                <a:lnTo>
                  <a:pt x="18277" y="19729"/>
                </a:lnTo>
                <a:lnTo>
                  <a:pt x="19108" y="19729"/>
                </a:lnTo>
                <a:lnTo>
                  <a:pt x="19108" y="20069"/>
                </a:lnTo>
                <a:lnTo>
                  <a:pt x="19108" y="21260"/>
                </a:lnTo>
                <a:lnTo>
                  <a:pt x="19108" y="21600"/>
                </a:lnTo>
                <a:lnTo>
                  <a:pt x="19108" y="19729"/>
                </a:lnTo>
                <a:lnTo>
                  <a:pt x="19938" y="19729"/>
                </a:lnTo>
                <a:lnTo>
                  <a:pt x="19938" y="20069"/>
                </a:lnTo>
                <a:lnTo>
                  <a:pt x="19938" y="21260"/>
                </a:lnTo>
                <a:lnTo>
                  <a:pt x="19938" y="21600"/>
                </a:lnTo>
                <a:lnTo>
                  <a:pt x="19938" y="19729"/>
                </a:lnTo>
                <a:moveTo>
                  <a:pt x="1495" y="1531"/>
                </a:moveTo>
                <a:lnTo>
                  <a:pt x="5982" y="1531"/>
                </a:lnTo>
                <a:lnTo>
                  <a:pt x="5982" y="18539"/>
                </a:lnTo>
                <a:lnTo>
                  <a:pt x="1495" y="18539"/>
                </a:lnTo>
                <a:lnTo>
                  <a:pt x="1495" y="1531"/>
                </a:lnTo>
                <a:moveTo>
                  <a:pt x="7311" y="1531"/>
                </a:moveTo>
                <a:lnTo>
                  <a:pt x="7975" y="1531"/>
                </a:lnTo>
                <a:lnTo>
                  <a:pt x="7975" y="8334"/>
                </a:lnTo>
                <a:lnTo>
                  <a:pt x="7311" y="8334"/>
                </a:lnTo>
                <a:lnTo>
                  <a:pt x="7311" y="1531"/>
                </a:lnTo>
                <a:moveTo>
                  <a:pt x="7145" y="9865"/>
                </a:moveTo>
                <a:lnTo>
                  <a:pt x="8142" y="9865"/>
                </a:lnTo>
                <a:lnTo>
                  <a:pt x="8142" y="10715"/>
                </a:lnTo>
                <a:lnTo>
                  <a:pt x="7145" y="10715"/>
                </a:lnTo>
                <a:lnTo>
                  <a:pt x="7145" y="9865"/>
                </a:lnTo>
                <a:moveTo>
                  <a:pt x="8972" y="1531"/>
                </a:moveTo>
                <a:lnTo>
                  <a:pt x="12462" y="1531"/>
                </a:lnTo>
                <a:lnTo>
                  <a:pt x="12462" y="5443"/>
                </a:lnTo>
                <a:lnTo>
                  <a:pt x="8972" y="5443"/>
                </a:lnTo>
                <a:lnTo>
                  <a:pt x="8972" y="1531"/>
                </a:lnTo>
                <a:moveTo>
                  <a:pt x="13625" y="1531"/>
                </a:moveTo>
                <a:lnTo>
                  <a:pt x="20271" y="1531"/>
                </a:lnTo>
                <a:lnTo>
                  <a:pt x="20271" y="5443"/>
                </a:lnTo>
                <a:lnTo>
                  <a:pt x="13625" y="5443"/>
                </a:lnTo>
                <a:lnTo>
                  <a:pt x="13625" y="1531"/>
                </a:lnTo>
                <a:moveTo>
                  <a:pt x="18609" y="6463"/>
                </a:moveTo>
                <a:lnTo>
                  <a:pt x="20437" y="6463"/>
                </a:lnTo>
                <a:lnTo>
                  <a:pt x="20437" y="10885"/>
                </a:lnTo>
                <a:lnTo>
                  <a:pt x="18609" y="10885"/>
                </a:lnTo>
                <a:lnTo>
                  <a:pt x="18609" y="6463"/>
                </a:lnTo>
              </a:path>
            </a:pathLst>
          </a:custGeom>
          <a:solidFill>
            <a:srgbClr val="C0C0C0"/>
          </a:solidFill>
          <a:ln w="9525">
            <a:solidFill>
              <a:srgbClr val="000000"/>
            </a:solidFill>
            <a:miter lim="800000"/>
            <a:headEnd/>
            <a:tailEnd/>
          </a:ln>
          <a:effectLst>
            <a:outerShdw blurRad="50800" dist="38100" dir="8100000" algn="tr" rotWithShape="0">
              <a:prstClr val="black">
                <a:alpha val="40000"/>
              </a:prstClr>
            </a:outerShdw>
          </a:effectLst>
        </p:spPr>
        <p:txBody>
          <a:bodyPr/>
          <a:lstStyle/>
          <a:p>
            <a:pPr>
              <a:defRPr/>
            </a:pPr>
            <a:endParaRPr lang="en-US" dirty="0"/>
          </a:p>
        </p:txBody>
      </p:sp>
      <p:sp>
        <p:nvSpPr>
          <p:cNvPr id="117766" name="Text Box 9">
            <a:extLst>
              <a:ext uri="{FF2B5EF4-FFF2-40B4-BE49-F238E27FC236}">
                <a16:creationId xmlns:a16="http://schemas.microsoft.com/office/drawing/2014/main" id="{CED7FDBD-2BC7-DABB-D79D-DE484D915C55}"/>
              </a:ext>
            </a:extLst>
          </p:cNvPr>
          <p:cNvSpPr txBox="1">
            <a:spLocks noChangeArrowheads="1"/>
          </p:cNvSpPr>
          <p:nvPr/>
        </p:nvSpPr>
        <p:spPr bwMode="auto">
          <a:xfrm>
            <a:off x="6053141" y="4343403"/>
            <a:ext cx="1069975" cy="430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100" dirty="0"/>
              <a:t>IDz Listener</a:t>
            </a:r>
          </a:p>
          <a:p>
            <a:pPr algn="ctr" eaLnBrk="1" hangingPunct="1">
              <a:lnSpc>
                <a:spcPct val="100000"/>
              </a:lnSpc>
              <a:spcBef>
                <a:spcPct val="0"/>
              </a:spcBef>
              <a:buClrTx/>
              <a:buFontTx/>
              <a:buNone/>
            </a:pPr>
            <a:r>
              <a:rPr lang="en-US" altLang="en-US" sz="1100" dirty="0"/>
              <a:t> Started Task</a:t>
            </a:r>
          </a:p>
        </p:txBody>
      </p:sp>
      <p:grpSp>
        <p:nvGrpSpPr>
          <p:cNvPr id="117767" name="Group 3">
            <a:extLst>
              <a:ext uri="{FF2B5EF4-FFF2-40B4-BE49-F238E27FC236}">
                <a16:creationId xmlns:a16="http://schemas.microsoft.com/office/drawing/2014/main" id="{21C0BE17-AA0B-8AD4-7657-F5D2EA94D719}"/>
              </a:ext>
            </a:extLst>
          </p:cNvPr>
          <p:cNvGrpSpPr>
            <a:grpSpLocks/>
          </p:cNvGrpSpPr>
          <p:nvPr/>
        </p:nvGrpSpPr>
        <p:grpSpPr bwMode="auto">
          <a:xfrm>
            <a:off x="1536700" y="3200400"/>
            <a:ext cx="2057400" cy="1752600"/>
            <a:chOff x="12700" y="3200400"/>
            <a:chExt cx="2057400" cy="1752600"/>
          </a:xfrm>
        </p:grpSpPr>
        <p:sp>
          <p:nvSpPr>
            <p:cNvPr id="16389" name="laptop">
              <a:extLst>
                <a:ext uri="{FF2B5EF4-FFF2-40B4-BE49-F238E27FC236}">
                  <a16:creationId xmlns:a16="http://schemas.microsoft.com/office/drawing/2014/main" id="{71B7F94C-9F50-8956-9906-0E65BD38234C}"/>
                </a:ext>
              </a:extLst>
            </p:cNvPr>
            <p:cNvSpPr>
              <a:spLocks noEditPoints="1" noChangeArrowheads="1"/>
            </p:cNvSpPr>
            <p:nvPr/>
          </p:nvSpPr>
          <p:spPr bwMode="auto">
            <a:xfrm>
              <a:off x="12700" y="3200400"/>
              <a:ext cx="2057400" cy="1752600"/>
            </a:xfrm>
            <a:custGeom>
              <a:avLst/>
              <a:gdLst>
                <a:gd name="T0" fmla="*/ 2147483646 w 21600"/>
                <a:gd name="T1" fmla="*/ 0 h 21600"/>
                <a:gd name="T2" fmla="*/ 2147483646 w 21600"/>
                <a:gd name="T3" fmla="*/ 2147483646 h 21600"/>
                <a:gd name="T4" fmla="*/ 2147483646 w 21600"/>
                <a:gd name="T5" fmla="*/ 0 h 21600"/>
                <a:gd name="T6" fmla="*/ 2147483646 w 21600"/>
                <a:gd name="T7" fmla="*/ 2147483646 h 21600"/>
                <a:gd name="T8" fmla="*/ 2147483646 w 21600"/>
                <a:gd name="T9" fmla="*/ 0 h 21600"/>
                <a:gd name="T10" fmla="*/ 2147483646 w 21600"/>
                <a:gd name="T11" fmla="*/ 2147483646 h 21600"/>
                <a:gd name="T12" fmla="*/ 0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a:effectLst>
              <a:outerShdw blurRad="50800" dist="38100" algn="l" rotWithShape="0">
                <a:prstClr val="black">
                  <a:alpha val="40000"/>
                </a:prstClr>
              </a:outerShdw>
            </a:effectLst>
          </p:spPr>
          <p:txBody>
            <a:bodyPr/>
            <a:lstStyle/>
            <a:p>
              <a:pPr>
                <a:defRPr/>
              </a:pPr>
              <a:endParaRPr lang="en-US"/>
            </a:p>
          </p:txBody>
        </p:sp>
        <p:pic>
          <p:nvPicPr>
            <p:cNvPr id="117787" name="Picture 10">
              <a:extLst>
                <a:ext uri="{FF2B5EF4-FFF2-40B4-BE49-F238E27FC236}">
                  <a16:creationId xmlns:a16="http://schemas.microsoft.com/office/drawing/2014/main" id="{3577577E-2801-6DF1-D77C-973055EAB6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846"/>
            <a:stretch>
              <a:fillRect/>
            </a:stretch>
          </p:blipFill>
          <p:spPr bwMode="auto">
            <a:xfrm>
              <a:off x="393700" y="3276600"/>
              <a:ext cx="1295400" cy="94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406" name="Line 12">
            <a:extLst>
              <a:ext uri="{FF2B5EF4-FFF2-40B4-BE49-F238E27FC236}">
                <a16:creationId xmlns:a16="http://schemas.microsoft.com/office/drawing/2014/main" id="{5DC01607-63FE-218B-049B-65033190634E}"/>
              </a:ext>
            </a:extLst>
          </p:cNvPr>
          <p:cNvSpPr>
            <a:spLocks noChangeShapeType="1"/>
          </p:cNvSpPr>
          <p:nvPr/>
        </p:nvSpPr>
        <p:spPr bwMode="auto">
          <a:xfrm>
            <a:off x="3289300" y="3429000"/>
            <a:ext cx="3352800" cy="0"/>
          </a:xfrm>
          <a:prstGeom prst="line">
            <a:avLst/>
          </a:prstGeom>
          <a:noFill/>
          <a:ln w="63500">
            <a:solidFill>
              <a:schemeClr val="accent6">
                <a:alpha val="32000"/>
              </a:schemeClr>
            </a:solidFill>
            <a:round/>
            <a:headEnd type="triangle" w="med" len="med"/>
            <a:tailEnd/>
          </a:ln>
          <a:effectLst/>
        </p:spPr>
        <p:txBody>
          <a:bodyPr/>
          <a:lstStyle/>
          <a:p>
            <a:pPr>
              <a:defRPr/>
            </a:pPr>
            <a:endParaRPr lang="en-US"/>
          </a:p>
        </p:txBody>
      </p:sp>
      <p:sp>
        <p:nvSpPr>
          <p:cNvPr id="16407" name="Line 13">
            <a:extLst>
              <a:ext uri="{FF2B5EF4-FFF2-40B4-BE49-F238E27FC236}">
                <a16:creationId xmlns:a16="http://schemas.microsoft.com/office/drawing/2014/main" id="{D42ACA04-5C91-6321-CF54-AB1ECD2E048C}"/>
              </a:ext>
            </a:extLst>
          </p:cNvPr>
          <p:cNvSpPr>
            <a:spLocks noChangeShapeType="1"/>
          </p:cNvSpPr>
          <p:nvPr/>
        </p:nvSpPr>
        <p:spPr bwMode="auto">
          <a:xfrm>
            <a:off x="6642100" y="3429000"/>
            <a:ext cx="0" cy="762000"/>
          </a:xfrm>
          <a:prstGeom prst="line">
            <a:avLst/>
          </a:prstGeom>
          <a:noFill/>
          <a:ln w="63500">
            <a:solidFill>
              <a:schemeClr val="accent6">
                <a:alpha val="32000"/>
              </a:schemeClr>
            </a:solidFill>
            <a:round/>
            <a:headEnd/>
            <a:tailEnd type="triangle" w="med" len="med"/>
          </a:ln>
          <a:effectLst/>
        </p:spPr>
        <p:txBody>
          <a:bodyPr/>
          <a:lstStyle/>
          <a:p>
            <a:pPr>
              <a:defRPr/>
            </a:pPr>
            <a:endParaRPr lang="en-US"/>
          </a:p>
        </p:txBody>
      </p:sp>
      <p:sp>
        <p:nvSpPr>
          <p:cNvPr id="117770" name="Rectangle 14">
            <a:extLst>
              <a:ext uri="{FF2B5EF4-FFF2-40B4-BE49-F238E27FC236}">
                <a16:creationId xmlns:a16="http://schemas.microsoft.com/office/drawing/2014/main" id="{87366DCD-EE1B-D420-31BB-45388F760152}"/>
              </a:ext>
            </a:extLst>
          </p:cNvPr>
          <p:cNvSpPr>
            <a:spLocks noChangeArrowheads="1"/>
          </p:cNvSpPr>
          <p:nvPr/>
        </p:nvSpPr>
        <p:spPr bwMode="auto">
          <a:xfrm>
            <a:off x="6032500" y="4267200"/>
            <a:ext cx="1066800" cy="533400"/>
          </a:xfrm>
          <a:prstGeom prst="rect">
            <a:avLst/>
          </a:prstGeom>
          <a:noFill/>
          <a:ln w="28575">
            <a:solidFill>
              <a:srgbClr val="9900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pPr>
            <a:endParaRPr lang="en-US" altLang="en-US" sz="1800" b="0">
              <a:solidFill>
                <a:srgbClr val="000000"/>
              </a:solidFill>
            </a:endParaRPr>
          </a:p>
        </p:txBody>
      </p:sp>
      <p:sp>
        <p:nvSpPr>
          <p:cNvPr id="252943" name="Text Box 15">
            <a:extLst>
              <a:ext uri="{FF2B5EF4-FFF2-40B4-BE49-F238E27FC236}">
                <a16:creationId xmlns:a16="http://schemas.microsoft.com/office/drawing/2014/main" id="{BCB7AC37-05DE-B0FB-271C-0640EF77DFDF}"/>
              </a:ext>
            </a:extLst>
          </p:cNvPr>
          <p:cNvSpPr txBox="1">
            <a:spLocks noChangeArrowheads="1"/>
          </p:cNvSpPr>
          <p:nvPr/>
        </p:nvSpPr>
        <p:spPr bwMode="auto">
          <a:xfrm>
            <a:off x="4756150" y="5965825"/>
            <a:ext cx="2622550" cy="579438"/>
          </a:xfrm>
          <a:prstGeom prst="rect">
            <a:avLst/>
          </a:prstGeom>
          <a:noFill/>
          <a:ln>
            <a:noFill/>
          </a:ln>
          <a:effectLst/>
        </p:spPr>
        <p:txBody>
          <a:bodyPr wrap="none">
            <a:spAutoFit/>
          </a:bodyPr>
          <a:lstStyle/>
          <a:p>
            <a:pPr algn="ctr" defTabSz="457200" eaLnBrk="1" hangingPunct="1">
              <a:defRPr/>
            </a:pPr>
            <a:r>
              <a:rPr lang="en-US" sz="1800" dirty="0">
                <a:effectLst>
                  <a:outerShdw blurRad="38100" dist="38100" dir="2700000" algn="tl">
                    <a:srgbClr val="C0C0C0"/>
                  </a:outerShdw>
                </a:effectLst>
                <a:latin typeface="Arial" charset="0"/>
              </a:rPr>
              <a:t>Security/Authorization</a:t>
            </a:r>
          </a:p>
          <a:p>
            <a:pPr algn="ctr" defTabSz="457200" eaLnBrk="1" hangingPunct="1">
              <a:defRPr/>
            </a:pPr>
            <a:r>
              <a:rPr lang="en-US" sz="1400" dirty="0">
                <a:effectLst>
                  <a:outerShdw blurRad="38100" dist="38100" dir="2700000" algn="tl">
                    <a:srgbClr val="C0C0C0"/>
                  </a:outerShdw>
                </a:effectLst>
                <a:latin typeface="Arial" charset="0"/>
              </a:rPr>
              <a:t>RACF/ACF-2/Top Secret</a:t>
            </a:r>
          </a:p>
        </p:txBody>
      </p:sp>
      <p:sp>
        <p:nvSpPr>
          <p:cNvPr id="117772" name="Text Box 16">
            <a:extLst>
              <a:ext uri="{FF2B5EF4-FFF2-40B4-BE49-F238E27FC236}">
                <a16:creationId xmlns:a16="http://schemas.microsoft.com/office/drawing/2014/main" id="{E22A0E1F-50C2-984D-60A8-B659351FEC19}"/>
              </a:ext>
            </a:extLst>
          </p:cNvPr>
          <p:cNvSpPr txBox="1">
            <a:spLocks noChangeArrowheads="1"/>
          </p:cNvSpPr>
          <p:nvPr/>
        </p:nvSpPr>
        <p:spPr bwMode="auto">
          <a:xfrm>
            <a:off x="3365503" y="3175003"/>
            <a:ext cx="42005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000" dirty="0"/>
              <a:t>IDz interacts with z/OS resources through a host-installed listener</a:t>
            </a:r>
          </a:p>
          <a:p>
            <a:pPr algn="ctr" eaLnBrk="1" hangingPunct="1">
              <a:lnSpc>
                <a:spcPct val="100000"/>
              </a:lnSpc>
              <a:spcBef>
                <a:spcPct val="0"/>
              </a:spcBef>
              <a:buClrTx/>
              <a:buFontTx/>
              <a:buNone/>
            </a:pPr>
            <a:endParaRPr lang="en-US" altLang="en-US" sz="1000" dirty="0"/>
          </a:p>
          <a:p>
            <a:pPr algn="ctr" eaLnBrk="1" hangingPunct="1">
              <a:lnSpc>
                <a:spcPct val="100000"/>
              </a:lnSpc>
              <a:spcBef>
                <a:spcPct val="0"/>
              </a:spcBef>
              <a:buClrTx/>
              <a:buFontTx/>
              <a:buNone/>
            </a:pPr>
            <a:r>
              <a:rPr lang="en-US" altLang="en-US" sz="1000" dirty="0"/>
              <a:t>… and interacts through JDBC drivers to data sources</a:t>
            </a:r>
          </a:p>
        </p:txBody>
      </p:sp>
      <p:sp>
        <p:nvSpPr>
          <p:cNvPr id="16397" name="Line 21">
            <a:extLst>
              <a:ext uri="{FF2B5EF4-FFF2-40B4-BE49-F238E27FC236}">
                <a16:creationId xmlns:a16="http://schemas.microsoft.com/office/drawing/2014/main" id="{D6DA678A-70FC-4559-7394-0DBAFA2DE7D5}"/>
              </a:ext>
            </a:extLst>
          </p:cNvPr>
          <p:cNvSpPr>
            <a:spLocks noChangeShapeType="1"/>
          </p:cNvSpPr>
          <p:nvPr/>
        </p:nvSpPr>
        <p:spPr bwMode="auto">
          <a:xfrm>
            <a:off x="6172200" y="4773616"/>
            <a:ext cx="0" cy="1347787"/>
          </a:xfrm>
          <a:prstGeom prst="line">
            <a:avLst/>
          </a:prstGeom>
          <a:noFill/>
          <a:ln w="50800">
            <a:solidFill>
              <a:schemeClr val="accent6"/>
            </a:solidFill>
            <a:round/>
            <a:headEnd type="triangle" w="med" len="med"/>
            <a:tailEnd type="triangle" w="med" len="med"/>
          </a:ln>
          <a:effectLst/>
        </p:spPr>
        <p:txBody>
          <a:bodyPr/>
          <a:lstStyle/>
          <a:p>
            <a:pPr>
              <a:defRPr/>
            </a:pPr>
            <a:endParaRPr lang="en-US"/>
          </a:p>
        </p:txBody>
      </p:sp>
      <p:sp>
        <p:nvSpPr>
          <p:cNvPr id="117774" name="Line 22">
            <a:extLst>
              <a:ext uri="{FF2B5EF4-FFF2-40B4-BE49-F238E27FC236}">
                <a16:creationId xmlns:a16="http://schemas.microsoft.com/office/drawing/2014/main" id="{AA4D57E7-DA3E-1641-4A5C-9F9BF4C500FD}"/>
              </a:ext>
            </a:extLst>
          </p:cNvPr>
          <p:cNvSpPr>
            <a:spLocks noChangeShapeType="1"/>
          </p:cNvSpPr>
          <p:nvPr/>
        </p:nvSpPr>
        <p:spPr bwMode="auto">
          <a:xfrm>
            <a:off x="7108828" y="4508500"/>
            <a:ext cx="892175" cy="1397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7" name="Rectangle 24">
            <a:extLst>
              <a:ext uri="{FF2B5EF4-FFF2-40B4-BE49-F238E27FC236}">
                <a16:creationId xmlns:a16="http://schemas.microsoft.com/office/drawing/2014/main" id="{C564EA2C-725D-3010-603E-3AFD7D2717D5}"/>
              </a:ext>
            </a:extLst>
          </p:cNvPr>
          <p:cNvSpPr>
            <a:spLocks noChangeArrowheads="1"/>
          </p:cNvSpPr>
          <p:nvPr/>
        </p:nvSpPr>
        <p:spPr bwMode="auto">
          <a:xfrm>
            <a:off x="1614488" y="776291"/>
            <a:ext cx="8958262" cy="5621337"/>
          </a:xfrm>
          <a:prstGeom prst="rect">
            <a:avLst/>
          </a:prstGeom>
          <a:noFill/>
          <a:ln>
            <a:noFill/>
          </a:ln>
          <a:effectLst/>
        </p:spPr>
        <p:txBody>
          <a:bodyPr/>
          <a:lstStyle/>
          <a:p>
            <a:pPr marL="381000" indent="-381000" eaLnBrk="1" hangingPunct="1">
              <a:lnSpc>
                <a:spcPct val="85000"/>
              </a:lnSpc>
              <a:spcBef>
                <a:spcPct val="30000"/>
              </a:spcBef>
              <a:buClr>
                <a:srgbClr val="000000"/>
              </a:buClr>
              <a:buFont typeface="Webdings" pitchFamily="18" charset="2"/>
              <a:buChar char=""/>
              <a:defRPr/>
            </a:pPr>
            <a:r>
              <a:rPr lang="en-GB" sz="2000" b="0" dirty="0">
                <a:latin typeface="Arial" charset="0"/>
              </a:rPr>
              <a:t>When you are connected to your LPAR, you interact with the IDz server-side listener using Context Menu actions in Remote Systems Explorer</a:t>
            </a:r>
          </a:p>
          <a:p>
            <a:pPr marL="381000" indent="-381000" eaLnBrk="1" hangingPunct="1">
              <a:lnSpc>
                <a:spcPct val="85000"/>
              </a:lnSpc>
              <a:spcBef>
                <a:spcPct val="30000"/>
              </a:spcBef>
              <a:buClr>
                <a:srgbClr val="000000"/>
              </a:buClr>
              <a:buFont typeface="Webdings" pitchFamily="18" charset="2"/>
              <a:buChar char=""/>
              <a:defRPr/>
            </a:pPr>
            <a:r>
              <a:rPr lang="en-GB" sz="2000" b="0" dirty="0">
                <a:latin typeface="Arial" charset="0"/>
              </a:rPr>
              <a:t>The IDz listener interacts with:</a:t>
            </a:r>
          </a:p>
          <a:p>
            <a:pPr marL="838200" lvl="1" indent="-381000" eaLnBrk="1" hangingPunct="1">
              <a:lnSpc>
                <a:spcPct val="85000"/>
              </a:lnSpc>
              <a:spcBef>
                <a:spcPct val="30000"/>
              </a:spcBef>
              <a:buClr>
                <a:srgbClr val="000000"/>
              </a:buClr>
              <a:buFont typeface="Webdings" pitchFamily="18" charset="2"/>
              <a:buChar char=""/>
              <a:defRPr/>
            </a:pPr>
            <a:r>
              <a:rPr lang="en-GB" sz="1800" b="0" dirty="0">
                <a:latin typeface="Arial" charset="0"/>
              </a:rPr>
              <a:t>Your security package</a:t>
            </a:r>
          </a:p>
          <a:p>
            <a:pPr marL="838200" lvl="1" indent="-381000" eaLnBrk="1" hangingPunct="1">
              <a:lnSpc>
                <a:spcPct val="85000"/>
              </a:lnSpc>
              <a:spcBef>
                <a:spcPct val="30000"/>
              </a:spcBef>
              <a:buClr>
                <a:srgbClr val="000000"/>
              </a:buClr>
              <a:buFont typeface="Webdings" pitchFamily="18" charset="2"/>
              <a:buChar char=""/>
              <a:defRPr/>
            </a:pPr>
            <a:r>
              <a:rPr lang="en-GB" sz="1800" b="0" dirty="0">
                <a:latin typeface="Arial" charset="0"/>
              </a:rPr>
              <a:t>Your MVS Resources</a:t>
            </a:r>
            <a:endParaRPr lang="en-US" sz="1800" b="0" dirty="0">
              <a:latin typeface="Arial" charset="0"/>
            </a:endParaRPr>
          </a:p>
          <a:p>
            <a:pPr marL="1295400" lvl="2" indent="-381000" eaLnBrk="1" hangingPunct="1">
              <a:lnSpc>
                <a:spcPct val="85000"/>
              </a:lnSpc>
              <a:spcBef>
                <a:spcPct val="30000"/>
              </a:spcBef>
              <a:buClr>
                <a:srgbClr val="000000"/>
              </a:buClr>
              <a:buFont typeface="Webdings" pitchFamily="18" charset="2"/>
              <a:buChar char=""/>
              <a:defRPr/>
            </a:pPr>
            <a:r>
              <a:rPr lang="en-US" sz="1400" b="0" dirty="0">
                <a:latin typeface="Arial" charset="0"/>
              </a:rPr>
              <a:t>MVS Datasets</a:t>
            </a:r>
          </a:p>
          <a:p>
            <a:pPr marL="1295400" lvl="2" indent="-381000" eaLnBrk="1" hangingPunct="1">
              <a:lnSpc>
                <a:spcPct val="85000"/>
              </a:lnSpc>
              <a:spcBef>
                <a:spcPct val="30000"/>
              </a:spcBef>
              <a:buClr>
                <a:srgbClr val="000000"/>
              </a:buClr>
              <a:buFont typeface="Webdings" pitchFamily="18" charset="2"/>
              <a:buChar char=""/>
              <a:defRPr/>
            </a:pPr>
            <a:r>
              <a:rPr lang="en-US" sz="1400" b="0" dirty="0">
                <a:latin typeface="Arial" charset="0"/>
              </a:rPr>
              <a:t>JES (Batch Jobs and Spool files)</a:t>
            </a:r>
          </a:p>
          <a:p>
            <a:pPr marL="1295400" lvl="2" indent="-381000" eaLnBrk="1" hangingPunct="1">
              <a:lnSpc>
                <a:spcPct val="85000"/>
              </a:lnSpc>
              <a:spcBef>
                <a:spcPct val="30000"/>
              </a:spcBef>
              <a:buClr>
                <a:srgbClr val="000000"/>
              </a:buClr>
              <a:buFont typeface="Webdings" pitchFamily="18" charset="2"/>
              <a:buChar char=""/>
              <a:defRPr/>
            </a:pPr>
            <a:r>
              <a:rPr lang="en-US" sz="1400" b="0" dirty="0">
                <a:latin typeface="Arial" charset="0"/>
              </a:rPr>
              <a:t>UNIX</a:t>
            </a:r>
          </a:p>
          <a:p>
            <a:pPr marL="687388" lvl="1" indent="-342900" algn="ctr" eaLnBrk="1" hangingPunct="1">
              <a:lnSpc>
                <a:spcPct val="85000"/>
              </a:lnSpc>
              <a:spcBef>
                <a:spcPct val="30000"/>
              </a:spcBef>
              <a:buClr>
                <a:srgbClr val="006699"/>
              </a:buClr>
              <a:buFont typeface="Webdings" pitchFamily="18" charset="2"/>
              <a:buChar char="4"/>
              <a:defRPr/>
            </a:pPr>
            <a:endParaRPr lang="en-US" sz="1800" b="0" dirty="0">
              <a:solidFill>
                <a:srgbClr val="006699"/>
              </a:solidFill>
              <a:latin typeface="Arial" charset="0"/>
            </a:endParaRPr>
          </a:p>
          <a:p>
            <a:pPr marL="687388" lvl="1" indent="-342900" algn="ctr" eaLnBrk="1" hangingPunct="1">
              <a:lnSpc>
                <a:spcPct val="85000"/>
              </a:lnSpc>
              <a:spcBef>
                <a:spcPct val="30000"/>
              </a:spcBef>
              <a:buClr>
                <a:srgbClr val="006699"/>
              </a:buClr>
              <a:buFont typeface="Webdings" pitchFamily="18" charset="2"/>
              <a:buChar char="4"/>
              <a:defRPr/>
            </a:pPr>
            <a:endParaRPr lang="en-US" sz="1800" b="0" dirty="0">
              <a:solidFill>
                <a:srgbClr val="006699"/>
              </a:solidFill>
              <a:latin typeface="Arial" charset="0"/>
            </a:endParaRPr>
          </a:p>
          <a:p>
            <a:pPr marL="687388" lvl="1" indent="-342900" algn="ctr" eaLnBrk="1" hangingPunct="1">
              <a:lnSpc>
                <a:spcPct val="85000"/>
              </a:lnSpc>
              <a:spcBef>
                <a:spcPct val="30000"/>
              </a:spcBef>
              <a:buClr>
                <a:srgbClr val="006699"/>
              </a:buClr>
              <a:buFont typeface="Webdings" pitchFamily="18" charset="2"/>
              <a:buChar char="4"/>
              <a:defRPr/>
            </a:pPr>
            <a:endParaRPr lang="en-US" sz="1800" b="0" dirty="0">
              <a:solidFill>
                <a:srgbClr val="006699"/>
              </a:solidFill>
              <a:latin typeface="Arial" charset="0"/>
            </a:endParaRPr>
          </a:p>
          <a:p>
            <a:pPr marL="687388" lvl="1" indent="-342900" algn="ctr" eaLnBrk="1" hangingPunct="1">
              <a:lnSpc>
                <a:spcPct val="85000"/>
              </a:lnSpc>
              <a:spcBef>
                <a:spcPct val="30000"/>
              </a:spcBef>
              <a:buClr>
                <a:srgbClr val="006699"/>
              </a:buClr>
              <a:buFont typeface="Webdings" pitchFamily="18" charset="2"/>
              <a:buChar char="4"/>
              <a:defRPr/>
            </a:pPr>
            <a:endParaRPr lang="en-US" sz="1800" b="0" dirty="0">
              <a:solidFill>
                <a:srgbClr val="006699"/>
              </a:solidFill>
              <a:latin typeface="Arial" charset="0"/>
            </a:endParaRPr>
          </a:p>
        </p:txBody>
      </p:sp>
      <p:sp>
        <p:nvSpPr>
          <p:cNvPr id="2" name="Flowchart: Multidocument 1">
            <a:extLst>
              <a:ext uri="{FF2B5EF4-FFF2-40B4-BE49-F238E27FC236}">
                <a16:creationId xmlns:a16="http://schemas.microsoft.com/office/drawing/2014/main" id="{6AAB3F22-8584-1021-DDFF-94D91A15AD12}"/>
              </a:ext>
            </a:extLst>
          </p:cNvPr>
          <p:cNvSpPr/>
          <p:nvPr/>
        </p:nvSpPr>
        <p:spPr bwMode="auto">
          <a:xfrm>
            <a:off x="8002588" y="1355728"/>
            <a:ext cx="1771650" cy="1370013"/>
          </a:xfrm>
          <a:prstGeom prst="flowChartMultidocument">
            <a:avLst/>
          </a:prstGeom>
          <a:solidFill>
            <a:schemeClr val="accent1"/>
          </a:solidFill>
          <a:ln w="9525" cap="flat" cmpd="sng" algn="ctr">
            <a:solidFill>
              <a:schemeClr val="tx1"/>
            </a:solidFill>
            <a:prstDash val="solid"/>
            <a:round/>
            <a:headEnd type="none" w="med" len="med"/>
            <a:tailEnd type="none" w="med" len="med"/>
          </a:ln>
          <a:effectLst/>
        </p:spPr>
        <p:txBody>
          <a:bodyPr/>
          <a:lstStyle/>
          <a:p>
            <a:pPr algn="ctr" eaLnBrk="1" hangingPunct="1">
              <a:defRPr/>
            </a:pPr>
            <a:endParaRPr lang="en-US" sz="1050" dirty="0">
              <a:effectLst>
                <a:outerShdw blurRad="38100" dist="38100" dir="2700000" algn="tl">
                  <a:srgbClr val="000000">
                    <a:alpha val="43137"/>
                  </a:srgbClr>
                </a:outerShdw>
              </a:effectLst>
            </a:endParaRPr>
          </a:p>
        </p:txBody>
      </p:sp>
      <p:sp>
        <p:nvSpPr>
          <p:cNvPr id="25" name="Text Box 3">
            <a:extLst>
              <a:ext uri="{FF2B5EF4-FFF2-40B4-BE49-F238E27FC236}">
                <a16:creationId xmlns:a16="http://schemas.microsoft.com/office/drawing/2014/main" id="{98545370-3AA0-2CF6-1E20-4441037D52FE}"/>
              </a:ext>
            </a:extLst>
          </p:cNvPr>
          <p:cNvSpPr txBox="1">
            <a:spLocks noChangeArrowheads="1"/>
          </p:cNvSpPr>
          <p:nvPr/>
        </p:nvSpPr>
        <p:spPr bwMode="auto">
          <a:xfrm>
            <a:off x="8126413" y="1766888"/>
            <a:ext cx="1365250" cy="647700"/>
          </a:xfrm>
          <a:prstGeom prst="rect">
            <a:avLst/>
          </a:prstGeom>
          <a:noFill/>
          <a:ln>
            <a:noFill/>
          </a:ln>
          <a:effectLst/>
        </p:spPr>
        <p:txBody>
          <a:bodyPr wrap="none">
            <a:spAutoFit/>
          </a:bodyPr>
          <a:lstStyle>
            <a:lvl1pPr defTabSz="457200">
              <a:defRPr>
                <a:solidFill>
                  <a:schemeClr val="tx1"/>
                </a:solidFill>
                <a:latin typeface="Arial" charset="0"/>
              </a:defRPr>
            </a:lvl1pPr>
            <a:lvl2pPr marL="742950" indent="-285750" defTabSz="457200">
              <a:defRPr>
                <a:solidFill>
                  <a:schemeClr val="tx1"/>
                </a:solidFill>
                <a:latin typeface="Arial" charset="0"/>
              </a:defRPr>
            </a:lvl2pPr>
            <a:lvl3pPr marL="1143000" indent="-228600" defTabSz="457200">
              <a:defRPr>
                <a:solidFill>
                  <a:schemeClr val="tx1"/>
                </a:solidFill>
                <a:latin typeface="Arial" charset="0"/>
              </a:defRPr>
            </a:lvl3pPr>
            <a:lvl4pPr marL="1600200" indent="-228600" defTabSz="457200">
              <a:defRPr>
                <a:solidFill>
                  <a:schemeClr val="tx1"/>
                </a:solidFill>
                <a:latin typeface="Arial" charset="0"/>
              </a:defRPr>
            </a:lvl4pPr>
            <a:lvl5pPr marL="2057400" indent="-228600" defTabSz="4572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lgn="ctr" eaLnBrk="1" hangingPunct="1">
              <a:defRPr/>
            </a:pPr>
            <a:r>
              <a:rPr lang="en-US" sz="1800" dirty="0">
                <a:effectLst>
                  <a:outerShdw blurRad="38100" dist="38100" dir="2700000" algn="tl">
                    <a:srgbClr val="C0C0C0"/>
                  </a:outerShdw>
                </a:effectLst>
              </a:rPr>
              <a:t>JES </a:t>
            </a:r>
          </a:p>
          <a:p>
            <a:pPr algn="ctr" eaLnBrk="1" hangingPunct="1">
              <a:defRPr/>
            </a:pPr>
            <a:r>
              <a:rPr lang="en-US" sz="1800" dirty="0">
                <a:effectLst>
                  <a:outerShdw blurRad="38100" dist="38100" dir="2700000" algn="tl">
                    <a:srgbClr val="C0C0C0"/>
                  </a:outerShdw>
                </a:effectLst>
              </a:rPr>
              <a:t>Resources</a:t>
            </a:r>
          </a:p>
        </p:txBody>
      </p:sp>
      <p:sp>
        <p:nvSpPr>
          <p:cNvPr id="117778" name="Line 22">
            <a:extLst>
              <a:ext uri="{FF2B5EF4-FFF2-40B4-BE49-F238E27FC236}">
                <a16:creationId xmlns:a16="http://schemas.microsoft.com/office/drawing/2014/main" id="{1BC055F7-3E9A-1D20-0AC1-3AF82219E362}"/>
              </a:ext>
            </a:extLst>
          </p:cNvPr>
          <p:cNvSpPr>
            <a:spLocks noChangeShapeType="1"/>
          </p:cNvSpPr>
          <p:nvPr/>
        </p:nvSpPr>
        <p:spPr bwMode="auto">
          <a:xfrm flipV="1">
            <a:off x="7116766" y="2667003"/>
            <a:ext cx="1189037" cy="1852613"/>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79" name="Flowchart: Predefined Process 2">
            <a:extLst>
              <a:ext uri="{FF2B5EF4-FFF2-40B4-BE49-F238E27FC236}">
                <a16:creationId xmlns:a16="http://schemas.microsoft.com/office/drawing/2014/main" id="{9DE25772-E1A4-52D9-2103-7ED11334DF0C}"/>
              </a:ext>
            </a:extLst>
          </p:cNvPr>
          <p:cNvSpPr>
            <a:spLocks noChangeArrowheads="1"/>
          </p:cNvSpPr>
          <p:nvPr/>
        </p:nvSpPr>
        <p:spPr bwMode="auto">
          <a:xfrm>
            <a:off x="2192341" y="5699125"/>
            <a:ext cx="1355725" cy="846138"/>
          </a:xfrm>
          <a:prstGeom prst="flowChartPredefinedProcess">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28" name="Text Box 3">
            <a:extLst>
              <a:ext uri="{FF2B5EF4-FFF2-40B4-BE49-F238E27FC236}">
                <a16:creationId xmlns:a16="http://schemas.microsoft.com/office/drawing/2014/main" id="{49354C0C-F48C-1F33-9A70-3C4B34CBD847}"/>
              </a:ext>
            </a:extLst>
          </p:cNvPr>
          <p:cNvSpPr txBox="1">
            <a:spLocks noChangeArrowheads="1"/>
          </p:cNvSpPr>
          <p:nvPr/>
        </p:nvSpPr>
        <p:spPr bwMode="auto">
          <a:xfrm>
            <a:off x="2290766" y="5667378"/>
            <a:ext cx="1133475" cy="923925"/>
          </a:xfrm>
          <a:prstGeom prst="rect">
            <a:avLst/>
          </a:prstGeom>
          <a:noFill/>
          <a:ln>
            <a:noFill/>
          </a:ln>
          <a:effectLst/>
        </p:spPr>
        <p:txBody>
          <a:bodyPr wrap="none">
            <a:spAutoFit/>
          </a:bodyPr>
          <a:lstStyle>
            <a:lvl1pPr defTabSz="457200">
              <a:defRPr>
                <a:solidFill>
                  <a:schemeClr val="tx1"/>
                </a:solidFill>
                <a:latin typeface="Arial" charset="0"/>
              </a:defRPr>
            </a:lvl1pPr>
            <a:lvl2pPr marL="742950" indent="-285750" defTabSz="457200">
              <a:defRPr>
                <a:solidFill>
                  <a:schemeClr val="tx1"/>
                </a:solidFill>
                <a:latin typeface="Arial" charset="0"/>
              </a:defRPr>
            </a:lvl2pPr>
            <a:lvl3pPr marL="1143000" indent="-228600" defTabSz="457200">
              <a:defRPr>
                <a:solidFill>
                  <a:schemeClr val="tx1"/>
                </a:solidFill>
                <a:latin typeface="Arial" charset="0"/>
              </a:defRPr>
            </a:lvl3pPr>
            <a:lvl4pPr marL="1600200" indent="-228600" defTabSz="457200">
              <a:defRPr>
                <a:solidFill>
                  <a:schemeClr val="tx1"/>
                </a:solidFill>
                <a:latin typeface="Arial" charset="0"/>
              </a:defRPr>
            </a:lvl4pPr>
            <a:lvl5pPr marL="2057400" indent="-228600" defTabSz="4572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lgn="ctr" eaLnBrk="1" hangingPunct="1">
              <a:defRPr/>
            </a:pPr>
            <a:r>
              <a:rPr lang="en-US" sz="1800" dirty="0">
                <a:effectLst>
                  <a:outerShdw blurRad="38100" dist="38100" dir="2700000" algn="tl">
                    <a:srgbClr val="C0C0C0"/>
                  </a:outerShdw>
                </a:effectLst>
              </a:rPr>
              <a:t>Unix</a:t>
            </a:r>
          </a:p>
          <a:p>
            <a:pPr algn="ctr" eaLnBrk="1" hangingPunct="1">
              <a:defRPr/>
            </a:pPr>
            <a:r>
              <a:rPr lang="en-US" sz="1800" dirty="0">
                <a:effectLst>
                  <a:outerShdw blurRad="38100" dist="38100" dir="2700000" algn="tl">
                    <a:srgbClr val="C0C0C0"/>
                  </a:outerShdw>
                </a:effectLst>
              </a:rPr>
              <a:t>System</a:t>
            </a:r>
          </a:p>
          <a:p>
            <a:pPr algn="ctr" eaLnBrk="1" hangingPunct="1">
              <a:defRPr/>
            </a:pPr>
            <a:r>
              <a:rPr lang="en-US" sz="1800" dirty="0">
                <a:effectLst>
                  <a:outerShdw blurRad="38100" dist="38100" dir="2700000" algn="tl">
                    <a:srgbClr val="C0C0C0"/>
                  </a:outerShdw>
                </a:effectLst>
              </a:rPr>
              <a:t>Services</a:t>
            </a:r>
          </a:p>
        </p:txBody>
      </p:sp>
      <p:sp>
        <p:nvSpPr>
          <p:cNvPr id="117781" name="Line 22">
            <a:extLst>
              <a:ext uri="{FF2B5EF4-FFF2-40B4-BE49-F238E27FC236}">
                <a16:creationId xmlns:a16="http://schemas.microsoft.com/office/drawing/2014/main" id="{CEED841A-042A-D477-E6EF-0368F55AC190}"/>
              </a:ext>
            </a:extLst>
          </p:cNvPr>
          <p:cNvSpPr>
            <a:spLocks noChangeShapeType="1"/>
          </p:cNvSpPr>
          <p:nvPr/>
        </p:nvSpPr>
        <p:spPr bwMode="auto">
          <a:xfrm flipV="1">
            <a:off x="3536953" y="4610100"/>
            <a:ext cx="2530475" cy="12573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 name="Cube 2">
            <a:extLst>
              <a:ext uri="{FF2B5EF4-FFF2-40B4-BE49-F238E27FC236}">
                <a16:creationId xmlns:a16="http://schemas.microsoft.com/office/drawing/2014/main" id="{3E9E4977-2012-4625-B54F-100E50DC0A1B}"/>
              </a:ext>
            </a:extLst>
          </p:cNvPr>
          <p:cNvSpPr/>
          <p:nvPr/>
        </p:nvSpPr>
        <p:spPr bwMode="auto">
          <a:xfrm>
            <a:off x="8151816" y="2819400"/>
            <a:ext cx="2359025" cy="1392238"/>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a:lstStyle/>
          <a:p>
            <a:pPr algn="ctr" eaLnBrk="1" hangingPunct="1">
              <a:defRPr/>
            </a:pPr>
            <a:endParaRPr lang="en-US" sz="1000" dirty="0">
              <a:effectLst>
                <a:outerShdw blurRad="38100" dist="38100" dir="2700000" algn="tl">
                  <a:srgbClr val="000000">
                    <a:alpha val="43137"/>
                  </a:srgbClr>
                </a:outerShdw>
              </a:effectLst>
              <a:latin typeface="+mn-lt"/>
            </a:endParaRPr>
          </a:p>
        </p:txBody>
      </p:sp>
      <p:sp>
        <p:nvSpPr>
          <p:cNvPr id="26" name="Text Box 3">
            <a:extLst>
              <a:ext uri="{FF2B5EF4-FFF2-40B4-BE49-F238E27FC236}">
                <a16:creationId xmlns:a16="http://schemas.microsoft.com/office/drawing/2014/main" id="{05A8EECF-3198-1813-910C-43018A2C1511}"/>
              </a:ext>
            </a:extLst>
          </p:cNvPr>
          <p:cNvSpPr txBox="1">
            <a:spLocks noChangeArrowheads="1"/>
          </p:cNvSpPr>
          <p:nvPr/>
        </p:nvSpPr>
        <p:spPr bwMode="auto">
          <a:xfrm>
            <a:off x="8202613" y="3168653"/>
            <a:ext cx="1968500" cy="1077913"/>
          </a:xfrm>
          <a:prstGeom prst="rect">
            <a:avLst/>
          </a:prstGeom>
          <a:noFill/>
          <a:ln>
            <a:noFill/>
          </a:ln>
          <a:effectLst/>
        </p:spPr>
        <p:txBody>
          <a:bodyPr>
            <a:spAutoFit/>
          </a:bodyPr>
          <a:lstStyle>
            <a:lvl1pPr defTabSz="457200">
              <a:defRPr>
                <a:solidFill>
                  <a:schemeClr val="tx1"/>
                </a:solidFill>
                <a:latin typeface="Arial" charset="0"/>
              </a:defRPr>
            </a:lvl1pPr>
            <a:lvl2pPr marL="742950" indent="-285750" defTabSz="457200">
              <a:defRPr>
                <a:solidFill>
                  <a:schemeClr val="tx1"/>
                </a:solidFill>
                <a:latin typeface="Arial" charset="0"/>
              </a:defRPr>
            </a:lvl2pPr>
            <a:lvl3pPr marL="1143000" indent="-228600" defTabSz="457200">
              <a:defRPr>
                <a:solidFill>
                  <a:schemeClr val="tx1"/>
                </a:solidFill>
                <a:latin typeface="Arial" charset="0"/>
              </a:defRPr>
            </a:lvl3pPr>
            <a:lvl4pPr marL="1600200" indent="-228600" defTabSz="457200">
              <a:defRPr>
                <a:solidFill>
                  <a:schemeClr val="tx1"/>
                </a:solidFill>
                <a:latin typeface="Arial" charset="0"/>
              </a:defRPr>
            </a:lvl4pPr>
            <a:lvl5pPr marL="2057400" indent="-228600" defTabSz="4572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lgn="ctr" eaLnBrk="1" hangingPunct="1">
              <a:defRPr/>
            </a:pPr>
            <a:r>
              <a:rPr lang="en-US" sz="1600" dirty="0">
                <a:effectLst>
                  <a:outerShdw blurRad="38100" dist="38100" dir="2700000" algn="tl">
                    <a:srgbClr val="C0C0C0"/>
                  </a:outerShdw>
                </a:effectLst>
              </a:rPr>
              <a:t>File Manager</a:t>
            </a:r>
          </a:p>
          <a:p>
            <a:pPr algn="ctr" eaLnBrk="1" hangingPunct="1">
              <a:defRPr/>
            </a:pPr>
            <a:r>
              <a:rPr lang="en-US" sz="1600" dirty="0">
                <a:effectLst>
                  <a:outerShdw blurRad="38100" dist="38100" dir="2700000" algn="tl">
                    <a:srgbClr val="C0C0C0"/>
                  </a:outerShdw>
                </a:effectLst>
              </a:rPr>
              <a:t>Fault Analyzer</a:t>
            </a:r>
          </a:p>
          <a:p>
            <a:pPr algn="ctr" eaLnBrk="1" hangingPunct="1">
              <a:defRPr/>
            </a:pPr>
            <a:r>
              <a:rPr lang="en-US" sz="1600" dirty="0">
                <a:effectLst>
                  <a:outerShdw blurRad="38100" dist="38100" dir="2700000" algn="tl">
                    <a:srgbClr val="C0C0C0"/>
                  </a:outerShdw>
                </a:effectLst>
              </a:rPr>
              <a:t>Application Program Analyzer</a:t>
            </a:r>
          </a:p>
        </p:txBody>
      </p:sp>
      <p:sp>
        <p:nvSpPr>
          <p:cNvPr id="117784" name="Line 22">
            <a:extLst>
              <a:ext uri="{FF2B5EF4-FFF2-40B4-BE49-F238E27FC236}">
                <a16:creationId xmlns:a16="http://schemas.microsoft.com/office/drawing/2014/main" id="{4B3E11C4-A626-9A65-958C-EAED921EA84C}"/>
              </a:ext>
            </a:extLst>
          </p:cNvPr>
          <p:cNvSpPr>
            <a:spLocks noChangeShapeType="1"/>
          </p:cNvSpPr>
          <p:nvPr/>
        </p:nvSpPr>
        <p:spPr bwMode="auto">
          <a:xfrm flipV="1">
            <a:off x="7177091" y="3640141"/>
            <a:ext cx="1025525" cy="155892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85" name="Text Box 9">
            <a:extLst>
              <a:ext uri="{FF2B5EF4-FFF2-40B4-BE49-F238E27FC236}">
                <a16:creationId xmlns:a16="http://schemas.microsoft.com/office/drawing/2014/main" id="{14387A10-8FE9-C044-36B6-C214EF33ADE9}"/>
              </a:ext>
            </a:extLst>
          </p:cNvPr>
          <p:cNvSpPr txBox="1">
            <a:spLocks noChangeArrowheads="1"/>
          </p:cNvSpPr>
          <p:nvPr/>
        </p:nvSpPr>
        <p:spPr bwMode="auto">
          <a:xfrm>
            <a:off x="6524628" y="5173666"/>
            <a:ext cx="803275" cy="4159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000">
                <a:solidFill>
                  <a:schemeClr val="bg1"/>
                </a:solidFill>
              </a:rPr>
              <a:t>PD Tools </a:t>
            </a:r>
          </a:p>
          <a:p>
            <a:pPr algn="ctr" eaLnBrk="1" hangingPunct="1">
              <a:lnSpc>
                <a:spcPct val="100000"/>
              </a:lnSpc>
              <a:spcBef>
                <a:spcPct val="0"/>
              </a:spcBef>
              <a:buClrTx/>
              <a:buFontTx/>
              <a:buNone/>
            </a:pPr>
            <a:r>
              <a:rPr lang="en-US" altLang="en-US" sz="1000">
                <a:solidFill>
                  <a:schemeClr val="bg1"/>
                </a:solidFill>
              </a:rPr>
              <a:t>Listener</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80AC5A7-07D3-210F-F045-E166F52BC10B}"/>
              </a:ext>
            </a:extLst>
          </p:cNvPr>
          <p:cNvPicPr>
            <a:picLocks noChangeAspect="1"/>
          </p:cNvPicPr>
          <p:nvPr/>
        </p:nvPicPr>
        <p:blipFill>
          <a:blip r:embed="rId2"/>
          <a:stretch>
            <a:fillRect/>
          </a:stretch>
        </p:blipFill>
        <p:spPr>
          <a:xfrm>
            <a:off x="3469458" y="2424576"/>
            <a:ext cx="8434543" cy="3802032"/>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2" name="Picture 1">
            <a:extLst>
              <a:ext uri="{FF2B5EF4-FFF2-40B4-BE49-F238E27FC236}">
                <a16:creationId xmlns:a16="http://schemas.microsoft.com/office/drawing/2014/main" id="{AC8415A6-C34C-DDF6-E239-B74FE23A72BC}"/>
              </a:ext>
            </a:extLst>
          </p:cNvPr>
          <p:cNvPicPr>
            <a:picLocks noChangeAspect="1"/>
          </p:cNvPicPr>
          <p:nvPr/>
        </p:nvPicPr>
        <p:blipFill>
          <a:blip r:embed="rId3"/>
          <a:stretch>
            <a:fillRect/>
          </a:stretch>
        </p:blipFill>
        <p:spPr>
          <a:xfrm>
            <a:off x="1568268" y="4953003"/>
            <a:ext cx="5823385" cy="1704975"/>
          </a:xfrm>
          <a:prstGeom prst="rect">
            <a:avLst/>
          </a:prstGeom>
          <a:ln>
            <a:gradFill>
              <a:gsLst>
                <a:gs pos="0">
                  <a:schemeClr val="accent1">
                    <a:lumMod val="5000"/>
                    <a:lumOff val="95000"/>
                  </a:schemeClr>
                </a:gs>
                <a:gs pos="29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17412" name="Rectangle 2">
            <a:extLst>
              <a:ext uri="{FF2B5EF4-FFF2-40B4-BE49-F238E27FC236}">
                <a16:creationId xmlns:a16="http://schemas.microsoft.com/office/drawing/2014/main" id="{CFA53892-92F3-CDCA-D53E-A20EC19AF98D}"/>
              </a:ext>
            </a:extLst>
          </p:cNvPr>
          <p:cNvSpPr>
            <a:spLocks noGrp="1" noChangeArrowheads="1"/>
          </p:cNvSpPr>
          <p:nvPr>
            <p:ph type="title"/>
          </p:nvPr>
        </p:nvSpPr>
        <p:spPr>
          <a:xfrm>
            <a:off x="287998" y="288038"/>
            <a:ext cx="11827801" cy="612536"/>
          </a:xfrm>
        </p:spPr>
        <p:txBody>
          <a:bodyPr/>
          <a:lstStyle/>
          <a:p>
            <a:pPr eaLnBrk="1" hangingPunct="1"/>
            <a:r>
              <a:rPr lang="en-US" altLang="en-US" sz="3600" dirty="0"/>
              <a:t>Launch IDz and Browse… to the education_workspace </a:t>
            </a:r>
          </a:p>
        </p:txBody>
      </p:sp>
      <p:sp>
        <p:nvSpPr>
          <p:cNvPr id="17413" name="Rectangle 3">
            <a:extLst>
              <a:ext uri="{FF2B5EF4-FFF2-40B4-BE49-F238E27FC236}">
                <a16:creationId xmlns:a16="http://schemas.microsoft.com/office/drawing/2014/main" id="{FE477CF1-BCFE-5480-2031-3D5FC98071A4}"/>
              </a:ext>
            </a:extLst>
          </p:cNvPr>
          <p:cNvSpPr>
            <a:spLocks noGrp="1" noChangeArrowheads="1"/>
          </p:cNvSpPr>
          <p:nvPr>
            <p:ph idx="1"/>
          </p:nvPr>
        </p:nvSpPr>
        <p:spPr>
          <a:xfrm>
            <a:off x="287999" y="1447800"/>
            <a:ext cx="8958262" cy="5621338"/>
          </a:xfrm>
        </p:spPr>
        <p:txBody>
          <a:bodyPr/>
          <a:lstStyle/>
          <a:p>
            <a:pPr eaLnBrk="1" hangingPunct="1"/>
            <a:r>
              <a:rPr lang="en-US" altLang="en-US" sz="1800" dirty="0"/>
              <a:t>From your desktop or the Windows </a:t>
            </a:r>
            <a:r>
              <a:rPr lang="en-US" altLang="en-US" sz="1800" b="1" dirty="0"/>
              <a:t>launch IDz</a:t>
            </a:r>
          </a:p>
          <a:p>
            <a:pPr eaLnBrk="1" hangingPunct="1"/>
            <a:endParaRPr lang="en-US" altLang="en-US" sz="800" b="1" dirty="0"/>
          </a:p>
          <a:p>
            <a:pPr eaLnBrk="1" hangingPunct="1"/>
            <a:r>
              <a:rPr lang="en-US" altLang="en-US" sz="1800" dirty="0"/>
              <a:t>When you are prompted, </a:t>
            </a:r>
            <a:r>
              <a:rPr lang="en-US" altLang="en-US" sz="1800" b="1" dirty="0"/>
              <a:t>Browse…</a:t>
            </a:r>
            <a:r>
              <a:rPr lang="en-US" altLang="en-US" sz="1800" dirty="0"/>
              <a:t> to find your education_workspace </a:t>
            </a:r>
            <a:r>
              <a:rPr lang="en-US" altLang="en-US" sz="1600" dirty="0"/>
              <a:t>(prev. slide)</a:t>
            </a:r>
            <a:endParaRPr lang="en-US" altLang="en-US" sz="1400" dirty="0"/>
          </a:p>
          <a:p>
            <a:pPr eaLnBrk="1" hangingPunct="1"/>
            <a:endParaRPr lang="en-US" altLang="en-US" sz="14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600" dirty="0"/>
          </a:p>
        </p:txBody>
      </p:sp>
      <p:sp>
        <p:nvSpPr>
          <p:cNvPr id="17414" name="Text Box 9">
            <a:extLst>
              <a:ext uri="{FF2B5EF4-FFF2-40B4-BE49-F238E27FC236}">
                <a16:creationId xmlns:a16="http://schemas.microsoft.com/office/drawing/2014/main" id="{08921B5E-C082-3592-6333-2A9612D45D45}"/>
              </a:ext>
            </a:extLst>
          </p:cNvPr>
          <p:cNvSpPr txBox="1">
            <a:spLocks noChangeArrowheads="1"/>
          </p:cNvSpPr>
          <p:nvPr/>
        </p:nvSpPr>
        <p:spPr bwMode="auto">
          <a:xfrm>
            <a:off x="846140" y="2598003"/>
            <a:ext cx="256222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600" b="0" dirty="0">
                <a:latin typeface="+mn-lt"/>
                <a:cs typeface="Calibri" panose="020F0502020204030204" pitchFamily="34" charset="0"/>
              </a:rPr>
              <a:t>Browse to the parent  folder of the .</a:t>
            </a:r>
            <a:r>
              <a:rPr lang="en-US" altLang="en-US" sz="1600" dirty="0">
                <a:latin typeface="+mn-lt"/>
                <a:cs typeface="Calibri" panose="020F0502020204030204" pitchFamily="34" charset="0"/>
              </a:rPr>
              <a:t>metadata</a:t>
            </a:r>
            <a:r>
              <a:rPr lang="en-US" altLang="en-US" sz="1600" b="0" dirty="0">
                <a:latin typeface="+mn-lt"/>
                <a:cs typeface="Calibri" panose="020F0502020204030204" pitchFamily="34" charset="0"/>
              </a:rPr>
              <a:t> folder </a:t>
            </a:r>
            <a:r>
              <a:rPr lang="en-US" altLang="en-US" sz="1600" b="0" dirty="0">
                <a:latin typeface="+mn-lt"/>
                <a:cs typeface="Calibri" panose="020F0502020204030204" pitchFamily="34" charset="0"/>
                <a:sym typeface="Wingdings" pitchFamily="2" charset="2"/>
              </a:rPr>
              <a:t></a:t>
            </a:r>
            <a:endParaRPr lang="en-US" altLang="en-US" sz="1600" b="0" dirty="0">
              <a:latin typeface="+mn-lt"/>
              <a:cs typeface="Calibri" panose="020F0502020204030204" pitchFamily="34" charset="0"/>
            </a:endParaRPr>
          </a:p>
        </p:txBody>
      </p:sp>
      <p:cxnSp>
        <p:nvCxnSpPr>
          <p:cNvPr id="5" name="Straight Arrow Connector 4">
            <a:extLst>
              <a:ext uri="{FF2B5EF4-FFF2-40B4-BE49-F238E27FC236}">
                <a16:creationId xmlns:a16="http://schemas.microsoft.com/office/drawing/2014/main" id="{9C587646-5AC6-28E5-FF57-7712D4A7E9DD}"/>
              </a:ext>
            </a:extLst>
          </p:cNvPr>
          <p:cNvCxnSpPr>
            <a:cxnSpLocks/>
          </p:cNvCxnSpPr>
          <p:nvPr/>
        </p:nvCxnSpPr>
        <p:spPr bwMode="auto">
          <a:xfrm flipH="1">
            <a:off x="3200400" y="4202481"/>
            <a:ext cx="1279560" cy="750522"/>
          </a:xfrm>
          <a:prstGeom prst="straightConnector1">
            <a:avLst/>
          </a:prstGeom>
          <a:solidFill>
            <a:schemeClr val="accent1"/>
          </a:solidFill>
          <a:ln w="12700" cap="flat" cmpd="sng" algn="ctr">
            <a:gradFill>
              <a:gsLst>
                <a:gs pos="0">
                  <a:schemeClr val="accent1">
                    <a:lumMod val="5000"/>
                    <a:lumOff val="95000"/>
                  </a:schemeClr>
                </a:gs>
                <a:gs pos="38000">
                  <a:srgbClr val="C00000"/>
                </a:gs>
                <a:gs pos="69000">
                  <a:schemeClr val="bg2">
                    <a:lumMod val="60000"/>
                    <a:lumOff val="40000"/>
                  </a:schemeClr>
                </a:gs>
                <a:gs pos="100000">
                  <a:schemeClr val="tx1"/>
                </a:gs>
              </a:gsLst>
              <a:lin ang="5400000" scaled="1"/>
            </a:gradFill>
            <a:prstDash val="solid"/>
            <a:round/>
            <a:headEnd type="none" w="med" len="med"/>
            <a:tailEnd type="triangle"/>
          </a:ln>
          <a:effectLst/>
        </p:spPr>
      </p:cxnSp>
      <p:sp>
        <p:nvSpPr>
          <p:cNvPr id="7" name="Rectangle 6">
            <a:extLst>
              <a:ext uri="{FF2B5EF4-FFF2-40B4-BE49-F238E27FC236}">
                <a16:creationId xmlns:a16="http://schemas.microsoft.com/office/drawing/2014/main" id="{B7D94ADA-1A94-AB11-5A14-C380B106ACBC}"/>
              </a:ext>
            </a:extLst>
          </p:cNvPr>
          <p:cNvSpPr/>
          <p:nvPr/>
        </p:nvSpPr>
        <p:spPr bwMode="auto">
          <a:xfrm>
            <a:off x="4572000" y="3874276"/>
            <a:ext cx="3581400" cy="205095"/>
          </a:xfrm>
          <a:prstGeom prst="rect">
            <a:avLst/>
          </a:prstGeom>
          <a:solidFill>
            <a:schemeClr val="bg1"/>
          </a:solidFill>
          <a:ln w="19050">
            <a:no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17415" name="Text Box 15">
            <a:extLst>
              <a:ext uri="{FF2B5EF4-FFF2-40B4-BE49-F238E27FC236}">
                <a16:creationId xmlns:a16="http://schemas.microsoft.com/office/drawing/2014/main" id="{D5E9EE16-8217-2A7B-F88F-DF4BC443F09D}"/>
              </a:ext>
            </a:extLst>
          </p:cNvPr>
          <p:cNvSpPr txBox="1">
            <a:spLocks noChangeArrowheads="1"/>
          </p:cNvSpPr>
          <p:nvPr/>
        </p:nvSpPr>
        <p:spPr bwMode="auto">
          <a:xfrm>
            <a:off x="4541094" y="3884948"/>
            <a:ext cx="3276600" cy="2154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800" b="0" dirty="0">
                <a:latin typeface="+mn-lt"/>
              </a:rPr>
              <a:t>C:\</a:t>
            </a:r>
            <a:r>
              <a:rPr lang="en-US" altLang="en-US" sz="800" b="0" dirty="0" err="1">
                <a:latin typeface="+mn-lt"/>
              </a:rPr>
              <a:t>education_workspace</a:t>
            </a:r>
            <a:endParaRPr lang="en-US" altLang="en-US" sz="800" b="0" dirty="0">
              <a:latin typeface="+mn-lt"/>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40E854D9-20CE-8EC4-540D-CA316313A315}"/>
              </a:ext>
            </a:extLst>
          </p:cNvPr>
          <p:cNvSpPr>
            <a:spLocks noGrp="1" noChangeArrowheads="1"/>
          </p:cNvSpPr>
          <p:nvPr>
            <p:ph type="title"/>
          </p:nvPr>
        </p:nvSpPr>
        <p:spPr/>
        <p:txBody>
          <a:bodyPr/>
          <a:lstStyle/>
          <a:p>
            <a:pPr eaLnBrk="1" hangingPunct="1"/>
            <a:r>
              <a:rPr lang="en-US" altLang="en-US"/>
              <a:t>Advanced Topic – Getting to other views from Maximize</a:t>
            </a:r>
          </a:p>
        </p:txBody>
      </p:sp>
      <p:sp>
        <p:nvSpPr>
          <p:cNvPr id="119811" name="Rectangle 3">
            <a:extLst>
              <a:ext uri="{FF2B5EF4-FFF2-40B4-BE49-F238E27FC236}">
                <a16:creationId xmlns:a16="http://schemas.microsoft.com/office/drawing/2014/main" id="{6EFD0D68-E38F-8414-F42D-DB9D34A98506}"/>
              </a:ext>
            </a:extLst>
          </p:cNvPr>
          <p:cNvSpPr>
            <a:spLocks noGrp="1" noChangeArrowheads="1"/>
          </p:cNvSpPr>
          <p:nvPr>
            <p:ph idx="1"/>
          </p:nvPr>
        </p:nvSpPr>
        <p:spPr>
          <a:xfrm>
            <a:off x="287300" y="1663700"/>
            <a:ext cx="8447127" cy="4334670"/>
          </a:xfrm>
        </p:spPr>
        <p:txBody>
          <a:bodyPr/>
          <a:lstStyle/>
          <a:p>
            <a:pPr eaLnBrk="1" hangingPunct="1"/>
            <a:r>
              <a:rPr lang="en-US" altLang="en-US" dirty="0"/>
              <a:t>In Maximized (full-screen edit) mode, all of the cool and useful IDz views are available as miniaturized icons in the sidebars</a:t>
            </a:r>
          </a:p>
          <a:p>
            <a:pPr lvl="3"/>
            <a:r>
              <a:rPr lang="en-US" altLang="en-US" b="1" dirty="0"/>
              <a:t>Mouse over the icons</a:t>
            </a:r>
            <a:r>
              <a:rPr lang="en-US" altLang="en-US" dirty="0"/>
              <a:t> – to determine what view they represent</a:t>
            </a:r>
          </a:p>
          <a:p>
            <a:pPr lvl="3"/>
            <a:r>
              <a:rPr lang="en-US" altLang="en-US" b="1" dirty="0"/>
              <a:t>Click the icon</a:t>
            </a:r>
            <a:r>
              <a:rPr lang="en-US" altLang="en-US" dirty="0"/>
              <a:t> – and  the view "pops-up</a:t>
            </a:r>
          </a:p>
          <a:p>
            <a:pPr lvl="3"/>
            <a:r>
              <a:rPr lang="en-US" altLang="en-US" b="1" dirty="0"/>
              <a:t>You can use the view while it's visible</a:t>
            </a:r>
          </a:p>
          <a:p>
            <a:pPr lvl="3"/>
            <a:r>
              <a:rPr lang="en-US" altLang="en-US" b="1" dirty="0"/>
              <a:t>Click back in the source</a:t>
            </a:r>
            <a:r>
              <a:rPr lang="en-US" altLang="en-US" dirty="0"/>
              <a:t> –    				                                      to return to full-screen edit mode 				                              and "hide" (minimize) the view</a:t>
            </a:r>
          </a:p>
          <a:p>
            <a:pPr lvl="1" eaLnBrk="1" hangingPunct="1"/>
            <a:endParaRPr lang="en-US" altLang="en-US" dirty="0"/>
          </a:p>
          <a:p>
            <a:pPr lvl="1" eaLnBrk="1" hangingPunct="1"/>
            <a:endParaRPr lang="en-US" altLang="en-US" dirty="0"/>
          </a:p>
          <a:p>
            <a:pPr lvl="1" eaLnBrk="1" hangingPunct="1"/>
            <a:endParaRPr lang="en-US" altLang="en-US" dirty="0"/>
          </a:p>
          <a:p>
            <a:pPr eaLnBrk="1" hangingPunct="1"/>
            <a:endParaRPr lang="en-US" altLang="en-US" dirty="0"/>
          </a:p>
          <a:p>
            <a:pPr eaLnBrk="1" hangingPunct="1"/>
            <a:endParaRPr lang="en-US" altLang="en-US" dirty="0"/>
          </a:p>
          <a:p>
            <a:pPr eaLnBrk="1" hangingPunct="1"/>
            <a:r>
              <a:rPr lang="en-US" altLang="en-US" dirty="0"/>
              <a:t>Note that the placement (location) of the minimized 					                          view icons in the sidebars can change from release to release</a:t>
            </a:r>
          </a:p>
        </p:txBody>
      </p:sp>
      <p:pic>
        <p:nvPicPr>
          <p:cNvPr id="119812" name="Picture 4">
            <a:extLst>
              <a:ext uri="{FF2B5EF4-FFF2-40B4-BE49-F238E27FC236}">
                <a16:creationId xmlns:a16="http://schemas.microsoft.com/office/drawing/2014/main" id="{BB04A068-3AF2-2296-AD0A-BF21EF9F79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4428" y="0"/>
            <a:ext cx="1933575" cy="29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9813" name="Picture 5">
            <a:extLst>
              <a:ext uri="{FF2B5EF4-FFF2-40B4-BE49-F238E27FC236}">
                <a16:creationId xmlns:a16="http://schemas.microsoft.com/office/drawing/2014/main" id="{5BD85627-7210-037B-D3E2-854256714E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1178" y="2778128"/>
            <a:ext cx="5076825" cy="407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9814" name="Line 6">
            <a:extLst>
              <a:ext uri="{FF2B5EF4-FFF2-40B4-BE49-F238E27FC236}">
                <a16:creationId xmlns:a16="http://schemas.microsoft.com/office/drawing/2014/main" id="{1A4ECD52-204A-C3DC-F736-70DCA078275F}"/>
              </a:ext>
            </a:extLst>
          </p:cNvPr>
          <p:cNvSpPr>
            <a:spLocks noChangeShapeType="1"/>
          </p:cNvSpPr>
          <p:nvPr/>
        </p:nvSpPr>
        <p:spPr bwMode="auto">
          <a:xfrm flipH="1">
            <a:off x="7772400" y="2286000"/>
            <a:ext cx="990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9815" name="Line 7">
            <a:extLst>
              <a:ext uri="{FF2B5EF4-FFF2-40B4-BE49-F238E27FC236}">
                <a16:creationId xmlns:a16="http://schemas.microsoft.com/office/drawing/2014/main" id="{6C6192A2-15B9-CB2E-EB3D-9630BFB12BA0}"/>
              </a:ext>
            </a:extLst>
          </p:cNvPr>
          <p:cNvSpPr>
            <a:spLocks noChangeShapeType="1"/>
          </p:cNvSpPr>
          <p:nvPr/>
        </p:nvSpPr>
        <p:spPr bwMode="auto">
          <a:xfrm>
            <a:off x="7772400" y="2286000"/>
            <a:ext cx="0" cy="838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0834" name="Picture 7">
            <a:extLst>
              <a:ext uri="{FF2B5EF4-FFF2-40B4-BE49-F238E27FC236}">
                <a16:creationId xmlns:a16="http://schemas.microsoft.com/office/drawing/2014/main" id="{B2D353EB-9CB6-D3FD-80D9-1EE1D503DA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0178" y="685803"/>
            <a:ext cx="5457825"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28323" name="Rectangle 3">
            <a:extLst>
              <a:ext uri="{FF2B5EF4-FFF2-40B4-BE49-F238E27FC236}">
                <a16:creationId xmlns:a16="http://schemas.microsoft.com/office/drawing/2014/main" id="{F71BAADD-5FFB-C7AB-F109-7076BB84101C}"/>
              </a:ext>
            </a:extLst>
          </p:cNvPr>
          <p:cNvSpPr>
            <a:spLocks noGrp="1" noChangeArrowheads="1"/>
          </p:cNvSpPr>
          <p:nvPr>
            <p:ph type="title"/>
          </p:nvPr>
        </p:nvSpPr>
        <p:spPr/>
        <p:txBody>
          <a:bodyPr/>
          <a:lstStyle/>
          <a:p>
            <a:pPr eaLnBrk="1" hangingPunct="1">
              <a:defRPr/>
            </a:pPr>
            <a:r>
              <a:rPr lang="en-US" sz="2800" dirty="0">
                <a:effectLst>
                  <a:outerShdw blurRad="38100" dist="38100" dir="2700000" algn="tl">
                    <a:srgbClr val="C0C0C0"/>
                  </a:outerShdw>
                </a:effectLst>
              </a:rPr>
              <a:t>Optional</a:t>
            </a:r>
            <a:r>
              <a:rPr lang="en-US" dirty="0">
                <a:effectLst>
                  <a:outerShdw blurRad="38100" dist="38100" dir="2700000" algn="tl">
                    <a:srgbClr val="C0C0C0"/>
                  </a:outerShdw>
                </a:effectLst>
              </a:rPr>
              <a:t> Topic/Workshop – Hyperlinked Program Documentation</a:t>
            </a:r>
          </a:p>
        </p:txBody>
      </p:sp>
      <p:sp>
        <p:nvSpPr>
          <p:cNvPr id="120836" name="Rectangle 4">
            <a:extLst>
              <a:ext uri="{FF2B5EF4-FFF2-40B4-BE49-F238E27FC236}">
                <a16:creationId xmlns:a16="http://schemas.microsoft.com/office/drawing/2014/main" id="{A79FC218-F61B-9D7E-D0C2-E48F1F5AC453}"/>
              </a:ext>
            </a:extLst>
          </p:cNvPr>
          <p:cNvSpPr>
            <a:spLocks noGrp="1" noChangeArrowheads="1"/>
          </p:cNvSpPr>
          <p:nvPr>
            <p:ph idx="1"/>
          </p:nvPr>
        </p:nvSpPr>
        <p:spPr>
          <a:xfrm>
            <a:off x="1614488" y="762000"/>
            <a:ext cx="8958262" cy="5621338"/>
          </a:xfrm>
        </p:spPr>
        <p:txBody>
          <a:bodyPr/>
          <a:lstStyle/>
          <a:p>
            <a:pPr eaLnBrk="1" hangingPunct="1">
              <a:buFont typeface="Wingdings" pitchFamily="2" charset="2"/>
              <a:buNone/>
            </a:pPr>
            <a:r>
              <a:rPr lang="en-US" altLang="en-US" sz="1400"/>
              <a:t>The </a:t>
            </a:r>
            <a:r>
              <a:rPr lang="en-US" altLang="en-US" sz="1400" b="1" u="sng">
                <a:solidFill>
                  <a:srgbClr val="0000FF"/>
                </a:solidFill>
                <a:latin typeface="Courier New" panose="02070309020205020404" pitchFamily="49" charset="0"/>
              </a:rPr>
              <a:t>Ctrl</a:t>
            </a:r>
            <a:r>
              <a:rPr lang="en-US" altLang="en-US" sz="1400"/>
              <a:t> key turns anything into a 					                       legitimate hyperlink – including: internet						 URLS, and files stored on a networked 						          drive.  Think; Program documentation						                               process models, etc.</a:t>
            </a:r>
          </a:p>
        </p:txBody>
      </p:sp>
      <p:pic>
        <p:nvPicPr>
          <p:cNvPr id="120837" name="Picture 6">
            <a:extLst>
              <a:ext uri="{FF2B5EF4-FFF2-40B4-BE49-F238E27FC236}">
                <a16:creationId xmlns:a16="http://schemas.microsoft.com/office/drawing/2014/main" id="{30EE4554-BBBA-4E81-402F-0BB53A30D8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3528" y="3105150"/>
            <a:ext cx="9134475" cy="375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0838" name="Line 10">
            <a:extLst>
              <a:ext uri="{FF2B5EF4-FFF2-40B4-BE49-F238E27FC236}">
                <a16:creationId xmlns:a16="http://schemas.microsoft.com/office/drawing/2014/main" id="{D2D58266-5AE9-52DD-73CD-9FA2F68EC8CC}"/>
              </a:ext>
            </a:extLst>
          </p:cNvPr>
          <p:cNvSpPr>
            <a:spLocks noChangeShapeType="1"/>
          </p:cNvSpPr>
          <p:nvPr/>
        </p:nvSpPr>
        <p:spPr bwMode="auto">
          <a:xfrm>
            <a:off x="9982200" y="2057400"/>
            <a:ext cx="0" cy="1447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0839" name="Text Box 12">
            <a:extLst>
              <a:ext uri="{FF2B5EF4-FFF2-40B4-BE49-F238E27FC236}">
                <a16:creationId xmlns:a16="http://schemas.microsoft.com/office/drawing/2014/main" id="{E2FC7117-78DA-A47E-11E1-0287C0BA0200}"/>
              </a:ext>
            </a:extLst>
          </p:cNvPr>
          <p:cNvSpPr txBox="1">
            <a:spLocks noChangeArrowheads="1"/>
          </p:cNvSpPr>
          <p:nvPr/>
        </p:nvSpPr>
        <p:spPr bwMode="auto">
          <a:xfrm>
            <a:off x="7924800" y="1828800"/>
            <a:ext cx="2052638" cy="2159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800" u="sng">
                <a:solidFill>
                  <a:srgbClr val="0000FF"/>
                </a:solidFill>
                <a:latin typeface="Verdana" panose="020B0604030504040204" pitchFamily="34" charset="0"/>
              </a:rPr>
              <a:t>file:///c:\IDzwksp85\bnch.png</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1858" name="Rectangle 2">
            <a:extLst>
              <a:ext uri="{FF2B5EF4-FFF2-40B4-BE49-F238E27FC236}">
                <a16:creationId xmlns:a16="http://schemas.microsoft.com/office/drawing/2014/main" id="{23EB69C7-9F47-FBBE-D1E2-6D53097DEEE0}"/>
              </a:ext>
            </a:extLst>
          </p:cNvPr>
          <p:cNvSpPr>
            <a:spLocks noGrp="1" noChangeArrowheads="1"/>
          </p:cNvSpPr>
          <p:nvPr>
            <p:ph type="title"/>
          </p:nvPr>
        </p:nvSpPr>
        <p:spPr/>
        <p:txBody>
          <a:bodyPr/>
          <a:lstStyle/>
          <a:p>
            <a:pPr eaLnBrk="1" hangingPunct="1"/>
            <a:r>
              <a:rPr lang="en-US" altLang="en-US">
                <a:sym typeface="Wingdings" pitchFamily="2" charset="2"/>
              </a:rPr>
              <a:t>Optional Topic </a:t>
            </a:r>
            <a:r>
              <a:rPr lang="en-US" altLang="en-US" b="0">
                <a:sym typeface="Wingdings" pitchFamily="2" charset="2"/>
              </a:rPr>
              <a:t>– </a:t>
            </a:r>
            <a:r>
              <a:rPr lang="en-US" altLang="en-US" sz="2800">
                <a:sym typeface="Wingdings" pitchFamily="2" charset="2"/>
              </a:rPr>
              <a:t>Getting Product Help (and other assistance)</a:t>
            </a:r>
            <a:endParaRPr lang="en-US" altLang="en-US" sz="2800"/>
          </a:p>
        </p:txBody>
      </p:sp>
      <p:sp>
        <p:nvSpPr>
          <p:cNvPr id="121859" name="Rectangle 3">
            <a:extLst>
              <a:ext uri="{FF2B5EF4-FFF2-40B4-BE49-F238E27FC236}">
                <a16:creationId xmlns:a16="http://schemas.microsoft.com/office/drawing/2014/main" id="{87D183E5-C7C6-A543-7343-C0263A4498B4}"/>
              </a:ext>
            </a:extLst>
          </p:cNvPr>
          <p:cNvSpPr>
            <a:spLocks noGrp="1" noChangeArrowheads="1"/>
          </p:cNvSpPr>
          <p:nvPr>
            <p:ph idx="1"/>
          </p:nvPr>
        </p:nvSpPr>
        <p:spPr/>
        <p:txBody>
          <a:bodyPr/>
          <a:lstStyle/>
          <a:p>
            <a:pPr eaLnBrk="1" hangingPunct="1"/>
            <a:r>
              <a:rPr lang="en-US" altLang="en-US" sz="1800" dirty="0"/>
              <a:t>From the IDz Tech Portal try out various options – by pressing </a:t>
            </a:r>
            <a:r>
              <a:rPr lang="en-US" altLang="en-US" sz="1800" b="1" dirty="0" err="1"/>
              <a:t>Ctrl+Spacebar</a:t>
            </a:r>
            <a:endParaRPr lang="en-US" altLang="en-US" sz="1800" b="1" dirty="0"/>
          </a:p>
          <a:p>
            <a:pPr lvl="1" eaLnBrk="1" hangingPunct="1"/>
            <a:r>
              <a:rPr lang="en-US" altLang="en-US" sz="1600" dirty="0"/>
              <a:t>Web based links</a:t>
            </a:r>
          </a:p>
          <a:p>
            <a:pPr lvl="1" eaLnBrk="1" hangingPunct="1"/>
            <a:endParaRPr lang="en-US" altLang="en-US" sz="1600" dirty="0"/>
          </a:p>
          <a:p>
            <a:pPr lvl="1" eaLnBrk="1" hangingPunct="1"/>
            <a:endParaRPr lang="en-US" altLang="en-US" sz="1600" dirty="0"/>
          </a:p>
          <a:p>
            <a:pPr lvl="1" eaLnBrk="1" hangingPunct="1"/>
            <a:r>
              <a:rPr lang="en-US" altLang="en-US" sz="1600" dirty="0" err="1"/>
              <a:t>mailto</a:t>
            </a:r>
            <a:r>
              <a:rPr lang="en-US" altLang="en-US" sz="1600" dirty="0"/>
              <a:t>: link</a:t>
            </a:r>
          </a:p>
          <a:p>
            <a:pPr lvl="1" eaLnBrk="1" hangingPunct="1"/>
            <a:endParaRPr lang="en-US" altLang="en-US" sz="1600" dirty="0"/>
          </a:p>
          <a:p>
            <a:pPr lvl="1" eaLnBrk="1" hangingPunct="1"/>
            <a:endParaRPr lang="en-US" altLang="en-US" sz="1600" dirty="0"/>
          </a:p>
          <a:p>
            <a:pPr lvl="1" eaLnBrk="1" hangingPunct="1"/>
            <a:r>
              <a:rPr lang="en-US" altLang="en-US" sz="1600" dirty="0"/>
              <a:t>Note that the </a:t>
            </a:r>
            <a:r>
              <a:rPr lang="en-US" altLang="en-US" sz="1600" dirty="0">
                <a:hlinkClick r:id="rId2"/>
              </a:rPr>
              <a:t>file:///</a:t>
            </a:r>
            <a:r>
              <a:rPr lang="en-US" altLang="en-US" sz="1600" dirty="0"/>
              <a:t> links are					                         </a:t>
            </a:r>
            <a:r>
              <a:rPr lang="en-US" altLang="en-US" sz="1600" dirty="0" err="1"/>
              <a:t>filespec</a:t>
            </a:r>
            <a:r>
              <a:rPr lang="en-US" altLang="en-US" sz="1600" dirty="0"/>
              <a:t> dependent</a:t>
            </a:r>
          </a:p>
        </p:txBody>
      </p:sp>
      <p:pic>
        <p:nvPicPr>
          <p:cNvPr id="570370" name="Picture 2">
            <a:extLst>
              <a:ext uri="{FF2B5EF4-FFF2-40B4-BE49-F238E27FC236}">
                <a16:creationId xmlns:a16="http://schemas.microsoft.com/office/drawing/2014/main" id="{82E9E2A5-D62A-E1EE-618B-BEA6F0A63143}"/>
              </a:ext>
            </a:extLst>
          </p:cNvPr>
          <p:cNvPicPr>
            <a:picLocks noChangeAspect="1" noChangeArrowheads="1"/>
          </p:cNvPicPr>
          <p:nvPr/>
        </p:nvPicPr>
        <p:blipFill>
          <a:blip r:embed="rId3"/>
          <a:srcRect/>
          <a:stretch>
            <a:fillRect/>
          </a:stretch>
        </p:blipFill>
        <p:spPr bwMode="auto">
          <a:xfrm>
            <a:off x="1628778" y="3748088"/>
            <a:ext cx="9039225" cy="3109912"/>
          </a:xfrm>
          <a:prstGeom prst="rect">
            <a:avLst/>
          </a:prstGeom>
          <a:noFill/>
          <a:ln>
            <a:noFill/>
          </a:ln>
          <a:effectLst>
            <a:prstShdw prst="shdw18" dist="17961" dir="13500000">
              <a:schemeClr val="accent1">
                <a:gamma/>
                <a:shade val="60000"/>
                <a:invGamma/>
              </a:schemeClr>
            </a:prstShdw>
          </a:effectLst>
        </p:spPr>
      </p:pic>
      <p:pic>
        <p:nvPicPr>
          <p:cNvPr id="570371" name="Picture 3">
            <a:extLst>
              <a:ext uri="{FF2B5EF4-FFF2-40B4-BE49-F238E27FC236}">
                <a16:creationId xmlns:a16="http://schemas.microsoft.com/office/drawing/2014/main" id="{57A93E6A-F770-A81F-D983-99AD7106911E}"/>
              </a:ext>
            </a:extLst>
          </p:cNvPr>
          <p:cNvPicPr>
            <a:picLocks noChangeAspect="1" noChangeArrowheads="1"/>
          </p:cNvPicPr>
          <p:nvPr/>
        </p:nvPicPr>
        <p:blipFill>
          <a:blip r:embed="rId4"/>
          <a:srcRect/>
          <a:stretch>
            <a:fillRect/>
          </a:stretch>
        </p:blipFill>
        <p:spPr bwMode="auto">
          <a:xfrm>
            <a:off x="5334000" y="1104900"/>
            <a:ext cx="5334000" cy="3130550"/>
          </a:xfrm>
          <a:prstGeom prst="rect">
            <a:avLst/>
          </a:prstGeom>
          <a:noFill/>
          <a:ln>
            <a:noFill/>
          </a:ln>
          <a:effectLst>
            <a:prstShdw prst="shdw18" dist="17961" dir="13500000">
              <a:schemeClr val="accent1">
                <a:gamma/>
                <a:shade val="60000"/>
                <a:invGamma/>
              </a:schemeClr>
            </a:prstShdw>
          </a:effec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2882" name="Rectangle 2">
            <a:extLst>
              <a:ext uri="{FF2B5EF4-FFF2-40B4-BE49-F238E27FC236}">
                <a16:creationId xmlns:a16="http://schemas.microsoft.com/office/drawing/2014/main" id="{BE68A82F-8065-3A80-33E0-0729E0D6F58B}"/>
              </a:ext>
            </a:extLst>
          </p:cNvPr>
          <p:cNvSpPr>
            <a:spLocks noGrp="1" noChangeArrowheads="1"/>
          </p:cNvSpPr>
          <p:nvPr>
            <p:ph type="title"/>
          </p:nvPr>
        </p:nvSpPr>
        <p:spPr/>
        <p:txBody>
          <a:bodyPr/>
          <a:lstStyle/>
          <a:p>
            <a:pPr eaLnBrk="1" hangingPunct="1"/>
            <a:r>
              <a:rPr lang="en-US" altLang="en-US" dirty="0"/>
              <a:t>Summary – IDz Workbench Terms &amp; Concepts and Navigation</a:t>
            </a:r>
          </a:p>
        </p:txBody>
      </p:sp>
      <p:graphicFrame>
        <p:nvGraphicFramePr>
          <p:cNvPr id="3325955" name="Group 3">
            <a:extLst>
              <a:ext uri="{FF2B5EF4-FFF2-40B4-BE49-F238E27FC236}">
                <a16:creationId xmlns:a16="http://schemas.microsoft.com/office/drawing/2014/main" id="{3CFBDAFD-AA8C-4BC7-8111-952B34795F76}"/>
              </a:ext>
            </a:extLst>
          </p:cNvPr>
          <p:cNvGraphicFramePr>
            <a:graphicFrameLocks noGrp="1"/>
          </p:cNvGraphicFramePr>
          <p:nvPr/>
        </p:nvGraphicFramePr>
        <p:xfrm>
          <a:off x="1524000" y="685803"/>
          <a:ext cx="9144000" cy="6392863"/>
        </p:xfrm>
        <a:graphic>
          <a:graphicData uri="http://schemas.openxmlformats.org/drawingml/2006/table">
            <a:tbl>
              <a:tblPr/>
              <a:tblGrid>
                <a:gridCol w="2286000">
                  <a:extLst>
                    <a:ext uri="{9D8B030D-6E8A-4147-A177-3AD203B41FA5}">
                      <a16:colId xmlns:a16="http://schemas.microsoft.com/office/drawing/2014/main" val="20000"/>
                    </a:ext>
                  </a:extLst>
                </a:gridCol>
                <a:gridCol w="434340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tblGrid>
              <a:tr h="355581">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800" b="0" i="0" u="none" strike="noStrike" cap="none" normalizeH="0" baseline="0" dirty="0">
                          <a:ln>
                            <a:noFill/>
                          </a:ln>
                          <a:solidFill>
                            <a:schemeClr val="bg1"/>
                          </a:solidFill>
                          <a:effectLst/>
                          <a:latin typeface="Arial" charset="0"/>
                        </a:rPr>
                        <a:t>Use Cases</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800" b="1" i="0" u="none" strike="noStrike" cap="none" normalizeH="0" baseline="0" dirty="0">
                          <a:ln>
                            <a:noFill/>
                          </a:ln>
                          <a:solidFill>
                            <a:schemeClr val="bg1"/>
                          </a:solidFill>
                          <a:effectLst>
                            <a:outerShdw blurRad="38100" dist="38100" dir="2700000" algn="tl">
                              <a:srgbClr val="666666"/>
                            </a:outerShdw>
                          </a:effectLst>
                          <a:latin typeface="Arial" charset="0"/>
                        </a:rPr>
                        <a:t>IDz Editing Tool</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800" b="1" i="0" u="none" strike="noStrike" cap="none" normalizeH="0" baseline="0">
                          <a:ln>
                            <a:noFill/>
                          </a:ln>
                          <a:solidFill>
                            <a:schemeClr val="bg1"/>
                          </a:solidFill>
                          <a:effectLst>
                            <a:outerShdw blurRad="38100" dist="38100" dir="2700000" algn="tl">
                              <a:srgbClr val="666666"/>
                            </a:outerShdw>
                          </a:effectLst>
                          <a:latin typeface="Arial" charset="0"/>
                        </a:rPr>
                        <a:t>Considerations</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525776">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Open a program for edit or Browse</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Load the file into the editor from your SCM</a:t>
                      </a:r>
                    </a:p>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Double-click on the file to open it from either your PDS or z/OS Projects. To browse a file, from the mainframe, Right-click on the file and </a:t>
                      </a:r>
                      <a:r>
                        <a:rPr kumimoji="0" lang="en-US" sz="1000" b="1" i="0" u="none" strike="noStrike" cap="none" normalizeH="0" baseline="0">
                          <a:ln>
                            <a:noFill/>
                          </a:ln>
                          <a:solidFill>
                            <a:schemeClr val="tx1"/>
                          </a:solidFill>
                          <a:effectLst/>
                          <a:latin typeface="Arial" charset="0"/>
                        </a:rPr>
                        <a:t>Browse</a:t>
                      </a:r>
                      <a:endParaRPr kumimoji="0" lang="en-US" sz="1000" b="0" i="0" u="none" strike="noStrike" cap="none" normalizeH="0" baseline="0">
                        <a:ln>
                          <a:noFill/>
                        </a:ln>
                        <a:solidFill>
                          <a:schemeClr val="tx1"/>
                        </a:solidFill>
                        <a:effectLst/>
                        <a:latin typeface="Arial" charset="0"/>
                      </a:endParaRP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Browse is only available if you open a file from z/OS</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60336">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Re-open views closed by mistake</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Use </a:t>
                      </a:r>
                      <a:r>
                        <a:rPr kumimoji="0" lang="en-US" sz="1000" b="1" i="0" u="none" strike="noStrike" cap="none" normalizeH="0" baseline="0">
                          <a:ln>
                            <a:noFill/>
                          </a:ln>
                          <a:solidFill>
                            <a:schemeClr val="tx1"/>
                          </a:solidFill>
                          <a:effectLst/>
                          <a:latin typeface="Arial" charset="0"/>
                        </a:rPr>
                        <a:t>Window &gt;  Reset Perspective</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Could also use Window &gt; Show View</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69868">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Scroll within the file</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Windows scrolling, </a:t>
                      </a:r>
                      <a:r>
                        <a:rPr kumimoji="0" lang="en-US" sz="1000" b="1" i="0" u="none" strike="noStrike" cap="none" normalizeH="0" baseline="0">
                          <a:ln>
                            <a:noFill/>
                          </a:ln>
                          <a:solidFill>
                            <a:schemeClr val="tx1"/>
                          </a:solidFill>
                          <a:effectLst/>
                          <a:latin typeface="Arial" charset="0"/>
                        </a:rPr>
                        <a:t>PgUp/PgDn</a:t>
                      </a:r>
                      <a:r>
                        <a:rPr kumimoji="0" lang="en-US" sz="1000" b="0" i="0" u="none" strike="noStrike" cap="none" normalizeH="0" baseline="0">
                          <a:ln>
                            <a:noFill/>
                          </a:ln>
                          <a:solidFill>
                            <a:schemeClr val="tx1"/>
                          </a:solidFill>
                          <a:effectLst/>
                          <a:latin typeface="Arial" charset="0"/>
                        </a:rPr>
                        <a:t>, Mouse scroll wheel</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In the next section you'll learn how to setup </a:t>
                      </a:r>
                      <a:r>
                        <a:rPr kumimoji="0" lang="en-US" sz="1000" b="1" i="0" u="none" strike="noStrike" cap="none" normalizeH="0" baseline="0">
                          <a:ln>
                            <a:noFill/>
                          </a:ln>
                          <a:solidFill>
                            <a:schemeClr val="tx1"/>
                          </a:solidFill>
                          <a:effectLst/>
                          <a:latin typeface="Arial" charset="0"/>
                        </a:rPr>
                        <a:t>PF8/PF7</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407966">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Navigate to a variable's declaration</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Select the variable.  Press </a:t>
                      </a:r>
                      <a:r>
                        <a:rPr kumimoji="0" lang="en-US" sz="1000" b="1" i="0" u="none" strike="noStrike" cap="none" normalizeH="0" baseline="0">
                          <a:ln>
                            <a:noFill/>
                          </a:ln>
                          <a:solidFill>
                            <a:schemeClr val="tx1"/>
                          </a:solidFill>
                          <a:effectLst/>
                          <a:latin typeface="Arial" charset="0"/>
                        </a:rPr>
                        <a:t>F3</a:t>
                      </a:r>
                      <a:r>
                        <a:rPr kumimoji="0" lang="en-US" sz="1000" b="0" i="0" u="none" strike="noStrike" cap="none" normalizeH="0" baseline="0">
                          <a:ln>
                            <a:noFill/>
                          </a:ln>
                          <a:solidFill>
                            <a:schemeClr val="tx1"/>
                          </a:solidFill>
                          <a:effectLst/>
                          <a:latin typeface="Arial" charset="0"/>
                        </a:rPr>
                        <a:t> – or use the Context Menu</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Note that if the variable is in a copybook Property Groups must be setup</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36828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Navigate back to where you previously were in your source</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Use the </a:t>
                      </a:r>
                      <a:r>
                        <a:rPr kumimoji="0" lang="en-US" sz="1000" b="1" i="0" u="none" strike="noStrike" cap="none" normalizeH="0" baseline="0">
                          <a:ln>
                            <a:noFill/>
                          </a:ln>
                          <a:solidFill>
                            <a:schemeClr val="tx1"/>
                          </a:solidFill>
                          <a:effectLst/>
                          <a:latin typeface="Arial" charset="0"/>
                        </a:rPr>
                        <a:t>Back</a:t>
                      </a:r>
                      <a:r>
                        <a:rPr kumimoji="0" lang="en-US" sz="1000" b="0" i="0" u="none" strike="noStrike" cap="none" normalizeH="0" baseline="0">
                          <a:ln>
                            <a:noFill/>
                          </a:ln>
                          <a:solidFill>
                            <a:schemeClr val="tx1"/>
                          </a:solidFill>
                          <a:effectLst/>
                          <a:latin typeface="Arial" charset="0"/>
                        </a:rPr>
                        <a:t> arrow on the toolbar</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a:ln>
                          <a:noFill/>
                        </a:ln>
                        <a:solidFill>
                          <a:schemeClr val="tx1"/>
                        </a:solidFill>
                        <a:effectLst/>
                        <a:latin typeface="Arial" charset="0"/>
                      </a:endParaRP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369868">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Navigate throughout the </a:t>
                      </a:r>
                      <a:r>
                        <a:rPr kumimoji="0" lang="en-US" sz="1000" b="1" i="0" u="none" strike="noStrike" cap="none" normalizeH="0" baseline="0">
                          <a:ln>
                            <a:noFill/>
                          </a:ln>
                          <a:solidFill>
                            <a:schemeClr val="tx1"/>
                          </a:solidFill>
                          <a:effectLst/>
                          <a:latin typeface="Arial" charset="0"/>
                        </a:rPr>
                        <a:t>PROCEDURE DIVISION</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Use the </a:t>
                      </a:r>
                      <a:r>
                        <a:rPr kumimoji="0" lang="en-US" sz="1000" b="1" i="0" u="none" strike="noStrike" cap="none" normalizeH="0" baseline="0">
                          <a:ln>
                            <a:noFill/>
                          </a:ln>
                          <a:solidFill>
                            <a:schemeClr val="tx1"/>
                          </a:solidFill>
                          <a:effectLst/>
                          <a:latin typeface="Arial" charset="0"/>
                        </a:rPr>
                        <a:t>Outline</a:t>
                      </a:r>
                      <a:r>
                        <a:rPr kumimoji="0" lang="en-US" sz="1000" b="0" i="0" u="none" strike="noStrike" cap="none" normalizeH="0" baseline="0">
                          <a:ln>
                            <a:noFill/>
                          </a:ln>
                          <a:solidFill>
                            <a:schemeClr val="tx1"/>
                          </a:solidFill>
                          <a:effectLst/>
                          <a:latin typeface="Arial" charset="0"/>
                        </a:rPr>
                        <a:t> view</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a:ln>
                          <a:noFill/>
                        </a:ln>
                        <a:solidFill>
                          <a:schemeClr val="tx1"/>
                        </a:solidFill>
                        <a:effectLst/>
                        <a:latin typeface="Arial" charset="0"/>
                      </a:endParaRP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369868">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Discover (understand) your program's business logic</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Use </a:t>
                      </a:r>
                      <a:r>
                        <a:rPr kumimoji="0" lang="en-US" sz="1000" b="1" i="0" u="none" strike="noStrike" cap="none" normalizeH="0" baseline="0">
                          <a:ln>
                            <a:noFill/>
                          </a:ln>
                          <a:solidFill>
                            <a:schemeClr val="tx1"/>
                          </a:solidFill>
                          <a:effectLst/>
                          <a:latin typeface="Arial" charset="0"/>
                        </a:rPr>
                        <a:t>Program Control Flow </a:t>
                      </a:r>
                      <a:r>
                        <a:rPr kumimoji="0" lang="en-US" sz="1000" b="0" i="0" u="none" strike="noStrike" cap="none" normalizeH="0" baseline="0">
                          <a:ln>
                            <a:noFill/>
                          </a:ln>
                          <a:solidFill>
                            <a:schemeClr val="tx1"/>
                          </a:solidFill>
                          <a:effectLst/>
                          <a:latin typeface="Arial" charset="0"/>
                        </a:rPr>
                        <a:t>(Context Menu  &gt;  Show In  &gt;  Program Control Flow).  Could also use the Perform Hierarchy tool</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Can un-dock these diagrams for better use of screen "real estate"</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369868">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Work with multiple programs/files – displaying them side-by-side</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Open multiple programs or files (JCL and COBOL,  COBOL program + Copybooks, etc.).  Drag and drop the editing tab to the right</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a:ln>
                          <a:noFill/>
                        </a:ln>
                        <a:solidFill>
                          <a:schemeClr val="tx1"/>
                        </a:solidFill>
                        <a:effectLst/>
                        <a:latin typeface="Arial" charset="0"/>
                      </a:endParaRP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36828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Split-screen on a single program, enabling source edit on either split</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Press </a:t>
                      </a:r>
                      <a:r>
                        <a:rPr kumimoji="0" lang="en-US" sz="1000" b="1" i="0" u="none" strike="noStrike" cap="none" normalizeH="0" baseline="0">
                          <a:ln>
                            <a:noFill/>
                          </a:ln>
                          <a:solidFill>
                            <a:schemeClr val="tx1"/>
                          </a:solidFill>
                          <a:effectLst/>
                          <a:latin typeface="Arial" charset="0"/>
                        </a:rPr>
                        <a:t>Ctrl+2 </a:t>
                      </a:r>
                      <a:r>
                        <a:rPr kumimoji="0" lang="en-US" sz="1000" b="0" i="0" u="none" strike="noStrike" cap="none" normalizeH="0" baseline="0">
                          <a:ln>
                            <a:noFill/>
                          </a:ln>
                          <a:solidFill>
                            <a:schemeClr val="tx1"/>
                          </a:solidFill>
                          <a:effectLst/>
                          <a:latin typeface="Arial" charset="0"/>
                        </a:rPr>
                        <a:t>to split screen.  Click the X in the top right-hand corner to return to a single editing view</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Can also split horizontally, which works well for editing data files</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369868">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Understand data flow and the effect of various statements on a variable</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Use </a:t>
                      </a:r>
                      <a:r>
                        <a:rPr kumimoji="0" lang="en-US" sz="1000" b="1" i="0" u="none" strike="noStrike" cap="none" normalizeH="0" baseline="0">
                          <a:ln>
                            <a:noFill/>
                          </a:ln>
                          <a:solidFill>
                            <a:schemeClr val="tx1"/>
                          </a:solidFill>
                          <a:effectLst/>
                          <a:latin typeface="Arial" charset="0"/>
                        </a:rPr>
                        <a:t>Occurrences in Compilation Unit</a:t>
                      </a:r>
                      <a:r>
                        <a:rPr kumimoji="0" lang="en-US" sz="1000" b="0" i="0" u="none" strike="noStrike" cap="none" normalizeH="0" baseline="0">
                          <a:ln>
                            <a:noFill/>
                          </a:ln>
                          <a:solidFill>
                            <a:schemeClr val="tx1"/>
                          </a:solidFill>
                          <a:effectLst/>
                          <a:latin typeface="Arial" charset="0"/>
                        </a:rPr>
                        <a:t> (Select a variable, and from the Context Menu  &gt;  Show In  &gt;  Occurrences in Compilation Unit)</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a:ln>
                          <a:noFill/>
                        </a:ln>
                        <a:solidFill>
                          <a:schemeClr val="tx1"/>
                        </a:solidFill>
                        <a:effectLst/>
                        <a:latin typeface="Arial" charset="0"/>
                      </a:endParaRP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369868">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Check your syntax</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Watch for the small-yellow triangles in the left-hand border (Real Time Syntax Validation).  </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Can also use Local Syntax Check, which is covered in Optional Topics</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1"/>
                  </a:ext>
                </a:extLst>
              </a:tr>
              <a:tr h="369868">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Create annotations (reminders – in a file, like ISPF labels)</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Utilize </a:t>
                      </a:r>
                      <a:r>
                        <a:rPr kumimoji="0" lang="en-US" sz="1000" b="1" i="0" u="none" strike="noStrike" cap="none" normalizeH="0" baseline="0">
                          <a:ln>
                            <a:noFill/>
                          </a:ln>
                          <a:solidFill>
                            <a:schemeClr val="tx1"/>
                          </a:solidFill>
                          <a:effectLst/>
                          <a:latin typeface="Arial" charset="0"/>
                        </a:rPr>
                        <a:t>Bookmarks</a:t>
                      </a:r>
                      <a:r>
                        <a:rPr kumimoji="0" lang="en-US" sz="1000" b="0" i="0" u="none" strike="noStrike" cap="none" normalizeH="0" baseline="0">
                          <a:ln>
                            <a:noFill/>
                          </a:ln>
                          <a:solidFill>
                            <a:schemeClr val="tx1"/>
                          </a:solidFill>
                          <a:effectLst/>
                          <a:latin typeface="Arial" charset="0"/>
                        </a:rPr>
                        <a:t> or </a:t>
                      </a:r>
                      <a:r>
                        <a:rPr kumimoji="0" lang="en-US" sz="1000" b="1" i="0" u="none" strike="noStrike" cap="none" normalizeH="0" baseline="0">
                          <a:ln>
                            <a:noFill/>
                          </a:ln>
                          <a:solidFill>
                            <a:schemeClr val="tx1"/>
                          </a:solidFill>
                          <a:effectLst/>
                          <a:latin typeface="Arial" charset="0"/>
                        </a:rPr>
                        <a:t>Tasks</a:t>
                      </a:r>
                      <a:r>
                        <a:rPr kumimoji="0" lang="en-US" sz="1000" b="0" i="0" u="none" strike="noStrike" cap="none" normalizeH="0" baseline="0">
                          <a:ln>
                            <a:noFill/>
                          </a:ln>
                          <a:solidFill>
                            <a:schemeClr val="tx1"/>
                          </a:solidFill>
                          <a:effectLst/>
                          <a:latin typeface="Arial" charset="0"/>
                        </a:rPr>
                        <a:t>.  Bookmarks are created by double-clicking in the left-hand margin of the Editor.  </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There are Tasks and Bookmark views – also covered in Optional Topics</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2"/>
                  </a:ext>
                </a:extLst>
              </a:tr>
              <a:tr h="369868">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Open a called program's source file from within the calling program</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Double-click to select the variable (dynamic call) or literal (static call) and select Open, View or Browse Program</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Property Groups must be setup for this to work</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3"/>
                  </a:ext>
                </a:extLst>
              </a:tr>
              <a:tr h="369868">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Open a copybook within a program</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Double-click to select the variable (dynamic call) or literal (static call) and select Open, View or Browse Copy Member</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Property Groups must be setup for this to work</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4"/>
                  </a:ext>
                </a:extLst>
              </a:tr>
              <a:tr h="369868">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Return a source file to previously saved state (outside of your SCM)</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From the Context Menu select: </a:t>
                      </a:r>
                      <a:r>
                        <a:rPr kumimoji="0" lang="en-US" sz="1000" b="1" i="0" u="none" strike="noStrike" cap="none" normalizeH="0" baseline="0">
                          <a:ln>
                            <a:noFill/>
                          </a:ln>
                          <a:solidFill>
                            <a:schemeClr val="tx1"/>
                          </a:solidFill>
                          <a:effectLst/>
                          <a:latin typeface="Arial" charset="0"/>
                        </a:rPr>
                        <a:t>Replace With  &gt;   Local History</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Optional Topics covers Local History</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5"/>
                  </a:ext>
                </a:extLst>
              </a:tr>
              <a:tr h="407966">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Compare two files for source differences</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Select both filenames and from the Context Menu select:              </a:t>
                      </a:r>
                      <a:r>
                        <a:rPr kumimoji="0" lang="en-US" sz="1000" b="1" i="0" u="none" strike="noStrike" cap="none" normalizeH="0" baseline="0">
                          <a:ln>
                            <a:noFill/>
                          </a:ln>
                          <a:solidFill>
                            <a:schemeClr val="tx1"/>
                          </a:solidFill>
                          <a:effectLst/>
                          <a:latin typeface="Arial" charset="0"/>
                        </a:rPr>
                        <a:t>Compare With &gt; Each other</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 Optional Topics covers file Compare</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6"/>
                  </a:ext>
                </a:extLst>
              </a:tr>
            </a:tbl>
          </a:graphicData>
        </a:graphic>
      </p:graphicFrame>
      <p:pic>
        <p:nvPicPr>
          <p:cNvPr id="122957" name="Picture 77">
            <a:extLst>
              <a:ext uri="{FF2B5EF4-FFF2-40B4-BE49-F238E27FC236}">
                <a16:creationId xmlns:a16="http://schemas.microsoft.com/office/drawing/2014/main" id="{CEB9DBCC-404D-50A1-E8F1-3E0965EAAD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3" y="2647950"/>
            <a:ext cx="828675"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6A98D7DA-3A52-813D-7160-9F4D8C8DE939}"/>
              </a:ext>
            </a:extLst>
          </p:cNvPr>
          <p:cNvSpPr>
            <a:spLocks noGrp="1" noChangeArrowheads="1"/>
          </p:cNvSpPr>
          <p:nvPr>
            <p:ph type="title"/>
          </p:nvPr>
        </p:nvSpPr>
        <p:spPr/>
        <p:txBody>
          <a:bodyPr/>
          <a:lstStyle/>
          <a:p>
            <a:pPr eaLnBrk="1" hangingPunct="1"/>
            <a:r>
              <a:rPr lang="en-US" altLang="en-US"/>
              <a:t>Optional Topic - Terms and Concepts: “Properties” – ISPF </a:t>
            </a:r>
          </a:p>
        </p:txBody>
      </p:sp>
      <p:sp>
        <p:nvSpPr>
          <p:cNvPr id="18435" name="Rectangle 3">
            <a:extLst>
              <a:ext uri="{FF2B5EF4-FFF2-40B4-BE49-F238E27FC236}">
                <a16:creationId xmlns:a16="http://schemas.microsoft.com/office/drawing/2014/main" id="{15251328-8632-E630-CD66-CB835D2CEC07}"/>
              </a:ext>
            </a:extLst>
          </p:cNvPr>
          <p:cNvSpPr>
            <a:spLocks noGrp="1" noChangeArrowheads="1"/>
          </p:cNvSpPr>
          <p:nvPr>
            <p:ph idx="1"/>
          </p:nvPr>
        </p:nvSpPr>
        <p:spPr>
          <a:xfrm>
            <a:off x="1600200" y="762000"/>
            <a:ext cx="9067800" cy="5545138"/>
          </a:xfrm>
        </p:spPr>
        <p:txBody>
          <a:bodyPr/>
          <a:lstStyle/>
          <a:p>
            <a:pPr eaLnBrk="1" hangingPunct="1">
              <a:defRPr/>
            </a:pPr>
            <a:r>
              <a:rPr lang="en-US" i="1" dirty="0"/>
              <a:t>The term “Properties” sounds very new-age.  There’s nothing like this on the mainframe, right?</a:t>
            </a:r>
          </a:p>
          <a:p>
            <a:pPr lvl="1" eaLnBrk="1" hangingPunct="1">
              <a:buFont typeface="Webdings" panose="05030102010509060703" pitchFamily="18" charset="2"/>
              <a:buChar char="4"/>
              <a:defRPr/>
            </a:pPr>
            <a:r>
              <a:rPr lang="en-US" sz="1400" dirty="0"/>
              <a:t>Think again.  There are </a:t>
            </a:r>
          </a:p>
          <a:p>
            <a:pPr lvl="2" eaLnBrk="1" hangingPunct="1">
              <a:defRPr/>
            </a:pPr>
            <a:r>
              <a:rPr lang="en-US" sz="1200" b="1" dirty="0"/>
              <a:t>Dataset “Properties”</a:t>
            </a:r>
          </a:p>
          <a:p>
            <a:pPr lvl="2" eaLnBrk="1" hangingPunct="1">
              <a:defRPr/>
            </a:pPr>
            <a:endParaRPr lang="en-US" sz="1200" dirty="0"/>
          </a:p>
          <a:p>
            <a:pPr lvl="2" eaLnBrk="1" hangingPunct="1">
              <a:defRPr/>
            </a:pPr>
            <a:endParaRPr lang="en-US" sz="1200" dirty="0"/>
          </a:p>
          <a:p>
            <a:pPr lvl="2" eaLnBrk="1" hangingPunct="1">
              <a:defRPr/>
            </a:pPr>
            <a:endParaRPr lang="en-US" sz="1200" dirty="0"/>
          </a:p>
          <a:p>
            <a:pPr lvl="2" eaLnBrk="1" hangingPunct="1">
              <a:defRPr/>
            </a:pPr>
            <a:endParaRPr lang="en-US" sz="1200" dirty="0"/>
          </a:p>
          <a:p>
            <a:pPr lvl="2" eaLnBrk="1" hangingPunct="1">
              <a:defRPr/>
            </a:pPr>
            <a:endParaRPr lang="en-US" sz="1200" dirty="0"/>
          </a:p>
          <a:p>
            <a:pPr lvl="2" eaLnBrk="1" hangingPunct="1">
              <a:defRPr/>
            </a:pPr>
            <a:endParaRPr lang="en-US" sz="1200" dirty="0"/>
          </a:p>
          <a:p>
            <a:pPr lvl="2" eaLnBrk="1" hangingPunct="1">
              <a:defRPr/>
            </a:pPr>
            <a:endParaRPr lang="en-US" sz="1200" dirty="0"/>
          </a:p>
          <a:p>
            <a:pPr lvl="2" eaLnBrk="1" hangingPunct="1">
              <a:defRPr/>
            </a:pPr>
            <a:endParaRPr lang="en-US" sz="1200" dirty="0"/>
          </a:p>
          <a:p>
            <a:pPr lvl="2" eaLnBrk="1" hangingPunct="1">
              <a:defRPr/>
            </a:pPr>
            <a:endParaRPr lang="en-US" sz="1200" dirty="0"/>
          </a:p>
          <a:p>
            <a:pPr marL="690563" lvl="2" indent="0">
              <a:buNone/>
              <a:defRPr/>
            </a:pPr>
            <a:endParaRPr lang="en-US" sz="1200" dirty="0"/>
          </a:p>
          <a:p>
            <a:pPr marL="690563" lvl="2" indent="0">
              <a:buNone/>
              <a:defRPr/>
            </a:pPr>
            <a:endParaRPr lang="en-US" dirty="0"/>
          </a:p>
          <a:p>
            <a:pPr lvl="2" eaLnBrk="1" hangingPunct="1">
              <a:defRPr/>
            </a:pPr>
            <a:r>
              <a:rPr lang="en-US" sz="1400" b="1" dirty="0"/>
              <a:t>PDS Member  “Properties”</a:t>
            </a:r>
          </a:p>
        </p:txBody>
      </p:sp>
      <p:pic>
        <p:nvPicPr>
          <p:cNvPr id="576514" name="Picture 2">
            <a:extLst>
              <a:ext uri="{FF2B5EF4-FFF2-40B4-BE49-F238E27FC236}">
                <a16:creationId xmlns:a16="http://schemas.microsoft.com/office/drawing/2014/main" id="{35E9E061-027B-BF50-284C-15402913F91A}"/>
              </a:ext>
            </a:extLst>
          </p:cNvPr>
          <p:cNvPicPr>
            <a:picLocks noChangeAspect="1" noChangeArrowheads="1"/>
          </p:cNvPicPr>
          <p:nvPr/>
        </p:nvPicPr>
        <p:blipFill>
          <a:blip r:embed="rId2"/>
          <a:srcRect/>
          <a:stretch>
            <a:fillRect/>
          </a:stretch>
        </p:blipFill>
        <p:spPr bwMode="auto">
          <a:xfrm>
            <a:off x="4240216" y="1143003"/>
            <a:ext cx="6446837" cy="2697163"/>
          </a:xfrm>
          <a:prstGeom prst="rect">
            <a:avLst/>
          </a:prstGeom>
          <a:noFill/>
          <a:ln>
            <a:noFill/>
          </a:ln>
          <a:effectLst>
            <a:prstShdw prst="shdw18" dist="17961" dir="13500000">
              <a:schemeClr val="accent1">
                <a:gamma/>
                <a:shade val="60000"/>
                <a:invGamma/>
              </a:schemeClr>
            </a:prstShdw>
          </a:effectLst>
        </p:spPr>
      </p:pic>
      <p:pic>
        <p:nvPicPr>
          <p:cNvPr id="576515" name="Picture 3">
            <a:extLst>
              <a:ext uri="{FF2B5EF4-FFF2-40B4-BE49-F238E27FC236}">
                <a16:creationId xmlns:a16="http://schemas.microsoft.com/office/drawing/2014/main" id="{848985BE-1CD7-ADDC-43F3-C09462C76E36}"/>
              </a:ext>
            </a:extLst>
          </p:cNvPr>
          <p:cNvPicPr>
            <a:picLocks noChangeAspect="1" noChangeArrowheads="1"/>
          </p:cNvPicPr>
          <p:nvPr/>
        </p:nvPicPr>
        <p:blipFill>
          <a:blip r:embed="rId3"/>
          <a:srcRect/>
          <a:stretch>
            <a:fillRect/>
          </a:stretch>
        </p:blipFill>
        <p:spPr bwMode="auto">
          <a:xfrm>
            <a:off x="3976688" y="4610100"/>
            <a:ext cx="6691312" cy="2095500"/>
          </a:xfrm>
          <a:prstGeom prst="rect">
            <a:avLst/>
          </a:prstGeom>
          <a:noFill/>
          <a:ln>
            <a:noFill/>
          </a:ln>
          <a:effectLst>
            <a:prstShdw prst="shdw18" dist="17961" dir="13500000">
              <a:schemeClr val="accent1">
                <a:gamma/>
                <a:shade val="60000"/>
                <a:invGamma/>
              </a:schemeClr>
            </a:prstShdw>
          </a:effec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5954" name="Rectangle 2">
            <a:extLst>
              <a:ext uri="{FF2B5EF4-FFF2-40B4-BE49-F238E27FC236}">
                <a16:creationId xmlns:a16="http://schemas.microsoft.com/office/drawing/2014/main" id="{23C4D771-99FE-B5D4-FFA5-866122B2D8B5}"/>
              </a:ext>
            </a:extLst>
          </p:cNvPr>
          <p:cNvSpPr>
            <a:spLocks noGrp="1" noChangeArrowheads="1"/>
          </p:cNvSpPr>
          <p:nvPr>
            <p:ph type="title"/>
          </p:nvPr>
        </p:nvSpPr>
        <p:spPr/>
        <p:txBody>
          <a:bodyPr/>
          <a:lstStyle/>
          <a:p>
            <a:pPr eaLnBrk="1" hangingPunct="1"/>
            <a:r>
              <a:rPr lang="en-US" altLang="en-US"/>
              <a:t>Section Review</a:t>
            </a:r>
          </a:p>
        </p:txBody>
      </p:sp>
      <p:sp>
        <p:nvSpPr>
          <p:cNvPr id="125955" name="Rectangle 3">
            <a:extLst>
              <a:ext uri="{FF2B5EF4-FFF2-40B4-BE49-F238E27FC236}">
                <a16:creationId xmlns:a16="http://schemas.microsoft.com/office/drawing/2014/main" id="{714C26D5-5A48-7D5F-1D76-74154E9A34CC}"/>
              </a:ext>
            </a:extLst>
          </p:cNvPr>
          <p:cNvSpPr>
            <a:spLocks noGrp="1" noChangeArrowheads="1"/>
          </p:cNvSpPr>
          <p:nvPr>
            <p:ph idx="1"/>
          </p:nvPr>
        </p:nvSpPr>
        <p:spPr/>
        <p:txBody>
          <a:bodyPr/>
          <a:lstStyle/>
          <a:p>
            <a:pPr marL="381000" indent="-381000"/>
            <a:r>
              <a:rPr lang="en-US" altLang="en-US" sz="2400" b="1" dirty="0"/>
              <a:t>What have you done so far?</a:t>
            </a:r>
          </a:p>
          <a:p>
            <a:pPr marL="687388" lvl="1" indent="-342900"/>
            <a:r>
              <a:rPr lang="en-US" altLang="en-US" sz="1600" dirty="0">
                <a:solidFill>
                  <a:schemeClr val="bg2"/>
                </a:solidFill>
              </a:rPr>
              <a:t>Learned a few of IDz's Workbench terms and concepts – and how they contrast and compare with ISPF – including:</a:t>
            </a:r>
          </a:p>
          <a:p>
            <a:pPr marL="995363" lvl="2" indent="-304800"/>
            <a:r>
              <a:rPr lang="en-US" altLang="en-US" sz="1400" b="1" dirty="0">
                <a:solidFill>
                  <a:schemeClr val="bg2"/>
                </a:solidFill>
              </a:rPr>
              <a:t>Workspace, Perspective, View, Menu, Editor</a:t>
            </a:r>
          </a:p>
          <a:p>
            <a:pPr marL="687388" lvl="1" indent="-342900"/>
            <a:r>
              <a:rPr lang="en-US" altLang="en-US" sz="1600" dirty="0">
                <a:solidFill>
                  <a:schemeClr val="bg2"/>
                </a:solidFill>
              </a:rPr>
              <a:t>Understood the role of your mouse (both left or "selection" button, and the right or "context-menu" button in doing IDz development</a:t>
            </a:r>
          </a:p>
          <a:p>
            <a:pPr marL="687388" lvl="1" indent="-342900"/>
            <a:r>
              <a:rPr lang="en-US" altLang="en-US" sz="1400" dirty="0">
                <a:solidFill>
                  <a:schemeClr val="bg2"/>
                </a:solidFill>
              </a:rPr>
              <a:t>Launched IDz and closed the Welcome tabs to access the z/OS Projects perspective</a:t>
            </a:r>
          </a:p>
          <a:p>
            <a:pPr marL="687388" lvl="1" indent="-342900"/>
            <a:r>
              <a:rPr lang="en-US" altLang="en-US" sz="1400" dirty="0">
                <a:solidFill>
                  <a:schemeClr val="bg2"/>
                </a:solidFill>
              </a:rPr>
              <a:t>Created a new project – populated with example COBOL programs</a:t>
            </a:r>
          </a:p>
          <a:p>
            <a:pPr marL="687388" lvl="1" indent="-342900"/>
            <a:r>
              <a:rPr lang="en-US" altLang="en-US" sz="1400" dirty="0">
                <a:solidFill>
                  <a:schemeClr val="bg2"/>
                </a:solidFill>
              </a:rPr>
              <a:t>Opened a program into the "COBOL editor"</a:t>
            </a:r>
          </a:p>
          <a:p>
            <a:pPr marL="687388" lvl="1" indent="-342900"/>
            <a:r>
              <a:rPr lang="en-US" altLang="en-US" sz="1400" dirty="0">
                <a:solidFill>
                  <a:schemeClr val="bg2"/>
                </a:solidFill>
              </a:rPr>
              <a:t>Navigated up &amp; down, right &amp; left using Scroll bars</a:t>
            </a:r>
          </a:p>
          <a:p>
            <a:pPr marL="687388" lvl="1" indent="-342900"/>
            <a:r>
              <a:rPr lang="en-US" altLang="en-US" sz="1400" dirty="0">
                <a:solidFill>
                  <a:schemeClr val="bg2"/>
                </a:solidFill>
              </a:rPr>
              <a:t>Resized your editor window</a:t>
            </a:r>
          </a:p>
          <a:p>
            <a:pPr marL="687388" lvl="1" indent="-342900"/>
            <a:r>
              <a:rPr lang="en-US" altLang="en-US" sz="1400" dirty="0">
                <a:solidFill>
                  <a:schemeClr val="bg2"/>
                </a:solidFill>
              </a:rPr>
              <a:t>Maximized views and Restored them back to normal size</a:t>
            </a:r>
          </a:p>
          <a:p>
            <a:pPr marL="687388" lvl="1" indent="-342900"/>
            <a:r>
              <a:rPr lang="en-US" altLang="en-US" sz="1400" dirty="0">
                <a:solidFill>
                  <a:schemeClr val="bg2"/>
                </a:solidFill>
              </a:rPr>
              <a:t>Reset your z/OS Projects perspective to the IDz default</a:t>
            </a:r>
          </a:p>
          <a:p>
            <a:pPr marL="687388" lvl="1" indent="-342900"/>
            <a:r>
              <a:rPr lang="en-US" altLang="en-US" sz="1400" dirty="0">
                <a:solidFill>
                  <a:schemeClr val="bg2"/>
                </a:solidFill>
              </a:rPr>
              <a:t>Opened views that might have been closed accidentally</a:t>
            </a:r>
          </a:p>
          <a:p>
            <a:pPr marL="687388" lvl="1" indent="-342900"/>
            <a:r>
              <a:rPr lang="en-US" altLang="en-US" sz="1400" dirty="0">
                <a:solidFill>
                  <a:schemeClr val="bg2"/>
                </a:solidFill>
              </a:rPr>
              <a:t>Worked in Split-screen mode</a:t>
            </a:r>
          </a:p>
          <a:p>
            <a:pPr marL="687388" lvl="1" indent="-342900"/>
            <a:r>
              <a:rPr lang="en-US" altLang="en-US" sz="1400" dirty="0">
                <a:solidFill>
                  <a:schemeClr val="bg2"/>
                </a:solidFill>
              </a:rPr>
              <a:t>Learned a few other IDz editing techniques, utilizing:</a:t>
            </a:r>
          </a:p>
          <a:p>
            <a:pPr marL="995363" lvl="2" indent="-304800"/>
            <a:r>
              <a:rPr lang="en-US" altLang="en-US" sz="1200" b="1" dirty="0">
                <a:solidFill>
                  <a:schemeClr val="bg2"/>
                </a:solidFill>
              </a:rPr>
              <a:t>Outline view</a:t>
            </a:r>
          </a:p>
          <a:p>
            <a:pPr marL="995363" lvl="2" indent="-304800"/>
            <a:r>
              <a:rPr lang="en-US" altLang="en-US" sz="1200" b="1" dirty="0">
                <a:solidFill>
                  <a:schemeClr val="bg2"/>
                </a:solidFill>
              </a:rPr>
              <a:t>Back to/Forward to</a:t>
            </a:r>
          </a:p>
          <a:p>
            <a:pPr marL="995363" lvl="2" indent="-304800"/>
            <a:r>
              <a:rPr lang="en-US" altLang="en-US" sz="1200" b="1" dirty="0">
                <a:solidFill>
                  <a:schemeClr val="bg2"/>
                </a:solidFill>
              </a:rPr>
              <a:t>Bookmarks</a:t>
            </a:r>
          </a:p>
          <a:p>
            <a:pPr marL="995363" lvl="2" indent="-304800"/>
            <a:r>
              <a:rPr lang="en-US" altLang="en-US" sz="1200" b="1" dirty="0">
                <a:solidFill>
                  <a:schemeClr val="bg2"/>
                </a:solidFill>
              </a:rPr>
              <a:t>Task list</a:t>
            </a:r>
          </a:p>
          <a:p>
            <a:pPr marL="995363" lvl="2" indent="-304800"/>
            <a:r>
              <a:rPr lang="en-US" altLang="en-US" sz="1200" b="1" dirty="0">
                <a:solidFill>
                  <a:schemeClr val="bg2"/>
                </a:solidFill>
              </a:rPr>
              <a:t>Local History</a:t>
            </a:r>
          </a:p>
          <a:p>
            <a:pPr marL="995363" lvl="2" indent="-304800"/>
            <a:r>
              <a:rPr lang="en-US" altLang="en-US" sz="1200" b="1" dirty="0">
                <a:solidFill>
                  <a:schemeClr val="bg2"/>
                </a:solidFill>
              </a:rPr>
              <a:t>Remote Error List</a:t>
            </a:r>
          </a:p>
          <a:p>
            <a:pPr marL="995363" lvl="2" indent="-304800"/>
            <a:r>
              <a:rPr lang="en-US" altLang="en-US" sz="1200" b="1" dirty="0">
                <a:solidFill>
                  <a:schemeClr val="bg2"/>
                </a:solidFill>
              </a:rPr>
              <a:t>File Compare</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8002" name="Rectangle 3">
            <a:extLst>
              <a:ext uri="{FF2B5EF4-FFF2-40B4-BE49-F238E27FC236}">
                <a16:creationId xmlns:a16="http://schemas.microsoft.com/office/drawing/2014/main" id="{0FE02972-113D-82DF-96E1-38E27DDA04A5}"/>
              </a:ext>
            </a:extLst>
          </p:cNvPr>
          <p:cNvSpPr>
            <a:spLocks noGrp="1" noChangeArrowheads="1"/>
          </p:cNvSpPr>
          <p:nvPr>
            <p:ph idx="1"/>
          </p:nvPr>
        </p:nvSpPr>
        <p:spPr>
          <a:xfrm>
            <a:off x="1524000" y="1905003"/>
            <a:ext cx="9144000" cy="4492625"/>
          </a:xfrm>
        </p:spPr>
        <p:txBody>
          <a:bodyPr/>
          <a:lstStyle/>
          <a:p>
            <a:pPr marL="381000" indent="-381000" algn="ctr"/>
            <a:r>
              <a:rPr lang="en-US" altLang="en-US" sz="9600" b="1"/>
              <a:t>Backup Slides</a:t>
            </a:r>
            <a:endParaRPr lang="en-US" altLang="en-US" sz="9600" b="1">
              <a:solidFill>
                <a:schemeClr val="bg2"/>
              </a:solidFill>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0050" name="Rectangle 2">
            <a:extLst>
              <a:ext uri="{FF2B5EF4-FFF2-40B4-BE49-F238E27FC236}">
                <a16:creationId xmlns:a16="http://schemas.microsoft.com/office/drawing/2014/main" id="{F788F69C-80F2-92C5-B349-A8F091086557}"/>
              </a:ext>
            </a:extLst>
          </p:cNvPr>
          <p:cNvSpPr>
            <a:spLocks noGrp="1" noChangeArrowheads="1"/>
          </p:cNvSpPr>
          <p:nvPr>
            <p:ph type="title"/>
          </p:nvPr>
        </p:nvSpPr>
        <p:spPr/>
        <p:txBody>
          <a:bodyPr/>
          <a:lstStyle/>
          <a:p>
            <a:pPr eaLnBrk="1" hangingPunct="1"/>
            <a:r>
              <a:rPr lang="en-US" altLang="en-US"/>
              <a:t>Eclipse UI "Freezes"</a:t>
            </a:r>
          </a:p>
        </p:txBody>
      </p:sp>
      <p:sp>
        <p:nvSpPr>
          <p:cNvPr id="122883" name="Rectangle 3">
            <a:extLst>
              <a:ext uri="{FF2B5EF4-FFF2-40B4-BE49-F238E27FC236}">
                <a16:creationId xmlns:a16="http://schemas.microsoft.com/office/drawing/2014/main" id="{BDAA3AD3-8AD8-F3A0-5D8B-5FC8F470DC1C}"/>
              </a:ext>
            </a:extLst>
          </p:cNvPr>
          <p:cNvSpPr>
            <a:spLocks noGrp="1" noChangeArrowheads="1"/>
          </p:cNvSpPr>
          <p:nvPr>
            <p:ph idx="1"/>
          </p:nvPr>
        </p:nvSpPr>
        <p:spPr>
          <a:xfrm>
            <a:off x="1524000" y="685800"/>
            <a:ext cx="9144000" cy="5621338"/>
          </a:xfrm>
        </p:spPr>
        <p:txBody>
          <a:bodyPr/>
          <a:lstStyle/>
          <a:p>
            <a:pPr marL="381000" indent="-381000">
              <a:defRPr/>
            </a:pPr>
            <a:r>
              <a:rPr lang="en-US" altLang="en-US" sz="1800" dirty="0">
                <a:latin typeface="Abadi" panose="020B0604020104020204" pitchFamily="34" charset="0"/>
              </a:rPr>
              <a:t>If your machine is underpowered </a:t>
            </a:r>
            <a:r>
              <a:rPr lang="en-US" altLang="en-US" sz="1600" dirty="0">
                <a:latin typeface="Calibri" panose="020F0502020204030204" pitchFamily="34" charset="0"/>
                <a:cs typeface="Calibri" panose="020F0502020204030204" pitchFamily="34" charset="0"/>
              </a:rPr>
              <a:t>(less than 8 Gigs RAM, etc.) </a:t>
            </a:r>
            <a:r>
              <a:rPr lang="en-US" altLang="en-US" sz="1800" dirty="0">
                <a:latin typeface="Abadi" panose="020B0604020104020204" pitchFamily="34" charset="0"/>
              </a:rPr>
              <a:t>or if you've got lots of memory-hungry apps open, you might experience a lengthy UI (Eclipse) freeze. </a:t>
            </a:r>
            <a:endParaRPr lang="en-US" altLang="en-US" sz="800" dirty="0">
              <a:latin typeface="Abadi" panose="020B0604020104020204" pitchFamily="34" charset="0"/>
            </a:endParaRPr>
          </a:p>
          <a:p>
            <a:pPr marL="381000" indent="-381000">
              <a:defRPr/>
            </a:pPr>
            <a:r>
              <a:rPr lang="en-US" altLang="en-US" sz="1800" dirty="0">
                <a:latin typeface="Abadi" panose="020B0604020104020204" pitchFamily="34" charset="0"/>
              </a:rPr>
              <a:t>Options:</a:t>
            </a:r>
          </a:p>
          <a:p>
            <a:pPr eaLnBrk="1" hangingPunct="1">
              <a:defRPr/>
            </a:pPr>
            <a:r>
              <a:rPr lang="en-US" altLang="en-US" sz="1600" dirty="0">
                <a:latin typeface="Abadi" panose="020B0604020104020204" pitchFamily="34" charset="0"/>
              </a:rPr>
              <a:t>Turn on UI Responsiveness Monitoring - which will write debug information to an "Error Log" file - which should be sent to your IDz Admin                                                                                                    or your company’s I/T team</a:t>
            </a:r>
          </a:p>
          <a:p>
            <a:pPr eaLnBrk="1" hangingPunct="1">
              <a:defRPr/>
            </a:pPr>
            <a:endParaRPr lang="en-US" altLang="en-US" sz="1600" dirty="0">
              <a:latin typeface="Abadi" panose="020B0604020104020204" pitchFamily="34" charset="0"/>
            </a:endParaRPr>
          </a:p>
          <a:p>
            <a:pPr eaLnBrk="1" hangingPunct="1">
              <a:defRPr/>
            </a:pPr>
            <a:endParaRPr lang="en-US" altLang="en-US" sz="1600" dirty="0">
              <a:latin typeface="Abadi" panose="020B0604020104020204" pitchFamily="34" charset="0"/>
            </a:endParaRPr>
          </a:p>
          <a:p>
            <a:pPr>
              <a:defRPr/>
            </a:pPr>
            <a:r>
              <a:rPr lang="en-US" altLang="en-US" sz="1600" dirty="0">
                <a:latin typeface="Abadi" panose="020B0604020104020204" pitchFamily="34" charset="0"/>
              </a:rPr>
              <a:t>If this happens often change the </a:t>
            </a:r>
            <a:r>
              <a:rPr lang="en-US" altLang="en-US" sz="1600" b="1" dirty="0">
                <a:latin typeface="Abadi" panose="020B0604020104020204" pitchFamily="34" charset="0"/>
              </a:rPr>
              <a:t>Autosave</a:t>
            </a:r>
            <a:r>
              <a:rPr lang="en-US" altLang="en-US" sz="1600" dirty="0">
                <a:latin typeface="Abadi" panose="020B0604020104020204" pitchFamily="34" charset="0"/>
              </a:rPr>
              <a:t>                                                                                           option in </a:t>
            </a:r>
            <a:r>
              <a:rPr lang="en-US" altLang="en-US" sz="1600" b="1" dirty="0">
                <a:latin typeface="Abadi" panose="020B0604020104020204" pitchFamily="34" charset="0"/>
              </a:rPr>
              <a:t>Preferences</a:t>
            </a:r>
            <a:r>
              <a:rPr lang="en-US" altLang="en-US" sz="1600" dirty="0">
                <a:latin typeface="Abadi" panose="020B0604020104020204" pitchFamily="34" charset="0"/>
              </a:rPr>
              <a:t>:</a:t>
            </a:r>
          </a:p>
          <a:p>
            <a:pPr eaLnBrk="1" hangingPunct="1">
              <a:defRPr/>
            </a:pPr>
            <a:endParaRPr lang="en-US" altLang="en-US" sz="1600" dirty="0">
              <a:latin typeface="Abadi" panose="020B0604020104020204" pitchFamily="34" charset="0"/>
            </a:endParaRPr>
          </a:p>
        </p:txBody>
      </p:sp>
      <p:pic>
        <p:nvPicPr>
          <p:cNvPr id="130051" name="Picture 1">
            <a:extLst>
              <a:ext uri="{FF2B5EF4-FFF2-40B4-BE49-F238E27FC236}">
                <a16:creationId xmlns:a16="http://schemas.microsoft.com/office/drawing/2014/main" id="{231D36D3-3C9F-53DE-A711-BFF559967B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828803"/>
            <a:ext cx="5183188" cy="456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52" name="Picture 3">
            <a:extLst>
              <a:ext uri="{FF2B5EF4-FFF2-40B4-BE49-F238E27FC236}">
                <a16:creationId xmlns:a16="http://schemas.microsoft.com/office/drawing/2014/main" id="{41044F15-AA51-558A-00F2-A2092C4314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3727453"/>
            <a:ext cx="3962400" cy="312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501" name="Rectangle 24">
            <a:extLst>
              <a:ext uri="{FF2B5EF4-FFF2-40B4-BE49-F238E27FC236}">
                <a16:creationId xmlns:a16="http://schemas.microsoft.com/office/drawing/2014/main" id="{ABB8E680-0A7E-29D4-4647-3F625C0412BA}"/>
              </a:ext>
            </a:extLst>
          </p:cNvPr>
          <p:cNvSpPr>
            <a:spLocks noChangeArrowheads="1"/>
          </p:cNvSpPr>
          <p:nvPr/>
        </p:nvSpPr>
        <p:spPr bwMode="auto">
          <a:xfrm>
            <a:off x="1614488" y="776291"/>
            <a:ext cx="8958262" cy="5621337"/>
          </a:xfrm>
          <a:prstGeom prst="rect">
            <a:avLst/>
          </a:prstGeom>
          <a:noFill/>
          <a:ln>
            <a:noFill/>
          </a:ln>
          <a:effectLst/>
        </p:spPr>
        <p:txBody>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687388" indent="-3429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buFont typeface="Wingdings" panose="05000000000000000000" pitchFamily="2" charset="2"/>
              <a:buNone/>
              <a:defRPr/>
            </a:pPr>
            <a:r>
              <a:rPr lang="en-GB" altLang="en-US" b="0" dirty="0">
                <a:solidFill>
                  <a:srgbClr val="000000"/>
                </a:solidFill>
              </a:rPr>
              <a:t>3270 Data </a:t>
            </a:r>
            <a:r>
              <a:rPr lang="en-GB" altLang="en-US" b="0">
                <a:solidFill>
                  <a:srgbClr val="000000"/>
                </a:solidFill>
              </a:rPr>
              <a:t>Stream products </a:t>
            </a:r>
            <a:endParaRPr lang="en-GB" altLang="en-US" sz="1800" dirty="0">
              <a:solidFill>
                <a:srgbClr val="006699"/>
              </a:solidFill>
            </a:endParaRPr>
          </a:p>
          <a:p>
            <a:pPr lvl="1" eaLnBrk="1" hangingPunct="1">
              <a:buFont typeface="Wingdings" panose="05000000000000000000" pitchFamily="2" charset="2"/>
              <a:buChar char=""/>
              <a:defRPr/>
            </a:pPr>
            <a:r>
              <a:rPr lang="en-GB" altLang="en-US" sz="1800" dirty="0"/>
              <a:t>Integration with TSO/ISPF Application Development tools</a:t>
            </a:r>
            <a:endParaRPr lang="en-US" altLang="en-US" sz="2000" b="0" dirty="0"/>
          </a:p>
          <a:p>
            <a:pPr lvl="1" eaLnBrk="1" hangingPunct="1">
              <a:defRPr/>
            </a:pPr>
            <a:endParaRPr lang="en-US" altLang="en-US" sz="1800" b="0" dirty="0"/>
          </a:p>
          <a:p>
            <a:pPr lvl="1" eaLnBrk="1" hangingPunct="1">
              <a:defRPr/>
            </a:pPr>
            <a:endParaRPr lang="en-US" altLang="en-US" sz="1800" b="0" dirty="0"/>
          </a:p>
          <a:p>
            <a:pPr marL="344488" lvl="1" indent="0" eaLnBrk="1" hangingPunct="1">
              <a:buNone/>
              <a:defRPr/>
            </a:pPr>
            <a:r>
              <a:rPr lang="en-US" altLang="en-US" sz="1800" b="0" dirty="0"/>
              <a:t> </a:t>
            </a:r>
          </a:p>
          <a:p>
            <a:pPr lvl="1" eaLnBrk="1" hangingPunct="1">
              <a:defRPr/>
            </a:pPr>
            <a:endParaRPr lang="en-US" altLang="en-US" sz="1800" b="0" dirty="0"/>
          </a:p>
          <a:p>
            <a:pPr lvl="1" eaLnBrk="1" hangingPunct="1">
              <a:defRPr/>
            </a:pPr>
            <a:endParaRPr lang="en-US" altLang="en-US" sz="1800" b="0" dirty="0"/>
          </a:p>
          <a:p>
            <a:pPr lvl="1" eaLnBrk="1" hangingPunct="1">
              <a:defRPr/>
            </a:pPr>
            <a:endParaRPr lang="en-US" altLang="en-US" sz="1800" b="0" dirty="0"/>
          </a:p>
        </p:txBody>
      </p:sp>
      <p:sp>
        <p:nvSpPr>
          <p:cNvPr id="132099" name="AutoShape 2">
            <a:extLst>
              <a:ext uri="{FF2B5EF4-FFF2-40B4-BE49-F238E27FC236}">
                <a16:creationId xmlns:a16="http://schemas.microsoft.com/office/drawing/2014/main" id="{01293AB8-150C-3CC6-885B-826C9A729147}"/>
              </a:ext>
            </a:extLst>
          </p:cNvPr>
          <p:cNvSpPr>
            <a:spLocks noChangeArrowheads="1"/>
          </p:cNvSpPr>
          <p:nvPr/>
        </p:nvSpPr>
        <p:spPr bwMode="auto">
          <a:xfrm>
            <a:off x="8229600" y="2971800"/>
            <a:ext cx="2362200" cy="2438400"/>
          </a:xfrm>
          <a:prstGeom prst="can">
            <a:avLst>
              <a:gd name="adj" fmla="val 22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Font typeface="Arial" panose="020B0604020202020204" pitchFamily="34" charset="0"/>
              <a:buNone/>
            </a:pPr>
            <a:endParaRPr lang="en-US" altLang="en-US" sz="1800" b="0">
              <a:solidFill>
                <a:srgbClr val="000000"/>
              </a:solidFill>
            </a:endParaRPr>
          </a:p>
        </p:txBody>
      </p:sp>
      <p:sp>
        <p:nvSpPr>
          <p:cNvPr id="252931" name="Text Box 3">
            <a:extLst>
              <a:ext uri="{FF2B5EF4-FFF2-40B4-BE49-F238E27FC236}">
                <a16:creationId xmlns:a16="http://schemas.microsoft.com/office/drawing/2014/main" id="{5F0854EB-1F0E-4143-32DE-2AF8BDF4931A}"/>
              </a:ext>
            </a:extLst>
          </p:cNvPr>
          <p:cNvSpPr txBox="1">
            <a:spLocks noChangeArrowheads="1"/>
          </p:cNvSpPr>
          <p:nvPr/>
        </p:nvSpPr>
        <p:spPr bwMode="auto">
          <a:xfrm>
            <a:off x="8534403" y="3092450"/>
            <a:ext cx="1928733" cy="2123658"/>
          </a:xfrm>
          <a:prstGeom prst="rect">
            <a:avLst/>
          </a:prstGeom>
          <a:noFill/>
          <a:ln>
            <a:noFill/>
          </a:ln>
          <a:effectLst/>
        </p:spPr>
        <p:txBody>
          <a:bodyPr wrap="none">
            <a:spAutoFit/>
          </a:bodyPr>
          <a:lstStyle>
            <a:lvl1pPr defTabSz="457200">
              <a:defRPr>
                <a:solidFill>
                  <a:schemeClr val="tx1"/>
                </a:solidFill>
                <a:latin typeface="Arial" charset="0"/>
              </a:defRPr>
            </a:lvl1pPr>
            <a:lvl2pPr marL="742950" indent="-285750" defTabSz="457200">
              <a:defRPr>
                <a:solidFill>
                  <a:schemeClr val="tx1"/>
                </a:solidFill>
                <a:latin typeface="Arial" charset="0"/>
              </a:defRPr>
            </a:lvl2pPr>
            <a:lvl3pPr marL="1143000" indent="-228600" defTabSz="457200">
              <a:defRPr>
                <a:solidFill>
                  <a:schemeClr val="tx1"/>
                </a:solidFill>
                <a:latin typeface="Arial" charset="0"/>
              </a:defRPr>
            </a:lvl3pPr>
            <a:lvl4pPr marL="1600200" indent="-228600" defTabSz="457200">
              <a:defRPr>
                <a:solidFill>
                  <a:schemeClr val="tx1"/>
                </a:solidFill>
                <a:latin typeface="Arial" charset="0"/>
              </a:defRPr>
            </a:lvl4pPr>
            <a:lvl5pPr marL="2057400" indent="-228600" defTabSz="4572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eaLnBrk="1" hangingPunct="1">
              <a:defRPr/>
            </a:pPr>
            <a:r>
              <a:rPr lang="en-US" sz="1800" dirty="0">
                <a:solidFill>
                  <a:srgbClr val="000000"/>
                </a:solidFill>
                <a:effectLst>
                  <a:outerShdw blurRad="38100" dist="38100" dir="2700000" algn="tl">
                    <a:srgbClr val="C0C0C0"/>
                  </a:outerShdw>
                </a:effectLst>
              </a:rPr>
              <a:t>MVS Resources</a:t>
            </a:r>
          </a:p>
          <a:p>
            <a:pPr eaLnBrk="1" hangingPunct="1">
              <a:defRPr/>
            </a:pPr>
            <a:endParaRPr lang="en-US" sz="1600" dirty="0">
              <a:solidFill>
                <a:srgbClr val="000000"/>
              </a:solidFill>
              <a:effectLst>
                <a:outerShdw blurRad="38100" dist="38100" dir="2700000" algn="tl">
                  <a:srgbClr val="C0C0C0"/>
                </a:outerShdw>
              </a:effectLst>
            </a:endParaRPr>
          </a:p>
          <a:p>
            <a:pPr eaLnBrk="1" hangingPunct="1">
              <a:buFontTx/>
              <a:buChar char="•"/>
              <a:defRPr/>
            </a:pPr>
            <a:r>
              <a:rPr lang="en-US" sz="1400" dirty="0">
                <a:solidFill>
                  <a:srgbClr val="000000"/>
                </a:solidFill>
                <a:effectLst>
                  <a:outerShdw blurRad="38100" dist="38100" dir="2700000" algn="tl">
                    <a:srgbClr val="C0C0C0"/>
                  </a:outerShdw>
                </a:effectLst>
              </a:rPr>
              <a:t>  z/OS Datasets</a:t>
            </a:r>
          </a:p>
          <a:p>
            <a:pPr eaLnBrk="1" hangingPunct="1">
              <a:buFontTx/>
              <a:buChar char="•"/>
              <a:defRPr/>
            </a:pPr>
            <a:r>
              <a:rPr lang="en-US" sz="1400" dirty="0">
                <a:solidFill>
                  <a:srgbClr val="000000"/>
                </a:solidFill>
                <a:effectLst>
                  <a:outerShdw blurRad="38100" dist="38100" dir="2700000" algn="tl">
                    <a:srgbClr val="C0C0C0"/>
                  </a:outerShdw>
                </a:effectLst>
              </a:rPr>
              <a:t>  JES</a:t>
            </a:r>
          </a:p>
          <a:p>
            <a:pPr eaLnBrk="1" hangingPunct="1">
              <a:buFontTx/>
              <a:buChar char="•"/>
              <a:defRPr/>
            </a:pPr>
            <a:r>
              <a:rPr lang="en-US" sz="1400" dirty="0">
                <a:solidFill>
                  <a:srgbClr val="000000"/>
                </a:solidFill>
                <a:effectLst>
                  <a:outerShdw blurRad="38100" dist="38100" dir="2700000" algn="tl">
                    <a:srgbClr val="C0C0C0"/>
                  </a:outerShdw>
                </a:effectLst>
              </a:rPr>
              <a:t>  TSO</a:t>
            </a:r>
          </a:p>
          <a:p>
            <a:pPr eaLnBrk="1" hangingPunct="1">
              <a:buFontTx/>
              <a:buChar char="•"/>
              <a:defRPr/>
            </a:pPr>
            <a:r>
              <a:rPr lang="en-US" sz="1400" dirty="0">
                <a:solidFill>
                  <a:srgbClr val="000000"/>
                </a:solidFill>
                <a:effectLst>
                  <a:outerShdw blurRad="38100" dist="38100" dir="2700000" algn="tl">
                    <a:srgbClr val="C0C0C0"/>
                  </a:outerShdw>
                </a:effectLst>
              </a:rPr>
              <a:t>  CICS Region</a:t>
            </a:r>
          </a:p>
          <a:p>
            <a:pPr eaLnBrk="1" hangingPunct="1">
              <a:buFontTx/>
              <a:buChar char="•"/>
              <a:defRPr/>
            </a:pPr>
            <a:r>
              <a:rPr lang="en-US" sz="1400" dirty="0">
                <a:solidFill>
                  <a:srgbClr val="000000"/>
                </a:solidFill>
                <a:effectLst>
                  <a:outerShdw blurRad="38100" dist="38100" dir="2700000" algn="tl">
                    <a:srgbClr val="C0C0C0"/>
                  </a:outerShdw>
                </a:effectLst>
              </a:rPr>
              <a:t>  IMS Region</a:t>
            </a:r>
          </a:p>
          <a:p>
            <a:pPr eaLnBrk="1" hangingPunct="1">
              <a:buFontTx/>
              <a:buChar char="•"/>
              <a:defRPr/>
            </a:pPr>
            <a:r>
              <a:rPr lang="en-US" sz="1400" dirty="0">
                <a:solidFill>
                  <a:srgbClr val="000000"/>
                </a:solidFill>
                <a:effectLst>
                  <a:outerShdw blurRad="38100" dist="38100" dir="2700000" algn="tl">
                    <a:srgbClr val="C0C0C0"/>
                  </a:outerShdw>
                </a:effectLst>
              </a:rPr>
              <a:t>  SCM</a:t>
            </a:r>
          </a:p>
          <a:p>
            <a:pPr eaLnBrk="1" hangingPunct="1">
              <a:buFontTx/>
              <a:buChar char="•"/>
              <a:defRPr/>
            </a:pPr>
            <a:r>
              <a:rPr lang="en-US" sz="1400" dirty="0">
                <a:solidFill>
                  <a:srgbClr val="000000"/>
                </a:solidFill>
                <a:effectLst>
                  <a:outerShdw blurRad="38100" dist="38100" dir="2700000" algn="tl">
                    <a:srgbClr val="C0C0C0"/>
                  </a:outerShdw>
                </a:effectLst>
              </a:rPr>
              <a:t>  CLISTs/REXX</a:t>
            </a:r>
          </a:p>
        </p:txBody>
      </p:sp>
      <p:sp>
        <p:nvSpPr>
          <p:cNvPr id="132101" name="Rectangle 4">
            <a:extLst>
              <a:ext uri="{FF2B5EF4-FFF2-40B4-BE49-F238E27FC236}">
                <a16:creationId xmlns:a16="http://schemas.microsoft.com/office/drawing/2014/main" id="{84F98990-87D2-0ACF-A27F-9F4DF812BBAC}"/>
              </a:ext>
            </a:extLst>
          </p:cNvPr>
          <p:cNvSpPr>
            <a:spLocks noGrp="1" noChangeArrowheads="1"/>
          </p:cNvSpPr>
          <p:nvPr>
            <p:ph type="title" idx="4294967295"/>
          </p:nvPr>
        </p:nvSpPr>
        <p:spPr>
          <a:xfrm>
            <a:off x="0" y="228600"/>
            <a:ext cx="8474075" cy="622300"/>
          </a:xfrm>
          <a:extLst>
            <a:ext uri="{909E8E84-426E-40DD-AFC4-6F175D3DCCD1}">
              <a14:hiddenFill xmlns:a14="http://schemas.microsoft.com/office/drawing/2010/main">
                <a:solidFill>
                  <a:srgbClr val="7889FB"/>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sz="2500"/>
              <a:t>Emulation Architecture</a:t>
            </a:r>
          </a:p>
        </p:txBody>
      </p:sp>
      <p:sp>
        <p:nvSpPr>
          <p:cNvPr id="132102" name="laptop">
            <a:extLst>
              <a:ext uri="{FF2B5EF4-FFF2-40B4-BE49-F238E27FC236}">
                <a16:creationId xmlns:a16="http://schemas.microsoft.com/office/drawing/2014/main" id="{D155148A-2728-1FA6-5177-4334B5242CAD}"/>
              </a:ext>
            </a:extLst>
          </p:cNvPr>
          <p:cNvSpPr>
            <a:spLocks noEditPoints="1" noChangeArrowheads="1"/>
          </p:cNvSpPr>
          <p:nvPr/>
        </p:nvSpPr>
        <p:spPr bwMode="auto">
          <a:xfrm>
            <a:off x="2133600" y="1906588"/>
            <a:ext cx="2057400" cy="1752600"/>
          </a:xfrm>
          <a:custGeom>
            <a:avLst/>
            <a:gdLst>
              <a:gd name="T0" fmla="*/ 2147483646 w 21600"/>
              <a:gd name="T1" fmla="*/ 0 h 21600"/>
              <a:gd name="T2" fmla="*/ 2147483646 w 21600"/>
              <a:gd name="T3" fmla="*/ 2147483646 h 21600"/>
              <a:gd name="T4" fmla="*/ 2147483646 w 21600"/>
              <a:gd name="T5" fmla="*/ 0 h 21600"/>
              <a:gd name="T6" fmla="*/ 2147483646 w 21600"/>
              <a:gd name="T7" fmla="*/ 2147483646 h 21600"/>
              <a:gd name="T8" fmla="*/ 2147483646 w 21600"/>
              <a:gd name="T9" fmla="*/ 0 h 21600"/>
              <a:gd name="T10" fmla="*/ 2147483646 w 21600"/>
              <a:gd name="T11" fmla="*/ 2147483646 h 21600"/>
              <a:gd name="T12" fmla="*/ 0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sp>
        <p:nvSpPr>
          <p:cNvPr id="132103" name="mainfrm">
            <a:extLst>
              <a:ext uri="{FF2B5EF4-FFF2-40B4-BE49-F238E27FC236}">
                <a16:creationId xmlns:a16="http://schemas.microsoft.com/office/drawing/2014/main" id="{14BAC54A-DB62-241D-730A-26CD9FC00188}"/>
              </a:ext>
            </a:extLst>
          </p:cNvPr>
          <p:cNvSpPr>
            <a:spLocks noEditPoints="1" noChangeArrowheads="1"/>
          </p:cNvSpPr>
          <p:nvPr/>
        </p:nvSpPr>
        <p:spPr bwMode="auto">
          <a:xfrm>
            <a:off x="4419600" y="3276600"/>
            <a:ext cx="3505200" cy="2590800"/>
          </a:xfrm>
          <a:custGeom>
            <a:avLst/>
            <a:gdLst>
              <a:gd name="T0" fmla="*/ 0 w 21600"/>
              <a:gd name="T1" fmla="*/ 0 h 21600"/>
              <a:gd name="T2" fmla="*/ 2147483646 w 21600"/>
              <a:gd name="T3" fmla="*/ 0 h 21600"/>
              <a:gd name="T4" fmla="*/ 2147483646 w 21600"/>
              <a:gd name="T5" fmla="*/ 0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0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32 w 21600"/>
              <a:gd name="T25" fmla="*/ 22174 h 21600"/>
              <a:gd name="T26" fmla="*/ 21579 w 21600"/>
              <a:gd name="T27" fmla="*/ 279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21600" y="10885"/>
                </a:moveTo>
                <a:lnTo>
                  <a:pt x="21600" y="0"/>
                </a:lnTo>
                <a:lnTo>
                  <a:pt x="10634" y="0"/>
                </a:lnTo>
                <a:lnTo>
                  <a:pt x="0" y="0"/>
                </a:lnTo>
                <a:lnTo>
                  <a:pt x="0" y="10885"/>
                </a:lnTo>
                <a:lnTo>
                  <a:pt x="0" y="19729"/>
                </a:lnTo>
                <a:lnTo>
                  <a:pt x="1163" y="19729"/>
                </a:lnTo>
                <a:lnTo>
                  <a:pt x="1163" y="21600"/>
                </a:lnTo>
                <a:lnTo>
                  <a:pt x="10800" y="21600"/>
                </a:lnTo>
                <a:lnTo>
                  <a:pt x="20603" y="21600"/>
                </a:lnTo>
                <a:lnTo>
                  <a:pt x="20603" y="19729"/>
                </a:lnTo>
                <a:lnTo>
                  <a:pt x="21600" y="19729"/>
                </a:lnTo>
                <a:lnTo>
                  <a:pt x="21600" y="10885"/>
                </a:lnTo>
                <a:close/>
              </a:path>
              <a:path w="21600" h="21600" extrusionOk="0">
                <a:moveTo>
                  <a:pt x="1163" y="19729"/>
                </a:moveTo>
                <a:lnTo>
                  <a:pt x="4320" y="19729"/>
                </a:lnTo>
                <a:lnTo>
                  <a:pt x="16449" y="19729"/>
                </a:lnTo>
                <a:lnTo>
                  <a:pt x="20603" y="19729"/>
                </a:lnTo>
                <a:lnTo>
                  <a:pt x="1163" y="19729"/>
                </a:lnTo>
                <a:moveTo>
                  <a:pt x="1495" y="2381"/>
                </a:moveTo>
                <a:lnTo>
                  <a:pt x="2160" y="2381"/>
                </a:lnTo>
                <a:lnTo>
                  <a:pt x="4985" y="2381"/>
                </a:lnTo>
                <a:lnTo>
                  <a:pt x="5982" y="2381"/>
                </a:lnTo>
                <a:lnTo>
                  <a:pt x="1495" y="2381"/>
                </a:lnTo>
                <a:lnTo>
                  <a:pt x="1495" y="3402"/>
                </a:lnTo>
                <a:lnTo>
                  <a:pt x="2160" y="3402"/>
                </a:lnTo>
                <a:lnTo>
                  <a:pt x="4985" y="3402"/>
                </a:lnTo>
                <a:lnTo>
                  <a:pt x="5982" y="3402"/>
                </a:lnTo>
                <a:lnTo>
                  <a:pt x="1495" y="3402"/>
                </a:lnTo>
                <a:lnTo>
                  <a:pt x="1495" y="4422"/>
                </a:lnTo>
                <a:lnTo>
                  <a:pt x="2160" y="4422"/>
                </a:lnTo>
                <a:lnTo>
                  <a:pt x="4985" y="4422"/>
                </a:lnTo>
                <a:lnTo>
                  <a:pt x="5982" y="4422"/>
                </a:lnTo>
                <a:lnTo>
                  <a:pt x="1495" y="4422"/>
                </a:lnTo>
                <a:lnTo>
                  <a:pt x="1495" y="5443"/>
                </a:lnTo>
                <a:lnTo>
                  <a:pt x="2160" y="5443"/>
                </a:lnTo>
                <a:lnTo>
                  <a:pt x="4985" y="5443"/>
                </a:lnTo>
                <a:lnTo>
                  <a:pt x="5982" y="5443"/>
                </a:lnTo>
                <a:lnTo>
                  <a:pt x="1495" y="5443"/>
                </a:lnTo>
                <a:lnTo>
                  <a:pt x="1495" y="6463"/>
                </a:lnTo>
                <a:lnTo>
                  <a:pt x="2160" y="6463"/>
                </a:lnTo>
                <a:lnTo>
                  <a:pt x="4985" y="6463"/>
                </a:lnTo>
                <a:lnTo>
                  <a:pt x="5982" y="6463"/>
                </a:lnTo>
                <a:lnTo>
                  <a:pt x="1495" y="6463"/>
                </a:lnTo>
                <a:lnTo>
                  <a:pt x="1495" y="7483"/>
                </a:lnTo>
                <a:lnTo>
                  <a:pt x="2160" y="7483"/>
                </a:lnTo>
                <a:lnTo>
                  <a:pt x="4985" y="7483"/>
                </a:lnTo>
                <a:lnTo>
                  <a:pt x="5982" y="7483"/>
                </a:lnTo>
                <a:lnTo>
                  <a:pt x="1495" y="7483"/>
                </a:lnTo>
                <a:lnTo>
                  <a:pt x="1495" y="8504"/>
                </a:lnTo>
                <a:lnTo>
                  <a:pt x="2160" y="8504"/>
                </a:lnTo>
                <a:lnTo>
                  <a:pt x="4985" y="8504"/>
                </a:lnTo>
                <a:lnTo>
                  <a:pt x="5982" y="8504"/>
                </a:lnTo>
                <a:lnTo>
                  <a:pt x="1495" y="8504"/>
                </a:lnTo>
                <a:lnTo>
                  <a:pt x="1495" y="9524"/>
                </a:lnTo>
                <a:lnTo>
                  <a:pt x="2160" y="9524"/>
                </a:lnTo>
                <a:lnTo>
                  <a:pt x="4985" y="9524"/>
                </a:lnTo>
                <a:lnTo>
                  <a:pt x="5982" y="9524"/>
                </a:lnTo>
                <a:lnTo>
                  <a:pt x="1495" y="9524"/>
                </a:lnTo>
                <a:lnTo>
                  <a:pt x="1495" y="10545"/>
                </a:lnTo>
                <a:lnTo>
                  <a:pt x="2160" y="10545"/>
                </a:lnTo>
                <a:lnTo>
                  <a:pt x="4985" y="10545"/>
                </a:lnTo>
                <a:lnTo>
                  <a:pt x="5982" y="10545"/>
                </a:lnTo>
                <a:lnTo>
                  <a:pt x="1495" y="10545"/>
                </a:lnTo>
                <a:lnTo>
                  <a:pt x="1495" y="11565"/>
                </a:lnTo>
                <a:lnTo>
                  <a:pt x="2160" y="11565"/>
                </a:lnTo>
                <a:lnTo>
                  <a:pt x="4985" y="11565"/>
                </a:lnTo>
                <a:lnTo>
                  <a:pt x="5982" y="11565"/>
                </a:lnTo>
                <a:lnTo>
                  <a:pt x="1495" y="11565"/>
                </a:lnTo>
                <a:lnTo>
                  <a:pt x="1495" y="12586"/>
                </a:lnTo>
                <a:lnTo>
                  <a:pt x="2160" y="12586"/>
                </a:lnTo>
                <a:lnTo>
                  <a:pt x="4985" y="12586"/>
                </a:lnTo>
                <a:lnTo>
                  <a:pt x="5982" y="12586"/>
                </a:lnTo>
                <a:lnTo>
                  <a:pt x="1495" y="12586"/>
                </a:lnTo>
                <a:lnTo>
                  <a:pt x="1495" y="13606"/>
                </a:lnTo>
                <a:lnTo>
                  <a:pt x="2160" y="13606"/>
                </a:lnTo>
                <a:lnTo>
                  <a:pt x="4985" y="13606"/>
                </a:lnTo>
                <a:lnTo>
                  <a:pt x="5982" y="13606"/>
                </a:lnTo>
                <a:lnTo>
                  <a:pt x="1495" y="13606"/>
                </a:lnTo>
                <a:lnTo>
                  <a:pt x="1495" y="14627"/>
                </a:lnTo>
                <a:lnTo>
                  <a:pt x="2160" y="14627"/>
                </a:lnTo>
                <a:lnTo>
                  <a:pt x="4985" y="14627"/>
                </a:lnTo>
                <a:lnTo>
                  <a:pt x="5982" y="14627"/>
                </a:lnTo>
                <a:lnTo>
                  <a:pt x="1495" y="14627"/>
                </a:lnTo>
                <a:lnTo>
                  <a:pt x="1495" y="15647"/>
                </a:lnTo>
                <a:lnTo>
                  <a:pt x="2160" y="15647"/>
                </a:lnTo>
                <a:lnTo>
                  <a:pt x="4985" y="15647"/>
                </a:lnTo>
                <a:lnTo>
                  <a:pt x="5982" y="15647"/>
                </a:lnTo>
                <a:lnTo>
                  <a:pt x="1495" y="15647"/>
                </a:lnTo>
                <a:lnTo>
                  <a:pt x="1495" y="16668"/>
                </a:lnTo>
                <a:lnTo>
                  <a:pt x="2160" y="16668"/>
                </a:lnTo>
                <a:lnTo>
                  <a:pt x="4985" y="16668"/>
                </a:lnTo>
                <a:lnTo>
                  <a:pt x="5982" y="16668"/>
                </a:lnTo>
                <a:lnTo>
                  <a:pt x="1495" y="16668"/>
                </a:lnTo>
                <a:lnTo>
                  <a:pt x="1495" y="17688"/>
                </a:lnTo>
                <a:lnTo>
                  <a:pt x="2160" y="17688"/>
                </a:lnTo>
                <a:lnTo>
                  <a:pt x="4985" y="17688"/>
                </a:lnTo>
                <a:lnTo>
                  <a:pt x="5982" y="17688"/>
                </a:lnTo>
                <a:lnTo>
                  <a:pt x="1495" y="17688"/>
                </a:lnTo>
                <a:moveTo>
                  <a:pt x="1994" y="19729"/>
                </a:moveTo>
                <a:lnTo>
                  <a:pt x="1994" y="20069"/>
                </a:lnTo>
                <a:lnTo>
                  <a:pt x="1994" y="21260"/>
                </a:lnTo>
                <a:lnTo>
                  <a:pt x="1994" y="21600"/>
                </a:lnTo>
                <a:lnTo>
                  <a:pt x="1994" y="19729"/>
                </a:lnTo>
                <a:lnTo>
                  <a:pt x="2658" y="19729"/>
                </a:lnTo>
                <a:lnTo>
                  <a:pt x="2658" y="20069"/>
                </a:lnTo>
                <a:lnTo>
                  <a:pt x="2658" y="21260"/>
                </a:lnTo>
                <a:lnTo>
                  <a:pt x="2658" y="21600"/>
                </a:lnTo>
                <a:lnTo>
                  <a:pt x="2658" y="19729"/>
                </a:lnTo>
                <a:lnTo>
                  <a:pt x="3489" y="19729"/>
                </a:lnTo>
                <a:lnTo>
                  <a:pt x="3489" y="20069"/>
                </a:lnTo>
                <a:lnTo>
                  <a:pt x="3489" y="21260"/>
                </a:lnTo>
                <a:lnTo>
                  <a:pt x="3489" y="21600"/>
                </a:lnTo>
                <a:lnTo>
                  <a:pt x="3489" y="19729"/>
                </a:lnTo>
                <a:lnTo>
                  <a:pt x="4320" y="19729"/>
                </a:lnTo>
                <a:lnTo>
                  <a:pt x="4320" y="20069"/>
                </a:lnTo>
                <a:lnTo>
                  <a:pt x="4320" y="21260"/>
                </a:lnTo>
                <a:lnTo>
                  <a:pt x="4320" y="21600"/>
                </a:lnTo>
                <a:lnTo>
                  <a:pt x="4320" y="19729"/>
                </a:lnTo>
                <a:lnTo>
                  <a:pt x="5151" y="19729"/>
                </a:lnTo>
                <a:lnTo>
                  <a:pt x="5151" y="20069"/>
                </a:lnTo>
                <a:lnTo>
                  <a:pt x="5151" y="21260"/>
                </a:lnTo>
                <a:lnTo>
                  <a:pt x="5151" y="21600"/>
                </a:lnTo>
                <a:lnTo>
                  <a:pt x="5151" y="19729"/>
                </a:lnTo>
                <a:lnTo>
                  <a:pt x="5982" y="19729"/>
                </a:lnTo>
                <a:lnTo>
                  <a:pt x="5982" y="20069"/>
                </a:lnTo>
                <a:lnTo>
                  <a:pt x="5982" y="21260"/>
                </a:lnTo>
                <a:lnTo>
                  <a:pt x="5982" y="21600"/>
                </a:lnTo>
                <a:lnTo>
                  <a:pt x="5982" y="19729"/>
                </a:lnTo>
                <a:lnTo>
                  <a:pt x="6812" y="19729"/>
                </a:lnTo>
                <a:lnTo>
                  <a:pt x="6812" y="20069"/>
                </a:lnTo>
                <a:lnTo>
                  <a:pt x="6812" y="21260"/>
                </a:lnTo>
                <a:lnTo>
                  <a:pt x="6812" y="21600"/>
                </a:lnTo>
                <a:lnTo>
                  <a:pt x="6812" y="19729"/>
                </a:lnTo>
                <a:lnTo>
                  <a:pt x="7643" y="19729"/>
                </a:lnTo>
                <a:lnTo>
                  <a:pt x="7643" y="20069"/>
                </a:lnTo>
                <a:lnTo>
                  <a:pt x="7643" y="21260"/>
                </a:lnTo>
                <a:lnTo>
                  <a:pt x="7643" y="21600"/>
                </a:lnTo>
                <a:lnTo>
                  <a:pt x="7643" y="19729"/>
                </a:lnTo>
                <a:lnTo>
                  <a:pt x="8474" y="19729"/>
                </a:lnTo>
                <a:lnTo>
                  <a:pt x="8474" y="20069"/>
                </a:lnTo>
                <a:lnTo>
                  <a:pt x="8474" y="21260"/>
                </a:lnTo>
                <a:lnTo>
                  <a:pt x="8474" y="21600"/>
                </a:lnTo>
                <a:lnTo>
                  <a:pt x="8474" y="19729"/>
                </a:lnTo>
                <a:lnTo>
                  <a:pt x="9305" y="19729"/>
                </a:lnTo>
                <a:lnTo>
                  <a:pt x="9305" y="20069"/>
                </a:lnTo>
                <a:lnTo>
                  <a:pt x="9305" y="21260"/>
                </a:lnTo>
                <a:lnTo>
                  <a:pt x="9305" y="21600"/>
                </a:lnTo>
                <a:lnTo>
                  <a:pt x="9305" y="19729"/>
                </a:lnTo>
                <a:lnTo>
                  <a:pt x="10135" y="19729"/>
                </a:lnTo>
                <a:lnTo>
                  <a:pt x="10135" y="20069"/>
                </a:lnTo>
                <a:lnTo>
                  <a:pt x="10135" y="21260"/>
                </a:lnTo>
                <a:lnTo>
                  <a:pt x="10135" y="21600"/>
                </a:lnTo>
                <a:lnTo>
                  <a:pt x="10135" y="19729"/>
                </a:lnTo>
                <a:lnTo>
                  <a:pt x="10966" y="19729"/>
                </a:lnTo>
                <a:lnTo>
                  <a:pt x="10966" y="20069"/>
                </a:lnTo>
                <a:lnTo>
                  <a:pt x="10966" y="21260"/>
                </a:lnTo>
                <a:lnTo>
                  <a:pt x="10966" y="21600"/>
                </a:lnTo>
                <a:lnTo>
                  <a:pt x="10966" y="19729"/>
                </a:lnTo>
                <a:lnTo>
                  <a:pt x="11797" y="19729"/>
                </a:lnTo>
                <a:lnTo>
                  <a:pt x="11797" y="20069"/>
                </a:lnTo>
                <a:lnTo>
                  <a:pt x="11797" y="21260"/>
                </a:lnTo>
                <a:lnTo>
                  <a:pt x="11797" y="21600"/>
                </a:lnTo>
                <a:lnTo>
                  <a:pt x="11797" y="19729"/>
                </a:lnTo>
                <a:lnTo>
                  <a:pt x="12462" y="19729"/>
                </a:lnTo>
                <a:lnTo>
                  <a:pt x="12462" y="20069"/>
                </a:lnTo>
                <a:lnTo>
                  <a:pt x="12462" y="21260"/>
                </a:lnTo>
                <a:lnTo>
                  <a:pt x="12462" y="21600"/>
                </a:lnTo>
                <a:lnTo>
                  <a:pt x="12462" y="19729"/>
                </a:lnTo>
                <a:lnTo>
                  <a:pt x="13292" y="19729"/>
                </a:lnTo>
                <a:lnTo>
                  <a:pt x="13292" y="20069"/>
                </a:lnTo>
                <a:lnTo>
                  <a:pt x="13292" y="21260"/>
                </a:lnTo>
                <a:lnTo>
                  <a:pt x="13292" y="21600"/>
                </a:lnTo>
                <a:lnTo>
                  <a:pt x="13292" y="19729"/>
                </a:lnTo>
                <a:lnTo>
                  <a:pt x="14123" y="19729"/>
                </a:lnTo>
                <a:lnTo>
                  <a:pt x="14123" y="20069"/>
                </a:lnTo>
                <a:lnTo>
                  <a:pt x="14123" y="21260"/>
                </a:lnTo>
                <a:lnTo>
                  <a:pt x="14123" y="21600"/>
                </a:lnTo>
                <a:lnTo>
                  <a:pt x="14123" y="19729"/>
                </a:lnTo>
                <a:lnTo>
                  <a:pt x="14954" y="19729"/>
                </a:lnTo>
                <a:lnTo>
                  <a:pt x="14954" y="20069"/>
                </a:lnTo>
                <a:lnTo>
                  <a:pt x="14954" y="21260"/>
                </a:lnTo>
                <a:lnTo>
                  <a:pt x="14954" y="21600"/>
                </a:lnTo>
                <a:lnTo>
                  <a:pt x="14954" y="19729"/>
                </a:lnTo>
                <a:lnTo>
                  <a:pt x="15785" y="19729"/>
                </a:lnTo>
                <a:lnTo>
                  <a:pt x="15785" y="20069"/>
                </a:lnTo>
                <a:lnTo>
                  <a:pt x="15785" y="21260"/>
                </a:lnTo>
                <a:lnTo>
                  <a:pt x="15785" y="21600"/>
                </a:lnTo>
                <a:lnTo>
                  <a:pt x="15785" y="19729"/>
                </a:lnTo>
                <a:lnTo>
                  <a:pt x="16615" y="19729"/>
                </a:lnTo>
                <a:lnTo>
                  <a:pt x="16615" y="20069"/>
                </a:lnTo>
                <a:lnTo>
                  <a:pt x="16615" y="21260"/>
                </a:lnTo>
                <a:lnTo>
                  <a:pt x="16615" y="21600"/>
                </a:lnTo>
                <a:lnTo>
                  <a:pt x="16615" y="19729"/>
                </a:lnTo>
                <a:lnTo>
                  <a:pt x="17446" y="19729"/>
                </a:lnTo>
                <a:lnTo>
                  <a:pt x="17446" y="20069"/>
                </a:lnTo>
                <a:lnTo>
                  <a:pt x="17446" y="21260"/>
                </a:lnTo>
                <a:lnTo>
                  <a:pt x="17446" y="21600"/>
                </a:lnTo>
                <a:lnTo>
                  <a:pt x="17446" y="19729"/>
                </a:lnTo>
                <a:lnTo>
                  <a:pt x="18277" y="19729"/>
                </a:lnTo>
                <a:lnTo>
                  <a:pt x="18277" y="20069"/>
                </a:lnTo>
                <a:lnTo>
                  <a:pt x="18277" y="21260"/>
                </a:lnTo>
                <a:lnTo>
                  <a:pt x="18277" y="21600"/>
                </a:lnTo>
                <a:lnTo>
                  <a:pt x="18277" y="19729"/>
                </a:lnTo>
                <a:lnTo>
                  <a:pt x="19108" y="19729"/>
                </a:lnTo>
                <a:lnTo>
                  <a:pt x="19108" y="20069"/>
                </a:lnTo>
                <a:lnTo>
                  <a:pt x="19108" y="21260"/>
                </a:lnTo>
                <a:lnTo>
                  <a:pt x="19108" y="21600"/>
                </a:lnTo>
                <a:lnTo>
                  <a:pt x="19108" y="19729"/>
                </a:lnTo>
                <a:lnTo>
                  <a:pt x="19938" y="19729"/>
                </a:lnTo>
                <a:lnTo>
                  <a:pt x="19938" y="20069"/>
                </a:lnTo>
                <a:lnTo>
                  <a:pt x="19938" y="21260"/>
                </a:lnTo>
                <a:lnTo>
                  <a:pt x="19938" y="21600"/>
                </a:lnTo>
                <a:lnTo>
                  <a:pt x="19938" y="19729"/>
                </a:lnTo>
                <a:moveTo>
                  <a:pt x="1495" y="1531"/>
                </a:moveTo>
                <a:lnTo>
                  <a:pt x="5982" y="1531"/>
                </a:lnTo>
                <a:lnTo>
                  <a:pt x="5982" y="18539"/>
                </a:lnTo>
                <a:lnTo>
                  <a:pt x="1495" y="18539"/>
                </a:lnTo>
                <a:lnTo>
                  <a:pt x="1495" y="1531"/>
                </a:lnTo>
                <a:moveTo>
                  <a:pt x="7311" y="1531"/>
                </a:moveTo>
                <a:lnTo>
                  <a:pt x="7975" y="1531"/>
                </a:lnTo>
                <a:lnTo>
                  <a:pt x="7975" y="8334"/>
                </a:lnTo>
                <a:lnTo>
                  <a:pt x="7311" y="8334"/>
                </a:lnTo>
                <a:lnTo>
                  <a:pt x="7311" y="1531"/>
                </a:lnTo>
                <a:moveTo>
                  <a:pt x="7145" y="9865"/>
                </a:moveTo>
                <a:lnTo>
                  <a:pt x="8142" y="9865"/>
                </a:lnTo>
                <a:lnTo>
                  <a:pt x="8142" y="10715"/>
                </a:lnTo>
                <a:lnTo>
                  <a:pt x="7145" y="10715"/>
                </a:lnTo>
                <a:lnTo>
                  <a:pt x="7145" y="9865"/>
                </a:lnTo>
                <a:moveTo>
                  <a:pt x="8972" y="1531"/>
                </a:moveTo>
                <a:lnTo>
                  <a:pt x="12462" y="1531"/>
                </a:lnTo>
                <a:lnTo>
                  <a:pt x="12462" y="5443"/>
                </a:lnTo>
                <a:lnTo>
                  <a:pt x="8972" y="5443"/>
                </a:lnTo>
                <a:lnTo>
                  <a:pt x="8972" y="1531"/>
                </a:lnTo>
                <a:moveTo>
                  <a:pt x="13625" y="1531"/>
                </a:moveTo>
                <a:lnTo>
                  <a:pt x="20271" y="1531"/>
                </a:lnTo>
                <a:lnTo>
                  <a:pt x="20271" y="5443"/>
                </a:lnTo>
                <a:lnTo>
                  <a:pt x="13625" y="5443"/>
                </a:lnTo>
                <a:lnTo>
                  <a:pt x="13625" y="1531"/>
                </a:lnTo>
                <a:moveTo>
                  <a:pt x="18609" y="6463"/>
                </a:moveTo>
                <a:lnTo>
                  <a:pt x="20437" y="6463"/>
                </a:lnTo>
                <a:lnTo>
                  <a:pt x="20437" y="10885"/>
                </a:lnTo>
                <a:lnTo>
                  <a:pt x="18609" y="10885"/>
                </a:lnTo>
                <a:lnTo>
                  <a:pt x="18609" y="6463"/>
                </a:lnTo>
              </a:path>
            </a:pathLst>
          </a:custGeom>
          <a:solidFill>
            <a:srgbClr val="C0C0C0"/>
          </a:solidFill>
          <a:ln w="9525">
            <a:solidFill>
              <a:srgbClr val="000000"/>
            </a:solidFill>
            <a:miter lim="800000"/>
            <a:headEnd/>
            <a:tailEnd/>
          </a:ln>
        </p:spPr>
        <p:txBody>
          <a:bodyPr/>
          <a:lstStyle/>
          <a:p>
            <a:endParaRPr lang="en-US"/>
          </a:p>
        </p:txBody>
      </p:sp>
      <p:sp>
        <p:nvSpPr>
          <p:cNvPr id="132104" name="Text Box 9">
            <a:extLst>
              <a:ext uri="{FF2B5EF4-FFF2-40B4-BE49-F238E27FC236}">
                <a16:creationId xmlns:a16="http://schemas.microsoft.com/office/drawing/2014/main" id="{65DB0769-C5A4-A0B4-6CB2-542069CA6C4E}"/>
              </a:ext>
            </a:extLst>
          </p:cNvPr>
          <p:cNvSpPr txBox="1">
            <a:spLocks noChangeArrowheads="1"/>
          </p:cNvSpPr>
          <p:nvPr/>
        </p:nvSpPr>
        <p:spPr bwMode="auto">
          <a:xfrm>
            <a:off x="6705600" y="3505200"/>
            <a:ext cx="9080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000">
                <a:solidFill>
                  <a:srgbClr val="000000"/>
                </a:solidFill>
              </a:rPr>
              <a:t>Listener</a:t>
            </a:r>
          </a:p>
          <a:p>
            <a:pPr eaLnBrk="1" hangingPunct="1">
              <a:lnSpc>
                <a:spcPct val="100000"/>
              </a:lnSpc>
              <a:spcBef>
                <a:spcPct val="0"/>
              </a:spcBef>
              <a:buClrTx/>
              <a:buFontTx/>
              <a:buNone/>
            </a:pPr>
            <a:r>
              <a:rPr lang="en-US" altLang="en-US" sz="1000" b="0">
                <a:solidFill>
                  <a:srgbClr val="000000"/>
                </a:solidFill>
              </a:rPr>
              <a:t>Started Task</a:t>
            </a:r>
          </a:p>
        </p:txBody>
      </p:sp>
      <p:pic>
        <p:nvPicPr>
          <p:cNvPr id="132105" name="Picture 10">
            <a:extLst>
              <a:ext uri="{FF2B5EF4-FFF2-40B4-BE49-F238E27FC236}">
                <a16:creationId xmlns:a16="http://schemas.microsoft.com/office/drawing/2014/main" id="{33783C30-961E-3DCE-BCBA-524C2DBB1D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846"/>
          <a:stretch>
            <a:fillRect/>
          </a:stretch>
        </p:blipFill>
        <p:spPr bwMode="auto">
          <a:xfrm>
            <a:off x="2514600" y="1982791"/>
            <a:ext cx="1295400" cy="947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2106" name="Group 11">
            <a:extLst>
              <a:ext uri="{FF2B5EF4-FFF2-40B4-BE49-F238E27FC236}">
                <a16:creationId xmlns:a16="http://schemas.microsoft.com/office/drawing/2014/main" id="{49D15C30-3545-2AA6-2593-FDD9FEBD070D}"/>
              </a:ext>
            </a:extLst>
          </p:cNvPr>
          <p:cNvGrpSpPr>
            <a:grpSpLocks/>
          </p:cNvGrpSpPr>
          <p:nvPr/>
        </p:nvGrpSpPr>
        <p:grpSpPr bwMode="auto">
          <a:xfrm>
            <a:off x="3886200" y="2590800"/>
            <a:ext cx="3352800" cy="762000"/>
            <a:chOff x="3792" y="1920"/>
            <a:chExt cx="1536" cy="864"/>
          </a:xfrm>
        </p:grpSpPr>
        <p:sp>
          <p:nvSpPr>
            <p:cNvPr id="132114" name="Line 12">
              <a:extLst>
                <a:ext uri="{FF2B5EF4-FFF2-40B4-BE49-F238E27FC236}">
                  <a16:creationId xmlns:a16="http://schemas.microsoft.com/office/drawing/2014/main" id="{64353B7D-20C0-5015-4BFB-A58D91C3CC66}"/>
                </a:ext>
              </a:extLst>
            </p:cNvPr>
            <p:cNvSpPr>
              <a:spLocks noChangeShapeType="1"/>
            </p:cNvSpPr>
            <p:nvPr/>
          </p:nvSpPr>
          <p:spPr bwMode="auto">
            <a:xfrm>
              <a:off x="3792" y="1920"/>
              <a:ext cx="1536"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115" name="Line 13">
              <a:extLst>
                <a:ext uri="{FF2B5EF4-FFF2-40B4-BE49-F238E27FC236}">
                  <a16:creationId xmlns:a16="http://schemas.microsoft.com/office/drawing/2014/main" id="{CADCC389-8B62-8491-E36A-1E2951DB92FF}"/>
                </a:ext>
              </a:extLst>
            </p:cNvPr>
            <p:cNvSpPr>
              <a:spLocks noChangeShapeType="1"/>
            </p:cNvSpPr>
            <p:nvPr/>
          </p:nvSpPr>
          <p:spPr bwMode="auto">
            <a:xfrm>
              <a:off x="5328" y="1920"/>
              <a:ext cx="0" cy="86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2107" name="Rectangle 14">
            <a:extLst>
              <a:ext uri="{FF2B5EF4-FFF2-40B4-BE49-F238E27FC236}">
                <a16:creationId xmlns:a16="http://schemas.microsoft.com/office/drawing/2014/main" id="{CE4CF85B-CC60-D316-1337-C1140E36353C}"/>
              </a:ext>
            </a:extLst>
          </p:cNvPr>
          <p:cNvSpPr>
            <a:spLocks noChangeArrowheads="1"/>
          </p:cNvSpPr>
          <p:nvPr/>
        </p:nvSpPr>
        <p:spPr bwMode="auto">
          <a:xfrm>
            <a:off x="6629400" y="3429000"/>
            <a:ext cx="1066800" cy="533400"/>
          </a:xfrm>
          <a:prstGeom prst="rect">
            <a:avLst/>
          </a:prstGeom>
          <a:noFill/>
          <a:ln w="28575">
            <a:solidFill>
              <a:srgbClr val="9900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Font typeface="Arial" panose="020B0604020202020204" pitchFamily="34" charset="0"/>
              <a:buNone/>
            </a:pPr>
            <a:endParaRPr lang="en-US" altLang="en-US" sz="1800" b="0">
              <a:solidFill>
                <a:srgbClr val="000000"/>
              </a:solidFill>
            </a:endParaRPr>
          </a:p>
        </p:txBody>
      </p:sp>
      <p:sp>
        <p:nvSpPr>
          <p:cNvPr id="252943" name="Text Box 15">
            <a:extLst>
              <a:ext uri="{FF2B5EF4-FFF2-40B4-BE49-F238E27FC236}">
                <a16:creationId xmlns:a16="http://schemas.microsoft.com/office/drawing/2014/main" id="{2D1DF1DC-FE32-7280-FD63-57A93197E2C0}"/>
              </a:ext>
            </a:extLst>
          </p:cNvPr>
          <p:cNvSpPr txBox="1">
            <a:spLocks noChangeArrowheads="1"/>
          </p:cNvSpPr>
          <p:nvPr/>
        </p:nvSpPr>
        <p:spPr bwMode="auto">
          <a:xfrm>
            <a:off x="5359400" y="4724400"/>
            <a:ext cx="2622550" cy="579438"/>
          </a:xfrm>
          <a:prstGeom prst="rect">
            <a:avLst/>
          </a:prstGeom>
          <a:noFill/>
          <a:ln>
            <a:noFill/>
          </a:ln>
          <a:effectLst/>
        </p:spPr>
        <p:txBody>
          <a:bodyPr wrap="none">
            <a:spAutoFit/>
          </a:bodyPr>
          <a:lstStyle/>
          <a:p>
            <a:pPr algn="ctr" defTabSz="457200" eaLnBrk="1" hangingPunct="1">
              <a:defRPr/>
            </a:pPr>
            <a:r>
              <a:rPr lang="en-US" sz="1800" dirty="0">
                <a:solidFill>
                  <a:srgbClr val="000000"/>
                </a:solidFill>
                <a:effectLst>
                  <a:outerShdw blurRad="38100" dist="38100" dir="2700000" algn="tl">
                    <a:srgbClr val="C0C0C0"/>
                  </a:outerShdw>
                </a:effectLst>
                <a:latin typeface="Arial" charset="0"/>
              </a:rPr>
              <a:t>Security/Authorization</a:t>
            </a:r>
          </a:p>
          <a:p>
            <a:pPr algn="ctr" defTabSz="457200" eaLnBrk="1" hangingPunct="1">
              <a:defRPr/>
            </a:pPr>
            <a:r>
              <a:rPr lang="en-US" sz="1400" dirty="0">
                <a:solidFill>
                  <a:srgbClr val="000000"/>
                </a:solidFill>
                <a:effectLst>
                  <a:outerShdw blurRad="38100" dist="38100" dir="2700000" algn="tl">
                    <a:srgbClr val="C0C0C0"/>
                  </a:outerShdw>
                </a:effectLst>
                <a:latin typeface="Arial" charset="0"/>
              </a:rPr>
              <a:t>RACF/ACF-2/Top Secret</a:t>
            </a:r>
          </a:p>
        </p:txBody>
      </p:sp>
      <p:sp>
        <p:nvSpPr>
          <p:cNvPr id="132109" name="Text Box 16">
            <a:extLst>
              <a:ext uri="{FF2B5EF4-FFF2-40B4-BE49-F238E27FC236}">
                <a16:creationId xmlns:a16="http://schemas.microsoft.com/office/drawing/2014/main" id="{62F16BCC-3741-83DD-971C-8472C8428D14}"/>
              </a:ext>
            </a:extLst>
          </p:cNvPr>
          <p:cNvSpPr txBox="1">
            <a:spLocks noChangeArrowheads="1"/>
          </p:cNvSpPr>
          <p:nvPr/>
        </p:nvSpPr>
        <p:spPr bwMode="auto">
          <a:xfrm>
            <a:off x="3962403" y="2336800"/>
            <a:ext cx="4784725"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000">
                <a:solidFill>
                  <a:srgbClr val="000000"/>
                </a:solidFill>
              </a:rPr>
              <a:t>3270-Emulation interacts with z/OS resources through a host-based listener</a:t>
            </a:r>
          </a:p>
          <a:p>
            <a:pPr eaLnBrk="1" hangingPunct="1">
              <a:lnSpc>
                <a:spcPct val="100000"/>
              </a:lnSpc>
              <a:spcBef>
                <a:spcPct val="0"/>
              </a:spcBef>
              <a:buClrTx/>
              <a:buFontTx/>
              <a:buNone/>
            </a:pPr>
            <a:endParaRPr lang="en-US" altLang="en-US" sz="1000">
              <a:solidFill>
                <a:srgbClr val="000000"/>
              </a:solidFill>
            </a:endParaRPr>
          </a:p>
          <a:p>
            <a:pPr eaLnBrk="1" hangingPunct="1">
              <a:lnSpc>
                <a:spcPct val="100000"/>
              </a:lnSpc>
              <a:spcBef>
                <a:spcPct val="0"/>
              </a:spcBef>
              <a:buClrTx/>
              <a:buFontTx/>
              <a:buNone/>
            </a:pPr>
            <a:r>
              <a:rPr lang="en-US" altLang="en-US" sz="1000">
                <a:solidFill>
                  <a:srgbClr val="000000"/>
                </a:solidFill>
              </a:rPr>
              <a:t>… accessing ISPF Panels to accomplish work</a:t>
            </a:r>
          </a:p>
        </p:txBody>
      </p:sp>
      <p:sp>
        <p:nvSpPr>
          <p:cNvPr id="132110" name="Text Box 17">
            <a:extLst>
              <a:ext uri="{FF2B5EF4-FFF2-40B4-BE49-F238E27FC236}">
                <a16:creationId xmlns:a16="http://schemas.microsoft.com/office/drawing/2014/main" id="{D7147AF7-30A9-58FA-19BE-1B1CCD46E3FD}"/>
              </a:ext>
            </a:extLst>
          </p:cNvPr>
          <p:cNvSpPr txBox="1">
            <a:spLocks noChangeArrowheads="1"/>
          </p:cNvSpPr>
          <p:nvPr/>
        </p:nvSpPr>
        <p:spPr bwMode="auto">
          <a:xfrm>
            <a:off x="2192341" y="3629028"/>
            <a:ext cx="193992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5720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defTabSz="4572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defTabSz="457200">
              <a:spcBef>
                <a:spcPct val="20000"/>
              </a:spcBef>
              <a:buFont typeface="Wingdings" pitchFamily="2" charset="2"/>
              <a:buChar char="§"/>
              <a:defRPr sz="1600">
                <a:solidFill>
                  <a:srgbClr val="666666"/>
                </a:solidFill>
                <a:latin typeface="Arial" panose="020B0604020202020204" pitchFamily="34" charset="0"/>
              </a:defRPr>
            </a:lvl3pPr>
            <a:lvl4pPr marL="1600200" indent="-228600" defTabSz="457200">
              <a:spcBef>
                <a:spcPct val="20000"/>
              </a:spcBef>
              <a:buChar char="–"/>
              <a:defRPr sz="1400">
                <a:solidFill>
                  <a:schemeClr val="tx1"/>
                </a:solidFill>
                <a:latin typeface="Arial" panose="020B0604020202020204" pitchFamily="34" charset="0"/>
              </a:defRPr>
            </a:lvl4pPr>
            <a:lvl5pPr marL="2057400" indent="-228600" defTabSz="457200">
              <a:spcBef>
                <a:spcPct val="20000"/>
              </a:spcBef>
              <a:buChar char="–"/>
              <a:defRPr sz="12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200">
                <a:solidFill>
                  <a:srgbClr val="000000"/>
                </a:solidFill>
              </a:rPr>
              <a:t>3270 Emulation Product</a:t>
            </a:r>
          </a:p>
        </p:txBody>
      </p:sp>
      <p:sp>
        <p:nvSpPr>
          <p:cNvPr id="132111" name="Line 21">
            <a:extLst>
              <a:ext uri="{FF2B5EF4-FFF2-40B4-BE49-F238E27FC236}">
                <a16:creationId xmlns:a16="http://schemas.microsoft.com/office/drawing/2014/main" id="{BAF370E6-387E-21F9-29F3-40E58EA0A81A}"/>
              </a:ext>
            </a:extLst>
          </p:cNvPr>
          <p:cNvSpPr>
            <a:spLocks noChangeShapeType="1"/>
          </p:cNvSpPr>
          <p:nvPr/>
        </p:nvSpPr>
        <p:spPr bwMode="auto">
          <a:xfrm>
            <a:off x="7010400" y="3962400"/>
            <a:ext cx="0" cy="8382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112" name="Line 22">
            <a:extLst>
              <a:ext uri="{FF2B5EF4-FFF2-40B4-BE49-F238E27FC236}">
                <a16:creationId xmlns:a16="http://schemas.microsoft.com/office/drawing/2014/main" id="{13F36A52-2E15-5E5D-853E-BD3209B379E1}"/>
              </a:ext>
            </a:extLst>
          </p:cNvPr>
          <p:cNvSpPr>
            <a:spLocks noChangeShapeType="1"/>
          </p:cNvSpPr>
          <p:nvPr/>
        </p:nvSpPr>
        <p:spPr bwMode="auto">
          <a:xfrm>
            <a:off x="7696200" y="3733800"/>
            <a:ext cx="5334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32113" name="Picture 1">
            <a:extLst>
              <a:ext uri="{FF2B5EF4-FFF2-40B4-BE49-F238E27FC236}">
                <a16:creationId xmlns:a16="http://schemas.microsoft.com/office/drawing/2014/main" id="{5132530A-40E0-3139-D889-389E0E45B0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2020888"/>
            <a:ext cx="12954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theme/theme1.xml><?xml version="1.0" encoding="utf-8"?>
<a:theme xmlns:a="http://schemas.openxmlformats.org/drawingml/2006/main" name="RDz Workbench - for ISPF Developers - v8.5">
  <a:themeElements>
    <a:clrScheme name="RDz Workbench - for ISPF Developers - v8.5 1">
      <a:dk1>
        <a:srgbClr val="000000"/>
      </a:dk1>
      <a:lt1>
        <a:srgbClr val="FFFFFF"/>
      </a:lt1>
      <a:dk2>
        <a:srgbClr val="000000"/>
      </a:dk2>
      <a:lt2>
        <a:srgbClr val="666666"/>
      </a:lt2>
      <a:accent1>
        <a:srgbClr val="6699FF"/>
      </a:accent1>
      <a:accent2>
        <a:srgbClr val="006699"/>
      </a:accent2>
      <a:accent3>
        <a:srgbClr val="FFFFFF"/>
      </a:accent3>
      <a:accent4>
        <a:srgbClr val="000000"/>
      </a:accent4>
      <a:accent5>
        <a:srgbClr val="B8CAFF"/>
      </a:accent5>
      <a:accent6>
        <a:srgbClr val="005C8A"/>
      </a:accent6>
      <a:hlink>
        <a:srgbClr val="666666"/>
      </a:hlink>
      <a:folHlink>
        <a:srgbClr val="CCCCCC"/>
      </a:folHlink>
    </a:clrScheme>
    <a:fontScheme name="RDz Workbench - for ISPF Developers - v8.5">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RDz Workbench - for ISPF Developers - v8.5 1">
        <a:dk1>
          <a:srgbClr val="000000"/>
        </a:dk1>
        <a:lt1>
          <a:srgbClr val="FFFFFF"/>
        </a:lt1>
        <a:dk2>
          <a:srgbClr val="000000"/>
        </a:dk2>
        <a:lt2>
          <a:srgbClr val="666666"/>
        </a:lt2>
        <a:accent1>
          <a:srgbClr val="6699FF"/>
        </a:accent1>
        <a:accent2>
          <a:srgbClr val="006699"/>
        </a:accent2>
        <a:accent3>
          <a:srgbClr val="FFFFFF"/>
        </a:accent3>
        <a:accent4>
          <a:srgbClr val="000000"/>
        </a:accent4>
        <a:accent5>
          <a:srgbClr val="B8CAFF"/>
        </a:accent5>
        <a:accent6>
          <a:srgbClr val="005C8A"/>
        </a:accent6>
        <a:hlink>
          <a:srgbClr val="666666"/>
        </a:hlink>
        <a:folHlink>
          <a:srgbClr val="CCCC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BM presentation template">
  <a:themeElements>
    <a:clrScheme name="Custom 1">
      <a:dk1>
        <a:srgbClr val="FFFFFF"/>
      </a:dk1>
      <a:lt1>
        <a:srgbClr val="000000"/>
      </a:lt1>
      <a:dk2>
        <a:srgbClr val="FFFFFF"/>
      </a:dk2>
      <a:lt2>
        <a:srgbClr val="000000"/>
      </a:lt2>
      <a:accent1>
        <a:srgbClr val="0F62FE"/>
      </a:accent1>
      <a:accent2>
        <a:srgbClr val="A56EFF"/>
      </a:accent2>
      <a:accent3>
        <a:srgbClr val="003A6D"/>
      </a:accent3>
      <a:accent4>
        <a:srgbClr val="009D9A"/>
      </a:accent4>
      <a:accent5>
        <a:srgbClr val="9F1853"/>
      </a:accent5>
      <a:accent6>
        <a:srgbClr val="FA4D56"/>
      </a:accent6>
      <a:hlink>
        <a:srgbClr val="0F62FE"/>
      </a:hlink>
      <a:folHlink>
        <a:srgbClr val="6F6F6F"/>
      </a:folHlink>
    </a:clrScheme>
    <a:fontScheme name="IBM Plex">
      <a:majorFont>
        <a:latin typeface="IBM Plex Sans Light"/>
        <a:ea typeface=""/>
        <a:cs typeface=""/>
      </a:majorFont>
      <a:minorFont>
        <a:latin typeface="IBM Plex San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5F6FF"/>
        </a:solidFill>
        <a:ln w="19050">
          <a:solidFill>
            <a:srgbClr val="E5F6FF"/>
          </a:solidFill>
          <a:headEnd type="none" w="med" len="med"/>
          <a:tailEnd type="none" w="med" len="med"/>
        </a:ln>
        <a:effectLst/>
      </a:spPr>
      <a:bodyPr vert="horz" wrap="square" lIns="91440" tIns="91440" rIns="91440" bIns="9144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IBM Plex Sans Light"/>
          <a:buNone/>
          <a:tabLst/>
          <a:defRPr kumimoji="0" sz="1400" b="0" i="0" u="none" strike="noStrike" cap="none" normalizeH="0" baseline="0" dirty="0">
            <a:ln>
              <a:noFill/>
            </a:ln>
            <a:solidFill>
              <a:schemeClr val="bg1"/>
            </a:solidFill>
            <a:effectLst/>
            <a:latin typeface="+mn-lt"/>
          </a:defRPr>
        </a:defPPr>
      </a:lstStyle>
      <a:style>
        <a:lnRef idx="2">
          <a:schemeClr val="accent6"/>
        </a:lnRef>
        <a:fillRef idx="1">
          <a:schemeClr val="lt1"/>
        </a:fillRef>
        <a:effectRef idx="0">
          <a:schemeClr val="accent6"/>
        </a:effectRef>
        <a:fontRef idx="minor">
          <a:schemeClr val="dk1"/>
        </a:fontRef>
      </a:style>
    </a:spDef>
    <a:lnDef>
      <a:spPr bwMode="auto">
        <a:ln w="12700">
          <a:solidFill>
            <a:schemeClr val="tx1"/>
          </a:solidFill>
          <a:headEnd type="none" w="med" len="med"/>
          <a:tailEnd type="none" w="med" len="med"/>
        </a:ln>
        <a:effectLst/>
      </a:spPr>
      <a:bodyPr/>
      <a:lstStyle/>
      <a:style>
        <a:lnRef idx="1">
          <a:schemeClr val="dk1"/>
        </a:lnRef>
        <a:fillRef idx="0">
          <a:schemeClr val="dk1"/>
        </a:fillRef>
        <a:effectRef idx="0">
          <a:schemeClr val="dk1"/>
        </a:effectRef>
        <a:fontRef idx="minor">
          <a:schemeClr val="tx1"/>
        </a:fontRef>
      </a:style>
    </a:lnDef>
    <a:txDef>
      <a:spPr>
        <a:ln w="12700">
          <a:miter lim="400000"/>
        </a:ln>
        <a:extLst>
          <a:ext uri="{C572A759-6A51-4108-AA02-DFA0A04FC94B}">
            <ma14:wrappingTextBoxFlag xmlns:r="http://schemas.openxmlformats.org/officeDocument/2006/relationships" xmlns:p="http://schemas.openxmlformats.org/presentationml/2006/main" xmlns="" xmlns:m="http://schemas.openxmlformats.org/officeDocument/2006/math" xmlns:a14="http://schemas.microsoft.com/office/drawing/2010/main" xmlns:ma14="http://schemas.microsoft.com/office/mac/drawingml/2011/main" val="1"/>
          </a:ext>
        </a:extLst>
      </a:spPr>
      <a:bodyPr wrap="square" lIns="0" tIns="0" rIns="0" bIns="0" rtlCol="0">
        <a:noAutofit/>
      </a:bodyPr>
      <a:lstStyle>
        <a:defPPr marL="444465" indent="-446749" algn="l" defTabSz="2438400">
          <a:spcBef>
            <a:spcPts val="2900"/>
          </a:spcBef>
          <a:buSzPct val="100000"/>
          <a:buFontTx/>
          <a:buChar char="–"/>
          <a:defRPr kern="0" dirty="0" smtClean="0">
            <a:solidFill>
              <a:srgbClr val="000000"/>
            </a:solidFill>
            <a:ea typeface="+mj-ea"/>
            <a:cs typeface="+mj-cs"/>
            <a:sym typeface="IBM Plex Sans Light"/>
          </a:defRPr>
        </a:defPPr>
      </a:lstStyle>
    </a:txDef>
  </a:objectDefaults>
  <a:extraClrSchemeLst/>
  <a:custClrLst>
    <a:custClr name="Gray 100">
      <a:srgbClr val="161616"/>
    </a:custClr>
    <a:custClr name="Gray 90">
      <a:srgbClr val="262626"/>
    </a:custClr>
    <a:custClr name="Gray 80">
      <a:srgbClr val="393939"/>
    </a:custClr>
    <a:custClr name="Gray 70">
      <a:srgbClr val="525252"/>
    </a:custClr>
    <a:custClr name="Gray 60">
      <a:srgbClr val="6F6F6F"/>
    </a:custClr>
    <a:custClr name="Gray 50">
      <a:srgbClr val="8D8D8D"/>
    </a:custClr>
    <a:custClr name="Gray 40">
      <a:srgbClr val="A8A8A8"/>
    </a:custClr>
    <a:custClr name="Gray 30">
      <a:srgbClr val="C6C6C6"/>
    </a:custClr>
    <a:custClr name="Gray 20">
      <a:srgbClr val="E0E0E0"/>
    </a:custClr>
    <a:custClr name="Gray 10">
      <a:srgbClr val="F4F4F4"/>
    </a:custClr>
    <a:custClr name="Blue 100">
      <a:srgbClr val="001141"/>
    </a:custClr>
    <a:custClr name="Blue 90">
      <a:srgbClr val="001D6C"/>
    </a:custClr>
    <a:custClr name="Blue 80">
      <a:srgbClr val="002D9C"/>
    </a:custClr>
    <a:custClr name="Blue 70">
      <a:srgbClr val="0043CE"/>
    </a:custClr>
    <a:custClr name="Blue 60">
      <a:srgbClr val="0F62FE"/>
    </a:custClr>
    <a:custClr name="Cyan 50">
      <a:srgbClr val="1192E8"/>
    </a:custClr>
    <a:custClr name="Cyan 40">
      <a:srgbClr val="33B1FF"/>
    </a:custClr>
    <a:custClr name="Cyan 30">
      <a:srgbClr val="82CFFF"/>
    </a:custClr>
    <a:custClr name="Cyan 20">
      <a:srgbClr val="BAE6FF"/>
    </a:custClr>
    <a:custClr name="Cyan 10">
      <a:srgbClr val="E5F6FF"/>
    </a:custClr>
    <a:custClr name="Red 60">
      <a:srgbClr val="DA1E28"/>
    </a:custClr>
    <a:custClr name="Red 50">
      <a:srgbClr val="FA4D56"/>
    </a:custClr>
    <a:custClr name="Red 30">
      <a:srgbClr val="FFB3B8"/>
    </a:custClr>
    <a:custClr name="Red 20">
      <a:srgbClr val="FFD7D9"/>
    </a:custClr>
    <a:custClr name="Red 10">
      <a:srgbClr val="FFF1F1"/>
    </a:custClr>
    <a:custClr name="Magenta 60">
      <a:srgbClr val="D02670"/>
    </a:custClr>
    <a:custClr name="Magenta 50">
      <a:srgbClr val="EE5396"/>
    </a:custClr>
    <a:custClr name="Magenta 30">
      <a:srgbClr val="FFAFD2"/>
    </a:custClr>
    <a:custClr name="Magenta 20">
      <a:srgbClr val="FFD6E8"/>
    </a:custClr>
    <a:custClr name="Magenta 10">
      <a:srgbClr val="FFF0F7"/>
    </a:custClr>
    <a:custClr name="Purple 60">
      <a:srgbClr val="8A3FFC"/>
    </a:custClr>
    <a:custClr name="Purple 50">
      <a:srgbClr val="A56EFF"/>
    </a:custClr>
    <a:custClr name="Purple 30">
      <a:srgbClr val="D4BBFF"/>
    </a:custClr>
    <a:custClr name="Purple 20">
      <a:srgbClr val="E8DAFF"/>
    </a:custClr>
    <a:custClr name="Purple 10">
      <a:srgbClr val="F6F2FF"/>
    </a:custClr>
    <a:custClr name="Teal 60">
      <a:srgbClr val="007D79"/>
    </a:custClr>
    <a:custClr name="Teal 50">
      <a:srgbClr val="009D9A"/>
    </a:custClr>
    <a:custClr name="Teal 30">
      <a:srgbClr val="3DDBD9"/>
    </a:custClr>
    <a:custClr name="Teal 20">
      <a:srgbClr val="9EF0F0"/>
    </a:custClr>
    <a:custClr name="Teal 10">
      <a:srgbClr val="D9FBFB"/>
    </a:custClr>
    <a:custClr name="Green 60">
      <a:srgbClr val="198038"/>
    </a:custClr>
    <a:custClr name="Green 50">
      <a:srgbClr val="24A148"/>
    </a:custClr>
    <a:custClr name="Green 30">
      <a:srgbClr val="6FDC8C"/>
    </a:custClr>
    <a:custClr name="Green 20">
      <a:srgbClr val="A7F0BA"/>
    </a:custClr>
    <a:custClr name="Green 10">
      <a:srgbClr val="DEFBE6"/>
    </a:custClr>
    <a:custClr name="Yellow 30">
      <a:srgbClr val="F1C21B"/>
    </a:custClr>
    <a:custClr name="Yellow 20">
      <a:srgbClr val="FDDC69"/>
    </a:custClr>
    <a:custClr name="Yellow 10">
      <a:srgbClr val="FCF4D6"/>
    </a:custClr>
    <a:custClr name="Blue 20">
      <a:srgbClr val="D0E2FF"/>
    </a:custClr>
    <a:custClr name="Blue 10">
      <a:srgbClr val="EDF5FF"/>
    </a:custClr>
  </a:custClrLst>
  <a:extLst>
    <a:ext uri="{05A4C25C-085E-4340-85A3-A5531E510DB2}">
      <thm15:themeFamily xmlns:thm15="http://schemas.microsoft.com/office/thememl/2012/main" name="IBM_presentation_template_v_1_6_Plex_Embed.pptx" id="{089A0663-2A32-0C4E-AE8B-7F52E0BE2E4C}" vid="{14B6C238-1C9F-6346-A7A1-8C7C8538A43B}"/>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999999"/>
    </a:lt2>
    <a:accent1>
      <a:srgbClr val="6699FF"/>
    </a:accent1>
    <a:accent2>
      <a:srgbClr val="006699"/>
    </a:accent2>
    <a:accent3>
      <a:srgbClr val="FFFFFF"/>
    </a:accent3>
    <a:accent4>
      <a:srgbClr val="000000"/>
    </a:accent4>
    <a:accent5>
      <a:srgbClr val="B8CAFF"/>
    </a:accent5>
    <a:accent6>
      <a:srgbClr val="005C8A"/>
    </a:accent6>
    <a:hlink>
      <a:srgbClr val="666666"/>
    </a:hlink>
    <a:folHlink>
      <a:srgbClr val="CCCCCC"/>
    </a:folHlink>
  </a:clrScheme>
</a:themeOverride>
</file>

<file path=docProps/app.xml><?xml version="1.0" encoding="utf-8"?>
<Properties xmlns="http://schemas.openxmlformats.org/officeDocument/2006/extended-properties" xmlns:vt="http://schemas.openxmlformats.org/officeDocument/2006/docPropsVTypes">
  <Template>RDz Workbench - for ISPF Developers - v8.5</Template>
  <TotalTime>14659</TotalTime>
  <Words>9955</Words>
  <Application>Microsoft Office PowerPoint</Application>
  <PresentationFormat>Widescreen</PresentationFormat>
  <Paragraphs>1298</Paragraphs>
  <Slides>98</Slides>
  <Notes>32</Notes>
  <HiddenSlides>41</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98</vt:i4>
      </vt:variant>
    </vt:vector>
  </HeadingPairs>
  <TitlesOfParts>
    <vt:vector size="113" baseType="lpstr">
      <vt:lpstr>Abadi</vt:lpstr>
      <vt:lpstr>Arial</vt:lpstr>
      <vt:lpstr>Arial Black</vt:lpstr>
      <vt:lpstr>Arial Narrow</vt:lpstr>
      <vt:lpstr>Calibri</vt:lpstr>
      <vt:lpstr>Courier New</vt:lpstr>
      <vt:lpstr>IBM Plex Sans</vt:lpstr>
      <vt:lpstr>IBM Plex Sans ExtLt</vt:lpstr>
      <vt:lpstr>IBM Plex Sans Light</vt:lpstr>
      <vt:lpstr>Verdana</vt:lpstr>
      <vt:lpstr>Webdings</vt:lpstr>
      <vt:lpstr>Wingdings</vt:lpstr>
      <vt:lpstr>Wingdings 3</vt:lpstr>
      <vt:lpstr>RDz Workbench - for ISPF Developers - v8.5</vt:lpstr>
      <vt:lpstr>IBM presentation template</vt:lpstr>
      <vt:lpstr>IBM Developer for z/OS – for ISPF Developers Module 1  Terms, Concepts, and Navigation</vt:lpstr>
      <vt:lpstr>Notices and disclaimers   </vt:lpstr>
      <vt:lpstr>Notices and disclaimers cont'd   </vt:lpstr>
      <vt:lpstr>Please Note  IBM’s statements regarding its plans, directions, and intent are subject to change or withdrawal without notice and at IBM’s sole discretion.   Information regarding potential future products is intended to outline our general product direction and it should not be relied on in making a purchasing decision.  The information mentioned regarding potential future products is not a commitment, promise, or legal obligation to deliver any material, code or functionality. Information about potential future products may not be incorporated into any contract.  The development, release, and timing of any future features or functionality described for our products remains at our sole discretion.  Performance is based on measurements and projections using standard IBM benchmarks in a controlled environment. The actual throughput or performance that any user will experience will vary depending upon many factors, including considerations such as the amount of multiprogramming in the user’s job stream, the I/O configuration, the storage configuration, and the workload processed. Therefore, no assurance can be given that an individual user will achieve results similar to those stated here. </vt:lpstr>
      <vt:lpstr>Curriculum</vt:lpstr>
      <vt:lpstr>Course Assumptions</vt:lpstr>
      <vt:lpstr>Product Names and Releases</vt:lpstr>
      <vt:lpstr>Installing the Education Workspace Needed for the hands-on labs/workshops</vt:lpstr>
      <vt:lpstr>Launch IDz and Browse… to the education_workspace </vt:lpstr>
      <vt:lpstr>Eclipse, IDz and the Custom Workspace</vt:lpstr>
      <vt:lpstr>Ensure that the setup for class is complete…</vt:lpstr>
      <vt:lpstr>IDz for ISPF Developers</vt:lpstr>
      <vt:lpstr>Topic objectives</vt:lpstr>
      <vt:lpstr>What is IBM Developer for System z?</vt:lpstr>
      <vt:lpstr>PowerPoint Presentation</vt:lpstr>
      <vt:lpstr>PowerPoint Presentation</vt:lpstr>
      <vt:lpstr>Learning IDz</vt:lpstr>
      <vt:lpstr>How to take this class</vt:lpstr>
      <vt:lpstr>z/OS Development with 3270-Data Stream Tools</vt:lpstr>
      <vt:lpstr>Enterprise COBOL z/OS Development - with IDz</vt:lpstr>
      <vt:lpstr>Terms and Concepts: “Workspace”</vt:lpstr>
      <vt:lpstr>Terms and Concepts: “Workspace”</vt:lpstr>
      <vt:lpstr>Terms and Concepts: Menus &amp; Toolbars</vt:lpstr>
      <vt:lpstr>Terms and Concepts: Context Menu</vt:lpstr>
      <vt:lpstr>Terms and Concepts: Context Menu</vt:lpstr>
      <vt:lpstr>Terms and Concepts: View</vt:lpstr>
      <vt:lpstr>Terms and Concepts: “Perspective”</vt:lpstr>
      <vt:lpstr>Terms and Concepts: Summary</vt:lpstr>
      <vt:lpstr>Mouse-style GUI z/OS Development</vt:lpstr>
      <vt:lpstr>Source Code Location</vt:lpstr>
      <vt:lpstr>Terms and Concepts – Local Workstation Project</vt:lpstr>
      <vt:lpstr>Navigating within a File</vt:lpstr>
      <vt:lpstr> Open, Resize and Close Views</vt:lpstr>
      <vt:lpstr> Maximize and Restore Views</vt:lpstr>
      <vt:lpstr> Reset a Perspective</vt:lpstr>
      <vt:lpstr> Work With Multiple Source Files - Split Screen</vt:lpstr>
      <vt:lpstr>Drag a View outside the Workbench</vt:lpstr>
      <vt:lpstr>Outline View – Program Understanding and Navigation</vt:lpstr>
      <vt:lpstr>Launching a 3270 Emulator from IDz</vt:lpstr>
      <vt:lpstr>Remote Connection Emulator</vt:lpstr>
      <vt:lpstr>Host Connection Emulation</vt:lpstr>
      <vt:lpstr>Host Connection Emulation + IDz Advanced Tools</vt:lpstr>
      <vt:lpstr> Split-Update-able Screen on a Single Source File</vt:lpstr>
      <vt:lpstr>Split-Screen Options</vt:lpstr>
      <vt:lpstr>Split-Screen Options</vt:lpstr>
      <vt:lpstr>Hover Preview</vt:lpstr>
      <vt:lpstr> Open Declaration</vt:lpstr>
      <vt:lpstr>Back to/Forward to Arrows</vt:lpstr>
      <vt:lpstr>Hyperlinks in Source Code</vt:lpstr>
      <vt:lpstr>Hyperlinks in source code </vt:lpstr>
      <vt:lpstr>Program Control Flow</vt:lpstr>
      <vt:lpstr>Program Control Flow – Usage</vt:lpstr>
      <vt:lpstr>Program Control Flow - Options</vt:lpstr>
      <vt:lpstr>Program Control Flow – Navigation</vt:lpstr>
      <vt:lpstr>Combining Development Tools and Techniques</vt:lpstr>
      <vt:lpstr>Manipulating Views within a Perspective</vt:lpstr>
      <vt:lpstr>Manipulating Views from Customize Perspective</vt:lpstr>
      <vt:lpstr>Section Summary</vt:lpstr>
      <vt:lpstr>Optional Topics and Workshops For This Section</vt:lpstr>
      <vt:lpstr>Optional Topics - Bookmarks, Task Lists, Source Compare, History</vt:lpstr>
      <vt:lpstr> Open (Show) View</vt:lpstr>
      <vt:lpstr>Optional Topic - File Compare – Source Programs – 1 of 3</vt:lpstr>
      <vt:lpstr>Optional Topic - File Compare – Source Programs – 2 of 3</vt:lpstr>
      <vt:lpstr>Optional Topic – File Compare - 3 of 3 (Explanation of Toolbar Functionality)</vt:lpstr>
      <vt:lpstr>Organizing Work-Items: Bookmarks</vt:lpstr>
      <vt:lpstr>Additional assignment organization features – Tasks</vt:lpstr>
      <vt:lpstr>The Task View</vt:lpstr>
      <vt:lpstr>Concept – Preferences Filters</vt:lpstr>
      <vt:lpstr>Prompt for Workspace on Startup</vt:lpstr>
      <vt:lpstr>Optional Topic – Named Marks</vt:lpstr>
      <vt:lpstr>Optional Topic – Turn off Unreachable Code Warnings (IDz v14.1.6 &amp; Later)</vt:lpstr>
      <vt:lpstr>Customizing the number of “Most recently opened files”</vt:lpstr>
      <vt:lpstr>Partial List of IDz Feature/Function</vt:lpstr>
      <vt:lpstr>IDz as a "GUI File Transfer" Tool</vt:lpstr>
      <vt:lpstr>Working With Copybooks – 1 of 2 </vt:lpstr>
      <vt:lpstr>Working With Copybooks – 2 of 2 </vt:lpstr>
      <vt:lpstr>Open a Program From a Static CALL Statement – 1 of 2</vt:lpstr>
      <vt:lpstr>Open a Program From a CALL Statement – 2 of 2</vt:lpstr>
      <vt:lpstr>Optimizing your use of Full Screen editing – 1 of 2</vt:lpstr>
      <vt:lpstr>Optimizing your use of Full Screen editing – 2 of 2</vt:lpstr>
      <vt:lpstr>F1 on a COBOL Keyword – Language Reference Manual Context Sensitive Help</vt:lpstr>
      <vt:lpstr>Terms and Concepts: “Properties” – IDz </vt:lpstr>
      <vt:lpstr>Concept – Right-Mouse (Context Menu) as "What's available help"</vt:lpstr>
      <vt:lpstr>Advanced Topic – File Compare (Setting Defaults to ignore Columns 1-6 and 73-80)</vt:lpstr>
      <vt:lpstr>Opening Local (MS-Windows) PC Files From IDz</vt:lpstr>
      <vt:lpstr>The IDz Product Help and Documentation</vt:lpstr>
      <vt:lpstr>IDz Context-Sensitive Help</vt:lpstr>
      <vt:lpstr>The Product Help – Tips &amp; Techniques</vt:lpstr>
      <vt:lpstr>z/OS Access With IDz  - a deeper dive</vt:lpstr>
      <vt:lpstr>Advanced Topic – Getting to other views from Maximize</vt:lpstr>
      <vt:lpstr>Optional Topic/Workshop – Hyperlinked Program Documentation</vt:lpstr>
      <vt:lpstr>Optional Topic – Getting Product Help (and other assistance)</vt:lpstr>
      <vt:lpstr>Summary – IDz Workbench Terms &amp; Concepts and Navigation</vt:lpstr>
      <vt:lpstr>Optional Topic - Terms and Concepts: “Properties” – ISPF </vt:lpstr>
      <vt:lpstr>Section Review</vt:lpstr>
      <vt:lpstr>PowerPoint Presentation</vt:lpstr>
      <vt:lpstr>Eclipse UI "Freezes"</vt:lpstr>
      <vt:lpstr>Emulation Architecture</vt:lpstr>
    </vt:vector>
  </TitlesOfParts>
  <Company>IBM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IBM</dc:creator>
  <cp:lastModifiedBy>Jonathan Sayles</cp:lastModifiedBy>
  <cp:revision>463</cp:revision>
  <dcterms:created xsi:type="dcterms:W3CDTF">2012-11-18T15:25:24Z</dcterms:created>
  <dcterms:modified xsi:type="dcterms:W3CDTF">2025-08-17T17:57:02Z</dcterms:modified>
</cp:coreProperties>
</file>